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Override3.xml" ContentType="application/vnd.openxmlformats-officedocument.themeOverr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Override4.xml" ContentType="application/vnd.openxmlformats-officedocument.themeOverrid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714" r:id="rId2"/>
    <p:sldMasterId id="2147483732" r:id="rId3"/>
    <p:sldMasterId id="2147483742" r:id="rId4"/>
    <p:sldMasterId id="2147483754" r:id="rId5"/>
    <p:sldMasterId id="2147483774" r:id="rId6"/>
    <p:sldMasterId id="2147483814" r:id="rId7"/>
    <p:sldMasterId id="2147483830" r:id="rId8"/>
    <p:sldMasterId id="2147483844" r:id="rId9"/>
  </p:sldMasterIdLst>
  <p:notesMasterIdLst>
    <p:notesMasterId r:id="rId101"/>
  </p:notesMasterIdLst>
  <p:handoutMasterIdLst>
    <p:handoutMasterId r:id="rId102"/>
  </p:handoutMasterIdLst>
  <p:sldIdLst>
    <p:sldId id="769" r:id="rId10"/>
    <p:sldId id="727" r:id="rId11"/>
    <p:sldId id="725" r:id="rId12"/>
    <p:sldId id="726" r:id="rId13"/>
    <p:sldId id="581" r:id="rId14"/>
    <p:sldId id="582" r:id="rId15"/>
    <p:sldId id="652" r:id="rId16"/>
    <p:sldId id="598" r:id="rId17"/>
    <p:sldId id="710" r:id="rId18"/>
    <p:sldId id="711" r:id="rId19"/>
    <p:sldId id="698" r:id="rId20"/>
    <p:sldId id="709" r:id="rId21"/>
    <p:sldId id="697" r:id="rId22"/>
    <p:sldId id="653" r:id="rId23"/>
    <p:sldId id="654" r:id="rId24"/>
    <p:sldId id="561" r:id="rId25"/>
    <p:sldId id="589" r:id="rId26"/>
    <p:sldId id="619" r:id="rId27"/>
    <p:sldId id="700" r:id="rId28"/>
    <p:sldId id="620" r:id="rId29"/>
    <p:sldId id="621" r:id="rId30"/>
    <p:sldId id="628" r:id="rId31"/>
    <p:sldId id="632" r:id="rId32"/>
    <p:sldId id="756" r:id="rId33"/>
    <p:sldId id="757" r:id="rId34"/>
    <p:sldId id="767" r:id="rId35"/>
    <p:sldId id="703" r:id="rId36"/>
    <p:sldId id="627" r:id="rId37"/>
    <p:sldId id="616" r:id="rId38"/>
    <p:sldId id="600" r:id="rId39"/>
    <p:sldId id="605" r:id="rId40"/>
    <p:sldId id="588" r:id="rId41"/>
    <p:sldId id="604" r:id="rId42"/>
    <p:sldId id="660" r:id="rId43"/>
    <p:sldId id="674" r:id="rId44"/>
    <p:sldId id="691" r:id="rId45"/>
    <p:sldId id="762" r:id="rId46"/>
    <p:sldId id="625" r:id="rId47"/>
    <p:sldId id="644" r:id="rId48"/>
    <p:sldId id="693" r:id="rId49"/>
    <p:sldId id="694" r:id="rId50"/>
    <p:sldId id="724" r:id="rId51"/>
    <p:sldId id="642" r:id="rId52"/>
    <p:sldId id="742" r:id="rId53"/>
    <p:sldId id="617" r:id="rId54"/>
    <p:sldId id="596" r:id="rId55"/>
    <p:sldId id="643" r:id="rId56"/>
    <p:sldId id="766" r:id="rId57"/>
    <p:sldId id="569" r:id="rId58"/>
    <p:sldId id="755" r:id="rId59"/>
    <p:sldId id="587" r:id="rId60"/>
    <p:sldId id="630" r:id="rId61"/>
    <p:sldId id="592" r:id="rId62"/>
    <p:sldId id="629" r:id="rId63"/>
    <p:sldId id="631" r:id="rId64"/>
    <p:sldId id="650" r:id="rId65"/>
    <p:sldId id="651" r:id="rId66"/>
    <p:sldId id="768" r:id="rId67"/>
    <p:sldId id="602" r:id="rId68"/>
    <p:sldId id="684" r:id="rId69"/>
    <p:sldId id="679" r:id="rId70"/>
    <p:sldId id="570" r:id="rId71"/>
    <p:sldId id="658" r:id="rId72"/>
    <p:sldId id="688" r:id="rId73"/>
    <p:sldId id="699" r:id="rId74"/>
    <p:sldId id="689" r:id="rId75"/>
    <p:sldId id="685" r:id="rId76"/>
    <p:sldId id="640" r:id="rId77"/>
    <p:sldId id="702" r:id="rId78"/>
    <p:sldId id="641" r:id="rId79"/>
    <p:sldId id="687" r:id="rId80"/>
    <p:sldId id="678" r:id="rId81"/>
    <p:sldId id="681" r:id="rId82"/>
    <p:sldId id="682" r:id="rId83"/>
    <p:sldId id="683" r:id="rId84"/>
    <p:sldId id="705" r:id="rId85"/>
    <p:sldId id="686" r:id="rId86"/>
    <p:sldId id="661" r:id="rId87"/>
    <p:sldId id="662" r:id="rId88"/>
    <p:sldId id="575" r:id="rId89"/>
    <p:sldId id="690" r:id="rId90"/>
    <p:sldId id="671" r:id="rId91"/>
    <p:sldId id="758" r:id="rId92"/>
    <p:sldId id="666" r:id="rId93"/>
    <p:sldId id="670" r:id="rId94"/>
    <p:sldId id="759" r:id="rId95"/>
    <p:sldId id="675" r:id="rId96"/>
    <p:sldId id="669" r:id="rId97"/>
    <p:sldId id="672" r:id="rId98"/>
    <p:sldId id="695" r:id="rId99"/>
    <p:sldId id="563" r:id="rId100"/>
  </p:sldIdLst>
  <p:sldSz cx="9144000" cy="6858000" type="screen4x3"/>
  <p:notesSz cx="6858000"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F4A"/>
    <a:srgbClr val="FDD3C7"/>
    <a:srgbClr val="DFDFD3"/>
    <a:srgbClr val="0000FF"/>
    <a:srgbClr val="BFE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80597" autoAdjust="0"/>
  </p:normalViewPr>
  <p:slideViewPr>
    <p:cSldViewPr>
      <p:cViewPr varScale="1">
        <p:scale>
          <a:sx n="65" d="100"/>
          <a:sy n="65" d="100"/>
        </p:scale>
        <p:origin x="1236"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293FB-4771-4A9B-904C-04534FB28C93}" type="doc">
      <dgm:prSet loTypeId="urn:microsoft.com/office/officeart/2005/8/layout/pyramid1" loCatId="pyramid" qsTypeId="urn:microsoft.com/office/officeart/2005/8/quickstyle/3d3" qsCatId="3D" csTypeId="urn:microsoft.com/office/officeart/2005/8/colors/accent1_4" csCatId="accent1" phldr="1"/>
      <dgm:spPr/>
    </dgm:pt>
    <dgm:pt modelId="{B2532105-C4D4-494D-B92A-2550C02C9E14}">
      <dgm:prSet phldrT="[טקסט]" custT="1"/>
      <dgm:spPr/>
      <dgm:t>
        <a:bodyPr/>
        <a:lstStyle/>
        <a:p>
          <a:pPr rtl="1"/>
          <a:endParaRPr lang="he-IL" sz="1600" b="1" dirty="0">
            <a:latin typeface="David" panose="020E0502060401010101" pitchFamily="34" charset="-79"/>
            <a:cs typeface="David" panose="020E0502060401010101" pitchFamily="34" charset="-79"/>
          </a:endParaRPr>
        </a:p>
      </dgm:t>
    </dgm:pt>
    <dgm:pt modelId="{C20D8541-2595-40BD-82AD-223564C1373F}" type="parTrans" cxnId="{F925CC37-D789-46F3-9342-05373A388DD4}">
      <dgm:prSet/>
      <dgm:spPr/>
      <dgm:t>
        <a:bodyPr/>
        <a:lstStyle/>
        <a:p>
          <a:pPr rtl="1"/>
          <a:endParaRPr lang="he-IL" sz="1600" b="1">
            <a:latin typeface="David" panose="020E0502060401010101" pitchFamily="34" charset="-79"/>
            <a:cs typeface="David" panose="020E0502060401010101" pitchFamily="34" charset="-79"/>
          </a:endParaRPr>
        </a:p>
      </dgm:t>
    </dgm:pt>
    <dgm:pt modelId="{3582D3CA-8D28-4D7F-ABF9-C3E375BB8B59}" type="sibTrans" cxnId="{F925CC37-D789-46F3-9342-05373A388DD4}">
      <dgm:prSet/>
      <dgm:spPr/>
      <dgm:t>
        <a:bodyPr/>
        <a:lstStyle/>
        <a:p>
          <a:pPr rtl="1"/>
          <a:endParaRPr lang="he-IL" sz="1600" b="1">
            <a:latin typeface="David" panose="020E0502060401010101" pitchFamily="34" charset="-79"/>
            <a:cs typeface="David" panose="020E0502060401010101" pitchFamily="34" charset="-79"/>
          </a:endParaRPr>
        </a:p>
      </dgm:t>
    </dgm:pt>
    <dgm:pt modelId="{F6D28128-37C5-4CBD-9339-4DA0E318AF19}">
      <dgm:prSet phldrT="[טקסט]" custT="1"/>
      <dgm:spPr/>
      <dgm:t>
        <a:bodyPr/>
        <a:lstStyle/>
        <a:p>
          <a:pPr rtl="1"/>
          <a:endParaRPr lang="he-IL" sz="1600" b="1" dirty="0">
            <a:latin typeface="David" panose="020E0502060401010101" pitchFamily="34" charset="-79"/>
            <a:cs typeface="David" panose="020E0502060401010101" pitchFamily="34" charset="-79"/>
          </a:endParaRPr>
        </a:p>
      </dgm:t>
    </dgm:pt>
    <dgm:pt modelId="{9A042471-AA26-4820-90AD-C95F0B1AE33D}" type="parTrans" cxnId="{7BFA79B9-EA58-49D1-B0FA-6F986DB2F5E9}">
      <dgm:prSet/>
      <dgm:spPr/>
      <dgm:t>
        <a:bodyPr/>
        <a:lstStyle/>
        <a:p>
          <a:pPr rtl="1"/>
          <a:endParaRPr lang="he-IL" sz="1600" b="1">
            <a:latin typeface="David" panose="020E0502060401010101" pitchFamily="34" charset="-79"/>
            <a:cs typeface="David" panose="020E0502060401010101" pitchFamily="34" charset="-79"/>
          </a:endParaRPr>
        </a:p>
      </dgm:t>
    </dgm:pt>
    <dgm:pt modelId="{E453B425-F0E9-4AD8-B1DB-76441CB2216C}" type="sibTrans" cxnId="{7BFA79B9-EA58-49D1-B0FA-6F986DB2F5E9}">
      <dgm:prSet/>
      <dgm:spPr/>
      <dgm:t>
        <a:bodyPr/>
        <a:lstStyle/>
        <a:p>
          <a:pPr rtl="1"/>
          <a:endParaRPr lang="he-IL" sz="1600" b="1">
            <a:latin typeface="David" panose="020E0502060401010101" pitchFamily="34" charset="-79"/>
            <a:cs typeface="David" panose="020E0502060401010101" pitchFamily="34" charset="-79"/>
          </a:endParaRPr>
        </a:p>
      </dgm:t>
    </dgm:pt>
    <dgm:pt modelId="{94497860-4829-48F1-9AF3-AD78991D41EB}">
      <dgm:prSet phldrT="[טקסט]" custT="1"/>
      <dgm:spPr/>
      <dgm:t>
        <a:bodyPr/>
        <a:lstStyle/>
        <a:p>
          <a:pPr rtl="1"/>
          <a:endParaRPr lang="he-IL" sz="1800" b="1" dirty="0">
            <a:solidFill>
              <a:schemeClr val="bg1"/>
            </a:solidFill>
            <a:latin typeface="David" panose="020E0502060401010101" pitchFamily="34" charset="-79"/>
            <a:cs typeface="David" panose="020E0502060401010101" pitchFamily="34" charset="-79"/>
          </a:endParaRPr>
        </a:p>
      </dgm:t>
    </dgm:pt>
    <dgm:pt modelId="{CC82EBC3-D369-4E50-AAF4-54501C6BDA4A}" type="parTrans" cxnId="{4508AE51-4E30-412E-8758-EE8FBF3CB685}">
      <dgm:prSet/>
      <dgm:spPr/>
      <dgm:t>
        <a:bodyPr/>
        <a:lstStyle/>
        <a:p>
          <a:pPr rtl="1"/>
          <a:endParaRPr lang="he-IL" sz="1600" b="1">
            <a:latin typeface="David" panose="020E0502060401010101" pitchFamily="34" charset="-79"/>
            <a:cs typeface="David" panose="020E0502060401010101" pitchFamily="34" charset="-79"/>
          </a:endParaRPr>
        </a:p>
      </dgm:t>
    </dgm:pt>
    <dgm:pt modelId="{56C368B3-0106-4313-B9E4-1DE12250CA60}" type="sibTrans" cxnId="{4508AE51-4E30-412E-8758-EE8FBF3CB685}">
      <dgm:prSet/>
      <dgm:spPr/>
      <dgm:t>
        <a:bodyPr/>
        <a:lstStyle/>
        <a:p>
          <a:pPr rtl="1"/>
          <a:endParaRPr lang="he-IL" sz="1600" b="1">
            <a:latin typeface="David" panose="020E0502060401010101" pitchFamily="34" charset="-79"/>
            <a:cs typeface="David" panose="020E0502060401010101" pitchFamily="34" charset="-79"/>
          </a:endParaRPr>
        </a:p>
      </dgm:t>
    </dgm:pt>
    <dgm:pt modelId="{9CDFFEE2-3FB0-4866-A1FE-EE814801D52C}">
      <dgm:prSet phldrT="[טקסט]" custT="1"/>
      <dgm:spPr/>
      <dgm:t>
        <a:bodyPr/>
        <a:lstStyle/>
        <a:p>
          <a:pPr rtl="1"/>
          <a:endParaRPr lang="he-IL" sz="1800" b="1" dirty="0">
            <a:solidFill>
              <a:schemeClr val="bg1"/>
            </a:solidFill>
            <a:latin typeface="David" panose="020E0502060401010101" pitchFamily="34" charset="-79"/>
            <a:cs typeface="David" panose="020E0502060401010101" pitchFamily="34" charset="-79"/>
          </a:endParaRPr>
        </a:p>
      </dgm:t>
    </dgm:pt>
    <dgm:pt modelId="{2B72AA5B-8FC4-4704-9E35-2ADB1D6910B7}" type="parTrans" cxnId="{8B28461A-7D31-4074-BAAC-300B3176BC72}">
      <dgm:prSet/>
      <dgm:spPr/>
      <dgm:t>
        <a:bodyPr/>
        <a:lstStyle/>
        <a:p>
          <a:pPr rtl="1"/>
          <a:endParaRPr lang="he-IL" sz="1600" b="1">
            <a:latin typeface="David" panose="020E0502060401010101" pitchFamily="34" charset="-79"/>
            <a:cs typeface="David" panose="020E0502060401010101" pitchFamily="34" charset="-79"/>
          </a:endParaRPr>
        </a:p>
      </dgm:t>
    </dgm:pt>
    <dgm:pt modelId="{9023C1E4-E758-4ECF-AC1F-4B7EAA601B3B}" type="sibTrans" cxnId="{8B28461A-7D31-4074-BAAC-300B3176BC72}">
      <dgm:prSet/>
      <dgm:spPr/>
      <dgm:t>
        <a:bodyPr/>
        <a:lstStyle/>
        <a:p>
          <a:pPr rtl="1"/>
          <a:endParaRPr lang="he-IL" sz="1600" b="1">
            <a:latin typeface="David" panose="020E0502060401010101" pitchFamily="34" charset="-79"/>
            <a:cs typeface="David" panose="020E0502060401010101" pitchFamily="34" charset="-79"/>
          </a:endParaRPr>
        </a:p>
      </dgm:t>
    </dgm:pt>
    <dgm:pt modelId="{E7623493-A770-4D84-8AB8-7A8A78E3EE05}" type="pres">
      <dgm:prSet presAssocID="{C7C293FB-4771-4A9B-904C-04534FB28C93}" presName="Name0" presStyleCnt="0">
        <dgm:presLayoutVars>
          <dgm:dir/>
          <dgm:animLvl val="lvl"/>
          <dgm:resizeHandles val="exact"/>
        </dgm:presLayoutVars>
      </dgm:prSet>
      <dgm:spPr/>
    </dgm:pt>
    <dgm:pt modelId="{36CBA20A-B8AA-4496-8703-9E6BBD952137}" type="pres">
      <dgm:prSet presAssocID="{B2532105-C4D4-494D-B92A-2550C02C9E14}" presName="Name8" presStyleCnt="0"/>
      <dgm:spPr/>
    </dgm:pt>
    <dgm:pt modelId="{7726E37E-8387-4707-956C-3F0ABD48BBC1}" type="pres">
      <dgm:prSet presAssocID="{B2532105-C4D4-494D-B92A-2550C02C9E14}" presName="level" presStyleLbl="node1" presStyleIdx="0" presStyleCnt="4">
        <dgm:presLayoutVars>
          <dgm:chMax val="1"/>
          <dgm:bulletEnabled val="1"/>
        </dgm:presLayoutVars>
      </dgm:prSet>
      <dgm:spPr/>
    </dgm:pt>
    <dgm:pt modelId="{9CC7E43F-5F30-45A5-8269-700F94F1265A}" type="pres">
      <dgm:prSet presAssocID="{B2532105-C4D4-494D-B92A-2550C02C9E14}" presName="levelTx" presStyleLbl="revTx" presStyleIdx="0" presStyleCnt="0">
        <dgm:presLayoutVars>
          <dgm:chMax val="1"/>
          <dgm:bulletEnabled val="1"/>
        </dgm:presLayoutVars>
      </dgm:prSet>
      <dgm:spPr/>
    </dgm:pt>
    <dgm:pt modelId="{048B0A7C-EB4E-4245-B129-B7BEF4827328}" type="pres">
      <dgm:prSet presAssocID="{F6D28128-37C5-4CBD-9339-4DA0E318AF19}" presName="Name8" presStyleCnt="0"/>
      <dgm:spPr/>
    </dgm:pt>
    <dgm:pt modelId="{86EC6361-73E9-4349-9F0F-FD08D39E2021}" type="pres">
      <dgm:prSet presAssocID="{F6D28128-37C5-4CBD-9339-4DA0E318AF19}" presName="level" presStyleLbl="node1" presStyleIdx="1" presStyleCnt="4">
        <dgm:presLayoutVars>
          <dgm:chMax val="1"/>
          <dgm:bulletEnabled val="1"/>
        </dgm:presLayoutVars>
      </dgm:prSet>
      <dgm:spPr/>
    </dgm:pt>
    <dgm:pt modelId="{F66BFA60-5BEF-400B-9E46-D605523140A3}" type="pres">
      <dgm:prSet presAssocID="{F6D28128-37C5-4CBD-9339-4DA0E318AF19}" presName="levelTx" presStyleLbl="revTx" presStyleIdx="0" presStyleCnt="0">
        <dgm:presLayoutVars>
          <dgm:chMax val="1"/>
          <dgm:bulletEnabled val="1"/>
        </dgm:presLayoutVars>
      </dgm:prSet>
      <dgm:spPr/>
    </dgm:pt>
    <dgm:pt modelId="{33A7DA20-8828-4F9E-8E3C-38B2A4CADCBE}" type="pres">
      <dgm:prSet presAssocID="{94497860-4829-48F1-9AF3-AD78991D41EB}" presName="Name8" presStyleCnt="0"/>
      <dgm:spPr/>
    </dgm:pt>
    <dgm:pt modelId="{487D0E71-D981-440F-9BB6-8FCB446FD6F1}" type="pres">
      <dgm:prSet presAssocID="{94497860-4829-48F1-9AF3-AD78991D41EB}" presName="level" presStyleLbl="node1" presStyleIdx="2" presStyleCnt="4">
        <dgm:presLayoutVars>
          <dgm:chMax val="1"/>
          <dgm:bulletEnabled val="1"/>
        </dgm:presLayoutVars>
      </dgm:prSet>
      <dgm:spPr/>
    </dgm:pt>
    <dgm:pt modelId="{9F5A1A5E-28ED-4B5D-B95E-742A80B099DD}" type="pres">
      <dgm:prSet presAssocID="{94497860-4829-48F1-9AF3-AD78991D41EB}" presName="levelTx" presStyleLbl="revTx" presStyleIdx="0" presStyleCnt="0">
        <dgm:presLayoutVars>
          <dgm:chMax val="1"/>
          <dgm:bulletEnabled val="1"/>
        </dgm:presLayoutVars>
      </dgm:prSet>
      <dgm:spPr/>
    </dgm:pt>
    <dgm:pt modelId="{4D3CEA5C-100B-4AE9-91D1-32CB0F69A524}" type="pres">
      <dgm:prSet presAssocID="{9CDFFEE2-3FB0-4866-A1FE-EE814801D52C}" presName="Name8" presStyleCnt="0"/>
      <dgm:spPr/>
    </dgm:pt>
    <dgm:pt modelId="{592A60C4-FB1A-4745-A87E-89874665D75A}" type="pres">
      <dgm:prSet presAssocID="{9CDFFEE2-3FB0-4866-A1FE-EE814801D52C}" presName="level" presStyleLbl="node1" presStyleIdx="3" presStyleCnt="4" custLinFactNeighborY="6557">
        <dgm:presLayoutVars>
          <dgm:chMax val="1"/>
          <dgm:bulletEnabled val="1"/>
        </dgm:presLayoutVars>
      </dgm:prSet>
      <dgm:spPr/>
    </dgm:pt>
    <dgm:pt modelId="{61C7A420-8971-4BA8-8533-E4F2BD85B0A6}" type="pres">
      <dgm:prSet presAssocID="{9CDFFEE2-3FB0-4866-A1FE-EE814801D52C}" presName="levelTx" presStyleLbl="revTx" presStyleIdx="0" presStyleCnt="0">
        <dgm:presLayoutVars>
          <dgm:chMax val="1"/>
          <dgm:bulletEnabled val="1"/>
        </dgm:presLayoutVars>
      </dgm:prSet>
      <dgm:spPr/>
    </dgm:pt>
  </dgm:ptLst>
  <dgm:cxnLst>
    <dgm:cxn modelId="{21B04D0C-5780-4EC5-BF79-6B477081172B}" type="presOf" srcId="{9CDFFEE2-3FB0-4866-A1FE-EE814801D52C}" destId="{592A60C4-FB1A-4745-A87E-89874665D75A}" srcOrd="0" destOrd="0" presId="urn:microsoft.com/office/officeart/2005/8/layout/pyramid1"/>
    <dgm:cxn modelId="{8B28461A-7D31-4074-BAAC-300B3176BC72}" srcId="{C7C293FB-4771-4A9B-904C-04534FB28C93}" destId="{9CDFFEE2-3FB0-4866-A1FE-EE814801D52C}" srcOrd="3" destOrd="0" parTransId="{2B72AA5B-8FC4-4704-9E35-2ADB1D6910B7}" sibTransId="{9023C1E4-E758-4ECF-AC1F-4B7EAA601B3B}"/>
    <dgm:cxn modelId="{3617A02F-BC0F-4738-8235-4D1AB7458D2E}" type="presOf" srcId="{B2532105-C4D4-494D-B92A-2550C02C9E14}" destId="{7726E37E-8387-4707-956C-3F0ABD48BBC1}" srcOrd="0" destOrd="0" presId="urn:microsoft.com/office/officeart/2005/8/layout/pyramid1"/>
    <dgm:cxn modelId="{043AC435-7B55-4A7F-9CAD-54482BB9E214}" type="presOf" srcId="{9CDFFEE2-3FB0-4866-A1FE-EE814801D52C}" destId="{61C7A420-8971-4BA8-8533-E4F2BD85B0A6}" srcOrd="1" destOrd="0" presId="urn:microsoft.com/office/officeart/2005/8/layout/pyramid1"/>
    <dgm:cxn modelId="{F925CC37-D789-46F3-9342-05373A388DD4}" srcId="{C7C293FB-4771-4A9B-904C-04534FB28C93}" destId="{B2532105-C4D4-494D-B92A-2550C02C9E14}" srcOrd="0" destOrd="0" parTransId="{C20D8541-2595-40BD-82AD-223564C1373F}" sibTransId="{3582D3CA-8D28-4D7F-ABF9-C3E375BB8B59}"/>
    <dgm:cxn modelId="{47A3283A-EB2F-4B11-8E1E-BBE936FD2347}" type="presOf" srcId="{B2532105-C4D4-494D-B92A-2550C02C9E14}" destId="{9CC7E43F-5F30-45A5-8269-700F94F1265A}" srcOrd="1" destOrd="0" presId="urn:microsoft.com/office/officeart/2005/8/layout/pyramid1"/>
    <dgm:cxn modelId="{322C2544-CFA1-4FB1-9CAA-90331A283789}" type="presOf" srcId="{F6D28128-37C5-4CBD-9339-4DA0E318AF19}" destId="{86EC6361-73E9-4349-9F0F-FD08D39E2021}" srcOrd="0" destOrd="0" presId="urn:microsoft.com/office/officeart/2005/8/layout/pyramid1"/>
    <dgm:cxn modelId="{331E2968-0DEE-442D-825B-9C0E18317BB6}" type="presOf" srcId="{94497860-4829-48F1-9AF3-AD78991D41EB}" destId="{487D0E71-D981-440F-9BB6-8FCB446FD6F1}" srcOrd="0" destOrd="0" presId="urn:microsoft.com/office/officeart/2005/8/layout/pyramid1"/>
    <dgm:cxn modelId="{848F8548-158A-4B1B-BAE7-6F3821BEBA33}" type="presOf" srcId="{94497860-4829-48F1-9AF3-AD78991D41EB}" destId="{9F5A1A5E-28ED-4B5D-B95E-742A80B099DD}" srcOrd="1" destOrd="0" presId="urn:microsoft.com/office/officeart/2005/8/layout/pyramid1"/>
    <dgm:cxn modelId="{4508AE51-4E30-412E-8758-EE8FBF3CB685}" srcId="{C7C293FB-4771-4A9B-904C-04534FB28C93}" destId="{94497860-4829-48F1-9AF3-AD78991D41EB}" srcOrd="2" destOrd="0" parTransId="{CC82EBC3-D369-4E50-AAF4-54501C6BDA4A}" sibTransId="{56C368B3-0106-4313-B9E4-1DE12250CA60}"/>
    <dgm:cxn modelId="{1FEBD68F-24B8-4953-A8A6-8F388769EFF6}" type="presOf" srcId="{C7C293FB-4771-4A9B-904C-04534FB28C93}" destId="{E7623493-A770-4D84-8AB8-7A8A78E3EE05}" srcOrd="0" destOrd="0" presId="urn:microsoft.com/office/officeart/2005/8/layout/pyramid1"/>
    <dgm:cxn modelId="{50FB7DB0-601C-4B13-B138-0B6C0DCE1006}" type="presOf" srcId="{F6D28128-37C5-4CBD-9339-4DA0E318AF19}" destId="{F66BFA60-5BEF-400B-9E46-D605523140A3}" srcOrd="1" destOrd="0" presId="urn:microsoft.com/office/officeart/2005/8/layout/pyramid1"/>
    <dgm:cxn modelId="{7BFA79B9-EA58-49D1-B0FA-6F986DB2F5E9}" srcId="{C7C293FB-4771-4A9B-904C-04534FB28C93}" destId="{F6D28128-37C5-4CBD-9339-4DA0E318AF19}" srcOrd="1" destOrd="0" parTransId="{9A042471-AA26-4820-90AD-C95F0B1AE33D}" sibTransId="{E453B425-F0E9-4AD8-B1DB-76441CB2216C}"/>
    <dgm:cxn modelId="{CF1CCB64-C40C-4A1A-9936-C665C7332AB3}" type="presParOf" srcId="{E7623493-A770-4D84-8AB8-7A8A78E3EE05}" destId="{36CBA20A-B8AA-4496-8703-9E6BBD952137}" srcOrd="0" destOrd="0" presId="urn:microsoft.com/office/officeart/2005/8/layout/pyramid1"/>
    <dgm:cxn modelId="{87F9A2B3-EC05-45C2-A531-5FE9B1B71AEF}" type="presParOf" srcId="{36CBA20A-B8AA-4496-8703-9E6BBD952137}" destId="{7726E37E-8387-4707-956C-3F0ABD48BBC1}" srcOrd="0" destOrd="0" presId="urn:microsoft.com/office/officeart/2005/8/layout/pyramid1"/>
    <dgm:cxn modelId="{182BCED2-B294-4CED-9B35-63A32329DDC6}" type="presParOf" srcId="{36CBA20A-B8AA-4496-8703-9E6BBD952137}" destId="{9CC7E43F-5F30-45A5-8269-700F94F1265A}" srcOrd="1" destOrd="0" presId="urn:microsoft.com/office/officeart/2005/8/layout/pyramid1"/>
    <dgm:cxn modelId="{06F8D38C-04BC-4FEC-8CA5-E7D429318BE3}" type="presParOf" srcId="{E7623493-A770-4D84-8AB8-7A8A78E3EE05}" destId="{048B0A7C-EB4E-4245-B129-B7BEF4827328}" srcOrd="1" destOrd="0" presId="urn:microsoft.com/office/officeart/2005/8/layout/pyramid1"/>
    <dgm:cxn modelId="{3708EA27-4FED-4D5D-A0C1-BADBA441721A}" type="presParOf" srcId="{048B0A7C-EB4E-4245-B129-B7BEF4827328}" destId="{86EC6361-73E9-4349-9F0F-FD08D39E2021}" srcOrd="0" destOrd="0" presId="urn:microsoft.com/office/officeart/2005/8/layout/pyramid1"/>
    <dgm:cxn modelId="{A5F9BEA2-E3D6-4C6D-8935-6C0B1E9AC2B9}" type="presParOf" srcId="{048B0A7C-EB4E-4245-B129-B7BEF4827328}" destId="{F66BFA60-5BEF-400B-9E46-D605523140A3}" srcOrd="1" destOrd="0" presId="urn:microsoft.com/office/officeart/2005/8/layout/pyramid1"/>
    <dgm:cxn modelId="{FA95BE83-62DD-4879-AB14-7994C4720C73}" type="presParOf" srcId="{E7623493-A770-4D84-8AB8-7A8A78E3EE05}" destId="{33A7DA20-8828-4F9E-8E3C-38B2A4CADCBE}" srcOrd="2" destOrd="0" presId="urn:microsoft.com/office/officeart/2005/8/layout/pyramid1"/>
    <dgm:cxn modelId="{DDB8B72A-DAF8-4D20-9717-04335C913FA7}" type="presParOf" srcId="{33A7DA20-8828-4F9E-8E3C-38B2A4CADCBE}" destId="{487D0E71-D981-440F-9BB6-8FCB446FD6F1}" srcOrd="0" destOrd="0" presId="urn:microsoft.com/office/officeart/2005/8/layout/pyramid1"/>
    <dgm:cxn modelId="{D435FBF6-69ED-4AA6-9CA3-79128ACBB88F}" type="presParOf" srcId="{33A7DA20-8828-4F9E-8E3C-38B2A4CADCBE}" destId="{9F5A1A5E-28ED-4B5D-B95E-742A80B099DD}" srcOrd="1" destOrd="0" presId="urn:microsoft.com/office/officeart/2005/8/layout/pyramid1"/>
    <dgm:cxn modelId="{837CDF4B-3EBA-403E-9B9C-E0A3B6335773}" type="presParOf" srcId="{E7623493-A770-4D84-8AB8-7A8A78E3EE05}" destId="{4D3CEA5C-100B-4AE9-91D1-32CB0F69A524}" srcOrd="3" destOrd="0" presId="urn:microsoft.com/office/officeart/2005/8/layout/pyramid1"/>
    <dgm:cxn modelId="{B3615187-5F97-4361-9F73-57D02317EEC5}" type="presParOf" srcId="{4D3CEA5C-100B-4AE9-91D1-32CB0F69A524}" destId="{592A60C4-FB1A-4745-A87E-89874665D75A}" srcOrd="0" destOrd="0" presId="urn:microsoft.com/office/officeart/2005/8/layout/pyramid1"/>
    <dgm:cxn modelId="{F3568B1E-9508-4187-A396-30DA9F360C90}" type="presParOf" srcId="{4D3CEA5C-100B-4AE9-91D1-32CB0F69A524}" destId="{61C7A420-8971-4BA8-8533-E4F2BD85B0A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אקדמי</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לא אקדמי</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87629" custLinFactNeighborX="760" custLinFactNeighborY="388">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82408">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CD9A478E-159E-478C-9254-91C3FE25665A}" type="presOf" srcId="{D8CCA0E2-AD8F-42A6-B620-AFC38BDA1BD6}" destId="{C2F3273D-0ABF-4BD5-8735-E91177D47B75}" srcOrd="0" destOrd="0" presId="urn:microsoft.com/office/officeart/2005/8/layout/arrow3"/>
    <dgm:cxn modelId="{10469E90-2F5B-49FE-8B2A-9D5A81BA0D7E}" type="presOf" srcId="{24CF3317-4BFB-49DB-9849-1530F57659FD}" destId="{8D1F255E-5D6E-441A-8C20-905921CAEBDA}" srcOrd="0" destOrd="0" presId="urn:microsoft.com/office/officeart/2005/8/layout/arrow3"/>
    <dgm:cxn modelId="{32A1C2AF-7206-42AB-A7CF-62C290C6BACD}" type="presOf" srcId="{5654ABC3-0FB7-4C33-A6F8-46536939B73D}" destId="{67F9948B-E00B-48D7-953D-C0720E1F5796}" srcOrd="0" destOrd="0" presId="urn:microsoft.com/office/officeart/2005/8/layout/arrow3"/>
    <dgm:cxn modelId="{E4C5AC1F-04CB-48AC-BF55-13C9C34DDF63}" type="presParOf" srcId="{67F9948B-E00B-48D7-953D-C0720E1F5796}" destId="{DEABD9E1-D69A-47C1-BCE7-EE00F7D1D3AF}" srcOrd="0" destOrd="0" presId="urn:microsoft.com/office/officeart/2005/8/layout/arrow3"/>
    <dgm:cxn modelId="{8A3C917F-308A-4AFD-A8CD-F1704DAC75F0}" type="presParOf" srcId="{67F9948B-E00B-48D7-953D-C0720E1F5796}" destId="{5D8E0769-1B7D-4DAE-BE74-5FE0CEB0F6BD}" srcOrd="1" destOrd="0" presId="urn:microsoft.com/office/officeart/2005/8/layout/arrow3"/>
    <dgm:cxn modelId="{D4E4B9C8-5A88-40F6-924D-3C390A00FFA4}" type="presParOf" srcId="{67F9948B-E00B-48D7-953D-C0720E1F5796}" destId="{8D1F255E-5D6E-441A-8C20-905921CAEBDA}" srcOrd="2" destOrd="0" presId="urn:microsoft.com/office/officeart/2005/8/layout/arrow3"/>
    <dgm:cxn modelId="{F89AC52F-51E7-4525-A446-D2B660788630}" type="presParOf" srcId="{67F9948B-E00B-48D7-953D-C0720E1F5796}" destId="{36591505-9FEE-4448-B10B-77943DB41160}" srcOrd="3" destOrd="0" presId="urn:microsoft.com/office/officeart/2005/8/layout/arrow3"/>
    <dgm:cxn modelId="{8F7EF8DD-17DA-4746-8564-20E8DBA36127}"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שנה התפתחות אינטנסיבית</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שנת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משפחה</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82" custLinFactNeighborX="32" custLinFactNeighborY="-55">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62733">
        <dgm:presLayoutVars>
          <dgm:bulletEnabled val="1"/>
        </dgm:presLayoutVars>
      </dgm:prSet>
      <dgm:spPr/>
    </dgm:pt>
  </dgm:ptLst>
  <dgm:cxnLst>
    <dgm:cxn modelId="{B0467232-E955-4508-BBB9-9CE4181F2417}"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219AC772-F01E-4CD0-B8EA-9079C11E9C12}" type="presOf" srcId="{5654ABC3-0FB7-4C33-A6F8-46536939B73D}" destId="{67F9948B-E00B-48D7-953D-C0720E1F5796}"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08CC94BE-931B-459F-976C-CA559B5AD2C8}" type="presOf" srcId="{D8CCA0E2-AD8F-42A6-B620-AFC38BDA1BD6}" destId="{C2F3273D-0ABF-4BD5-8735-E91177D47B75}" srcOrd="0" destOrd="0" presId="urn:microsoft.com/office/officeart/2005/8/layout/arrow3"/>
    <dgm:cxn modelId="{05583784-ED60-4A8F-88C8-E77AEFCF0AC9}" type="presParOf" srcId="{67F9948B-E00B-48D7-953D-C0720E1F5796}" destId="{DEABD9E1-D69A-47C1-BCE7-EE00F7D1D3AF}" srcOrd="0" destOrd="0" presId="urn:microsoft.com/office/officeart/2005/8/layout/arrow3"/>
    <dgm:cxn modelId="{08F83E45-148D-4A22-85C6-E5BC8E0C59FA}" type="presParOf" srcId="{67F9948B-E00B-48D7-953D-C0720E1F5796}" destId="{5D8E0769-1B7D-4DAE-BE74-5FE0CEB0F6BD}" srcOrd="1" destOrd="0" presId="urn:microsoft.com/office/officeart/2005/8/layout/arrow3"/>
    <dgm:cxn modelId="{976E4B6F-9458-4E30-B65A-3AA48BA395A8}" type="presParOf" srcId="{67F9948B-E00B-48D7-953D-C0720E1F5796}" destId="{8D1F255E-5D6E-441A-8C20-905921CAEBDA}" srcOrd="2" destOrd="0" presId="urn:microsoft.com/office/officeart/2005/8/layout/arrow3"/>
    <dgm:cxn modelId="{4195975B-8B46-4685-A069-888BE13EE4FC}" type="presParOf" srcId="{67F9948B-E00B-48D7-953D-C0720E1F5796}" destId="{36591505-9FEE-4448-B10B-77943DB41160}" srcOrd="3" destOrd="0" presId="urn:microsoft.com/office/officeart/2005/8/layout/arrow3"/>
    <dgm:cxn modelId="{E3808340-9BCC-42C9-9B9C-D0DEDA7EBC10}"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פיתוח </a:t>
          </a:r>
        </a:p>
        <a:p>
          <a:pPr rtl="1"/>
          <a:r>
            <a:rPr lang="he-IL" sz="1800" dirty="0">
              <a:latin typeface="David" panose="020E0502060401010101" pitchFamily="34" charset="-79"/>
              <a:cs typeface="David" panose="020E0502060401010101" pitchFamily="34" charset="-79"/>
            </a:rPr>
            <a:t>החשיבה</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757">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9112" custLinFactNeighborY="-12930">
        <dgm:presLayoutVars>
          <dgm:bulletEnabled val="1"/>
        </dgm:presLayoutVars>
      </dgm:prSet>
      <dgm:spPr/>
    </dgm:pt>
  </dgm:ptLst>
  <dgm:cxnLst>
    <dgm:cxn modelId="{FC3C0E10-4D03-44F9-A832-98A58540F1EF}" type="presOf" srcId="{5654ABC3-0FB7-4C33-A6F8-46536939B73D}" destId="{67F9948B-E00B-48D7-953D-C0720E1F5796}" srcOrd="0" destOrd="0" presId="urn:microsoft.com/office/officeart/2005/8/layout/arrow3"/>
    <dgm:cxn modelId="{87794E1B-4DD9-4E02-BE89-219917198146}"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D7E1C9FB-F3AB-4357-8AC1-D8242AAA3F6E}" type="presOf" srcId="{D8CCA0E2-AD8F-42A6-B620-AFC38BDA1BD6}" destId="{C2F3273D-0ABF-4BD5-8735-E91177D47B75}" srcOrd="0" destOrd="0" presId="urn:microsoft.com/office/officeart/2005/8/layout/arrow3"/>
    <dgm:cxn modelId="{077D4294-F42A-480A-B4E2-ED1565241DC4}" type="presParOf" srcId="{67F9948B-E00B-48D7-953D-C0720E1F5796}" destId="{DEABD9E1-D69A-47C1-BCE7-EE00F7D1D3AF}" srcOrd="0" destOrd="0" presId="urn:microsoft.com/office/officeart/2005/8/layout/arrow3"/>
    <dgm:cxn modelId="{080D9F63-D8AF-43F2-83C8-3CF80484C2D3}" type="presParOf" srcId="{67F9948B-E00B-48D7-953D-C0720E1F5796}" destId="{5D8E0769-1B7D-4DAE-BE74-5FE0CEB0F6BD}" srcOrd="1" destOrd="0" presId="urn:microsoft.com/office/officeart/2005/8/layout/arrow3"/>
    <dgm:cxn modelId="{6F357E8E-DA56-439D-96C9-C5B665648D43}" type="presParOf" srcId="{67F9948B-E00B-48D7-953D-C0720E1F5796}" destId="{8D1F255E-5D6E-441A-8C20-905921CAEBDA}" srcOrd="2" destOrd="0" presId="urn:microsoft.com/office/officeart/2005/8/layout/arrow3"/>
    <dgm:cxn modelId="{A065C7E1-9076-4229-9A0C-E3491FE934EF}" type="presParOf" srcId="{67F9948B-E00B-48D7-953D-C0720E1F5796}" destId="{36591505-9FEE-4448-B10B-77943DB41160}" srcOrd="3" destOrd="0" presId="urn:microsoft.com/office/officeart/2005/8/layout/arrow3"/>
    <dgm:cxn modelId="{9A4D7A53-AFB4-4592-B6C2-49A09F5A1AEC}"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שילוב בינלאומיים</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בינלאומיים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בנפרד</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18">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4843">
        <dgm:presLayoutVars>
          <dgm:bulletEnabled val="1"/>
        </dgm:presLayoutVars>
      </dgm:prSet>
      <dgm:spPr/>
    </dgm:pt>
  </dgm:ptLst>
  <dgm:cxnLst>
    <dgm:cxn modelId="{BD983409-7F72-4D0B-8D0F-514C0B3D0221}"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5C3DDF64-9549-42A2-9890-6D0483E65E7F}" type="presOf" srcId="{D8CCA0E2-AD8F-42A6-B620-AFC38BDA1BD6}" destId="{C2F3273D-0ABF-4BD5-8735-E91177D47B75}" srcOrd="0" destOrd="0" presId="urn:microsoft.com/office/officeart/2005/8/layout/arrow3"/>
    <dgm:cxn modelId="{C6F06A46-8F6D-45E4-A63A-1530BFA0E67C}" type="presOf" srcId="{24CF3317-4BFB-49DB-9849-1530F57659FD}" destId="{8D1F255E-5D6E-441A-8C20-905921CAEBDA}"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1D9F52E2-02BD-4319-A154-8564EDD03754}" type="presParOf" srcId="{67F9948B-E00B-48D7-953D-C0720E1F5796}" destId="{DEABD9E1-D69A-47C1-BCE7-EE00F7D1D3AF}" srcOrd="0" destOrd="0" presId="urn:microsoft.com/office/officeart/2005/8/layout/arrow3"/>
    <dgm:cxn modelId="{8DFECD88-9F9B-4541-BD9F-62F05C6A4B79}" type="presParOf" srcId="{67F9948B-E00B-48D7-953D-C0720E1F5796}" destId="{5D8E0769-1B7D-4DAE-BE74-5FE0CEB0F6BD}" srcOrd="1" destOrd="0" presId="urn:microsoft.com/office/officeart/2005/8/layout/arrow3"/>
    <dgm:cxn modelId="{10E8228B-C2F6-43F6-A4B1-705AAD48B99C}" type="presParOf" srcId="{67F9948B-E00B-48D7-953D-C0720E1F5796}" destId="{8D1F255E-5D6E-441A-8C20-905921CAEBDA}" srcOrd="2" destOrd="0" presId="urn:microsoft.com/office/officeart/2005/8/layout/arrow3"/>
    <dgm:cxn modelId="{8AE93B06-0C9D-4F04-812C-6F70891C2579}" type="presParOf" srcId="{67F9948B-E00B-48D7-953D-C0720E1F5796}" destId="{36591505-9FEE-4448-B10B-77943DB41160}" srcOrd="3" destOrd="0" presId="urn:microsoft.com/office/officeart/2005/8/layout/arrow3"/>
    <dgm:cxn modelId="{50EB7734-B221-4F30-ABC0-12340ED76D4B}"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B278D4-7947-4532-84D6-9DDD7CF35338}" type="doc">
      <dgm:prSet loTypeId="urn:microsoft.com/office/officeart/2005/8/layout/radial6" loCatId="cycle" qsTypeId="urn:microsoft.com/office/officeart/2005/8/quickstyle/3d1" qsCatId="3D" csTypeId="urn:microsoft.com/office/officeart/2005/8/colors/accent1_2" csCatId="accent1" phldr="1"/>
      <dgm:spPr/>
      <dgm:t>
        <a:bodyPr/>
        <a:lstStyle/>
        <a:p>
          <a:pPr rtl="1"/>
          <a:endParaRPr lang="he-IL"/>
        </a:p>
      </dgm:t>
    </dgm:pt>
    <dgm:pt modelId="{78C7EEE4-13AE-47DB-8CCD-036F73491A4C}">
      <dgm:prSet phldrT="[טקסט]" custT="1"/>
      <dgm:spPr/>
      <dgm:t>
        <a:bodyPr/>
        <a:lstStyle/>
        <a:p>
          <a:pPr rtl="1"/>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לומד במכללה</a:t>
          </a:r>
        </a:p>
      </dgm:t>
    </dgm:pt>
    <dgm:pt modelId="{2D623D58-D164-48BB-B10E-35CE8C6846AF}" type="parTrans" cxnId="{6C37D4F9-1D57-4FC4-B739-17E7185A7249}">
      <dgm:prSet/>
      <dgm:spPr/>
      <dgm:t>
        <a:bodyPr/>
        <a:lstStyle/>
        <a:p>
          <a:pPr rtl="1"/>
          <a:endParaRPr lang="he-IL">
            <a:latin typeface="David" panose="020E0502060401010101" pitchFamily="34" charset="-79"/>
            <a:cs typeface="David" panose="020E0502060401010101" pitchFamily="34" charset="-79"/>
          </a:endParaRPr>
        </a:p>
      </dgm:t>
    </dgm:pt>
    <dgm:pt modelId="{585A49FD-263E-4779-A23D-B75732AD4B7B}" type="sibTrans" cxnId="{6C37D4F9-1D57-4FC4-B739-17E7185A7249}">
      <dgm:prSet/>
      <dgm:spPr/>
      <dgm:t>
        <a:bodyPr/>
        <a:lstStyle/>
        <a:p>
          <a:pPr rtl="1"/>
          <a:endParaRPr lang="he-IL">
            <a:latin typeface="David" panose="020E0502060401010101" pitchFamily="34" charset="-79"/>
            <a:cs typeface="David" panose="020E0502060401010101" pitchFamily="34" charset="-79"/>
          </a:endParaRPr>
        </a:p>
      </dgm:t>
    </dgm:pt>
    <dgm:pt modelId="{581A3AE6-4EF9-424F-8C4F-0B06F065EBBC}">
      <dgm:prSet phldrT="[טקסט]"/>
      <dgm:spPr/>
      <dgm:t>
        <a:bodyPr/>
        <a:lstStyle/>
        <a:p>
          <a:pPr rtl="1"/>
          <a:r>
            <a:rPr lang="he-IL" dirty="0">
              <a:latin typeface="David" panose="020E0502060401010101" pitchFamily="34" charset="-79"/>
              <a:cs typeface="David" panose="020E0502060401010101" pitchFamily="34" charset="-79"/>
            </a:rPr>
            <a:t>סגל המב"ל</a:t>
          </a:r>
        </a:p>
      </dgm:t>
    </dgm:pt>
    <dgm:pt modelId="{A458A609-9EDD-48F3-A0CF-F8E71A1F2812}" type="parTrans" cxnId="{4CFBBE64-10E2-4916-A151-6DED29D9CC84}">
      <dgm:prSet/>
      <dgm:spPr/>
      <dgm:t>
        <a:bodyPr/>
        <a:lstStyle/>
        <a:p>
          <a:pPr rtl="1"/>
          <a:endParaRPr lang="he-IL">
            <a:latin typeface="David" panose="020E0502060401010101" pitchFamily="34" charset="-79"/>
            <a:cs typeface="David" panose="020E0502060401010101" pitchFamily="34" charset="-79"/>
          </a:endParaRPr>
        </a:p>
      </dgm:t>
    </dgm:pt>
    <dgm:pt modelId="{F53733E7-D265-49EF-BB21-0E6A1AF9BCC0}" type="sibTrans" cxnId="{4CFBBE64-10E2-4916-A151-6DED29D9CC84}">
      <dgm:prSet/>
      <dgm:spPr/>
      <dgm:t>
        <a:bodyPr/>
        <a:lstStyle/>
        <a:p>
          <a:pPr rtl="1"/>
          <a:endParaRPr lang="he-IL">
            <a:latin typeface="David" panose="020E0502060401010101" pitchFamily="34" charset="-79"/>
            <a:cs typeface="David" panose="020E0502060401010101" pitchFamily="34" charset="-79"/>
          </a:endParaRPr>
        </a:p>
      </dgm:t>
    </dgm:pt>
    <dgm:pt modelId="{CFA1BAF3-0831-4326-8D61-2F2888AEEBB8}">
      <dgm:prSet phldrT="[טקסט]"/>
      <dgm:spPr/>
      <dgm:t>
        <a:bodyPr/>
        <a:lstStyle/>
        <a:p>
          <a:pPr rtl="1"/>
          <a:r>
            <a:rPr lang="he-IL" dirty="0">
              <a:latin typeface="David" panose="020E0502060401010101" pitchFamily="34" charset="-79"/>
              <a:cs typeface="David" panose="020E0502060401010101" pitchFamily="34" charset="-79"/>
            </a:rPr>
            <a:t>עמיתים</a:t>
          </a:r>
        </a:p>
      </dgm:t>
    </dgm:pt>
    <dgm:pt modelId="{AB5A5C07-0B07-4AF9-B117-1C6EF86920EF}" type="parTrans" cxnId="{92ED2885-3F8D-4C5F-8A01-BDD490099659}">
      <dgm:prSet/>
      <dgm:spPr/>
      <dgm:t>
        <a:bodyPr/>
        <a:lstStyle/>
        <a:p>
          <a:pPr rtl="1"/>
          <a:endParaRPr lang="he-IL">
            <a:latin typeface="David" panose="020E0502060401010101" pitchFamily="34" charset="-79"/>
            <a:cs typeface="David" panose="020E0502060401010101" pitchFamily="34" charset="-79"/>
          </a:endParaRPr>
        </a:p>
      </dgm:t>
    </dgm:pt>
    <dgm:pt modelId="{5304E91C-9C96-49A4-B420-C658E45415DC}" type="sibTrans" cxnId="{92ED2885-3F8D-4C5F-8A01-BDD490099659}">
      <dgm:prSet/>
      <dgm:spPr/>
      <dgm:t>
        <a:bodyPr/>
        <a:lstStyle/>
        <a:p>
          <a:pPr rtl="1"/>
          <a:endParaRPr lang="he-IL">
            <a:latin typeface="David" panose="020E0502060401010101" pitchFamily="34" charset="-79"/>
            <a:cs typeface="David" panose="020E0502060401010101" pitchFamily="34" charset="-79"/>
          </a:endParaRPr>
        </a:p>
      </dgm:t>
    </dgm:pt>
    <dgm:pt modelId="{3DE27CD0-DC2D-49F9-8FB9-F1F92C58D9B0}">
      <dgm:prSet phldrT="[טקסט]"/>
      <dgm:spPr/>
      <dgm:t>
        <a:bodyPr/>
        <a:lstStyle/>
        <a:p>
          <a:pPr rtl="1"/>
          <a:r>
            <a:rPr lang="he-IL" dirty="0">
              <a:latin typeface="David" panose="020E0502060401010101" pitchFamily="34" charset="-79"/>
              <a:cs typeface="David" panose="020E0502060401010101" pitchFamily="34" charset="-79"/>
            </a:rPr>
            <a:t>תוכנית הלימוד</a:t>
          </a:r>
        </a:p>
      </dgm:t>
    </dgm:pt>
    <dgm:pt modelId="{E9CCC6C3-D4C8-480A-BB54-AEA0489CA7EC}" type="parTrans" cxnId="{1185C996-939F-4E91-BB42-33A115C63829}">
      <dgm:prSet/>
      <dgm:spPr/>
      <dgm:t>
        <a:bodyPr/>
        <a:lstStyle/>
        <a:p>
          <a:pPr rtl="1"/>
          <a:endParaRPr lang="he-IL">
            <a:latin typeface="David" panose="020E0502060401010101" pitchFamily="34" charset="-79"/>
            <a:cs typeface="David" panose="020E0502060401010101" pitchFamily="34" charset="-79"/>
          </a:endParaRPr>
        </a:p>
      </dgm:t>
    </dgm:pt>
    <dgm:pt modelId="{A9D29833-D74E-43E6-B24C-B72B94D4B27D}" type="sibTrans" cxnId="{1185C996-939F-4E91-BB42-33A115C63829}">
      <dgm:prSet/>
      <dgm:spPr/>
      <dgm:t>
        <a:bodyPr/>
        <a:lstStyle/>
        <a:p>
          <a:pPr rtl="1"/>
          <a:endParaRPr lang="he-IL">
            <a:latin typeface="David" panose="020E0502060401010101" pitchFamily="34" charset="-79"/>
            <a:cs typeface="David" panose="020E0502060401010101" pitchFamily="34" charset="-79"/>
          </a:endParaRPr>
        </a:p>
      </dgm:t>
    </dgm:pt>
    <dgm:pt modelId="{BF5A6582-EB19-4798-A19B-8690B5E05B21}">
      <dgm:prSet phldrT="[טקסט]"/>
      <dgm:spPr/>
      <dgm:t>
        <a:bodyPr/>
        <a:lstStyle/>
        <a:p>
          <a:pPr rtl="1"/>
          <a:r>
            <a:rPr lang="he-IL" dirty="0">
              <a:latin typeface="David" panose="020E0502060401010101" pitchFamily="34" charset="-79"/>
              <a:cs typeface="David" panose="020E0502060401010101" pitchFamily="34" charset="-79"/>
            </a:rPr>
            <a:t>סביבה פיזית ואווירה</a:t>
          </a:r>
        </a:p>
      </dgm:t>
    </dgm:pt>
    <dgm:pt modelId="{5AC80A79-1B5E-433C-B690-6C083066D8AF}" type="parTrans" cxnId="{59C06B0E-CB82-496E-9FED-F15B4EF81C63}">
      <dgm:prSet/>
      <dgm:spPr/>
      <dgm:t>
        <a:bodyPr/>
        <a:lstStyle/>
        <a:p>
          <a:pPr rtl="1"/>
          <a:endParaRPr lang="he-IL">
            <a:latin typeface="David" panose="020E0502060401010101" pitchFamily="34" charset="-79"/>
            <a:cs typeface="David" panose="020E0502060401010101" pitchFamily="34" charset="-79"/>
          </a:endParaRPr>
        </a:p>
      </dgm:t>
    </dgm:pt>
    <dgm:pt modelId="{4F095B96-415B-4AF5-9B74-617BBC9FB175}" type="sibTrans" cxnId="{59C06B0E-CB82-496E-9FED-F15B4EF81C63}">
      <dgm:prSet/>
      <dgm:spPr/>
      <dgm:t>
        <a:bodyPr/>
        <a:lstStyle/>
        <a:p>
          <a:pPr rtl="1"/>
          <a:endParaRPr lang="he-IL">
            <a:latin typeface="David" panose="020E0502060401010101" pitchFamily="34" charset="-79"/>
            <a:cs typeface="David" panose="020E0502060401010101" pitchFamily="34" charset="-79"/>
          </a:endParaRPr>
        </a:p>
      </dgm:t>
    </dgm:pt>
    <dgm:pt modelId="{B8EB7430-AB63-4A06-9350-C152489FD37F}">
      <dgm:prSet phldrT="[טקסט]"/>
      <dgm:spPr/>
      <dgm:t>
        <a:bodyPr/>
        <a:lstStyle/>
        <a:p>
          <a:pPr rtl="1"/>
          <a:r>
            <a:rPr lang="he-IL" dirty="0">
              <a:latin typeface="David" panose="020E0502060401010101" pitchFamily="34" charset="-79"/>
              <a:cs typeface="David" panose="020E0502060401010101" pitchFamily="34" charset="-79"/>
            </a:rPr>
            <a:t>המרצים ושיטות הלימוד</a:t>
          </a:r>
        </a:p>
      </dgm:t>
    </dgm:pt>
    <dgm:pt modelId="{35337E31-83FC-482D-A756-E60F57E9F165}" type="parTrans" cxnId="{12701C22-A9CA-4748-8BC9-9EDAD0E2DD81}">
      <dgm:prSet/>
      <dgm:spPr/>
      <dgm:t>
        <a:bodyPr/>
        <a:lstStyle/>
        <a:p>
          <a:pPr rtl="1"/>
          <a:endParaRPr lang="he-IL"/>
        </a:p>
      </dgm:t>
    </dgm:pt>
    <dgm:pt modelId="{9306CCCD-B0E5-4C58-89DA-928C749142E2}" type="sibTrans" cxnId="{12701C22-A9CA-4748-8BC9-9EDAD0E2DD81}">
      <dgm:prSet/>
      <dgm:spPr/>
      <dgm:t>
        <a:bodyPr/>
        <a:lstStyle/>
        <a:p>
          <a:pPr rtl="1"/>
          <a:endParaRPr lang="he-IL"/>
        </a:p>
      </dgm:t>
    </dgm:pt>
    <dgm:pt modelId="{3B4CD11E-574D-4E10-AA13-06F8ADE01146}" type="pres">
      <dgm:prSet presAssocID="{E8B278D4-7947-4532-84D6-9DDD7CF35338}" presName="Name0" presStyleCnt="0">
        <dgm:presLayoutVars>
          <dgm:chMax val="1"/>
          <dgm:dir/>
          <dgm:animLvl val="ctr"/>
          <dgm:resizeHandles val="exact"/>
        </dgm:presLayoutVars>
      </dgm:prSet>
      <dgm:spPr/>
    </dgm:pt>
    <dgm:pt modelId="{F9304224-556C-4BD5-BF5E-1A4884A06A9D}" type="pres">
      <dgm:prSet presAssocID="{78C7EEE4-13AE-47DB-8CCD-036F73491A4C}" presName="centerShape" presStyleLbl="node0" presStyleIdx="0" presStyleCnt="1"/>
      <dgm:spPr/>
    </dgm:pt>
    <dgm:pt modelId="{7240212E-3A31-44D6-9AC7-FE7FF7D5807E}" type="pres">
      <dgm:prSet presAssocID="{581A3AE6-4EF9-424F-8C4F-0B06F065EBBC}" presName="node" presStyleLbl="node1" presStyleIdx="0" presStyleCnt="5">
        <dgm:presLayoutVars>
          <dgm:bulletEnabled val="1"/>
        </dgm:presLayoutVars>
      </dgm:prSet>
      <dgm:spPr/>
    </dgm:pt>
    <dgm:pt modelId="{6A5D5A1A-50EC-4EB8-96FD-7BDFDAAA78DD}" type="pres">
      <dgm:prSet presAssocID="{581A3AE6-4EF9-424F-8C4F-0B06F065EBBC}" presName="dummy" presStyleCnt="0"/>
      <dgm:spPr/>
    </dgm:pt>
    <dgm:pt modelId="{A5C2A30D-FB19-4582-8A7F-D0876700362B}" type="pres">
      <dgm:prSet presAssocID="{F53733E7-D265-49EF-BB21-0E6A1AF9BCC0}" presName="sibTrans" presStyleLbl="sibTrans2D1" presStyleIdx="0" presStyleCnt="5"/>
      <dgm:spPr/>
    </dgm:pt>
    <dgm:pt modelId="{95490F9D-A1A6-43E8-B533-AEFD9BDC996D}" type="pres">
      <dgm:prSet presAssocID="{CFA1BAF3-0831-4326-8D61-2F2888AEEBB8}" presName="node" presStyleLbl="node1" presStyleIdx="1" presStyleCnt="5">
        <dgm:presLayoutVars>
          <dgm:bulletEnabled val="1"/>
        </dgm:presLayoutVars>
      </dgm:prSet>
      <dgm:spPr/>
    </dgm:pt>
    <dgm:pt modelId="{2E4232C7-8C0C-4689-8248-25DE48309461}" type="pres">
      <dgm:prSet presAssocID="{CFA1BAF3-0831-4326-8D61-2F2888AEEBB8}" presName="dummy" presStyleCnt="0"/>
      <dgm:spPr/>
    </dgm:pt>
    <dgm:pt modelId="{43654345-6CF1-4CBB-98E8-5065F010893C}" type="pres">
      <dgm:prSet presAssocID="{5304E91C-9C96-49A4-B420-C658E45415DC}" presName="sibTrans" presStyleLbl="sibTrans2D1" presStyleIdx="1" presStyleCnt="5"/>
      <dgm:spPr/>
    </dgm:pt>
    <dgm:pt modelId="{04ED8161-7A1C-4B77-AA6C-528B6E0BE536}" type="pres">
      <dgm:prSet presAssocID="{3DE27CD0-DC2D-49F9-8FB9-F1F92C58D9B0}" presName="node" presStyleLbl="node1" presStyleIdx="2" presStyleCnt="5">
        <dgm:presLayoutVars>
          <dgm:bulletEnabled val="1"/>
        </dgm:presLayoutVars>
      </dgm:prSet>
      <dgm:spPr/>
    </dgm:pt>
    <dgm:pt modelId="{84EB3D7A-9D20-424C-9702-CC9086B4B354}" type="pres">
      <dgm:prSet presAssocID="{3DE27CD0-DC2D-49F9-8FB9-F1F92C58D9B0}" presName="dummy" presStyleCnt="0"/>
      <dgm:spPr/>
    </dgm:pt>
    <dgm:pt modelId="{BAFF58D5-CB5C-41B9-A5BD-C1281B14F92F}" type="pres">
      <dgm:prSet presAssocID="{A9D29833-D74E-43E6-B24C-B72B94D4B27D}" presName="sibTrans" presStyleLbl="sibTrans2D1" presStyleIdx="2" presStyleCnt="5"/>
      <dgm:spPr/>
    </dgm:pt>
    <dgm:pt modelId="{A315EE14-1169-4686-8DD4-963F7EF99634}" type="pres">
      <dgm:prSet presAssocID="{BF5A6582-EB19-4798-A19B-8690B5E05B21}" presName="node" presStyleLbl="node1" presStyleIdx="3" presStyleCnt="5">
        <dgm:presLayoutVars>
          <dgm:bulletEnabled val="1"/>
        </dgm:presLayoutVars>
      </dgm:prSet>
      <dgm:spPr/>
    </dgm:pt>
    <dgm:pt modelId="{8F6D7D05-A154-40E8-A7B4-805F37F1AA11}" type="pres">
      <dgm:prSet presAssocID="{BF5A6582-EB19-4798-A19B-8690B5E05B21}" presName="dummy" presStyleCnt="0"/>
      <dgm:spPr/>
    </dgm:pt>
    <dgm:pt modelId="{19C52078-1B8B-4E58-ACC2-E2AAC507FE38}" type="pres">
      <dgm:prSet presAssocID="{4F095B96-415B-4AF5-9B74-617BBC9FB175}" presName="sibTrans" presStyleLbl="sibTrans2D1" presStyleIdx="3" presStyleCnt="5"/>
      <dgm:spPr/>
    </dgm:pt>
    <dgm:pt modelId="{F64ED276-8B37-4CAC-9CC7-48F12DD03A46}" type="pres">
      <dgm:prSet presAssocID="{B8EB7430-AB63-4A06-9350-C152489FD37F}" presName="node" presStyleLbl="node1" presStyleIdx="4" presStyleCnt="5">
        <dgm:presLayoutVars>
          <dgm:bulletEnabled val="1"/>
        </dgm:presLayoutVars>
      </dgm:prSet>
      <dgm:spPr/>
    </dgm:pt>
    <dgm:pt modelId="{FF499D15-CC63-4EA0-9390-538BD75BE525}" type="pres">
      <dgm:prSet presAssocID="{B8EB7430-AB63-4A06-9350-C152489FD37F}" presName="dummy" presStyleCnt="0"/>
      <dgm:spPr/>
    </dgm:pt>
    <dgm:pt modelId="{0AF26CFA-76D9-4BF8-9CE4-8171416CF2FD}" type="pres">
      <dgm:prSet presAssocID="{9306CCCD-B0E5-4C58-89DA-928C749142E2}" presName="sibTrans" presStyleLbl="sibTrans2D1" presStyleIdx="4" presStyleCnt="5"/>
      <dgm:spPr/>
    </dgm:pt>
  </dgm:ptLst>
  <dgm:cxnLst>
    <dgm:cxn modelId="{D1A79609-F5F8-46D5-9773-4DB1730B7EAA}" type="presOf" srcId="{CFA1BAF3-0831-4326-8D61-2F2888AEEBB8}" destId="{95490F9D-A1A6-43E8-B533-AEFD9BDC996D}" srcOrd="0" destOrd="0" presId="urn:microsoft.com/office/officeart/2005/8/layout/radial6"/>
    <dgm:cxn modelId="{59C06B0E-CB82-496E-9FED-F15B4EF81C63}" srcId="{78C7EEE4-13AE-47DB-8CCD-036F73491A4C}" destId="{BF5A6582-EB19-4798-A19B-8690B5E05B21}" srcOrd="3" destOrd="0" parTransId="{5AC80A79-1B5E-433C-B690-6C083066D8AF}" sibTransId="{4F095B96-415B-4AF5-9B74-617BBC9FB175}"/>
    <dgm:cxn modelId="{E7A5C516-8491-421A-8117-6EBFA0ED7178}" type="presOf" srcId="{B8EB7430-AB63-4A06-9350-C152489FD37F}" destId="{F64ED276-8B37-4CAC-9CC7-48F12DD03A46}" srcOrd="0" destOrd="0" presId="urn:microsoft.com/office/officeart/2005/8/layout/radial6"/>
    <dgm:cxn modelId="{7E935C1C-8FBB-4FE8-B0F3-25E8EFD2B692}" type="presOf" srcId="{4F095B96-415B-4AF5-9B74-617BBC9FB175}" destId="{19C52078-1B8B-4E58-ACC2-E2AAC507FE38}" srcOrd="0" destOrd="0" presId="urn:microsoft.com/office/officeart/2005/8/layout/radial6"/>
    <dgm:cxn modelId="{12701C22-A9CA-4748-8BC9-9EDAD0E2DD81}" srcId="{78C7EEE4-13AE-47DB-8CCD-036F73491A4C}" destId="{B8EB7430-AB63-4A06-9350-C152489FD37F}" srcOrd="4" destOrd="0" parTransId="{35337E31-83FC-482D-A756-E60F57E9F165}" sibTransId="{9306CCCD-B0E5-4C58-89DA-928C749142E2}"/>
    <dgm:cxn modelId="{0412B523-3EB3-4AFE-B1FA-72E08881785E}" type="presOf" srcId="{78C7EEE4-13AE-47DB-8CCD-036F73491A4C}" destId="{F9304224-556C-4BD5-BF5E-1A4884A06A9D}" srcOrd="0" destOrd="0" presId="urn:microsoft.com/office/officeart/2005/8/layout/radial6"/>
    <dgm:cxn modelId="{974E792E-093E-43DE-91ED-F86ED8C9F396}" type="presOf" srcId="{F53733E7-D265-49EF-BB21-0E6A1AF9BCC0}" destId="{A5C2A30D-FB19-4582-8A7F-D0876700362B}" srcOrd="0" destOrd="0" presId="urn:microsoft.com/office/officeart/2005/8/layout/radial6"/>
    <dgm:cxn modelId="{F8500D5B-C512-48A6-861A-B93E4E333A21}" type="presOf" srcId="{3DE27CD0-DC2D-49F9-8FB9-F1F92C58D9B0}" destId="{04ED8161-7A1C-4B77-AA6C-528B6E0BE536}" srcOrd="0" destOrd="0" presId="urn:microsoft.com/office/officeart/2005/8/layout/radial6"/>
    <dgm:cxn modelId="{4CFBBE64-10E2-4916-A151-6DED29D9CC84}" srcId="{78C7EEE4-13AE-47DB-8CCD-036F73491A4C}" destId="{581A3AE6-4EF9-424F-8C4F-0B06F065EBBC}" srcOrd="0" destOrd="0" parTransId="{A458A609-9EDD-48F3-A0CF-F8E71A1F2812}" sibTransId="{F53733E7-D265-49EF-BB21-0E6A1AF9BCC0}"/>
    <dgm:cxn modelId="{0BE7624F-D6C1-451D-AF96-A7EDDDF76440}" type="presOf" srcId="{581A3AE6-4EF9-424F-8C4F-0B06F065EBBC}" destId="{7240212E-3A31-44D6-9AC7-FE7FF7D5807E}" srcOrd="0" destOrd="0" presId="urn:microsoft.com/office/officeart/2005/8/layout/radial6"/>
    <dgm:cxn modelId="{CC9A936F-7386-4D4A-9209-6E498E33ECE7}" type="presOf" srcId="{5304E91C-9C96-49A4-B420-C658E45415DC}" destId="{43654345-6CF1-4CBB-98E8-5065F010893C}" srcOrd="0" destOrd="0" presId="urn:microsoft.com/office/officeart/2005/8/layout/radial6"/>
    <dgm:cxn modelId="{44520975-E757-4ACA-9F72-ACB82F8D4EDB}" type="presOf" srcId="{9306CCCD-B0E5-4C58-89DA-928C749142E2}" destId="{0AF26CFA-76D9-4BF8-9CE4-8171416CF2FD}" srcOrd="0" destOrd="0" presId="urn:microsoft.com/office/officeart/2005/8/layout/radial6"/>
    <dgm:cxn modelId="{BFCE5B7E-617E-443D-81A1-D4E3ADE312D0}" type="presOf" srcId="{BF5A6582-EB19-4798-A19B-8690B5E05B21}" destId="{A315EE14-1169-4686-8DD4-963F7EF99634}" srcOrd="0" destOrd="0" presId="urn:microsoft.com/office/officeart/2005/8/layout/radial6"/>
    <dgm:cxn modelId="{92ED2885-3F8D-4C5F-8A01-BDD490099659}" srcId="{78C7EEE4-13AE-47DB-8CCD-036F73491A4C}" destId="{CFA1BAF3-0831-4326-8D61-2F2888AEEBB8}" srcOrd="1" destOrd="0" parTransId="{AB5A5C07-0B07-4AF9-B117-1C6EF86920EF}" sibTransId="{5304E91C-9C96-49A4-B420-C658E45415DC}"/>
    <dgm:cxn modelId="{1185C996-939F-4E91-BB42-33A115C63829}" srcId="{78C7EEE4-13AE-47DB-8CCD-036F73491A4C}" destId="{3DE27CD0-DC2D-49F9-8FB9-F1F92C58D9B0}" srcOrd="2" destOrd="0" parTransId="{E9CCC6C3-D4C8-480A-BB54-AEA0489CA7EC}" sibTransId="{A9D29833-D74E-43E6-B24C-B72B94D4B27D}"/>
    <dgm:cxn modelId="{BF2CBDAA-89E6-403A-A112-2F4893C4EB70}" type="presOf" srcId="{A9D29833-D74E-43E6-B24C-B72B94D4B27D}" destId="{BAFF58D5-CB5C-41B9-A5BD-C1281B14F92F}" srcOrd="0" destOrd="0" presId="urn:microsoft.com/office/officeart/2005/8/layout/radial6"/>
    <dgm:cxn modelId="{385584CF-3420-4298-81AF-3F25F0E8CF88}" type="presOf" srcId="{E8B278D4-7947-4532-84D6-9DDD7CF35338}" destId="{3B4CD11E-574D-4E10-AA13-06F8ADE01146}" srcOrd="0" destOrd="0" presId="urn:microsoft.com/office/officeart/2005/8/layout/radial6"/>
    <dgm:cxn modelId="{6C37D4F9-1D57-4FC4-B739-17E7185A7249}" srcId="{E8B278D4-7947-4532-84D6-9DDD7CF35338}" destId="{78C7EEE4-13AE-47DB-8CCD-036F73491A4C}" srcOrd="0" destOrd="0" parTransId="{2D623D58-D164-48BB-B10E-35CE8C6846AF}" sibTransId="{585A49FD-263E-4779-A23D-B75732AD4B7B}"/>
    <dgm:cxn modelId="{6C900B1C-9A05-45C0-9D5A-EB9412C2F2AF}" type="presParOf" srcId="{3B4CD11E-574D-4E10-AA13-06F8ADE01146}" destId="{F9304224-556C-4BD5-BF5E-1A4884A06A9D}" srcOrd="0" destOrd="0" presId="urn:microsoft.com/office/officeart/2005/8/layout/radial6"/>
    <dgm:cxn modelId="{C799B74F-5BAF-4D4A-A732-7D701D3824E4}" type="presParOf" srcId="{3B4CD11E-574D-4E10-AA13-06F8ADE01146}" destId="{7240212E-3A31-44D6-9AC7-FE7FF7D5807E}" srcOrd="1" destOrd="0" presId="urn:microsoft.com/office/officeart/2005/8/layout/radial6"/>
    <dgm:cxn modelId="{88C3437F-02E3-4302-B8AF-C75B9539733F}" type="presParOf" srcId="{3B4CD11E-574D-4E10-AA13-06F8ADE01146}" destId="{6A5D5A1A-50EC-4EB8-96FD-7BDFDAAA78DD}" srcOrd="2" destOrd="0" presId="urn:microsoft.com/office/officeart/2005/8/layout/radial6"/>
    <dgm:cxn modelId="{B45DBC72-1771-4A01-9473-EA580C1B4EF2}" type="presParOf" srcId="{3B4CD11E-574D-4E10-AA13-06F8ADE01146}" destId="{A5C2A30D-FB19-4582-8A7F-D0876700362B}" srcOrd="3" destOrd="0" presId="urn:microsoft.com/office/officeart/2005/8/layout/radial6"/>
    <dgm:cxn modelId="{90AD5356-7E99-4BA2-AD2F-4217C014E467}" type="presParOf" srcId="{3B4CD11E-574D-4E10-AA13-06F8ADE01146}" destId="{95490F9D-A1A6-43E8-B533-AEFD9BDC996D}" srcOrd="4" destOrd="0" presId="urn:microsoft.com/office/officeart/2005/8/layout/radial6"/>
    <dgm:cxn modelId="{8FADEA16-8D0C-49BF-A0CA-B8039F8B2255}" type="presParOf" srcId="{3B4CD11E-574D-4E10-AA13-06F8ADE01146}" destId="{2E4232C7-8C0C-4689-8248-25DE48309461}" srcOrd="5" destOrd="0" presId="urn:microsoft.com/office/officeart/2005/8/layout/radial6"/>
    <dgm:cxn modelId="{574F8D49-91C5-4F12-9080-89CEE6DA7BF5}" type="presParOf" srcId="{3B4CD11E-574D-4E10-AA13-06F8ADE01146}" destId="{43654345-6CF1-4CBB-98E8-5065F010893C}" srcOrd="6" destOrd="0" presId="urn:microsoft.com/office/officeart/2005/8/layout/radial6"/>
    <dgm:cxn modelId="{1A295C6A-FB1A-4A8E-B84E-C7EE8B9F4C38}" type="presParOf" srcId="{3B4CD11E-574D-4E10-AA13-06F8ADE01146}" destId="{04ED8161-7A1C-4B77-AA6C-528B6E0BE536}" srcOrd="7" destOrd="0" presId="urn:microsoft.com/office/officeart/2005/8/layout/radial6"/>
    <dgm:cxn modelId="{BFB30061-7000-4E8D-A369-E29BBC41E3FB}" type="presParOf" srcId="{3B4CD11E-574D-4E10-AA13-06F8ADE01146}" destId="{84EB3D7A-9D20-424C-9702-CC9086B4B354}" srcOrd="8" destOrd="0" presId="urn:microsoft.com/office/officeart/2005/8/layout/radial6"/>
    <dgm:cxn modelId="{87BFFFDF-7765-4E43-AA46-DFE9183FF2D7}" type="presParOf" srcId="{3B4CD11E-574D-4E10-AA13-06F8ADE01146}" destId="{BAFF58D5-CB5C-41B9-A5BD-C1281B14F92F}" srcOrd="9" destOrd="0" presId="urn:microsoft.com/office/officeart/2005/8/layout/radial6"/>
    <dgm:cxn modelId="{B0C435FD-5AD8-4EE2-BDCB-FB495F84082E}" type="presParOf" srcId="{3B4CD11E-574D-4E10-AA13-06F8ADE01146}" destId="{A315EE14-1169-4686-8DD4-963F7EF99634}" srcOrd="10" destOrd="0" presId="urn:microsoft.com/office/officeart/2005/8/layout/radial6"/>
    <dgm:cxn modelId="{A57E579C-5480-465C-815E-CF52D8F12F7F}" type="presParOf" srcId="{3B4CD11E-574D-4E10-AA13-06F8ADE01146}" destId="{8F6D7D05-A154-40E8-A7B4-805F37F1AA11}" srcOrd="11" destOrd="0" presId="urn:microsoft.com/office/officeart/2005/8/layout/radial6"/>
    <dgm:cxn modelId="{3EF1FFD5-7CF9-4EA1-BCFB-8C05D5BC02FD}" type="presParOf" srcId="{3B4CD11E-574D-4E10-AA13-06F8ADE01146}" destId="{19C52078-1B8B-4E58-ACC2-E2AAC507FE38}" srcOrd="12" destOrd="0" presId="urn:microsoft.com/office/officeart/2005/8/layout/radial6"/>
    <dgm:cxn modelId="{38D03725-665A-4503-8389-C933062C0DE3}" type="presParOf" srcId="{3B4CD11E-574D-4E10-AA13-06F8ADE01146}" destId="{F64ED276-8B37-4CAC-9CC7-48F12DD03A46}" srcOrd="13" destOrd="0" presId="urn:microsoft.com/office/officeart/2005/8/layout/radial6"/>
    <dgm:cxn modelId="{327C6ED0-1A0A-4D83-9E0D-670D6389BA92}" type="presParOf" srcId="{3B4CD11E-574D-4E10-AA13-06F8ADE01146}" destId="{FF499D15-CC63-4EA0-9390-538BD75BE525}" srcOrd="14" destOrd="0" presId="urn:microsoft.com/office/officeart/2005/8/layout/radial6"/>
    <dgm:cxn modelId="{9E617C58-D882-42A7-910C-EC7692E9EC02}" type="presParOf" srcId="{3B4CD11E-574D-4E10-AA13-06F8ADE01146}" destId="{0AF26CFA-76D9-4BF8-9CE4-8171416CF2F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86E298E-FC7C-429B-A81D-D7C7E6A1D95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he-IL"/>
        </a:p>
      </dgm:t>
    </dgm:pt>
    <dgm:pt modelId="{C318CC44-F4B2-42A8-83F4-BAEE1554BC23}">
      <dgm:prSet phldrT="[טקסט]"/>
      <dgm:spPr/>
      <dgm:t>
        <a:bodyPr/>
        <a:lstStyle/>
        <a:p>
          <a:pPr rtl="1"/>
          <a:r>
            <a:rPr lang="he-IL" dirty="0">
              <a:latin typeface="David" panose="020E0502060401010101" pitchFamily="34" charset="-79"/>
              <a:cs typeface="David" panose="020E0502060401010101" pitchFamily="34" charset="-79"/>
            </a:rPr>
            <a:t>תפקיד המדריך</a:t>
          </a:r>
        </a:p>
      </dgm:t>
    </dgm:pt>
    <dgm:pt modelId="{F61ADFBE-43E9-417C-98EF-F443B0A6928C}" type="parTrans" cxnId="{B14C6B3A-DDA6-49EF-8512-F7EA0B05328D}">
      <dgm:prSet/>
      <dgm:spPr/>
      <dgm:t>
        <a:bodyPr/>
        <a:lstStyle/>
        <a:p>
          <a:pPr rtl="1"/>
          <a:endParaRPr lang="he-IL">
            <a:latin typeface="David" panose="020E0502060401010101" pitchFamily="34" charset="-79"/>
            <a:cs typeface="David" panose="020E0502060401010101" pitchFamily="34" charset="-79"/>
          </a:endParaRPr>
        </a:p>
      </dgm:t>
    </dgm:pt>
    <dgm:pt modelId="{423D80E1-0032-4C4A-A928-DACDF92C998B}" type="sibTrans" cxnId="{B14C6B3A-DDA6-49EF-8512-F7EA0B05328D}">
      <dgm:prSet/>
      <dgm:spPr/>
      <dgm:t>
        <a:bodyPr/>
        <a:lstStyle/>
        <a:p>
          <a:pPr rtl="1"/>
          <a:endParaRPr lang="he-IL">
            <a:latin typeface="David" panose="020E0502060401010101" pitchFamily="34" charset="-79"/>
            <a:cs typeface="David" panose="020E0502060401010101" pitchFamily="34" charset="-79"/>
          </a:endParaRPr>
        </a:p>
      </dgm:t>
    </dgm:pt>
    <dgm:pt modelId="{C3FA08AE-7E24-45E8-B6DA-285A281A7B69}">
      <dgm:prSet phldrT="[טקסט]"/>
      <dgm:spPr/>
      <dgm:t>
        <a:bodyPr/>
        <a:lstStyle/>
        <a:p>
          <a:pPr rtl="1"/>
          <a:r>
            <a:rPr lang="he-IL" dirty="0">
              <a:latin typeface="David" panose="020E0502060401010101" pitchFamily="34" charset="-79"/>
              <a:cs typeface="David" panose="020E0502060401010101" pitchFamily="34" charset="-79"/>
            </a:rPr>
            <a:t>מב"ל</a:t>
          </a:r>
        </a:p>
      </dgm:t>
    </dgm:pt>
    <dgm:pt modelId="{C1C4564B-1F93-4022-9256-FC3A0F49A2F4}" type="parTrans" cxnId="{C9FF370D-62A3-4C75-AFB2-C691BA82AB1B}">
      <dgm:prSet/>
      <dgm:spPr/>
      <dgm:t>
        <a:bodyPr/>
        <a:lstStyle/>
        <a:p>
          <a:pPr rtl="1"/>
          <a:endParaRPr lang="he-IL">
            <a:latin typeface="David" panose="020E0502060401010101" pitchFamily="34" charset="-79"/>
            <a:cs typeface="David" panose="020E0502060401010101" pitchFamily="34" charset="-79"/>
          </a:endParaRPr>
        </a:p>
      </dgm:t>
    </dgm:pt>
    <dgm:pt modelId="{088052E1-4000-40E9-A4AE-FEB9D29C954D}" type="sibTrans" cxnId="{C9FF370D-62A3-4C75-AFB2-C691BA82AB1B}">
      <dgm:prSet/>
      <dgm:spPr/>
      <dgm:t>
        <a:bodyPr/>
        <a:lstStyle/>
        <a:p>
          <a:pPr rtl="1"/>
          <a:endParaRPr lang="he-IL">
            <a:latin typeface="David" panose="020E0502060401010101" pitchFamily="34" charset="-79"/>
            <a:cs typeface="David" panose="020E0502060401010101" pitchFamily="34" charset="-79"/>
          </a:endParaRPr>
        </a:p>
      </dgm:t>
    </dgm:pt>
    <dgm:pt modelId="{4EC89829-06B0-4CF0-8CD8-BCAEA5360BC2}">
      <dgm:prSet phldrT="[טקסט]"/>
      <dgm:spPr/>
      <dgm:t>
        <a:bodyPr/>
        <a:lstStyle/>
        <a:p>
          <a:pPr rtl="1"/>
          <a:r>
            <a:rPr lang="he-IL" dirty="0">
              <a:latin typeface="David" panose="020E0502060401010101" pitchFamily="34" charset="-79"/>
              <a:cs typeface="David" panose="020E0502060401010101" pitchFamily="34" charset="-79"/>
            </a:rPr>
            <a:t>הקורס</a:t>
          </a:r>
        </a:p>
      </dgm:t>
    </dgm:pt>
    <dgm:pt modelId="{FBA1F40A-644A-437E-B688-0846511F2A49}" type="parTrans" cxnId="{B4BD5022-1300-4C44-AB6F-C971D262AC0F}">
      <dgm:prSet/>
      <dgm:spPr/>
      <dgm:t>
        <a:bodyPr/>
        <a:lstStyle/>
        <a:p>
          <a:pPr rtl="1"/>
          <a:endParaRPr lang="he-IL">
            <a:latin typeface="David" panose="020E0502060401010101" pitchFamily="34" charset="-79"/>
            <a:cs typeface="David" panose="020E0502060401010101" pitchFamily="34" charset="-79"/>
          </a:endParaRPr>
        </a:p>
      </dgm:t>
    </dgm:pt>
    <dgm:pt modelId="{6C92DD8C-312C-4D71-9804-AABDCBB86B9C}" type="sibTrans" cxnId="{B4BD5022-1300-4C44-AB6F-C971D262AC0F}">
      <dgm:prSet/>
      <dgm:spPr/>
      <dgm:t>
        <a:bodyPr/>
        <a:lstStyle/>
        <a:p>
          <a:pPr rtl="1"/>
          <a:endParaRPr lang="he-IL">
            <a:latin typeface="David" panose="020E0502060401010101" pitchFamily="34" charset="-79"/>
            <a:cs typeface="David" panose="020E0502060401010101" pitchFamily="34" charset="-79"/>
          </a:endParaRPr>
        </a:p>
      </dgm:t>
    </dgm:pt>
    <dgm:pt modelId="{D3F25AE9-090F-44D4-8F3A-C7BD78E983EE}">
      <dgm:prSet phldrT="[טקסט]"/>
      <dgm:spPr/>
      <dgm:t>
        <a:bodyPr/>
        <a:lstStyle/>
        <a:p>
          <a:pPr rtl="1"/>
          <a:r>
            <a:rPr lang="he-IL" dirty="0">
              <a:latin typeface="David" panose="020E0502060401010101" pitchFamily="34" charset="-79"/>
              <a:cs typeface="David" panose="020E0502060401010101" pitchFamily="34" charset="-79"/>
            </a:rPr>
            <a:t>הצוות</a:t>
          </a:r>
        </a:p>
      </dgm:t>
    </dgm:pt>
    <dgm:pt modelId="{12C8852B-45E0-4AB6-9ED7-806212436A7C}" type="parTrans" cxnId="{4EBF1AFC-E9FB-49D5-8EEF-9B2D3A06BB8A}">
      <dgm:prSet/>
      <dgm:spPr/>
      <dgm:t>
        <a:bodyPr/>
        <a:lstStyle/>
        <a:p>
          <a:pPr rtl="1"/>
          <a:endParaRPr lang="he-IL">
            <a:latin typeface="David" panose="020E0502060401010101" pitchFamily="34" charset="-79"/>
            <a:cs typeface="David" panose="020E0502060401010101" pitchFamily="34" charset="-79"/>
          </a:endParaRPr>
        </a:p>
      </dgm:t>
    </dgm:pt>
    <dgm:pt modelId="{4C274D7F-A7E9-4115-B084-1B340ED19143}" type="sibTrans" cxnId="{4EBF1AFC-E9FB-49D5-8EEF-9B2D3A06BB8A}">
      <dgm:prSet/>
      <dgm:spPr/>
      <dgm:t>
        <a:bodyPr/>
        <a:lstStyle/>
        <a:p>
          <a:pPr rtl="1"/>
          <a:endParaRPr lang="he-IL">
            <a:latin typeface="David" panose="020E0502060401010101" pitchFamily="34" charset="-79"/>
            <a:cs typeface="David" panose="020E0502060401010101" pitchFamily="34" charset="-79"/>
          </a:endParaRPr>
        </a:p>
      </dgm:t>
    </dgm:pt>
    <dgm:pt modelId="{A29473EA-94CE-463A-8085-EEECF7BEBB87}">
      <dgm:prSet phldrT="[טקסט]"/>
      <dgm:spPr/>
      <dgm:t>
        <a:bodyPr/>
        <a:lstStyle/>
        <a:p>
          <a:pPr rtl="1"/>
          <a:r>
            <a:rPr lang="he-IL" dirty="0">
              <a:latin typeface="David" panose="020E0502060401010101" pitchFamily="34" charset="-79"/>
              <a:cs typeface="David" panose="020E0502060401010101" pitchFamily="34" charset="-79"/>
            </a:rPr>
            <a:t>החניך</a:t>
          </a:r>
        </a:p>
      </dgm:t>
    </dgm:pt>
    <dgm:pt modelId="{9F490DDB-6FB2-4780-B7EE-DFFAE10479BC}" type="parTrans" cxnId="{F53BE858-0B55-4869-8C7A-D681CF080091}">
      <dgm:prSet/>
      <dgm:spPr/>
      <dgm:t>
        <a:bodyPr/>
        <a:lstStyle/>
        <a:p>
          <a:pPr rtl="1"/>
          <a:endParaRPr lang="he-IL">
            <a:latin typeface="David" panose="020E0502060401010101" pitchFamily="34" charset="-79"/>
            <a:cs typeface="David" panose="020E0502060401010101" pitchFamily="34" charset="-79"/>
          </a:endParaRPr>
        </a:p>
      </dgm:t>
    </dgm:pt>
    <dgm:pt modelId="{2736E982-ADCE-4487-81AB-6986D6374B76}" type="sibTrans" cxnId="{F53BE858-0B55-4869-8C7A-D681CF080091}">
      <dgm:prSet/>
      <dgm:spPr/>
      <dgm:t>
        <a:bodyPr/>
        <a:lstStyle/>
        <a:p>
          <a:pPr rtl="1"/>
          <a:endParaRPr lang="he-IL">
            <a:latin typeface="David" panose="020E0502060401010101" pitchFamily="34" charset="-79"/>
            <a:cs typeface="David" panose="020E0502060401010101" pitchFamily="34" charset="-79"/>
          </a:endParaRPr>
        </a:p>
      </dgm:t>
    </dgm:pt>
    <dgm:pt modelId="{225487B6-C6AE-4D68-BC13-7658816842DE}" type="pres">
      <dgm:prSet presAssocID="{286E298E-FC7C-429B-A81D-D7C7E6A1D957}" presName="Name0" presStyleCnt="0">
        <dgm:presLayoutVars>
          <dgm:chMax val="1"/>
          <dgm:dir/>
          <dgm:animLvl val="ctr"/>
          <dgm:resizeHandles val="exact"/>
        </dgm:presLayoutVars>
      </dgm:prSet>
      <dgm:spPr/>
    </dgm:pt>
    <dgm:pt modelId="{6DBF4D6B-5461-4025-8759-B7F15B4B8627}" type="pres">
      <dgm:prSet presAssocID="{C318CC44-F4B2-42A8-83F4-BAEE1554BC23}" presName="centerShape" presStyleLbl="node0" presStyleIdx="0" presStyleCnt="1"/>
      <dgm:spPr/>
    </dgm:pt>
    <dgm:pt modelId="{BA9777B7-7DDB-46B1-84F3-1FBDA915BA1E}" type="pres">
      <dgm:prSet presAssocID="{C1C4564B-1F93-4022-9256-FC3A0F49A2F4}" presName="parTrans" presStyleLbl="sibTrans2D1" presStyleIdx="0" presStyleCnt="4"/>
      <dgm:spPr/>
    </dgm:pt>
    <dgm:pt modelId="{8BA9FD76-806A-4B5C-BCD4-2B9A8EB6514D}" type="pres">
      <dgm:prSet presAssocID="{C1C4564B-1F93-4022-9256-FC3A0F49A2F4}" presName="connectorText" presStyleLbl="sibTrans2D1" presStyleIdx="0" presStyleCnt="4"/>
      <dgm:spPr/>
    </dgm:pt>
    <dgm:pt modelId="{0E0A4F48-19FB-4B98-B355-0F18BB3D2996}" type="pres">
      <dgm:prSet presAssocID="{C3FA08AE-7E24-45E8-B6DA-285A281A7B69}" presName="node" presStyleLbl="node1" presStyleIdx="0" presStyleCnt="4">
        <dgm:presLayoutVars>
          <dgm:bulletEnabled val="1"/>
        </dgm:presLayoutVars>
      </dgm:prSet>
      <dgm:spPr/>
    </dgm:pt>
    <dgm:pt modelId="{67BDCB62-3E23-44E7-941C-BA5215BB8C60}" type="pres">
      <dgm:prSet presAssocID="{FBA1F40A-644A-437E-B688-0846511F2A49}" presName="parTrans" presStyleLbl="sibTrans2D1" presStyleIdx="1" presStyleCnt="4"/>
      <dgm:spPr/>
    </dgm:pt>
    <dgm:pt modelId="{631246C0-D5D7-4447-8E1F-C55533D0252D}" type="pres">
      <dgm:prSet presAssocID="{FBA1F40A-644A-437E-B688-0846511F2A49}" presName="connectorText" presStyleLbl="sibTrans2D1" presStyleIdx="1" presStyleCnt="4"/>
      <dgm:spPr/>
    </dgm:pt>
    <dgm:pt modelId="{6ABA33B2-9AAD-4D97-B578-95D1C88B01C8}" type="pres">
      <dgm:prSet presAssocID="{4EC89829-06B0-4CF0-8CD8-BCAEA5360BC2}" presName="node" presStyleLbl="node1" presStyleIdx="1" presStyleCnt="4">
        <dgm:presLayoutVars>
          <dgm:bulletEnabled val="1"/>
        </dgm:presLayoutVars>
      </dgm:prSet>
      <dgm:spPr/>
    </dgm:pt>
    <dgm:pt modelId="{AB649964-5AC9-409A-A156-0452C8739678}" type="pres">
      <dgm:prSet presAssocID="{12C8852B-45E0-4AB6-9ED7-806212436A7C}" presName="parTrans" presStyleLbl="sibTrans2D1" presStyleIdx="2" presStyleCnt="4"/>
      <dgm:spPr/>
    </dgm:pt>
    <dgm:pt modelId="{9F75B508-B811-48B5-818A-57C1076F5F5E}" type="pres">
      <dgm:prSet presAssocID="{12C8852B-45E0-4AB6-9ED7-806212436A7C}" presName="connectorText" presStyleLbl="sibTrans2D1" presStyleIdx="2" presStyleCnt="4"/>
      <dgm:spPr/>
    </dgm:pt>
    <dgm:pt modelId="{7E407A23-48C7-4030-9768-2AB8429688F4}" type="pres">
      <dgm:prSet presAssocID="{D3F25AE9-090F-44D4-8F3A-C7BD78E983EE}" presName="node" presStyleLbl="node1" presStyleIdx="2" presStyleCnt="4">
        <dgm:presLayoutVars>
          <dgm:bulletEnabled val="1"/>
        </dgm:presLayoutVars>
      </dgm:prSet>
      <dgm:spPr/>
    </dgm:pt>
    <dgm:pt modelId="{68DF9F8B-62E2-4339-972D-435DFB13269E}" type="pres">
      <dgm:prSet presAssocID="{9F490DDB-6FB2-4780-B7EE-DFFAE10479BC}" presName="parTrans" presStyleLbl="sibTrans2D1" presStyleIdx="3" presStyleCnt="4"/>
      <dgm:spPr/>
    </dgm:pt>
    <dgm:pt modelId="{0C00E9D1-5BD4-4F0D-9672-4B78D42D84BA}" type="pres">
      <dgm:prSet presAssocID="{9F490DDB-6FB2-4780-B7EE-DFFAE10479BC}" presName="connectorText" presStyleLbl="sibTrans2D1" presStyleIdx="3" presStyleCnt="4"/>
      <dgm:spPr/>
    </dgm:pt>
    <dgm:pt modelId="{B4F6DAA5-87C5-4926-AFE7-1B15E14426B5}" type="pres">
      <dgm:prSet presAssocID="{A29473EA-94CE-463A-8085-EEECF7BEBB87}" presName="node" presStyleLbl="node1" presStyleIdx="3" presStyleCnt="4">
        <dgm:presLayoutVars>
          <dgm:bulletEnabled val="1"/>
        </dgm:presLayoutVars>
      </dgm:prSet>
      <dgm:spPr/>
    </dgm:pt>
  </dgm:ptLst>
  <dgm:cxnLst>
    <dgm:cxn modelId="{5CA8A605-7C32-4E67-A6F9-788A206149EE}" type="presOf" srcId="{12C8852B-45E0-4AB6-9ED7-806212436A7C}" destId="{AB649964-5AC9-409A-A156-0452C8739678}" srcOrd="0" destOrd="0" presId="urn:microsoft.com/office/officeart/2005/8/layout/radial5"/>
    <dgm:cxn modelId="{C9FF370D-62A3-4C75-AFB2-C691BA82AB1B}" srcId="{C318CC44-F4B2-42A8-83F4-BAEE1554BC23}" destId="{C3FA08AE-7E24-45E8-B6DA-285A281A7B69}" srcOrd="0" destOrd="0" parTransId="{C1C4564B-1F93-4022-9256-FC3A0F49A2F4}" sibTransId="{088052E1-4000-40E9-A4AE-FEB9D29C954D}"/>
    <dgm:cxn modelId="{1AE07E0E-79CB-421A-A84F-8E8F3E90F986}" type="presOf" srcId="{D3F25AE9-090F-44D4-8F3A-C7BD78E983EE}" destId="{7E407A23-48C7-4030-9768-2AB8429688F4}" srcOrd="0" destOrd="0" presId="urn:microsoft.com/office/officeart/2005/8/layout/radial5"/>
    <dgm:cxn modelId="{B4BD5022-1300-4C44-AB6F-C971D262AC0F}" srcId="{C318CC44-F4B2-42A8-83F4-BAEE1554BC23}" destId="{4EC89829-06B0-4CF0-8CD8-BCAEA5360BC2}" srcOrd="1" destOrd="0" parTransId="{FBA1F40A-644A-437E-B688-0846511F2A49}" sibTransId="{6C92DD8C-312C-4D71-9804-AABDCBB86B9C}"/>
    <dgm:cxn modelId="{A5EF9923-67C1-4EF3-8AD7-81CABA9FBF36}" type="presOf" srcId="{4EC89829-06B0-4CF0-8CD8-BCAEA5360BC2}" destId="{6ABA33B2-9AAD-4D97-B578-95D1C88B01C8}" srcOrd="0" destOrd="0" presId="urn:microsoft.com/office/officeart/2005/8/layout/radial5"/>
    <dgm:cxn modelId="{B14C6B3A-DDA6-49EF-8512-F7EA0B05328D}" srcId="{286E298E-FC7C-429B-A81D-D7C7E6A1D957}" destId="{C318CC44-F4B2-42A8-83F4-BAEE1554BC23}" srcOrd="0" destOrd="0" parTransId="{F61ADFBE-43E9-417C-98EF-F443B0A6928C}" sibTransId="{423D80E1-0032-4C4A-A928-DACDF92C998B}"/>
    <dgm:cxn modelId="{253C3E3F-E27E-4642-A996-06E211D73696}" type="presOf" srcId="{9F490DDB-6FB2-4780-B7EE-DFFAE10479BC}" destId="{0C00E9D1-5BD4-4F0D-9672-4B78D42D84BA}" srcOrd="1" destOrd="0" presId="urn:microsoft.com/office/officeart/2005/8/layout/radial5"/>
    <dgm:cxn modelId="{51590E42-626C-4D24-B7C5-6EB9E3689E5E}" type="presOf" srcId="{A29473EA-94CE-463A-8085-EEECF7BEBB87}" destId="{B4F6DAA5-87C5-4926-AFE7-1B15E14426B5}" srcOrd="0" destOrd="0" presId="urn:microsoft.com/office/officeart/2005/8/layout/radial5"/>
    <dgm:cxn modelId="{E629D74E-BE97-4C46-822F-7F19690F784C}" type="presOf" srcId="{FBA1F40A-644A-437E-B688-0846511F2A49}" destId="{67BDCB62-3E23-44E7-941C-BA5215BB8C60}" srcOrd="0" destOrd="0" presId="urn:microsoft.com/office/officeart/2005/8/layout/radial5"/>
    <dgm:cxn modelId="{F53BE858-0B55-4869-8C7A-D681CF080091}" srcId="{C318CC44-F4B2-42A8-83F4-BAEE1554BC23}" destId="{A29473EA-94CE-463A-8085-EEECF7BEBB87}" srcOrd="3" destOrd="0" parTransId="{9F490DDB-6FB2-4780-B7EE-DFFAE10479BC}" sibTransId="{2736E982-ADCE-4487-81AB-6986D6374B76}"/>
    <dgm:cxn modelId="{F5EB7696-5101-46CD-82EC-9F2AD1877C01}" type="presOf" srcId="{C1C4564B-1F93-4022-9256-FC3A0F49A2F4}" destId="{8BA9FD76-806A-4B5C-BCD4-2B9A8EB6514D}" srcOrd="1" destOrd="0" presId="urn:microsoft.com/office/officeart/2005/8/layout/radial5"/>
    <dgm:cxn modelId="{C3D49BB3-5878-4E1C-BB30-20BB96EDE8CD}" type="presOf" srcId="{FBA1F40A-644A-437E-B688-0846511F2A49}" destId="{631246C0-D5D7-4447-8E1F-C55533D0252D}" srcOrd="1" destOrd="0" presId="urn:microsoft.com/office/officeart/2005/8/layout/radial5"/>
    <dgm:cxn modelId="{CB7205B7-C96E-49F0-9B69-E5FF6DF6F73A}" type="presOf" srcId="{286E298E-FC7C-429B-A81D-D7C7E6A1D957}" destId="{225487B6-C6AE-4D68-BC13-7658816842DE}" srcOrd="0" destOrd="0" presId="urn:microsoft.com/office/officeart/2005/8/layout/radial5"/>
    <dgm:cxn modelId="{2D2306CB-9CE9-43C3-AE88-FACCD90343AB}" type="presOf" srcId="{C1C4564B-1F93-4022-9256-FC3A0F49A2F4}" destId="{BA9777B7-7DDB-46B1-84F3-1FBDA915BA1E}" srcOrd="0" destOrd="0" presId="urn:microsoft.com/office/officeart/2005/8/layout/radial5"/>
    <dgm:cxn modelId="{87E3D8CE-397D-4A20-A522-E0A0B2D0BB4D}" type="presOf" srcId="{9F490DDB-6FB2-4780-B7EE-DFFAE10479BC}" destId="{68DF9F8B-62E2-4339-972D-435DFB13269E}" srcOrd="0" destOrd="0" presId="urn:microsoft.com/office/officeart/2005/8/layout/radial5"/>
    <dgm:cxn modelId="{ED38ADD5-A7DD-474E-B87C-7DE28FC61EA4}" type="presOf" srcId="{12C8852B-45E0-4AB6-9ED7-806212436A7C}" destId="{9F75B508-B811-48B5-818A-57C1076F5F5E}" srcOrd="1" destOrd="0" presId="urn:microsoft.com/office/officeart/2005/8/layout/radial5"/>
    <dgm:cxn modelId="{97C342D6-D15E-48E7-BF35-2A29090CCF1C}" type="presOf" srcId="{C3FA08AE-7E24-45E8-B6DA-285A281A7B69}" destId="{0E0A4F48-19FB-4B98-B355-0F18BB3D2996}" srcOrd="0" destOrd="0" presId="urn:microsoft.com/office/officeart/2005/8/layout/radial5"/>
    <dgm:cxn modelId="{4EBF1AFC-E9FB-49D5-8EEF-9B2D3A06BB8A}" srcId="{C318CC44-F4B2-42A8-83F4-BAEE1554BC23}" destId="{D3F25AE9-090F-44D4-8F3A-C7BD78E983EE}" srcOrd="2" destOrd="0" parTransId="{12C8852B-45E0-4AB6-9ED7-806212436A7C}" sibTransId="{4C274D7F-A7E9-4115-B084-1B340ED19143}"/>
    <dgm:cxn modelId="{F40A72FD-12A0-4209-9C8C-CB95DCB1DBE7}" type="presOf" srcId="{C318CC44-F4B2-42A8-83F4-BAEE1554BC23}" destId="{6DBF4D6B-5461-4025-8759-B7F15B4B8627}" srcOrd="0" destOrd="0" presId="urn:microsoft.com/office/officeart/2005/8/layout/radial5"/>
    <dgm:cxn modelId="{B4804877-AC1E-4C99-AF19-269D37A4497D}" type="presParOf" srcId="{225487B6-C6AE-4D68-BC13-7658816842DE}" destId="{6DBF4D6B-5461-4025-8759-B7F15B4B8627}" srcOrd="0" destOrd="0" presId="urn:microsoft.com/office/officeart/2005/8/layout/radial5"/>
    <dgm:cxn modelId="{8A408777-D50D-4317-B7E2-A820BA8874BF}" type="presParOf" srcId="{225487B6-C6AE-4D68-BC13-7658816842DE}" destId="{BA9777B7-7DDB-46B1-84F3-1FBDA915BA1E}" srcOrd="1" destOrd="0" presId="urn:microsoft.com/office/officeart/2005/8/layout/radial5"/>
    <dgm:cxn modelId="{EA92CB76-FCA2-465C-A805-49FFC9FF03DF}" type="presParOf" srcId="{BA9777B7-7DDB-46B1-84F3-1FBDA915BA1E}" destId="{8BA9FD76-806A-4B5C-BCD4-2B9A8EB6514D}" srcOrd="0" destOrd="0" presId="urn:microsoft.com/office/officeart/2005/8/layout/radial5"/>
    <dgm:cxn modelId="{8D737C3A-EA27-4275-901C-13DD4CEC262A}" type="presParOf" srcId="{225487B6-C6AE-4D68-BC13-7658816842DE}" destId="{0E0A4F48-19FB-4B98-B355-0F18BB3D2996}" srcOrd="2" destOrd="0" presId="urn:microsoft.com/office/officeart/2005/8/layout/radial5"/>
    <dgm:cxn modelId="{12F8BF16-F2EF-4DF0-A366-6F0DC1D7A073}" type="presParOf" srcId="{225487B6-C6AE-4D68-BC13-7658816842DE}" destId="{67BDCB62-3E23-44E7-941C-BA5215BB8C60}" srcOrd="3" destOrd="0" presId="urn:microsoft.com/office/officeart/2005/8/layout/radial5"/>
    <dgm:cxn modelId="{5ED0E115-577E-46C9-9D58-EB7D415E7CC3}" type="presParOf" srcId="{67BDCB62-3E23-44E7-941C-BA5215BB8C60}" destId="{631246C0-D5D7-4447-8E1F-C55533D0252D}" srcOrd="0" destOrd="0" presId="urn:microsoft.com/office/officeart/2005/8/layout/radial5"/>
    <dgm:cxn modelId="{1802A185-B4CE-4FD7-BD41-5731C42B9790}" type="presParOf" srcId="{225487B6-C6AE-4D68-BC13-7658816842DE}" destId="{6ABA33B2-9AAD-4D97-B578-95D1C88B01C8}" srcOrd="4" destOrd="0" presId="urn:microsoft.com/office/officeart/2005/8/layout/radial5"/>
    <dgm:cxn modelId="{414B7DF7-99AA-41BC-B002-E9F73D23E42F}" type="presParOf" srcId="{225487B6-C6AE-4D68-BC13-7658816842DE}" destId="{AB649964-5AC9-409A-A156-0452C8739678}" srcOrd="5" destOrd="0" presId="urn:microsoft.com/office/officeart/2005/8/layout/radial5"/>
    <dgm:cxn modelId="{7E6CCA80-3E37-4250-9ACD-74162CB470F3}" type="presParOf" srcId="{AB649964-5AC9-409A-A156-0452C8739678}" destId="{9F75B508-B811-48B5-818A-57C1076F5F5E}" srcOrd="0" destOrd="0" presId="urn:microsoft.com/office/officeart/2005/8/layout/radial5"/>
    <dgm:cxn modelId="{3D8D0863-4373-4C01-A596-03710673DB36}" type="presParOf" srcId="{225487B6-C6AE-4D68-BC13-7658816842DE}" destId="{7E407A23-48C7-4030-9768-2AB8429688F4}" srcOrd="6" destOrd="0" presId="urn:microsoft.com/office/officeart/2005/8/layout/radial5"/>
    <dgm:cxn modelId="{134042C8-ADE4-4008-9B72-46FC64117158}" type="presParOf" srcId="{225487B6-C6AE-4D68-BC13-7658816842DE}" destId="{68DF9F8B-62E2-4339-972D-435DFB13269E}" srcOrd="7" destOrd="0" presId="urn:microsoft.com/office/officeart/2005/8/layout/radial5"/>
    <dgm:cxn modelId="{B798C83D-95C6-4681-BCD4-30EFB90F96D2}" type="presParOf" srcId="{68DF9F8B-62E2-4339-972D-435DFB13269E}" destId="{0C00E9D1-5BD4-4F0D-9672-4B78D42D84BA}" srcOrd="0" destOrd="0" presId="urn:microsoft.com/office/officeart/2005/8/layout/radial5"/>
    <dgm:cxn modelId="{52153557-7ECD-491B-AA56-11A90707746F}" type="presParOf" srcId="{225487B6-C6AE-4D68-BC13-7658816842DE}" destId="{B4F6DAA5-87C5-4926-AFE7-1B15E14426B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CE3B39-5AB2-4539-BC6F-D25E8095B374}" type="doc">
      <dgm:prSet loTypeId="urn:microsoft.com/office/officeart/2005/8/layout/cycle7" loCatId="cycle" qsTypeId="urn:microsoft.com/office/officeart/2005/8/quickstyle/3d3" qsCatId="3D" csTypeId="urn:microsoft.com/office/officeart/2005/8/colors/accent1_2" csCatId="accent1" phldr="1"/>
      <dgm:spPr/>
      <dgm:t>
        <a:bodyPr/>
        <a:lstStyle/>
        <a:p>
          <a:pPr rtl="1"/>
          <a:endParaRPr lang="he-IL"/>
        </a:p>
      </dgm:t>
    </dgm:pt>
    <dgm:pt modelId="{F051E24A-B4FE-4D76-8A9E-C2E4ECA711CD}">
      <dgm:prSet phldrT="[טקסט]" custT="1"/>
      <dgm:spPr/>
      <dgm:t>
        <a:bodyPr/>
        <a:lstStyle/>
        <a:p>
          <a:pPr rtl="1"/>
          <a:r>
            <a:rPr lang="he-IL" sz="2000" dirty="0">
              <a:latin typeface="David" panose="020E0502060401010101" pitchFamily="34" charset="-79"/>
              <a:cs typeface="David" panose="020E0502060401010101" pitchFamily="34" charset="-79"/>
            </a:rPr>
            <a:t>המפקד המנהיג </a:t>
          </a:r>
          <a:br>
            <a:rPr lang="en-US" sz="20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(אחריות, השפעה, אכפתיות)</a:t>
          </a:r>
        </a:p>
      </dgm:t>
    </dgm:pt>
    <dgm:pt modelId="{E743814D-F51D-44E3-9ECB-AB69E218EEB5}" type="parTrans" cxnId="{7413D178-0F1B-4439-93B5-C8C24C2B241B}">
      <dgm:prSet/>
      <dgm:spPr/>
      <dgm:t>
        <a:bodyPr/>
        <a:lstStyle/>
        <a:p>
          <a:pPr rtl="1"/>
          <a:endParaRPr lang="he-IL">
            <a:latin typeface="David" panose="020E0502060401010101" pitchFamily="34" charset="-79"/>
            <a:cs typeface="David" panose="020E0502060401010101" pitchFamily="34" charset="-79"/>
          </a:endParaRPr>
        </a:p>
      </dgm:t>
    </dgm:pt>
    <dgm:pt modelId="{49E45BCD-D4D6-4C35-8212-7DBD12312FC8}" type="sibTrans" cxnId="{7413D178-0F1B-4439-93B5-C8C24C2B241B}">
      <dgm:prSet/>
      <dgm:spPr/>
      <dgm:t>
        <a:bodyPr/>
        <a:lstStyle/>
        <a:p>
          <a:pPr rtl="1"/>
          <a:endParaRPr lang="he-IL">
            <a:latin typeface="David" panose="020E0502060401010101" pitchFamily="34" charset="-79"/>
            <a:cs typeface="David" panose="020E0502060401010101" pitchFamily="34" charset="-79"/>
          </a:endParaRPr>
        </a:p>
      </dgm:t>
    </dgm:pt>
    <dgm:pt modelId="{C0BBC30F-FC04-4B15-AF53-CEC610D5FBBE}">
      <dgm:prSet phldrT="[טקסט]" custT="1"/>
      <dgm:spPr/>
      <dgm:t>
        <a:bodyPr/>
        <a:lstStyle/>
        <a:p>
          <a:pPr rtl="1"/>
          <a:r>
            <a:rPr lang="he-IL" sz="2000" dirty="0">
              <a:latin typeface="David" panose="020E0502060401010101" pitchFamily="34" charset="-79"/>
              <a:cs typeface="David" panose="020E0502060401010101" pitchFamily="34" charset="-79"/>
            </a:rPr>
            <a:t>מומחה </a:t>
          </a:r>
          <a:br>
            <a:rPr lang="en-US"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לאסטרטגיית </a:t>
          </a:r>
          <a:r>
            <a:rPr lang="he-IL" sz="2000" dirty="0" err="1">
              <a:latin typeface="David" panose="020E0502060401010101" pitchFamily="34" charset="-79"/>
              <a:cs typeface="David" panose="020E0502060401010101" pitchFamily="34" charset="-79"/>
            </a:rPr>
            <a:t>הבטל"ם</a:t>
          </a:r>
          <a:br>
            <a:rPr lang="en-US" sz="20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(השתכללות, הוצאת החניך מאזור נוחות)</a:t>
          </a:r>
        </a:p>
      </dgm:t>
    </dgm:pt>
    <dgm:pt modelId="{CF336C5C-44BF-442A-80B3-A62C5A4BB09D}" type="parTrans" cxnId="{244866D4-41CA-4F91-9AD6-5D095734821E}">
      <dgm:prSet/>
      <dgm:spPr/>
      <dgm:t>
        <a:bodyPr/>
        <a:lstStyle/>
        <a:p>
          <a:pPr rtl="1"/>
          <a:endParaRPr lang="he-IL">
            <a:latin typeface="David" panose="020E0502060401010101" pitchFamily="34" charset="-79"/>
            <a:cs typeface="David" panose="020E0502060401010101" pitchFamily="34" charset="-79"/>
          </a:endParaRPr>
        </a:p>
      </dgm:t>
    </dgm:pt>
    <dgm:pt modelId="{E45903C3-A83A-47EF-960A-5F07329C2FA8}" type="sibTrans" cxnId="{244866D4-41CA-4F91-9AD6-5D095734821E}">
      <dgm:prSet/>
      <dgm:spPr/>
      <dgm:t>
        <a:bodyPr/>
        <a:lstStyle/>
        <a:p>
          <a:pPr rtl="1"/>
          <a:endParaRPr lang="he-IL">
            <a:latin typeface="David" panose="020E0502060401010101" pitchFamily="34" charset="-79"/>
            <a:cs typeface="David" panose="020E0502060401010101" pitchFamily="34" charset="-79"/>
          </a:endParaRPr>
        </a:p>
      </dgm:t>
    </dgm:pt>
    <dgm:pt modelId="{2F89097F-2C1E-4A62-B10F-1EAFA3F82F29}">
      <dgm:prSet phldrT="[טקסט]" custT="1"/>
      <dgm:spPr/>
      <dgm:t>
        <a:bodyPr/>
        <a:lstStyle/>
        <a:p>
          <a:pPr rtl="1"/>
          <a:r>
            <a:rPr lang="he-IL" sz="2000" dirty="0">
              <a:latin typeface="David" panose="020E0502060401010101" pitchFamily="34" charset="-79"/>
              <a:cs typeface="David" panose="020E0502060401010101" pitchFamily="34" charset="-79"/>
            </a:rPr>
            <a:t>מארגן ומנהל </a:t>
          </a:r>
          <a:br>
            <a:rPr lang="en-US"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למידה בציר</a:t>
          </a:r>
          <a:r>
            <a:rPr lang="he-IL" sz="2400"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(הובלה מאחור ותיווכה לקורס, ארגון וניהול, עושר תכנים)</a:t>
          </a:r>
          <a:endParaRPr lang="he-IL" sz="3000" dirty="0">
            <a:latin typeface="David" panose="020E0502060401010101" pitchFamily="34" charset="-79"/>
            <a:cs typeface="David" panose="020E0502060401010101" pitchFamily="34" charset="-79"/>
          </a:endParaRPr>
        </a:p>
      </dgm:t>
    </dgm:pt>
    <dgm:pt modelId="{923F4951-3E9E-4604-8BA4-606F365F002B}" type="parTrans" cxnId="{262C7517-313B-42D4-827E-6813B5C76C88}">
      <dgm:prSet/>
      <dgm:spPr/>
      <dgm:t>
        <a:bodyPr/>
        <a:lstStyle/>
        <a:p>
          <a:pPr rtl="1"/>
          <a:endParaRPr lang="he-IL">
            <a:latin typeface="David" panose="020E0502060401010101" pitchFamily="34" charset="-79"/>
            <a:cs typeface="David" panose="020E0502060401010101" pitchFamily="34" charset="-79"/>
          </a:endParaRPr>
        </a:p>
      </dgm:t>
    </dgm:pt>
    <dgm:pt modelId="{C8574AA4-06CA-49DA-AC0C-6A4F857C7257}" type="sibTrans" cxnId="{262C7517-313B-42D4-827E-6813B5C76C88}">
      <dgm:prSet/>
      <dgm:spPr/>
      <dgm:t>
        <a:bodyPr/>
        <a:lstStyle/>
        <a:p>
          <a:pPr rtl="1"/>
          <a:endParaRPr lang="he-IL">
            <a:latin typeface="David" panose="020E0502060401010101" pitchFamily="34" charset="-79"/>
            <a:cs typeface="David" panose="020E0502060401010101" pitchFamily="34" charset="-79"/>
          </a:endParaRPr>
        </a:p>
      </dgm:t>
    </dgm:pt>
    <dgm:pt modelId="{159DAA27-6683-472F-99E0-27E02D19C39F}" type="pres">
      <dgm:prSet presAssocID="{60CE3B39-5AB2-4539-BC6F-D25E8095B374}" presName="Name0" presStyleCnt="0">
        <dgm:presLayoutVars>
          <dgm:dir/>
          <dgm:resizeHandles val="exact"/>
        </dgm:presLayoutVars>
      </dgm:prSet>
      <dgm:spPr/>
    </dgm:pt>
    <dgm:pt modelId="{39A3A1B3-06CC-422B-91BC-71D808113CD2}" type="pres">
      <dgm:prSet presAssocID="{F051E24A-B4FE-4D76-8A9E-C2E4ECA711CD}" presName="node" presStyleLbl="node1" presStyleIdx="0" presStyleCnt="3">
        <dgm:presLayoutVars>
          <dgm:bulletEnabled val="1"/>
        </dgm:presLayoutVars>
      </dgm:prSet>
      <dgm:spPr/>
    </dgm:pt>
    <dgm:pt modelId="{D39D8767-DD25-46CF-A4AD-52ED51AB46EB}" type="pres">
      <dgm:prSet presAssocID="{49E45BCD-D4D6-4C35-8212-7DBD12312FC8}" presName="sibTrans" presStyleLbl="sibTrans2D1" presStyleIdx="0" presStyleCnt="3"/>
      <dgm:spPr/>
    </dgm:pt>
    <dgm:pt modelId="{2937FAF6-1626-4D99-8286-B0824CFBAE65}" type="pres">
      <dgm:prSet presAssocID="{49E45BCD-D4D6-4C35-8212-7DBD12312FC8}" presName="connectorText" presStyleLbl="sibTrans2D1" presStyleIdx="0" presStyleCnt="3"/>
      <dgm:spPr/>
    </dgm:pt>
    <dgm:pt modelId="{B5E75880-1250-4802-87D4-8ED0CE099F37}" type="pres">
      <dgm:prSet presAssocID="{C0BBC30F-FC04-4B15-AF53-CEC610D5FBBE}" presName="node" presStyleLbl="node1" presStyleIdx="1" presStyleCnt="3">
        <dgm:presLayoutVars>
          <dgm:bulletEnabled val="1"/>
        </dgm:presLayoutVars>
      </dgm:prSet>
      <dgm:spPr/>
    </dgm:pt>
    <dgm:pt modelId="{CF6B68DD-D60C-4703-A187-31F914ACA4A7}" type="pres">
      <dgm:prSet presAssocID="{E45903C3-A83A-47EF-960A-5F07329C2FA8}" presName="sibTrans" presStyleLbl="sibTrans2D1" presStyleIdx="1" presStyleCnt="3"/>
      <dgm:spPr/>
    </dgm:pt>
    <dgm:pt modelId="{81C54F92-84A6-4496-BC2C-258524133B60}" type="pres">
      <dgm:prSet presAssocID="{E45903C3-A83A-47EF-960A-5F07329C2FA8}" presName="connectorText" presStyleLbl="sibTrans2D1" presStyleIdx="1" presStyleCnt="3"/>
      <dgm:spPr/>
    </dgm:pt>
    <dgm:pt modelId="{54F13AA9-EAF1-4753-9BFB-C6D53A766D8B}" type="pres">
      <dgm:prSet presAssocID="{2F89097F-2C1E-4A62-B10F-1EAFA3F82F29}" presName="node" presStyleLbl="node1" presStyleIdx="2" presStyleCnt="3">
        <dgm:presLayoutVars>
          <dgm:bulletEnabled val="1"/>
        </dgm:presLayoutVars>
      </dgm:prSet>
      <dgm:spPr/>
    </dgm:pt>
    <dgm:pt modelId="{DEFC4F44-1DB5-4A5A-B3D9-E5E028A3E37F}" type="pres">
      <dgm:prSet presAssocID="{C8574AA4-06CA-49DA-AC0C-6A4F857C7257}" presName="sibTrans" presStyleLbl="sibTrans2D1" presStyleIdx="2" presStyleCnt="3"/>
      <dgm:spPr/>
    </dgm:pt>
    <dgm:pt modelId="{6894E29C-E0BE-4783-AE01-665A32268483}" type="pres">
      <dgm:prSet presAssocID="{C8574AA4-06CA-49DA-AC0C-6A4F857C7257}" presName="connectorText" presStyleLbl="sibTrans2D1" presStyleIdx="2" presStyleCnt="3"/>
      <dgm:spPr/>
    </dgm:pt>
  </dgm:ptLst>
  <dgm:cxnLst>
    <dgm:cxn modelId="{D88A8F10-730E-44B8-80EA-9508558A5B9C}" type="presOf" srcId="{E45903C3-A83A-47EF-960A-5F07329C2FA8}" destId="{81C54F92-84A6-4496-BC2C-258524133B60}" srcOrd="1" destOrd="0" presId="urn:microsoft.com/office/officeart/2005/8/layout/cycle7"/>
    <dgm:cxn modelId="{262C7517-313B-42D4-827E-6813B5C76C88}" srcId="{60CE3B39-5AB2-4539-BC6F-D25E8095B374}" destId="{2F89097F-2C1E-4A62-B10F-1EAFA3F82F29}" srcOrd="2" destOrd="0" parTransId="{923F4951-3E9E-4604-8BA4-606F365F002B}" sibTransId="{C8574AA4-06CA-49DA-AC0C-6A4F857C7257}"/>
    <dgm:cxn modelId="{DF6BEE46-1081-4D8F-9180-526F1E2CC302}" type="presOf" srcId="{49E45BCD-D4D6-4C35-8212-7DBD12312FC8}" destId="{2937FAF6-1626-4D99-8286-B0824CFBAE65}" srcOrd="1" destOrd="0" presId="urn:microsoft.com/office/officeart/2005/8/layout/cycle7"/>
    <dgm:cxn modelId="{7413D178-0F1B-4439-93B5-C8C24C2B241B}" srcId="{60CE3B39-5AB2-4539-BC6F-D25E8095B374}" destId="{F051E24A-B4FE-4D76-8A9E-C2E4ECA711CD}" srcOrd="0" destOrd="0" parTransId="{E743814D-F51D-44E3-9ECB-AB69E218EEB5}" sibTransId="{49E45BCD-D4D6-4C35-8212-7DBD12312FC8}"/>
    <dgm:cxn modelId="{DE44247D-8FDB-4EED-B84D-69D2F8B2D157}" type="presOf" srcId="{E45903C3-A83A-47EF-960A-5F07329C2FA8}" destId="{CF6B68DD-D60C-4703-A187-31F914ACA4A7}" srcOrd="0" destOrd="0" presId="urn:microsoft.com/office/officeart/2005/8/layout/cycle7"/>
    <dgm:cxn modelId="{A709DD84-9977-4B99-8F64-FEFB5ABD53A4}" type="presOf" srcId="{60CE3B39-5AB2-4539-BC6F-D25E8095B374}" destId="{159DAA27-6683-472F-99E0-27E02D19C39F}" srcOrd="0" destOrd="0" presId="urn:microsoft.com/office/officeart/2005/8/layout/cycle7"/>
    <dgm:cxn modelId="{19B66086-8AE1-4DFA-A4DD-D848339421B8}" type="presOf" srcId="{49E45BCD-D4D6-4C35-8212-7DBD12312FC8}" destId="{D39D8767-DD25-46CF-A4AD-52ED51AB46EB}" srcOrd="0" destOrd="0" presId="urn:microsoft.com/office/officeart/2005/8/layout/cycle7"/>
    <dgm:cxn modelId="{1FB313A2-7F7B-464D-8EA6-80659509F1D9}" type="presOf" srcId="{C8574AA4-06CA-49DA-AC0C-6A4F857C7257}" destId="{DEFC4F44-1DB5-4A5A-B3D9-E5E028A3E37F}" srcOrd="0" destOrd="0" presId="urn:microsoft.com/office/officeart/2005/8/layout/cycle7"/>
    <dgm:cxn modelId="{4F3EF1A8-A629-4676-BE6A-A2D4640A29C9}" type="presOf" srcId="{C8574AA4-06CA-49DA-AC0C-6A4F857C7257}" destId="{6894E29C-E0BE-4783-AE01-665A32268483}" srcOrd="1" destOrd="0" presId="urn:microsoft.com/office/officeart/2005/8/layout/cycle7"/>
    <dgm:cxn modelId="{9EF8C5B3-4F38-4E95-AAAC-591625E22F96}" type="presOf" srcId="{F051E24A-B4FE-4D76-8A9E-C2E4ECA711CD}" destId="{39A3A1B3-06CC-422B-91BC-71D808113CD2}" srcOrd="0" destOrd="0" presId="urn:microsoft.com/office/officeart/2005/8/layout/cycle7"/>
    <dgm:cxn modelId="{584CB9D2-6F67-4492-B491-BC06598648ED}" type="presOf" srcId="{2F89097F-2C1E-4A62-B10F-1EAFA3F82F29}" destId="{54F13AA9-EAF1-4753-9BFB-C6D53A766D8B}" srcOrd="0" destOrd="0" presId="urn:microsoft.com/office/officeart/2005/8/layout/cycle7"/>
    <dgm:cxn modelId="{244866D4-41CA-4F91-9AD6-5D095734821E}" srcId="{60CE3B39-5AB2-4539-BC6F-D25E8095B374}" destId="{C0BBC30F-FC04-4B15-AF53-CEC610D5FBBE}" srcOrd="1" destOrd="0" parTransId="{CF336C5C-44BF-442A-80B3-A62C5A4BB09D}" sibTransId="{E45903C3-A83A-47EF-960A-5F07329C2FA8}"/>
    <dgm:cxn modelId="{FFDB9FDB-A2F0-48C8-B2F9-BB2BDCD43E55}" type="presOf" srcId="{C0BBC30F-FC04-4B15-AF53-CEC610D5FBBE}" destId="{B5E75880-1250-4802-87D4-8ED0CE099F37}" srcOrd="0" destOrd="0" presId="urn:microsoft.com/office/officeart/2005/8/layout/cycle7"/>
    <dgm:cxn modelId="{43C5C535-68FD-40AD-B87C-A68B0269AD29}" type="presParOf" srcId="{159DAA27-6683-472F-99E0-27E02D19C39F}" destId="{39A3A1B3-06CC-422B-91BC-71D808113CD2}" srcOrd="0" destOrd="0" presId="urn:microsoft.com/office/officeart/2005/8/layout/cycle7"/>
    <dgm:cxn modelId="{C0559A44-40F4-46F9-B64E-5DB4DD6E6917}" type="presParOf" srcId="{159DAA27-6683-472F-99E0-27E02D19C39F}" destId="{D39D8767-DD25-46CF-A4AD-52ED51AB46EB}" srcOrd="1" destOrd="0" presId="urn:microsoft.com/office/officeart/2005/8/layout/cycle7"/>
    <dgm:cxn modelId="{700EA61A-0B50-458B-992D-19E7FBFD5CFD}" type="presParOf" srcId="{D39D8767-DD25-46CF-A4AD-52ED51AB46EB}" destId="{2937FAF6-1626-4D99-8286-B0824CFBAE65}" srcOrd="0" destOrd="0" presId="urn:microsoft.com/office/officeart/2005/8/layout/cycle7"/>
    <dgm:cxn modelId="{901E915F-449B-4E31-AFB7-2A8DF9B44F99}" type="presParOf" srcId="{159DAA27-6683-472F-99E0-27E02D19C39F}" destId="{B5E75880-1250-4802-87D4-8ED0CE099F37}" srcOrd="2" destOrd="0" presId="urn:microsoft.com/office/officeart/2005/8/layout/cycle7"/>
    <dgm:cxn modelId="{2B3C80CF-40B8-4AAF-BD55-2BE9AE547125}" type="presParOf" srcId="{159DAA27-6683-472F-99E0-27E02D19C39F}" destId="{CF6B68DD-D60C-4703-A187-31F914ACA4A7}" srcOrd="3" destOrd="0" presId="urn:microsoft.com/office/officeart/2005/8/layout/cycle7"/>
    <dgm:cxn modelId="{EAB85284-94FB-4182-AE9F-30F764AB425E}" type="presParOf" srcId="{CF6B68DD-D60C-4703-A187-31F914ACA4A7}" destId="{81C54F92-84A6-4496-BC2C-258524133B60}" srcOrd="0" destOrd="0" presId="urn:microsoft.com/office/officeart/2005/8/layout/cycle7"/>
    <dgm:cxn modelId="{005A8D02-2786-41CF-B431-90F027F281F7}" type="presParOf" srcId="{159DAA27-6683-472F-99E0-27E02D19C39F}" destId="{54F13AA9-EAF1-4753-9BFB-C6D53A766D8B}" srcOrd="4" destOrd="0" presId="urn:microsoft.com/office/officeart/2005/8/layout/cycle7"/>
    <dgm:cxn modelId="{7C4AF32D-5A83-49A5-9E39-B549A25EC058}" type="presParOf" srcId="{159DAA27-6683-472F-99E0-27E02D19C39F}" destId="{DEFC4F44-1DB5-4A5A-B3D9-E5E028A3E37F}" srcOrd="5" destOrd="0" presId="urn:microsoft.com/office/officeart/2005/8/layout/cycle7"/>
    <dgm:cxn modelId="{833D3C90-F9C6-4221-85C8-814FB075F3A2}" type="presParOf" srcId="{DEFC4F44-1DB5-4A5A-B3D9-E5E028A3E37F}" destId="{6894E29C-E0BE-4783-AE01-665A3226848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8E5CB2-3343-42C9-B132-EAC73521F343}" type="doc">
      <dgm:prSet loTypeId="urn:microsoft.com/office/officeart/2005/8/layout/cycle2" loCatId="cycle" qsTypeId="urn:microsoft.com/office/officeart/2005/8/quickstyle/simple5" qsCatId="simple" csTypeId="urn:microsoft.com/office/officeart/2005/8/colors/accent1_2" csCatId="accent1" phldr="1"/>
      <dgm:spPr/>
      <dgm:t>
        <a:bodyPr/>
        <a:lstStyle/>
        <a:p>
          <a:pPr rtl="1"/>
          <a:endParaRPr lang="he-IL"/>
        </a:p>
      </dgm:t>
    </dgm:pt>
    <dgm:pt modelId="{E4A73A32-8AEE-47EB-946A-EDA07C2E8190}">
      <dgm:prSet phldrT="[טקסט]"/>
      <dgm:spPr>
        <a:solidFill>
          <a:schemeClr val="accent1">
            <a:lumMod val="60000"/>
            <a:lumOff val="40000"/>
          </a:schemeClr>
        </a:solidFill>
      </dgm:spPr>
      <dgm:t>
        <a:bodyPr/>
        <a:lstStyle/>
        <a:p>
          <a:pPr rtl="1"/>
          <a:r>
            <a:rPr lang="he-IL" dirty="0">
              <a:latin typeface="David" panose="020E0502060401010101" pitchFamily="34" charset="-79"/>
              <a:cs typeface="David" panose="020E0502060401010101" pitchFamily="34" charset="-79"/>
            </a:rPr>
            <a:t>הכנה עצמית</a:t>
          </a:r>
        </a:p>
      </dgm:t>
    </dgm:pt>
    <dgm:pt modelId="{9A96F1EA-F68C-4B37-BFD4-5E3DF4C6BE6A}" type="parTrans" cxnId="{6174C2E5-D770-418A-95F3-8606F82045CF}">
      <dgm:prSet/>
      <dgm:spPr/>
      <dgm:t>
        <a:bodyPr/>
        <a:lstStyle/>
        <a:p>
          <a:pPr rtl="1"/>
          <a:endParaRPr lang="he-IL">
            <a:latin typeface="David" panose="020E0502060401010101" pitchFamily="34" charset="-79"/>
            <a:cs typeface="David" panose="020E0502060401010101" pitchFamily="34" charset="-79"/>
          </a:endParaRPr>
        </a:p>
      </dgm:t>
    </dgm:pt>
    <dgm:pt modelId="{B2E5C61E-7DD3-4D7C-8281-D2D2142747E7}" type="sibTrans" cxnId="{6174C2E5-D770-418A-95F3-8606F82045CF}">
      <dgm:prSet/>
      <dgm:spPr/>
      <dgm:t>
        <a:bodyPr/>
        <a:lstStyle/>
        <a:p>
          <a:pPr rtl="1"/>
          <a:endParaRPr lang="he-IL">
            <a:latin typeface="David" panose="020E0502060401010101" pitchFamily="34" charset="-79"/>
            <a:cs typeface="David" panose="020E0502060401010101" pitchFamily="34" charset="-79"/>
          </a:endParaRPr>
        </a:p>
      </dgm:t>
    </dgm:pt>
    <dgm:pt modelId="{B729CFA9-DA7D-4B34-8B48-84F5BBA42341}">
      <dgm:prSet phldrT="[טקסט]"/>
      <dgm:spPr/>
      <dgm:t>
        <a:bodyPr/>
        <a:lstStyle/>
        <a:p>
          <a:pPr rtl="1"/>
          <a:r>
            <a:rPr lang="he-IL" dirty="0">
              <a:latin typeface="David" panose="020E0502060401010101" pitchFamily="34" charset="-79"/>
              <a:cs typeface="David" panose="020E0502060401010101" pitchFamily="34" charset="-79"/>
            </a:rPr>
            <a:t>תדריך</a:t>
          </a:r>
        </a:p>
      </dgm:t>
    </dgm:pt>
    <dgm:pt modelId="{C8E8A778-1ACE-401E-B72A-32345BA3A8E3}" type="parTrans" cxnId="{21E545F1-199C-4132-99DC-7A2621EBF95A}">
      <dgm:prSet/>
      <dgm:spPr/>
      <dgm:t>
        <a:bodyPr/>
        <a:lstStyle/>
        <a:p>
          <a:pPr rtl="1"/>
          <a:endParaRPr lang="he-IL">
            <a:latin typeface="David" panose="020E0502060401010101" pitchFamily="34" charset="-79"/>
            <a:cs typeface="David" panose="020E0502060401010101" pitchFamily="34" charset="-79"/>
          </a:endParaRPr>
        </a:p>
      </dgm:t>
    </dgm:pt>
    <dgm:pt modelId="{C090FA5C-6B9D-46C4-9AC4-E23871469057}" type="sibTrans" cxnId="{21E545F1-199C-4132-99DC-7A2621EBF95A}">
      <dgm:prSet/>
      <dgm:spPr/>
      <dgm:t>
        <a:bodyPr/>
        <a:lstStyle/>
        <a:p>
          <a:pPr rtl="1"/>
          <a:endParaRPr lang="he-IL">
            <a:latin typeface="David" panose="020E0502060401010101" pitchFamily="34" charset="-79"/>
            <a:cs typeface="David" panose="020E0502060401010101" pitchFamily="34" charset="-79"/>
          </a:endParaRPr>
        </a:p>
      </dgm:t>
    </dgm:pt>
    <dgm:pt modelId="{1644076A-4981-4F34-B9EA-ED1A7F69B303}">
      <dgm:prSet phldrT="[טקסט]" custT="1"/>
      <dgm:spPr/>
      <dgm:t>
        <a:bodyPr/>
        <a:lstStyle/>
        <a:p>
          <a:pPr rtl="1"/>
          <a:r>
            <a:rPr lang="he-IL" sz="1800" dirty="0">
              <a:latin typeface="David" panose="020E0502060401010101" pitchFamily="34" charset="-79"/>
              <a:cs typeface="David" panose="020E0502060401010101" pitchFamily="34" charset="-79"/>
            </a:rPr>
            <a:t>ביצוע </a:t>
          </a:r>
          <a:r>
            <a:rPr lang="he-IL" sz="1600" dirty="0">
              <a:latin typeface="David" panose="020E0502060401010101" pitchFamily="34" charset="-79"/>
              <a:cs typeface="David" panose="020E0502060401010101" pitchFamily="34" charset="-79"/>
            </a:rPr>
            <a:t>(תצפית)</a:t>
          </a:r>
        </a:p>
      </dgm:t>
    </dgm:pt>
    <dgm:pt modelId="{509F64E7-1A0C-4E5A-A2E1-66FDDDD7F72D}" type="parTrans" cxnId="{FF8933A3-C660-484C-ABD9-1942716B69C4}">
      <dgm:prSet/>
      <dgm:spPr/>
      <dgm:t>
        <a:bodyPr/>
        <a:lstStyle/>
        <a:p>
          <a:pPr rtl="1"/>
          <a:endParaRPr lang="he-IL">
            <a:latin typeface="David" panose="020E0502060401010101" pitchFamily="34" charset="-79"/>
            <a:cs typeface="David" panose="020E0502060401010101" pitchFamily="34" charset="-79"/>
          </a:endParaRPr>
        </a:p>
      </dgm:t>
    </dgm:pt>
    <dgm:pt modelId="{BF91E993-F9C5-466F-8D7F-EE1242CA21A8}" type="sibTrans" cxnId="{FF8933A3-C660-484C-ABD9-1942716B69C4}">
      <dgm:prSet/>
      <dgm:spPr/>
      <dgm:t>
        <a:bodyPr/>
        <a:lstStyle/>
        <a:p>
          <a:pPr rtl="1"/>
          <a:endParaRPr lang="he-IL">
            <a:latin typeface="David" panose="020E0502060401010101" pitchFamily="34" charset="-79"/>
            <a:cs typeface="David" panose="020E0502060401010101" pitchFamily="34" charset="-79"/>
          </a:endParaRPr>
        </a:p>
      </dgm:t>
    </dgm:pt>
    <dgm:pt modelId="{88E5F68E-B73C-4D90-B015-0F21D19915F0}">
      <dgm:prSet phldrT="[טקסט]"/>
      <dgm:spPr/>
      <dgm:t>
        <a:bodyPr/>
        <a:lstStyle/>
        <a:p>
          <a:pPr rtl="1"/>
          <a:r>
            <a:rPr lang="he-IL" dirty="0">
              <a:latin typeface="David" panose="020E0502060401010101" pitchFamily="34" charset="-79"/>
              <a:cs typeface="David" panose="020E0502060401010101" pitchFamily="34" charset="-79"/>
            </a:rPr>
            <a:t>עיבוד</a:t>
          </a:r>
        </a:p>
      </dgm:t>
    </dgm:pt>
    <dgm:pt modelId="{ADBBC6DA-52AB-44D7-89A2-11510D2D6CEF}" type="parTrans" cxnId="{307804B5-AA7B-4EF8-B4E2-0F8D7F32938E}">
      <dgm:prSet/>
      <dgm:spPr/>
      <dgm:t>
        <a:bodyPr/>
        <a:lstStyle/>
        <a:p>
          <a:pPr rtl="1"/>
          <a:endParaRPr lang="he-IL">
            <a:latin typeface="David" panose="020E0502060401010101" pitchFamily="34" charset="-79"/>
            <a:cs typeface="David" panose="020E0502060401010101" pitchFamily="34" charset="-79"/>
          </a:endParaRPr>
        </a:p>
      </dgm:t>
    </dgm:pt>
    <dgm:pt modelId="{A36B96F8-7DB5-4A09-9ED0-83825C68B1F8}" type="sibTrans" cxnId="{307804B5-AA7B-4EF8-B4E2-0F8D7F32938E}">
      <dgm:prSet/>
      <dgm:spPr/>
      <dgm:t>
        <a:bodyPr/>
        <a:lstStyle/>
        <a:p>
          <a:pPr rtl="1"/>
          <a:endParaRPr lang="he-IL">
            <a:latin typeface="David" panose="020E0502060401010101" pitchFamily="34" charset="-79"/>
            <a:cs typeface="David" panose="020E0502060401010101" pitchFamily="34" charset="-79"/>
          </a:endParaRPr>
        </a:p>
      </dgm:t>
    </dgm:pt>
    <dgm:pt modelId="{12507804-00D1-40A6-8650-652C69571CF1}">
      <dgm:prSet phldrT="[טקסט]"/>
      <dgm:spPr/>
      <dgm:t>
        <a:bodyPr/>
        <a:lstStyle/>
        <a:p>
          <a:pPr rtl="1"/>
          <a:r>
            <a:rPr lang="he-IL" dirty="0">
              <a:latin typeface="David" panose="020E0502060401010101" pitchFamily="34" charset="-79"/>
              <a:cs typeface="David" panose="020E0502060401010101" pitchFamily="34" charset="-79"/>
            </a:rPr>
            <a:t>משוב</a:t>
          </a:r>
        </a:p>
      </dgm:t>
    </dgm:pt>
    <dgm:pt modelId="{5BC88BB9-E017-4EA3-9198-99DBB72618CD}" type="parTrans" cxnId="{D8FE8597-8E10-401A-AE46-1F49C66803AA}">
      <dgm:prSet/>
      <dgm:spPr/>
      <dgm:t>
        <a:bodyPr/>
        <a:lstStyle/>
        <a:p>
          <a:pPr rtl="1"/>
          <a:endParaRPr lang="he-IL">
            <a:latin typeface="David" panose="020E0502060401010101" pitchFamily="34" charset="-79"/>
            <a:cs typeface="David" panose="020E0502060401010101" pitchFamily="34" charset="-79"/>
          </a:endParaRPr>
        </a:p>
      </dgm:t>
    </dgm:pt>
    <dgm:pt modelId="{6C03B050-D76C-4119-BC88-138D3A1B173F}" type="sibTrans" cxnId="{D8FE8597-8E10-401A-AE46-1F49C66803AA}">
      <dgm:prSet/>
      <dgm:spPr/>
      <dgm:t>
        <a:bodyPr/>
        <a:lstStyle/>
        <a:p>
          <a:pPr rtl="1"/>
          <a:endParaRPr lang="he-IL">
            <a:latin typeface="David" panose="020E0502060401010101" pitchFamily="34" charset="-79"/>
            <a:cs typeface="David" panose="020E0502060401010101" pitchFamily="34" charset="-79"/>
          </a:endParaRPr>
        </a:p>
      </dgm:t>
    </dgm:pt>
    <dgm:pt modelId="{183AA1D4-CF5A-4D73-B475-20406CF1729A}" type="pres">
      <dgm:prSet presAssocID="{728E5CB2-3343-42C9-B132-EAC73521F343}" presName="cycle" presStyleCnt="0">
        <dgm:presLayoutVars>
          <dgm:dir/>
          <dgm:resizeHandles val="exact"/>
        </dgm:presLayoutVars>
      </dgm:prSet>
      <dgm:spPr/>
    </dgm:pt>
    <dgm:pt modelId="{506A7B50-00AA-4202-B6DB-A9D5EF109D25}" type="pres">
      <dgm:prSet presAssocID="{E4A73A32-8AEE-47EB-946A-EDA07C2E8190}" presName="node" presStyleLbl="node1" presStyleIdx="0" presStyleCnt="5">
        <dgm:presLayoutVars>
          <dgm:bulletEnabled val="1"/>
        </dgm:presLayoutVars>
      </dgm:prSet>
      <dgm:spPr/>
    </dgm:pt>
    <dgm:pt modelId="{47EDDE5B-CC09-4C6E-816F-679A2B31DF8B}" type="pres">
      <dgm:prSet presAssocID="{B2E5C61E-7DD3-4D7C-8281-D2D2142747E7}" presName="sibTrans" presStyleLbl="sibTrans2D1" presStyleIdx="0" presStyleCnt="5"/>
      <dgm:spPr/>
    </dgm:pt>
    <dgm:pt modelId="{3962C369-B081-467E-B8A8-33AF3DD2AD98}" type="pres">
      <dgm:prSet presAssocID="{B2E5C61E-7DD3-4D7C-8281-D2D2142747E7}" presName="connectorText" presStyleLbl="sibTrans2D1" presStyleIdx="0" presStyleCnt="5"/>
      <dgm:spPr/>
    </dgm:pt>
    <dgm:pt modelId="{B6FFE3FC-E879-4438-802D-3F86F56C8731}" type="pres">
      <dgm:prSet presAssocID="{B729CFA9-DA7D-4B34-8B48-84F5BBA42341}" presName="node" presStyleLbl="node1" presStyleIdx="1" presStyleCnt="5">
        <dgm:presLayoutVars>
          <dgm:bulletEnabled val="1"/>
        </dgm:presLayoutVars>
      </dgm:prSet>
      <dgm:spPr/>
    </dgm:pt>
    <dgm:pt modelId="{118C1DD8-44E1-4E29-8973-5C0621297127}" type="pres">
      <dgm:prSet presAssocID="{C090FA5C-6B9D-46C4-9AC4-E23871469057}" presName="sibTrans" presStyleLbl="sibTrans2D1" presStyleIdx="1" presStyleCnt="5"/>
      <dgm:spPr/>
    </dgm:pt>
    <dgm:pt modelId="{A9ED9352-020B-4BB6-9097-99BAB669F355}" type="pres">
      <dgm:prSet presAssocID="{C090FA5C-6B9D-46C4-9AC4-E23871469057}" presName="connectorText" presStyleLbl="sibTrans2D1" presStyleIdx="1" presStyleCnt="5"/>
      <dgm:spPr/>
    </dgm:pt>
    <dgm:pt modelId="{3B2F0EAC-A5AD-4778-8360-8563FB417846}" type="pres">
      <dgm:prSet presAssocID="{1644076A-4981-4F34-B9EA-ED1A7F69B303}" presName="node" presStyleLbl="node1" presStyleIdx="2" presStyleCnt="5">
        <dgm:presLayoutVars>
          <dgm:bulletEnabled val="1"/>
        </dgm:presLayoutVars>
      </dgm:prSet>
      <dgm:spPr/>
    </dgm:pt>
    <dgm:pt modelId="{FC83906B-704F-4D68-852E-B166D51BE3EB}" type="pres">
      <dgm:prSet presAssocID="{BF91E993-F9C5-466F-8D7F-EE1242CA21A8}" presName="sibTrans" presStyleLbl="sibTrans2D1" presStyleIdx="2" presStyleCnt="5"/>
      <dgm:spPr/>
    </dgm:pt>
    <dgm:pt modelId="{FD1011E9-34D9-4900-AF58-055478D7211D}" type="pres">
      <dgm:prSet presAssocID="{BF91E993-F9C5-466F-8D7F-EE1242CA21A8}" presName="connectorText" presStyleLbl="sibTrans2D1" presStyleIdx="2" presStyleCnt="5"/>
      <dgm:spPr/>
    </dgm:pt>
    <dgm:pt modelId="{0187953F-9D1B-4491-BB32-AC9172A18240}" type="pres">
      <dgm:prSet presAssocID="{88E5F68E-B73C-4D90-B015-0F21D19915F0}" presName="node" presStyleLbl="node1" presStyleIdx="3" presStyleCnt="5">
        <dgm:presLayoutVars>
          <dgm:bulletEnabled val="1"/>
        </dgm:presLayoutVars>
      </dgm:prSet>
      <dgm:spPr/>
    </dgm:pt>
    <dgm:pt modelId="{A46C3135-2471-4410-859A-58751C378990}" type="pres">
      <dgm:prSet presAssocID="{A36B96F8-7DB5-4A09-9ED0-83825C68B1F8}" presName="sibTrans" presStyleLbl="sibTrans2D1" presStyleIdx="3" presStyleCnt="5"/>
      <dgm:spPr/>
    </dgm:pt>
    <dgm:pt modelId="{DBEC0B8D-6BD0-42D9-AFC7-80A483A7BB6F}" type="pres">
      <dgm:prSet presAssocID="{A36B96F8-7DB5-4A09-9ED0-83825C68B1F8}" presName="connectorText" presStyleLbl="sibTrans2D1" presStyleIdx="3" presStyleCnt="5"/>
      <dgm:spPr/>
    </dgm:pt>
    <dgm:pt modelId="{AAFC0E29-B442-4762-82AB-93B1A14CF709}" type="pres">
      <dgm:prSet presAssocID="{12507804-00D1-40A6-8650-652C69571CF1}" presName="node" presStyleLbl="node1" presStyleIdx="4" presStyleCnt="5">
        <dgm:presLayoutVars>
          <dgm:bulletEnabled val="1"/>
        </dgm:presLayoutVars>
      </dgm:prSet>
      <dgm:spPr/>
    </dgm:pt>
    <dgm:pt modelId="{27032B9B-E0D6-4C2E-BEE9-130855F2F65D}" type="pres">
      <dgm:prSet presAssocID="{6C03B050-D76C-4119-BC88-138D3A1B173F}" presName="sibTrans" presStyleLbl="sibTrans2D1" presStyleIdx="4" presStyleCnt="5"/>
      <dgm:spPr/>
    </dgm:pt>
    <dgm:pt modelId="{E15E7D4C-718C-4481-B8E3-4582D675BBCB}" type="pres">
      <dgm:prSet presAssocID="{6C03B050-D76C-4119-BC88-138D3A1B173F}" presName="connectorText" presStyleLbl="sibTrans2D1" presStyleIdx="4" presStyleCnt="5"/>
      <dgm:spPr/>
    </dgm:pt>
  </dgm:ptLst>
  <dgm:cxnLst>
    <dgm:cxn modelId="{EF70CF0E-3404-4F36-B22C-ECDCFBE24B0C}" type="presOf" srcId="{BF91E993-F9C5-466F-8D7F-EE1242CA21A8}" destId="{FD1011E9-34D9-4900-AF58-055478D7211D}" srcOrd="1" destOrd="0" presId="urn:microsoft.com/office/officeart/2005/8/layout/cycle2"/>
    <dgm:cxn modelId="{8F58C417-127A-43F7-B60E-22CC9080BAFA}" type="presOf" srcId="{6C03B050-D76C-4119-BC88-138D3A1B173F}" destId="{E15E7D4C-718C-4481-B8E3-4582D675BBCB}" srcOrd="1" destOrd="0" presId="urn:microsoft.com/office/officeart/2005/8/layout/cycle2"/>
    <dgm:cxn modelId="{17075834-4EF2-4FD8-A886-383417EE5C94}" type="presOf" srcId="{88E5F68E-B73C-4D90-B015-0F21D19915F0}" destId="{0187953F-9D1B-4491-BB32-AC9172A18240}" srcOrd="0" destOrd="0" presId="urn:microsoft.com/office/officeart/2005/8/layout/cycle2"/>
    <dgm:cxn modelId="{C5D87661-71C6-4FFB-B52F-D90656183D17}" type="presOf" srcId="{B729CFA9-DA7D-4B34-8B48-84F5BBA42341}" destId="{B6FFE3FC-E879-4438-802D-3F86F56C8731}" srcOrd="0" destOrd="0" presId="urn:microsoft.com/office/officeart/2005/8/layout/cycle2"/>
    <dgm:cxn modelId="{C1274142-BC9B-4C0D-9FDF-EB4B92CCFA65}" type="presOf" srcId="{BF91E993-F9C5-466F-8D7F-EE1242CA21A8}" destId="{FC83906B-704F-4D68-852E-B166D51BE3EB}" srcOrd="0" destOrd="0" presId="urn:microsoft.com/office/officeart/2005/8/layout/cycle2"/>
    <dgm:cxn modelId="{D80EA642-E6F3-4F17-A98D-CC4C0FCDC3B6}" type="presOf" srcId="{B2E5C61E-7DD3-4D7C-8281-D2D2142747E7}" destId="{3962C369-B081-467E-B8A8-33AF3DD2AD98}" srcOrd="1" destOrd="0" presId="urn:microsoft.com/office/officeart/2005/8/layout/cycle2"/>
    <dgm:cxn modelId="{BF012666-6948-4AD4-843E-8CE0D2149FAF}" type="presOf" srcId="{728E5CB2-3343-42C9-B132-EAC73521F343}" destId="{183AA1D4-CF5A-4D73-B475-20406CF1729A}" srcOrd="0" destOrd="0" presId="urn:microsoft.com/office/officeart/2005/8/layout/cycle2"/>
    <dgm:cxn modelId="{6BAA8176-C867-4611-8B01-774756330B99}" type="presOf" srcId="{6C03B050-D76C-4119-BC88-138D3A1B173F}" destId="{27032B9B-E0D6-4C2E-BEE9-130855F2F65D}" srcOrd="0" destOrd="0" presId="urn:microsoft.com/office/officeart/2005/8/layout/cycle2"/>
    <dgm:cxn modelId="{63F8AD79-B797-4935-8C41-E3211BF45A80}" type="presOf" srcId="{E4A73A32-8AEE-47EB-946A-EDA07C2E8190}" destId="{506A7B50-00AA-4202-B6DB-A9D5EF109D25}" srcOrd="0" destOrd="0" presId="urn:microsoft.com/office/officeart/2005/8/layout/cycle2"/>
    <dgm:cxn modelId="{F0B40597-62DE-4E74-A42A-7C0C2C64BC4E}" type="presOf" srcId="{A36B96F8-7DB5-4A09-9ED0-83825C68B1F8}" destId="{A46C3135-2471-4410-859A-58751C378990}" srcOrd="0" destOrd="0" presId="urn:microsoft.com/office/officeart/2005/8/layout/cycle2"/>
    <dgm:cxn modelId="{D8FE8597-8E10-401A-AE46-1F49C66803AA}" srcId="{728E5CB2-3343-42C9-B132-EAC73521F343}" destId="{12507804-00D1-40A6-8650-652C69571CF1}" srcOrd="4" destOrd="0" parTransId="{5BC88BB9-E017-4EA3-9198-99DBB72618CD}" sibTransId="{6C03B050-D76C-4119-BC88-138D3A1B173F}"/>
    <dgm:cxn modelId="{FF8933A3-C660-484C-ABD9-1942716B69C4}" srcId="{728E5CB2-3343-42C9-B132-EAC73521F343}" destId="{1644076A-4981-4F34-B9EA-ED1A7F69B303}" srcOrd="2" destOrd="0" parTransId="{509F64E7-1A0C-4E5A-A2E1-66FDDDD7F72D}" sibTransId="{BF91E993-F9C5-466F-8D7F-EE1242CA21A8}"/>
    <dgm:cxn modelId="{307804B5-AA7B-4EF8-B4E2-0F8D7F32938E}" srcId="{728E5CB2-3343-42C9-B132-EAC73521F343}" destId="{88E5F68E-B73C-4D90-B015-0F21D19915F0}" srcOrd="3" destOrd="0" parTransId="{ADBBC6DA-52AB-44D7-89A2-11510D2D6CEF}" sibTransId="{A36B96F8-7DB5-4A09-9ED0-83825C68B1F8}"/>
    <dgm:cxn modelId="{DF8A5DBC-43A9-48DE-99B6-EB720251DDFA}" type="presOf" srcId="{A36B96F8-7DB5-4A09-9ED0-83825C68B1F8}" destId="{DBEC0B8D-6BD0-42D9-AFC7-80A483A7BB6F}" srcOrd="1" destOrd="0" presId="urn:microsoft.com/office/officeart/2005/8/layout/cycle2"/>
    <dgm:cxn modelId="{AFBA0FC4-172A-4D88-8486-D7F8BCF3FF5F}" type="presOf" srcId="{C090FA5C-6B9D-46C4-9AC4-E23871469057}" destId="{118C1DD8-44E1-4E29-8973-5C0621297127}" srcOrd="0" destOrd="0" presId="urn:microsoft.com/office/officeart/2005/8/layout/cycle2"/>
    <dgm:cxn modelId="{7F200EC9-FC09-4FAB-A845-7C6133B4537A}" type="presOf" srcId="{C090FA5C-6B9D-46C4-9AC4-E23871469057}" destId="{A9ED9352-020B-4BB6-9097-99BAB669F355}" srcOrd="1" destOrd="0" presId="urn:microsoft.com/office/officeart/2005/8/layout/cycle2"/>
    <dgm:cxn modelId="{BE6A48DE-9D9A-4415-94A9-ACD5D66B2633}" type="presOf" srcId="{1644076A-4981-4F34-B9EA-ED1A7F69B303}" destId="{3B2F0EAC-A5AD-4778-8360-8563FB417846}" srcOrd="0" destOrd="0" presId="urn:microsoft.com/office/officeart/2005/8/layout/cycle2"/>
    <dgm:cxn modelId="{6174C2E5-D770-418A-95F3-8606F82045CF}" srcId="{728E5CB2-3343-42C9-B132-EAC73521F343}" destId="{E4A73A32-8AEE-47EB-946A-EDA07C2E8190}" srcOrd="0" destOrd="0" parTransId="{9A96F1EA-F68C-4B37-BFD4-5E3DF4C6BE6A}" sibTransId="{B2E5C61E-7DD3-4D7C-8281-D2D2142747E7}"/>
    <dgm:cxn modelId="{5BB1F4E7-2E6B-4139-A34C-591241E5F116}" type="presOf" srcId="{12507804-00D1-40A6-8650-652C69571CF1}" destId="{AAFC0E29-B442-4762-82AB-93B1A14CF709}" srcOrd="0" destOrd="0" presId="urn:microsoft.com/office/officeart/2005/8/layout/cycle2"/>
    <dgm:cxn modelId="{21E545F1-199C-4132-99DC-7A2621EBF95A}" srcId="{728E5CB2-3343-42C9-B132-EAC73521F343}" destId="{B729CFA9-DA7D-4B34-8B48-84F5BBA42341}" srcOrd="1" destOrd="0" parTransId="{C8E8A778-1ACE-401E-B72A-32345BA3A8E3}" sibTransId="{C090FA5C-6B9D-46C4-9AC4-E23871469057}"/>
    <dgm:cxn modelId="{482585FD-390C-4C40-A3EF-2DA8FBA8F28A}" type="presOf" srcId="{B2E5C61E-7DD3-4D7C-8281-D2D2142747E7}" destId="{47EDDE5B-CC09-4C6E-816F-679A2B31DF8B}" srcOrd="0" destOrd="0" presId="urn:microsoft.com/office/officeart/2005/8/layout/cycle2"/>
    <dgm:cxn modelId="{FB2BD001-033F-4490-A11E-6F95A7D29FF6}" type="presParOf" srcId="{183AA1D4-CF5A-4D73-B475-20406CF1729A}" destId="{506A7B50-00AA-4202-B6DB-A9D5EF109D25}" srcOrd="0" destOrd="0" presId="urn:microsoft.com/office/officeart/2005/8/layout/cycle2"/>
    <dgm:cxn modelId="{28E8D2E5-D1A4-42CD-8D46-21966CF7253C}" type="presParOf" srcId="{183AA1D4-CF5A-4D73-B475-20406CF1729A}" destId="{47EDDE5B-CC09-4C6E-816F-679A2B31DF8B}" srcOrd="1" destOrd="0" presId="urn:microsoft.com/office/officeart/2005/8/layout/cycle2"/>
    <dgm:cxn modelId="{33AC14F1-9C18-4701-BAA0-43327CFA5F18}" type="presParOf" srcId="{47EDDE5B-CC09-4C6E-816F-679A2B31DF8B}" destId="{3962C369-B081-467E-B8A8-33AF3DD2AD98}" srcOrd="0" destOrd="0" presId="urn:microsoft.com/office/officeart/2005/8/layout/cycle2"/>
    <dgm:cxn modelId="{070CEC1F-5463-4090-87A6-988AEE25B38E}" type="presParOf" srcId="{183AA1D4-CF5A-4D73-B475-20406CF1729A}" destId="{B6FFE3FC-E879-4438-802D-3F86F56C8731}" srcOrd="2" destOrd="0" presId="urn:microsoft.com/office/officeart/2005/8/layout/cycle2"/>
    <dgm:cxn modelId="{39445DB4-8758-4A25-97CA-AE955F9887E9}" type="presParOf" srcId="{183AA1D4-CF5A-4D73-B475-20406CF1729A}" destId="{118C1DD8-44E1-4E29-8973-5C0621297127}" srcOrd="3" destOrd="0" presId="urn:microsoft.com/office/officeart/2005/8/layout/cycle2"/>
    <dgm:cxn modelId="{32EC0EF0-5E21-4367-A720-73B2F5D036F2}" type="presParOf" srcId="{118C1DD8-44E1-4E29-8973-5C0621297127}" destId="{A9ED9352-020B-4BB6-9097-99BAB669F355}" srcOrd="0" destOrd="0" presId="urn:microsoft.com/office/officeart/2005/8/layout/cycle2"/>
    <dgm:cxn modelId="{D047C8AC-ACD2-4A37-B2B6-D53A8C640129}" type="presParOf" srcId="{183AA1D4-CF5A-4D73-B475-20406CF1729A}" destId="{3B2F0EAC-A5AD-4778-8360-8563FB417846}" srcOrd="4" destOrd="0" presId="urn:microsoft.com/office/officeart/2005/8/layout/cycle2"/>
    <dgm:cxn modelId="{C19231ED-A667-4C19-B1EE-7EB65664E111}" type="presParOf" srcId="{183AA1D4-CF5A-4D73-B475-20406CF1729A}" destId="{FC83906B-704F-4D68-852E-B166D51BE3EB}" srcOrd="5" destOrd="0" presId="urn:microsoft.com/office/officeart/2005/8/layout/cycle2"/>
    <dgm:cxn modelId="{02FABECD-2CC5-41C6-99AD-9378F33D1BF4}" type="presParOf" srcId="{FC83906B-704F-4D68-852E-B166D51BE3EB}" destId="{FD1011E9-34D9-4900-AF58-055478D7211D}" srcOrd="0" destOrd="0" presId="urn:microsoft.com/office/officeart/2005/8/layout/cycle2"/>
    <dgm:cxn modelId="{EE4B3495-130D-40A8-A602-4FEDF3B3002A}" type="presParOf" srcId="{183AA1D4-CF5A-4D73-B475-20406CF1729A}" destId="{0187953F-9D1B-4491-BB32-AC9172A18240}" srcOrd="6" destOrd="0" presId="urn:microsoft.com/office/officeart/2005/8/layout/cycle2"/>
    <dgm:cxn modelId="{73E06615-8347-4B33-9D2B-223BC5BFA40F}" type="presParOf" srcId="{183AA1D4-CF5A-4D73-B475-20406CF1729A}" destId="{A46C3135-2471-4410-859A-58751C378990}" srcOrd="7" destOrd="0" presId="urn:microsoft.com/office/officeart/2005/8/layout/cycle2"/>
    <dgm:cxn modelId="{32871222-43D1-4B2D-BC14-A3BFC601E087}" type="presParOf" srcId="{A46C3135-2471-4410-859A-58751C378990}" destId="{DBEC0B8D-6BD0-42D9-AFC7-80A483A7BB6F}" srcOrd="0" destOrd="0" presId="urn:microsoft.com/office/officeart/2005/8/layout/cycle2"/>
    <dgm:cxn modelId="{D65B0860-4795-4D55-8959-A97CA27D5B77}" type="presParOf" srcId="{183AA1D4-CF5A-4D73-B475-20406CF1729A}" destId="{AAFC0E29-B442-4762-82AB-93B1A14CF709}" srcOrd="8" destOrd="0" presId="urn:microsoft.com/office/officeart/2005/8/layout/cycle2"/>
    <dgm:cxn modelId="{76E77093-2AAD-44E6-B4E8-BD5CE3D96B39}" type="presParOf" srcId="{183AA1D4-CF5A-4D73-B475-20406CF1729A}" destId="{27032B9B-E0D6-4C2E-BEE9-130855F2F65D}" srcOrd="9" destOrd="0" presId="urn:microsoft.com/office/officeart/2005/8/layout/cycle2"/>
    <dgm:cxn modelId="{994A6535-E4B0-471E-BF85-BADE7F6A62ED}" type="presParOf" srcId="{27032B9B-E0D6-4C2E-BEE9-130855F2F65D}" destId="{E15E7D4C-718C-4481-B8E3-4582D675BBC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C9C3802-50ED-4A58-8B5C-7ED41FC403C2}" type="doc">
      <dgm:prSet loTypeId="urn:microsoft.com/office/officeart/2005/8/layout/process2"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pt>
    <dgm:pt modelId="{4D338C4A-9D0E-44D8-BF9F-1AD97E76F200}">
      <dgm:prSet phldrT="[טקסט]"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he-IL" sz="1400" b="1" dirty="0">
              <a:solidFill>
                <a:schemeClr val="tx1"/>
              </a:solidFill>
              <a:latin typeface="David" panose="020E0502060401010101" pitchFamily="34" charset="-79"/>
              <a:cs typeface="David" panose="020E0502060401010101" pitchFamily="34" charset="-79"/>
            </a:rPr>
            <a:t>מתן מטלה</a:t>
          </a:r>
        </a:p>
      </dgm:t>
    </dgm:pt>
    <dgm:pt modelId="{B0FED2C9-A8B6-4FDD-ABB5-BB04ADA1CBB7}" type="parTrans" cxnId="{B7937AE4-5FD9-4D0D-B63A-32B34C8BE511}">
      <dgm:prSet/>
      <dgm:spPr/>
      <dgm:t>
        <a:bodyPr/>
        <a:lstStyle/>
        <a:p>
          <a:pPr rtl="1"/>
          <a:endParaRPr lang="he-IL" sz="1400">
            <a:solidFill>
              <a:schemeClr val="tx1"/>
            </a:solidFill>
            <a:latin typeface="David" panose="020E0502060401010101" pitchFamily="34" charset="-79"/>
            <a:cs typeface="David" panose="020E0502060401010101" pitchFamily="34" charset="-79"/>
          </a:endParaRPr>
        </a:p>
      </dgm:t>
    </dgm:pt>
    <dgm:pt modelId="{66DF66F1-1EAF-42BF-82A1-0BC0EA477C06}" type="sibTrans" cxnId="{B7937AE4-5FD9-4D0D-B63A-32B34C8BE51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endParaRPr lang="he-IL" sz="1400">
            <a:solidFill>
              <a:schemeClr val="tx1"/>
            </a:solidFill>
            <a:latin typeface="David" panose="020E0502060401010101" pitchFamily="34" charset="-79"/>
            <a:cs typeface="David" panose="020E0502060401010101" pitchFamily="34" charset="-79"/>
          </a:endParaRPr>
        </a:p>
      </dgm:t>
    </dgm:pt>
    <dgm:pt modelId="{FB54EC9B-090F-40B6-A03B-3E5DCF4B8EAB}">
      <dgm:prSet phldrT="[טקסט]" custT="1"/>
      <dgm:spPr>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lnSpc>
              <a:spcPct val="150000"/>
            </a:lnSpc>
          </a:pPr>
          <a:r>
            <a:rPr lang="he-IL" sz="1400" b="1" dirty="0">
              <a:solidFill>
                <a:schemeClr val="tx1"/>
              </a:solidFill>
              <a:latin typeface="David" panose="020E0502060401010101" pitchFamily="34" charset="-79"/>
              <a:cs typeface="David" panose="020E0502060401010101" pitchFamily="34" charset="-79"/>
            </a:rPr>
            <a:t>הגשת מטלה </a:t>
          </a:r>
          <a:br>
            <a:rPr lang="en-US" sz="1400" b="1" dirty="0">
              <a:solidFill>
                <a:schemeClr val="tx1"/>
              </a:solidFill>
              <a:latin typeface="David" panose="020E0502060401010101" pitchFamily="34" charset="-79"/>
              <a:cs typeface="David" panose="020E0502060401010101" pitchFamily="34" charset="-79"/>
            </a:rPr>
          </a:br>
          <a:r>
            <a:rPr lang="he-IL" sz="1200" b="0" dirty="0">
              <a:solidFill>
                <a:schemeClr val="tx1"/>
              </a:solidFill>
              <a:latin typeface="David" panose="020E0502060401010101" pitchFamily="34" charset="-79"/>
              <a:cs typeface="David" panose="020E0502060401010101" pitchFamily="34" charset="-79"/>
            </a:rPr>
            <a:t>(3 ש' מסוף קורס)</a:t>
          </a:r>
        </a:p>
      </dgm:t>
    </dgm:pt>
    <dgm:pt modelId="{92037935-1F38-4D14-8C93-79351325C040}" type="parTrans" cxnId="{C3679472-AD79-4D19-8625-592A1FDAB3F0}">
      <dgm:prSet/>
      <dgm:spPr/>
      <dgm:t>
        <a:bodyPr/>
        <a:lstStyle/>
        <a:p>
          <a:pPr rtl="1"/>
          <a:endParaRPr lang="he-IL" sz="1400">
            <a:solidFill>
              <a:schemeClr val="tx1"/>
            </a:solidFill>
            <a:latin typeface="David" panose="020E0502060401010101" pitchFamily="34" charset="-79"/>
            <a:cs typeface="David" panose="020E0502060401010101" pitchFamily="34" charset="-79"/>
          </a:endParaRPr>
        </a:p>
      </dgm:t>
    </dgm:pt>
    <dgm:pt modelId="{0D5F0F1B-B6E4-4ABA-8141-1EA5C0E4DA36}" type="sibTrans" cxnId="{C3679472-AD79-4D19-8625-592A1FDAB3F0}">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endParaRPr lang="he-IL" sz="1400">
            <a:solidFill>
              <a:schemeClr val="tx1"/>
            </a:solidFill>
            <a:latin typeface="David" panose="020E0502060401010101" pitchFamily="34" charset="-79"/>
            <a:cs typeface="David" panose="020E0502060401010101" pitchFamily="34" charset="-79"/>
          </a:endParaRPr>
        </a:p>
      </dgm:t>
    </dgm:pt>
    <dgm:pt modelId="{A77BDCA6-A3B3-416E-B7A8-8D504207F87E}">
      <dgm:prSet phldrT="[טקסט]" custT="1"/>
      <dgm:spPr>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lnSpc>
              <a:spcPct val="150000"/>
            </a:lnSpc>
          </a:pPr>
          <a:r>
            <a:rPr lang="he-IL" sz="1400" b="1" dirty="0">
              <a:solidFill>
                <a:schemeClr val="tx1"/>
              </a:solidFill>
              <a:latin typeface="David" panose="020E0502060401010101" pitchFamily="34" charset="-79"/>
              <a:cs typeface="David" panose="020E0502060401010101" pitchFamily="34" charset="-79"/>
            </a:rPr>
            <a:t>בדיקה, ציון, השבה </a:t>
          </a:r>
          <a:r>
            <a:rPr lang="he-IL" sz="1200" b="0" dirty="0">
              <a:solidFill>
                <a:schemeClr val="tx1"/>
              </a:solidFill>
              <a:latin typeface="David" panose="020E0502060401010101" pitchFamily="34" charset="-79"/>
              <a:cs typeface="David" panose="020E0502060401010101" pitchFamily="34" charset="-79"/>
            </a:rPr>
            <a:t>(שבועיים מההגשה)</a:t>
          </a:r>
        </a:p>
      </dgm:t>
    </dgm:pt>
    <dgm:pt modelId="{0B6F1747-6275-4356-901E-76E8FFF09015}" type="parTrans" cxnId="{D0E19B86-2604-409E-8C5B-FBBCF23D86F9}">
      <dgm:prSet/>
      <dgm:spPr/>
      <dgm:t>
        <a:bodyPr/>
        <a:lstStyle/>
        <a:p>
          <a:pPr rtl="1"/>
          <a:endParaRPr lang="he-IL" sz="1400">
            <a:solidFill>
              <a:schemeClr val="tx1"/>
            </a:solidFill>
            <a:latin typeface="David" panose="020E0502060401010101" pitchFamily="34" charset="-79"/>
            <a:cs typeface="David" panose="020E0502060401010101" pitchFamily="34" charset="-79"/>
          </a:endParaRPr>
        </a:p>
      </dgm:t>
    </dgm:pt>
    <dgm:pt modelId="{AF5B53D6-346C-4213-ABE3-6B1F220CA09F}" type="sibTrans" cxnId="{D0E19B86-2604-409E-8C5B-FBBCF23D86F9}">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endParaRPr lang="he-IL" sz="1400">
            <a:solidFill>
              <a:schemeClr val="tx1"/>
            </a:solidFill>
            <a:latin typeface="David" panose="020E0502060401010101" pitchFamily="34" charset="-79"/>
            <a:cs typeface="David" panose="020E0502060401010101" pitchFamily="34" charset="-79"/>
          </a:endParaRPr>
        </a:p>
      </dgm:t>
    </dgm:pt>
    <dgm:pt modelId="{4280B876-0BF4-4EA7-8993-F6ECB64C5345}">
      <dgm:prSet phldrT="[טקסט]" custT="1"/>
      <dgm:spPr>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lnSpc>
              <a:spcPct val="150000"/>
            </a:lnSpc>
          </a:pPr>
          <a:r>
            <a:rPr lang="he-IL" sz="1400" b="1" dirty="0">
              <a:solidFill>
                <a:schemeClr val="tx1"/>
              </a:solidFill>
              <a:latin typeface="David" panose="020E0502060401010101" pitchFamily="34" charset="-79"/>
              <a:cs typeface="David" panose="020E0502060401010101" pitchFamily="34" charset="-79"/>
            </a:rPr>
            <a:t>ערעור </a:t>
          </a:r>
          <a:br>
            <a:rPr lang="en-US" sz="1200" b="0" dirty="0">
              <a:solidFill>
                <a:schemeClr val="tx1"/>
              </a:solidFill>
              <a:latin typeface="David" panose="020E0502060401010101" pitchFamily="34" charset="-79"/>
              <a:cs typeface="David" panose="020E0502060401010101" pitchFamily="34" charset="-79"/>
            </a:rPr>
          </a:br>
          <a:r>
            <a:rPr lang="he-IL" sz="1200" b="0" dirty="0">
              <a:solidFill>
                <a:schemeClr val="tx1"/>
              </a:solidFill>
              <a:latin typeface="David" panose="020E0502060401010101" pitchFamily="34" charset="-79"/>
              <a:cs typeface="David" panose="020E0502060401010101" pitchFamily="34" charset="-79"/>
            </a:rPr>
            <a:t>(חודש מקבלת ציון)</a:t>
          </a:r>
        </a:p>
      </dgm:t>
    </dgm:pt>
    <dgm:pt modelId="{3F3C2D3A-2042-48A4-9304-D24B15DB8357}" type="parTrans" cxnId="{1B46E800-7B51-44D0-9F1B-9D23B1AAE689}">
      <dgm:prSet/>
      <dgm:spPr/>
      <dgm:t>
        <a:bodyPr/>
        <a:lstStyle/>
        <a:p>
          <a:pPr rtl="1"/>
          <a:endParaRPr lang="he-IL"/>
        </a:p>
      </dgm:t>
    </dgm:pt>
    <dgm:pt modelId="{C90D2481-B9FE-4E5C-AF72-34931BDAABAF}" type="sibTrans" cxnId="{1B46E800-7B51-44D0-9F1B-9D23B1AAE689}">
      <dgm:prSet/>
      <dgm:spPr/>
      <dgm:t>
        <a:bodyPr/>
        <a:lstStyle/>
        <a:p>
          <a:pPr rtl="1"/>
          <a:endParaRPr lang="he-IL"/>
        </a:p>
      </dgm:t>
    </dgm:pt>
    <dgm:pt modelId="{3D2C8A05-C2DE-4F86-8DC1-E78B12CF5560}" type="pres">
      <dgm:prSet presAssocID="{5C9C3802-50ED-4A58-8B5C-7ED41FC403C2}" presName="linearFlow" presStyleCnt="0">
        <dgm:presLayoutVars>
          <dgm:resizeHandles val="exact"/>
        </dgm:presLayoutVars>
      </dgm:prSet>
      <dgm:spPr/>
    </dgm:pt>
    <dgm:pt modelId="{D29A3FA6-67DB-43F6-9073-8AD90D0CA1D9}" type="pres">
      <dgm:prSet presAssocID="{4D338C4A-9D0E-44D8-BF9F-1AD97E76F200}" presName="node" presStyleLbl="node1" presStyleIdx="0" presStyleCnt="4">
        <dgm:presLayoutVars>
          <dgm:bulletEnabled val="1"/>
        </dgm:presLayoutVars>
      </dgm:prSet>
      <dgm:spPr/>
    </dgm:pt>
    <dgm:pt modelId="{2C332904-CC1F-427D-A5C8-3245D5347B4B}" type="pres">
      <dgm:prSet presAssocID="{66DF66F1-1EAF-42BF-82A1-0BC0EA477C06}" presName="sibTrans" presStyleLbl="sibTrans2D1" presStyleIdx="0" presStyleCnt="3"/>
      <dgm:spPr/>
    </dgm:pt>
    <dgm:pt modelId="{31EC8C77-A0FC-4D9F-AEC5-B21E03832FC8}" type="pres">
      <dgm:prSet presAssocID="{66DF66F1-1EAF-42BF-82A1-0BC0EA477C06}" presName="connectorText" presStyleLbl="sibTrans2D1" presStyleIdx="0" presStyleCnt="3"/>
      <dgm:spPr/>
    </dgm:pt>
    <dgm:pt modelId="{09592961-BC31-4A74-9B13-25F4A5926DCA}" type="pres">
      <dgm:prSet presAssocID="{FB54EC9B-090F-40B6-A03B-3E5DCF4B8EAB}" presName="node" presStyleLbl="node1" presStyleIdx="1" presStyleCnt="4">
        <dgm:presLayoutVars>
          <dgm:bulletEnabled val="1"/>
        </dgm:presLayoutVars>
      </dgm:prSet>
      <dgm:spPr/>
    </dgm:pt>
    <dgm:pt modelId="{0E43CC16-1AA9-4459-BA9F-2F7C00FC647D}" type="pres">
      <dgm:prSet presAssocID="{0D5F0F1B-B6E4-4ABA-8141-1EA5C0E4DA36}" presName="sibTrans" presStyleLbl="sibTrans2D1" presStyleIdx="1" presStyleCnt="3"/>
      <dgm:spPr/>
    </dgm:pt>
    <dgm:pt modelId="{5A3D6F1B-4A6A-4C29-AC2D-F273F4FD2419}" type="pres">
      <dgm:prSet presAssocID="{0D5F0F1B-B6E4-4ABA-8141-1EA5C0E4DA36}" presName="connectorText" presStyleLbl="sibTrans2D1" presStyleIdx="1" presStyleCnt="3"/>
      <dgm:spPr/>
    </dgm:pt>
    <dgm:pt modelId="{99EC73AF-26B3-4EFA-B632-C5488B06D3BA}" type="pres">
      <dgm:prSet presAssocID="{A77BDCA6-A3B3-416E-B7A8-8D504207F87E}" presName="node" presStyleLbl="node1" presStyleIdx="2" presStyleCnt="4">
        <dgm:presLayoutVars>
          <dgm:bulletEnabled val="1"/>
        </dgm:presLayoutVars>
      </dgm:prSet>
      <dgm:spPr/>
    </dgm:pt>
    <dgm:pt modelId="{F7DEB85C-C259-4434-8B11-03286E9722F9}" type="pres">
      <dgm:prSet presAssocID="{AF5B53D6-346C-4213-ABE3-6B1F220CA09F}" presName="sibTrans" presStyleLbl="sibTrans2D1" presStyleIdx="2" presStyleCnt="3"/>
      <dgm:spPr/>
    </dgm:pt>
    <dgm:pt modelId="{9869DB69-F32C-4E41-9D97-FB33C3C8B34F}" type="pres">
      <dgm:prSet presAssocID="{AF5B53D6-346C-4213-ABE3-6B1F220CA09F}" presName="connectorText" presStyleLbl="sibTrans2D1" presStyleIdx="2" presStyleCnt="3"/>
      <dgm:spPr/>
    </dgm:pt>
    <dgm:pt modelId="{F5F2059F-BB91-43CF-84E7-C1499B379DE9}" type="pres">
      <dgm:prSet presAssocID="{4280B876-0BF4-4EA7-8993-F6ECB64C5345}" presName="node" presStyleLbl="node1" presStyleIdx="3" presStyleCnt="4">
        <dgm:presLayoutVars>
          <dgm:bulletEnabled val="1"/>
        </dgm:presLayoutVars>
      </dgm:prSet>
      <dgm:spPr/>
    </dgm:pt>
  </dgm:ptLst>
  <dgm:cxnLst>
    <dgm:cxn modelId="{1B46E800-7B51-44D0-9F1B-9D23B1AAE689}" srcId="{5C9C3802-50ED-4A58-8B5C-7ED41FC403C2}" destId="{4280B876-0BF4-4EA7-8993-F6ECB64C5345}" srcOrd="3" destOrd="0" parTransId="{3F3C2D3A-2042-48A4-9304-D24B15DB8357}" sibTransId="{C90D2481-B9FE-4E5C-AF72-34931BDAABAF}"/>
    <dgm:cxn modelId="{91DD1E25-8CDC-4D34-A94C-E0D5E835FB4D}" type="presOf" srcId="{FB54EC9B-090F-40B6-A03B-3E5DCF4B8EAB}" destId="{09592961-BC31-4A74-9B13-25F4A5926DCA}" srcOrd="0" destOrd="0" presId="urn:microsoft.com/office/officeart/2005/8/layout/process2"/>
    <dgm:cxn modelId="{FE3AA25D-7666-4564-9B51-1A2DA679AC76}" type="presOf" srcId="{4D338C4A-9D0E-44D8-BF9F-1AD97E76F200}" destId="{D29A3FA6-67DB-43F6-9073-8AD90D0CA1D9}" srcOrd="0" destOrd="0" presId="urn:microsoft.com/office/officeart/2005/8/layout/process2"/>
    <dgm:cxn modelId="{5C8F8F4B-B1BB-4733-8C59-614BE28452B8}" type="presOf" srcId="{4280B876-0BF4-4EA7-8993-F6ECB64C5345}" destId="{F5F2059F-BB91-43CF-84E7-C1499B379DE9}" srcOrd="0" destOrd="0" presId="urn:microsoft.com/office/officeart/2005/8/layout/process2"/>
    <dgm:cxn modelId="{C3679472-AD79-4D19-8625-592A1FDAB3F0}" srcId="{5C9C3802-50ED-4A58-8B5C-7ED41FC403C2}" destId="{FB54EC9B-090F-40B6-A03B-3E5DCF4B8EAB}" srcOrd="1" destOrd="0" parTransId="{92037935-1F38-4D14-8C93-79351325C040}" sibTransId="{0D5F0F1B-B6E4-4ABA-8141-1EA5C0E4DA36}"/>
    <dgm:cxn modelId="{EC559153-B378-4627-A424-8970B7687708}" type="presOf" srcId="{5C9C3802-50ED-4A58-8B5C-7ED41FC403C2}" destId="{3D2C8A05-C2DE-4F86-8DC1-E78B12CF5560}" srcOrd="0" destOrd="0" presId="urn:microsoft.com/office/officeart/2005/8/layout/process2"/>
    <dgm:cxn modelId="{94285083-EFE5-499F-A4DD-42F9DA6CBE76}" type="presOf" srcId="{AF5B53D6-346C-4213-ABE3-6B1F220CA09F}" destId="{F7DEB85C-C259-4434-8B11-03286E9722F9}" srcOrd="0" destOrd="0" presId="urn:microsoft.com/office/officeart/2005/8/layout/process2"/>
    <dgm:cxn modelId="{C9C0F984-4F8A-4CEA-A4CA-CEC9D9D322EE}" type="presOf" srcId="{A77BDCA6-A3B3-416E-B7A8-8D504207F87E}" destId="{99EC73AF-26B3-4EFA-B632-C5488B06D3BA}" srcOrd="0" destOrd="0" presId="urn:microsoft.com/office/officeart/2005/8/layout/process2"/>
    <dgm:cxn modelId="{D0E19B86-2604-409E-8C5B-FBBCF23D86F9}" srcId="{5C9C3802-50ED-4A58-8B5C-7ED41FC403C2}" destId="{A77BDCA6-A3B3-416E-B7A8-8D504207F87E}" srcOrd="2" destOrd="0" parTransId="{0B6F1747-6275-4356-901E-76E8FFF09015}" sibTransId="{AF5B53D6-346C-4213-ABE3-6B1F220CA09F}"/>
    <dgm:cxn modelId="{09D0A093-0C69-4A0D-893E-142B0D578005}" type="presOf" srcId="{AF5B53D6-346C-4213-ABE3-6B1F220CA09F}" destId="{9869DB69-F32C-4E41-9D97-FB33C3C8B34F}" srcOrd="1" destOrd="0" presId="urn:microsoft.com/office/officeart/2005/8/layout/process2"/>
    <dgm:cxn modelId="{EE2A57BF-6F90-4FD8-BC40-A312A1B39885}" type="presOf" srcId="{66DF66F1-1EAF-42BF-82A1-0BC0EA477C06}" destId="{2C332904-CC1F-427D-A5C8-3245D5347B4B}" srcOrd="0" destOrd="0" presId="urn:microsoft.com/office/officeart/2005/8/layout/process2"/>
    <dgm:cxn modelId="{EE0034C0-EB0D-4360-99B8-0E6794AF075F}" type="presOf" srcId="{66DF66F1-1EAF-42BF-82A1-0BC0EA477C06}" destId="{31EC8C77-A0FC-4D9F-AEC5-B21E03832FC8}" srcOrd="1" destOrd="0" presId="urn:microsoft.com/office/officeart/2005/8/layout/process2"/>
    <dgm:cxn modelId="{B7937AE4-5FD9-4D0D-B63A-32B34C8BE511}" srcId="{5C9C3802-50ED-4A58-8B5C-7ED41FC403C2}" destId="{4D338C4A-9D0E-44D8-BF9F-1AD97E76F200}" srcOrd="0" destOrd="0" parTransId="{B0FED2C9-A8B6-4FDD-ABB5-BB04ADA1CBB7}" sibTransId="{66DF66F1-1EAF-42BF-82A1-0BC0EA477C06}"/>
    <dgm:cxn modelId="{0FECA3E8-1CA2-46DA-954E-B977024DF0C4}" type="presOf" srcId="{0D5F0F1B-B6E4-4ABA-8141-1EA5C0E4DA36}" destId="{5A3D6F1B-4A6A-4C29-AC2D-F273F4FD2419}" srcOrd="1" destOrd="0" presId="urn:microsoft.com/office/officeart/2005/8/layout/process2"/>
    <dgm:cxn modelId="{200695EC-4060-4182-B047-41E84743248D}" type="presOf" srcId="{0D5F0F1B-B6E4-4ABA-8141-1EA5C0E4DA36}" destId="{0E43CC16-1AA9-4459-BA9F-2F7C00FC647D}" srcOrd="0" destOrd="0" presId="urn:microsoft.com/office/officeart/2005/8/layout/process2"/>
    <dgm:cxn modelId="{A5C224D7-37BE-4923-83D7-7410AA4FF376}" type="presParOf" srcId="{3D2C8A05-C2DE-4F86-8DC1-E78B12CF5560}" destId="{D29A3FA6-67DB-43F6-9073-8AD90D0CA1D9}" srcOrd="0" destOrd="0" presId="urn:microsoft.com/office/officeart/2005/8/layout/process2"/>
    <dgm:cxn modelId="{034F8CBE-D710-4C1C-940A-0781ACCE0C73}" type="presParOf" srcId="{3D2C8A05-C2DE-4F86-8DC1-E78B12CF5560}" destId="{2C332904-CC1F-427D-A5C8-3245D5347B4B}" srcOrd="1" destOrd="0" presId="urn:microsoft.com/office/officeart/2005/8/layout/process2"/>
    <dgm:cxn modelId="{B8493CAF-D4D1-4FA3-B34B-575B5627A7E2}" type="presParOf" srcId="{2C332904-CC1F-427D-A5C8-3245D5347B4B}" destId="{31EC8C77-A0FC-4D9F-AEC5-B21E03832FC8}" srcOrd="0" destOrd="0" presId="urn:microsoft.com/office/officeart/2005/8/layout/process2"/>
    <dgm:cxn modelId="{E3A5C51D-78B9-453A-968B-5334AC4CC8BF}" type="presParOf" srcId="{3D2C8A05-C2DE-4F86-8DC1-E78B12CF5560}" destId="{09592961-BC31-4A74-9B13-25F4A5926DCA}" srcOrd="2" destOrd="0" presId="urn:microsoft.com/office/officeart/2005/8/layout/process2"/>
    <dgm:cxn modelId="{E61C7DED-FB73-4B07-847C-DA221C2DBBA8}" type="presParOf" srcId="{3D2C8A05-C2DE-4F86-8DC1-E78B12CF5560}" destId="{0E43CC16-1AA9-4459-BA9F-2F7C00FC647D}" srcOrd="3" destOrd="0" presId="urn:microsoft.com/office/officeart/2005/8/layout/process2"/>
    <dgm:cxn modelId="{61F136D3-16DD-4E07-9340-517A6EB1CDB0}" type="presParOf" srcId="{0E43CC16-1AA9-4459-BA9F-2F7C00FC647D}" destId="{5A3D6F1B-4A6A-4C29-AC2D-F273F4FD2419}" srcOrd="0" destOrd="0" presId="urn:microsoft.com/office/officeart/2005/8/layout/process2"/>
    <dgm:cxn modelId="{254DADD3-C848-485C-B017-A167786F96EA}" type="presParOf" srcId="{3D2C8A05-C2DE-4F86-8DC1-E78B12CF5560}" destId="{99EC73AF-26B3-4EFA-B632-C5488B06D3BA}" srcOrd="4" destOrd="0" presId="urn:microsoft.com/office/officeart/2005/8/layout/process2"/>
    <dgm:cxn modelId="{B7B46D03-1CA8-4635-B5C6-2B26E9251CC3}" type="presParOf" srcId="{3D2C8A05-C2DE-4F86-8DC1-E78B12CF5560}" destId="{F7DEB85C-C259-4434-8B11-03286E9722F9}" srcOrd="5" destOrd="0" presId="urn:microsoft.com/office/officeart/2005/8/layout/process2"/>
    <dgm:cxn modelId="{61999B36-A7DC-44A5-AF4F-6603385E3E01}" type="presParOf" srcId="{F7DEB85C-C259-4434-8B11-03286E9722F9}" destId="{9869DB69-F32C-4E41-9D97-FB33C3C8B34F}" srcOrd="0" destOrd="0" presId="urn:microsoft.com/office/officeart/2005/8/layout/process2"/>
    <dgm:cxn modelId="{2702B723-6EA1-48E9-B094-578D4BC29C5A}" type="presParOf" srcId="{3D2C8A05-C2DE-4F86-8DC1-E78B12CF5560}" destId="{F5F2059F-BB91-43CF-84E7-C1499B379DE9}"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8183862-10D4-45B2-B9C5-1FE31474EA3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he-IL"/>
        </a:p>
      </dgm:t>
    </dgm:pt>
    <dgm:pt modelId="{21928AFD-9EF9-4BBE-8855-A2B9E9FDCCF0}">
      <dgm:prSet phldrT="[טקסט]" custT="1"/>
      <dgm:spPr/>
      <dgm:t>
        <a:bodyPr/>
        <a:lstStyle/>
        <a:p>
          <a:pPr rtl="1"/>
          <a:r>
            <a:rPr lang="he-IL" sz="1800" dirty="0">
              <a:latin typeface="David" panose="020E0502060401010101" pitchFamily="34" charset="-79"/>
              <a:cs typeface="David" panose="020E0502060401010101" pitchFamily="34" charset="-79"/>
            </a:rPr>
            <a:t>החניך</a:t>
          </a:r>
          <a:endParaRPr lang="he-IL" sz="1200" dirty="0">
            <a:latin typeface="David" panose="020E0502060401010101" pitchFamily="34" charset="-79"/>
            <a:cs typeface="David" panose="020E0502060401010101" pitchFamily="34" charset="-79"/>
          </a:endParaRPr>
        </a:p>
      </dgm:t>
    </dgm:pt>
    <dgm:pt modelId="{B124CC6C-F355-403A-8C88-479A134A1CD8}" type="parTrans" cxnId="{8CA1B529-CF7E-4396-9251-FBFB12F50A45}">
      <dgm:prSet/>
      <dgm:spPr/>
      <dgm:t>
        <a:bodyPr/>
        <a:lstStyle/>
        <a:p>
          <a:pPr rtl="1"/>
          <a:endParaRPr lang="he-IL" sz="1200">
            <a:latin typeface="David" panose="020E0502060401010101" pitchFamily="34" charset="-79"/>
            <a:cs typeface="David" panose="020E0502060401010101" pitchFamily="34" charset="-79"/>
          </a:endParaRPr>
        </a:p>
      </dgm:t>
    </dgm:pt>
    <dgm:pt modelId="{08605540-92E9-439E-A4D9-3958169C1007}" type="sibTrans" cxnId="{8CA1B529-CF7E-4396-9251-FBFB12F50A45}">
      <dgm:prSet/>
      <dgm:spPr/>
      <dgm:t>
        <a:bodyPr/>
        <a:lstStyle/>
        <a:p>
          <a:pPr rtl="1"/>
          <a:endParaRPr lang="he-IL" sz="1200">
            <a:latin typeface="David" panose="020E0502060401010101" pitchFamily="34" charset="-79"/>
            <a:cs typeface="David" panose="020E0502060401010101" pitchFamily="34" charset="-79"/>
          </a:endParaRPr>
        </a:p>
      </dgm:t>
    </dgm:pt>
    <dgm:pt modelId="{CC0357CD-3AAD-4938-84BF-292B1481FA35}">
      <dgm:prSet phldrT="[טקסט]" custT="1"/>
      <dgm:spPr/>
      <dgm:t>
        <a:bodyPr/>
        <a:lstStyle/>
        <a:p>
          <a:pPr rtl="1"/>
          <a:r>
            <a:rPr lang="he-IL" sz="1200" dirty="0">
              <a:latin typeface="David" panose="020E0502060401010101" pitchFamily="34" charset="-79"/>
              <a:cs typeface="David" panose="020E0502060401010101" pitchFamily="34" charset="-79"/>
            </a:rPr>
            <a:t>מנחה אקדמי</a:t>
          </a:r>
        </a:p>
      </dgm:t>
    </dgm:pt>
    <dgm:pt modelId="{859E7657-8C38-40A9-93E0-DBF7ACC40370}" type="parTrans" cxnId="{8C4C547D-A172-4B65-91D3-5F94B0680052}">
      <dgm:prSet/>
      <dgm:spPr/>
      <dgm:t>
        <a:bodyPr/>
        <a:lstStyle/>
        <a:p>
          <a:pPr rtl="1"/>
          <a:endParaRPr lang="he-IL" sz="1200">
            <a:latin typeface="David" panose="020E0502060401010101" pitchFamily="34" charset="-79"/>
            <a:cs typeface="David" panose="020E0502060401010101" pitchFamily="34" charset="-79"/>
          </a:endParaRPr>
        </a:p>
      </dgm:t>
    </dgm:pt>
    <dgm:pt modelId="{17DF3B72-A81E-4C54-ABA7-0278521FE585}" type="sibTrans" cxnId="{8C4C547D-A172-4B65-91D3-5F94B0680052}">
      <dgm:prSet/>
      <dgm:spPr/>
      <dgm:t>
        <a:bodyPr/>
        <a:lstStyle/>
        <a:p>
          <a:pPr rtl="1"/>
          <a:endParaRPr lang="he-IL" sz="1200">
            <a:latin typeface="David" panose="020E0502060401010101" pitchFamily="34" charset="-79"/>
            <a:cs typeface="David" panose="020E0502060401010101" pitchFamily="34" charset="-79"/>
          </a:endParaRPr>
        </a:p>
      </dgm:t>
    </dgm:pt>
    <dgm:pt modelId="{244AABA6-D64B-427B-A58C-D6B7ADD333EE}">
      <dgm:prSet phldrT="[טקסט]" custT="1"/>
      <dgm:spPr>
        <a:solidFill>
          <a:schemeClr val="accent1">
            <a:lumMod val="60000"/>
            <a:lumOff val="40000"/>
          </a:schemeClr>
        </a:solidFill>
      </dgm:spPr>
      <dgm:t>
        <a:bodyPr/>
        <a:lstStyle/>
        <a:p>
          <a:pPr rtl="1"/>
          <a:r>
            <a:rPr lang="he-IL" sz="1200" dirty="0">
              <a:latin typeface="David" panose="020E0502060401010101" pitchFamily="34" charset="-79"/>
              <a:cs typeface="David" panose="020E0502060401010101" pitchFamily="34" charset="-79"/>
            </a:rPr>
            <a:t>מדריך הצוות</a:t>
          </a:r>
        </a:p>
      </dgm:t>
    </dgm:pt>
    <dgm:pt modelId="{85AC4252-7C9B-450C-8EFA-523E1260953B}" type="parTrans" cxnId="{7419A05B-CC88-4EA8-9ED9-7BC46D06DD2C}">
      <dgm:prSet/>
      <dgm:spPr/>
      <dgm:t>
        <a:bodyPr/>
        <a:lstStyle/>
        <a:p>
          <a:pPr rtl="1"/>
          <a:endParaRPr lang="he-IL" sz="1200">
            <a:latin typeface="David" panose="020E0502060401010101" pitchFamily="34" charset="-79"/>
            <a:cs typeface="David" panose="020E0502060401010101" pitchFamily="34" charset="-79"/>
          </a:endParaRPr>
        </a:p>
      </dgm:t>
    </dgm:pt>
    <dgm:pt modelId="{74F2E24A-AA02-4FB7-9D22-AEA4FA8E4DED}" type="sibTrans" cxnId="{7419A05B-CC88-4EA8-9ED9-7BC46D06DD2C}">
      <dgm:prSet/>
      <dgm:spPr/>
      <dgm:t>
        <a:bodyPr/>
        <a:lstStyle/>
        <a:p>
          <a:pPr rtl="1"/>
          <a:endParaRPr lang="he-IL" sz="1200">
            <a:latin typeface="David" panose="020E0502060401010101" pitchFamily="34" charset="-79"/>
            <a:cs typeface="David" panose="020E0502060401010101" pitchFamily="34" charset="-79"/>
          </a:endParaRPr>
        </a:p>
      </dgm:t>
    </dgm:pt>
    <dgm:pt modelId="{FB4495AF-BB26-483F-ABE2-EE5FB0CF7A11}">
      <dgm:prSet phldrT="[טקסט]" custT="1"/>
      <dgm:spPr/>
      <dgm:t>
        <a:bodyPr/>
        <a:lstStyle/>
        <a:p>
          <a:pPr rtl="1"/>
          <a:r>
            <a:rPr lang="he-IL" sz="1200" dirty="0">
              <a:latin typeface="David" panose="020E0502060401010101" pitchFamily="34" charset="-79"/>
              <a:cs typeface="David" panose="020E0502060401010101" pitchFamily="34" charset="-79"/>
            </a:rPr>
            <a:t>אוריינית</a:t>
          </a:r>
        </a:p>
      </dgm:t>
    </dgm:pt>
    <dgm:pt modelId="{F43F7889-C2B2-4722-A178-525346AD0A23}" type="parTrans" cxnId="{691CD817-4B30-4063-BC14-AE558272619F}">
      <dgm:prSet/>
      <dgm:spPr/>
      <dgm:t>
        <a:bodyPr/>
        <a:lstStyle/>
        <a:p>
          <a:pPr rtl="1"/>
          <a:endParaRPr lang="he-IL" sz="1200">
            <a:latin typeface="David" panose="020E0502060401010101" pitchFamily="34" charset="-79"/>
            <a:cs typeface="David" panose="020E0502060401010101" pitchFamily="34" charset="-79"/>
          </a:endParaRPr>
        </a:p>
      </dgm:t>
    </dgm:pt>
    <dgm:pt modelId="{26F067ED-96C5-482D-97E9-125FCC584581}" type="sibTrans" cxnId="{691CD817-4B30-4063-BC14-AE558272619F}">
      <dgm:prSet/>
      <dgm:spPr/>
      <dgm:t>
        <a:bodyPr/>
        <a:lstStyle/>
        <a:p>
          <a:pPr rtl="1"/>
          <a:endParaRPr lang="he-IL" sz="1200">
            <a:latin typeface="David" panose="020E0502060401010101" pitchFamily="34" charset="-79"/>
            <a:cs typeface="David" panose="020E0502060401010101" pitchFamily="34" charset="-79"/>
          </a:endParaRPr>
        </a:p>
      </dgm:t>
    </dgm:pt>
    <dgm:pt modelId="{B2D9916B-3FD2-47BA-97BA-C93901C68C65}">
      <dgm:prSet phldrT="[טקסט]" custT="1"/>
      <dgm:spPr>
        <a:solidFill>
          <a:schemeClr val="accent1">
            <a:lumMod val="60000"/>
            <a:lumOff val="40000"/>
          </a:schemeClr>
        </a:solidFill>
      </dgm:spPr>
      <dgm:t>
        <a:bodyPr/>
        <a:lstStyle/>
        <a:p>
          <a:pPr rtl="1"/>
          <a:r>
            <a:rPr lang="he-IL" sz="1200" dirty="0">
              <a:latin typeface="David" panose="020E0502060401010101" pitchFamily="34" charset="-79"/>
              <a:cs typeface="David" panose="020E0502060401010101" pitchFamily="34" charset="-79"/>
            </a:rPr>
            <a:t>מדריך מוביל עבודות</a:t>
          </a:r>
        </a:p>
      </dgm:t>
    </dgm:pt>
    <dgm:pt modelId="{CFEBAD60-3A24-404D-8ADF-D67FAF7AD473}" type="parTrans" cxnId="{28C8A1C6-C9BA-40F9-812A-511B6FBA1075}">
      <dgm:prSet/>
      <dgm:spPr/>
      <dgm:t>
        <a:bodyPr/>
        <a:lstStyle/>
        <a:p>
          <a:pPr rtl="1"/>
          <a:endParaRPr lang="he-IL" sz="1200">
            <a:latin typeface="David" panose="020E0502060401010101" pitchFamily="34" charset="-79"/>
            <a:cs typeface="David" panose="020E0502060401010101" pitchFamily="34" charset="-79"/>
          </a:endParaRPr>
        </a:p>
      </dgm:t>
    </dgm:pt>
    <dgm:pt modelId="{84BC908C-271E-4EBD-8073-AEF69FE3AB9E}" type="sibTrans" cxnId="{28C8A1C6-C9BA-40F9-812A-511B6FBA1075}">
      <dgm:prSet/>
      <dgm:spPr/>
      <dgm:t>
        <a:bodyPr/>
        <a:lstStyle/>
        <a:p>
          <a:pPr rtl="1"/>
          <a:endParaRPr lang="he-IL" sz="1200">
            <a:latin typeface="David" panose="020E0502060401010101" pitchFamily="34" charset="-79"/>
            <a:cs typeface="David" panose="020E0502060401010101" pitchFamily="34" charset="-79"/>
          </a:endParaRPr>
        </a:p>
      </dgm:t>
    </dgm:pt>
    <dgm:pt modelId="{3D90359B-0B7A-492F-B816-C26F1B3C47D3}" type="pres">
      <dgm:prSet presAssocID="{98183862-10D4-45B2-B9C5-1FE31474EA38}" presName="Name0" presStyleCnt="0">
        <dgm:presLayoutVars>
          <dgm:chMax val="1"/>
          <dgm:dir/>
          <dgm:animLvl val="ctr"/>
          <dgm:resizeHandles val="exact"/>
        </dgm:presLayoutVars>
      </dgm:prSet>
      <dgm:spPr/>
    </dgm:pt>
    <dgm:pt modelId="{5B4D43B5-A10B-430F-814E-E23D28E88ECA}" type="pres">
      <dgm:prSet presAssocID="{21928AFD-9EF9-4BBE-8855-A2B9E9FDCCF0}" presName="centerShape" presStyleLbl="node0" presStyleIdx="0" presStyleCnt="1"/>
      <dgm:spPr/>
    </dgm:pt>
    <dgm:pt modelId="{A32F9E59-1890-4547-B8FB-9099F6EA8E89}" type="pres">
      <dgm:prSet presAssocID="{CC0357CD-3AAD-4938-84BF-292B1481FA35}" presName="node" presStyleLbl="node1" presStyleIdx="0" presStyleCnt="4">
        <dgm:presLayoutVars>
          <dgm:bulletEnabled val="1"/>
        </dgm:presLayoutVars>
      </dgm:prSet>
      <dgm:spPr/>
    </dgm:pt>
    <dgm:pt modelId="{E33F3F76-C782-445C-BE38-9D200A2641D7}" type="pres">
      <dgm:prSet presAssocID="{CC0357CD-3AAD-4938-84BF-292B1481FA35}" presName="dummy" presStyleCnt="0"/>
      <dgm:spPr/>
    </dgm:pt>
    <dgm:pt modelId="{C45B9EE1-1BBE-40C0-A468-D0178E1B3696}" type="pres">
      <dgm:prSet presAssocID="{17DF3B72-A81E-4C54-ABA7-0278521FE585}" presName="sibTrans" presStyleLbl="sibTrans2D1" presStyleIdx="0" presStyleCnt="4"/>
      <dgm:spPr/>
    </dgm:pt>
    <dgm:pt modelId="{BD33C24C-19DA-40CB-A0AF-6AC2A3949A33}" type="pres">
      <dgm:prSet presAssocID="{244AABA6-D64B-427B-A58C-D6B7ADD333EE}" presName="node" presStyleLbl="node1" presStyleIdx="1" presStyleCnt="4">
        <dgm:presLayoutVars>
          <dgm:bulletEnabled val="1"/>
        </dgm:presLayoutVars>
      </dgm:prSet>
      <dgm:spPr/>
    </dgm:pt>
    <dgm:pt modelId="{460AC49F-26F5-4CCA-A265-CAFD2CEE7B85}" type="pres">
      <dgm:prSet presAssocID="{244AABA6-D64B-427B-A58C-D6B7ADD333EE}" presName="dummy" presStyleCnt="0"/>
      <dgm:spPr/>
    </dgm:pt>
    <dgm:pt modelId="{BAE1CDB8-C680-4C80-9973-01C4769A90DF}" type="pres">
      <dgm:prSet presAssocID="{74F2E24A-AA02-4FB7-9D22-AEA4FA8E4DED}" presName="sibTrans" presStyleLbl="sibTrans2D1" presStyleIdx="1" presStyleCnt="4"/>
      <dgm:spPr/>
    </dgm:pt>
    <dgm:pt modelId="{E3082EDC-D97A-4BE4-ACD9-786F4BC5B440}" type="pres">
      <dgm:prSet presAssocID="{FB4495AF-BB26-483F-ABE2-EE5FB0CF7A11}" presName="node" presStyleLbl="node1" presStyleIdx="2" presStyleCnt="4">
        <dgm:presLayoutVars>
          <dgm:bulletEnabled val="1"/>
        </dgm:presLayoutVars>
      </dgm:prSet>
      <dgm:spPr/>
    </dgm:pt>
    <dgm:pt modelId="{4ADD097C-7AD7-44B7-8CEA-AF92522E3175}" type="pres">
      <dgm:prSet presAssocID="{FB4495AF-BB26-483F-ABE2-EE5FB0CF7A11}" presName="dummy" presStyleCnt="0"/>
      <dgm:spPr/>
    </dgm:pt>
    <dgm:pt modelId="{4CDFA1DE-4038-43C1-9D82-7402EECB9712}" type="pres">
      <dgm:prSet presAssocID="{26F067ED-96C5-482D-97E9-125FCC584581}" presName="sibTrans" presStyleLbl="sibTrans2D1" presStyleIdx="2" presStyleCnt="4"/>
      <dgm:spPr/>
    </dgm:pt>
    <dgm:pt modelId="{603955AF-94C9-4085-AE0E-5B89701118A1}" type="pres">
      <dgm:prSet presAssocID="{B2D9916B-3FD2-47BA-97BA-C93901C68C65}" presName="node" presStyleLbl="node1" presStyleIdx="3" presStyleCnt="4">
        <dgm:presLayoutVars>
          <dgm:bulletEnabled val="1"/>
        </dgm:presLayoutVars>
      </dgm:prSet>
      <dgm:spPr/>
    </dgm:pt>
    <dgm:pt modelId="{97926432-0BA9-4CB5-BE6A-D987FB2F62F2}" type="pres">
      <dgm:prSet presAssocID="{B2D9916B-3FD2-47BA-97BA-C93901C68C65}" presName="dummy" presStyleCnt="0"/>
      <dgm:spPr/>
    </dgm:pt>
    <dgm:pt modelId="{A3339E4A-6A0C-425D-8F79-1A1DFEB8047C}" type="pres">
      <dgm:prSet presAssocID="{84BC908C-271E-4EBD-8073-AEF69FE3AB9E}" presName="sibTrans" presStyleLbl="sibTrans2D1" presStyleIdx="3" presStyleCnt="4"/>
      <dgm:spPr/>
    </dgm:pt>
  </dgm:ptLst>
  <dgm:cxnLst>
    <dgm:cxn modelId="{691CD817-4B30-4063-BC14-AE558272619F}" srcId="{21928AFD-9EF9-4BBE-8855-A2B9E9FDCCF0}" destId="{FB4495AF-BB26-483F-ABE2-EE5FB0CF7A11}" srcOrd="2" destOrd="0" parTransId="{F43F7889-C2B2-4722-A178-525346AD0A23}" sibTransId="{26F067ED-96C5-482D-97E9-125FCC584581}"/>
    <dgm:cxn modelId="{E791441F-073A-40F4-86C9-BD7DCEAA2C45}" type="presOf" srcId="{17DF3B72-A81E-4C54-ABA7-0278521FE585}" destId="{C45B9EE1-1BBE-40C0-A468-D0178E1B3696}" srcOrd="0" destOrd="0" presId="urn:microsoft.com/office/officeart/2005/8/layout/radial6"/>
    <dgm:cxn modelId="{A812F824-D71A-4035-82AF-AA6CFB37B4F1}" type="presOf" srcId="{74F2E24A-AA02-4FB7-9D22-AEA4FA8E4DED}" destId="{BAE1CDB8-C680-4C80-9973-01C4769A90DF}" srcOrd="0" destOrd="0" presId="urn:microsoft.com/office/officeart/2005/8/layout/radial6"/>
    <dgm:cxn modelId="{8CA1B529-CF7E-4396-9251-FBFB12F50A45}" srcId="{98183862-10D4-45B2-B9C5-1FE31474EA38}" destId="{21928AFD-9EF9-4BBE-8855-A2B9E9FDCCF0}" srcOrd="0" destOrd="0" parTransId="{B124CC6C-F355-403A-8C88-479A134A1CD8}" sibTransId="{08605540-92E9-439E-A4D9-3958169C1007}"/>
    <dgm:cxn modelId="{86FA833F-3169-42C3-8227-F41F9DA328D4}" type="presOf" srcId="{98183862-10D4-45B2-B9C5-1FE31474EA38}" destId="{3D90359B-0B7A-492F-B816-C26F1B3C47D3}" srcOrd="0" destOrd="0" presId="urn:microsoft.com/office/officeart/2005/8/layout/radial6"/>
    <dgm:cxn modelId="{7419A05B-CC88-4EA8-9ED9-7BC46D06DD2C}" srcId="{21928AFD-9EF9-4BBE-8855-A2B9E9FDCCF0}" destId="{244AABA6-D64B-427B-A58C-D6B7ADD333EE}" srcOrd="1" destOrd="0" parTransId="{85AC4252-7C9B-450C-8EFA-523E1260953B}" sibTransId="{74F2E24A-AA02-4FB7-9D22-AEA4FA8E4DED}"/>
    <dgm:cxn modelId="{EA0E6648-BACE-4F56-B4AB-F18F1528443E}" type="presOf" srcId="{21928AFD-9EF9-4BBE-8855-A2B9E9FDCCF0}" destId="{5B4D43B5-A10B-430F-814E-E23D28E88ECA}" srcOrd="0" destOrd="0" presId="urn:microsoft.com/office/officeart/2005/8/layout/radial6"/>
    <dgm:cxn modelId="{61BF7170-C837-469D-8B06-B259339BA5E2}" type="presOf" srcId="{84BC908C-271E-4EBD-8073-AEF69FE3AB9E}" destId="{A3339E4A-6A0C-425D-8F79-1A1DFEB8047C}" srcOrd="0" destOrd="0" presId="urn:microsoft.com/office/officeart/2005/8/layout/radial6"/>
    <dgm:cxn modelId="{09B09557-A95C-4E88-A9F6-EB953CFF5655}" type="presOf" srcId="{CC0357CD-3AAD-4938-84BF-292B1481FA35}" destId="{A32F9E59-1890-4547-B8FB-9099F6EA8E89}" srcOrd="0" destOrd="0" presId="urn:microsoft.com/office/officeart/2005/8/layout/radial6"/>
    <dgm:cxn modelId="{D373B378-D714-4476-8E16-B9E24D6AC756}" type="presOf" srcId="{26F067ED-96C5-482D-97E9-125FCC584581}" destId="{4CDFA1DE-4038-43C1-9D82-7402EECB9712}" srcOrd="0" destOrd="0" presId="urn:microsoft.com/office/officeart/2005/8/layout/radial6"/>
    <dgm:cxn modelId="{8C4C547D-A172-4B65-91D3-5F94B0680052}" srcId="{21928AFD-9EF9-4BBE-8855-A2B9E9FDCCF0}" destId="{CC0357CD-3AAD-4938-84BF-292B1481FA35}" srcOrd="0" destOrd="0" parTransId="{859E7657-8C38-40A9-93E0-DBF7ACC40370}" sibTransId="{17DF3B72-A81E-4C54-ABA7-0278521FE585}"/>
    <dgm:cxn modelId="{28C8A1C6-C9BA-40F9-812A-511B6FBA1075}" srcId="{21928AFD-9EF9-4BBE-8855-A2B9E9FDCCF0}" destId="{B2D9916B-3FD2-47BA-97BA-C93901C68C65}" srcOrd="3" destOrd="0" parTransId="{CFEBAD60-3A24-404D-8ADF-D67FAF7AD473}" sibTransId="{84BC908C-271E-4EBD-8073-AEF69FE3AB9E}"/>
    <dgm:cxn modelId="{61D8CECE-730D-4AB5-B371-D7158A419CD3}" type="presOf" srcId="{244AABA6-D64B-427B-A58C-D6B7ADD333EE}" destId="{BD33C24C-19DA-40CB-A0AF-6AC2A3949A33}" srcOrd="0" destOrd="0" presId="urn:microsoft.com/office/officeart/2005/8/layout/radial6"/>
    <dgm:cxn modelId="{F5780EE7-49F6-4BE2-8991-66F6E5C9CC0B}" type="presOf" srcId="{B2D9916B-3FD2-47BA-97BA-C93901C68C65}" destId="{603955AF-94C9-4085-AE0E-5B89701118A1}" srcOrd="0" destOrd="0" presId="urn:microsoft.com/office/officeart/2005/8/layout/radial6"/>
    <dgm:cxn modelId="{D63DFAE7-316A-47C3-90AF-4733EA4134FC}" type="presOf" srcId="{FB4495AF-BB26-483F-ABE2-EE5FB0CF7A11}" destId="{E3082EDC-D97A-4BE4-ACD9-786F4BC5B440}" srcOrd="0" destOrd="0" presId="urn:microsoft.com/office/officeart/2005/8/layout/radial6"/>
    <dgm:cxn modelId="{A055AEB0-CD41-41FE-85F2-32652CCB9579}" type="presParOf" srcId="{3D90359B-0B7A-492F-B816-C26F1B3C47D3}" destId="{5B4D43B5-A10B-430F-814E-E23D28E88ECA}" srcOrd="0" destOrd="0" presId="urn:microsoft.com/office/officeart/2005/8/layout/radial6"/>
    <dgm:cxn modelId="{E3DEB470-9781-4BDD-8DCB-3FFCE2388F5B}" type="presParOf" srcId="{3D90359B-0B7A-492F-B816-C26F1B3C47D3}" destId="{A32F9E59-1890-4547-B8FB-9099F6EA8E89}" srcOrd="1" destOrd="0" presId="urn:microsoft.com/office/officeart/2005/8/layout/radial6"/>
    <dgm:cxn modelId="{3759315C-F82A-48B4-B5B7-166C60CD254A}" type="presParOf" srcId="{3D90359B-0B7A-492F-B816-C26F1B3C47D3}" destId="{E33F3F76-C782-445C-BE38-9D200A2641D7}" srcOrd="2" destOrd="0" presId="urn:microsoft.com/office/officeart/2005/8/layout/radial6"/>
    <dgm:cxn modelId="{6AB79455-E41F-4590-ABB6-7A9655BF9C1D}" type="presParOf" srcId="{3D90359B-0B7A-492F-B816-C26F1B3C47D3}" destId="{C45B9EE1-1BBE-40C0-A468-D0178E1B3696}" srcOrd="3" destOrd="0" presId="urn:microsoft.com/office/officeart/2005/8/layout/radial6"/>
    <dgm:cxn modelId="{CCFDA3B8-EAD3-4264-9537-A404E3E83C8C}" type="presParOf" srcId="{3D90359B-0B7A-492F-B816-C26F1B3C47D3}" destId="{BD33C24C-19DA-40CB-A0AF-6AC2A3949A33}" srcOrd="4" destOrd="0" presId="urn:microsoft.com/office/officeart/2005/8/layout/radial6"/>
    <dgm:cxn modelId="{7262884D-0059-4B08-9249-557E1342CECF}" type="presParOf" srcId="{3D90359B-0B7A-492F-B816-C26F1B3C47D3}" destId="{460AC49F-26F5-4CCA-A265-CAFD2CEE7B85}" srcOrd="5" destOrd="0" presId="urn:microsoft.com/office/officeart/2005/8/layout/radial6"/>
    <dgm:cxn modelId="{0E6222C2-B0CE-41EA-B43B-FF365C727A56}" type="presParOf" srcId="{3D90359B-0B7A-492F-B816-C26F1B3C47D3}" destId="{BAE1CDB8-C680-4C80-9973-01C4769A90DF}" srcOrd="6" destOrd="0" presId="urn:microsoft.com/office/officeart/2005/8/layout/radial6"/>
    <dgm:cxn modelId="{757B5125-21E1-410D-B3F3-2AF013E93F3F}" type="presParOf" srcId="{3D90359B-0B7A-492F-B816-C26F1B3C47D3}" destId="{E3082EDC-D97A-4BE4-ACD9-786F4BC5B440}" srcOrd="7" destOrd="0" presId="urn:microsoft.com/office/officeart/2005/8/layout/radial6"/>
    <dgm:cxn modelId="{A9B9FA50-E27C-4ED3-9571-472E7C0A3A87}" type="presParOf" srcId="{3D90359B-0B7A-492F-B816-C26F1B3C47D3}" destId="{4ADD097C-7AD7-44B7-8CEA-AF92522E3175}" srcOrd="8" destOrd="0" presId="urn:microsoft.com/office/officeart/2005/8/layout/radial6"/>
    <dgm:cxn modelId="{6FCC0BC0-1EDD-4D2B-9587-42C82DC6A1FD}" type="presParOf" srcId="{3D90359B-0B7A-492F-B816-C26F1B3C47D3}" destId="{4CDFA1DE-4038-43C1-9D82-7402EECB9712}" srcOrd="9" destOrd="0" presId="urn:microsoft.com/office/officeart/2005/8/layout/radial6"/>
    <dgm:cxn modelId="{5C10DECD-058F-4ED1-ADD0-30C6C05EB814}" type="presParOf" srcId="{3D90359B-0B7A-492F-B816-C26F1B3C47D3}" destId="{603955AF-94C9-4085-AE0E-5B89701118A1}" srcOrd="10" destOrd="0" presId="urn:microsoft.com/office/officeart/2005/8/layout/radial6"/>
    <dgm:cxn modelId="{6F017003-DE0B-417E-9716-D7B8312DAF83}" type="presParOf" srcId="{3D90359B-0B7A-492F-B816-C26F1B3C47D3}" destId="{97926432-0BA9-4CB5-BE6A-D987FB2F62F2}" srcOrd="11" destOrd="0" presId="urn:microsoft.com/office/officeart/2005/8/layout/radial6"/>
    <dgm:cxn modelId="{89B731B8-49FB-4533-8937-0AEBC4B1EB1E}" type="presParOf" srcId="{3D90359B-0B7A-492F-B816-C26F1B3C47D3}" destId="{A3339E4A-6A0C-425D-8F79-1A1DFEB8047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למידה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עצמית</a:t>
          </a:r>
        </a:p>
      </dgm:t>
    </dgm:pt>
    <dgm:pt modelId="{FE1F5E50-2501-47B9-9AD9-DB1B0D8BC9EE}" type="parTrans" cxnId="{DAFE715F-E8AC-4948-B542-C9E9348ADC7F}">
      <dgm:prSet/>
      <dgm:spPr/>
      <dgm:t>
        <a:bodyPr/>
        <a:lstStyle/>
        <a:p>
          <a:pPr rtl="1"/>
          <a:endParaRPr lang="he-IL" sz="2000"/>
        </a:p>
      </dgm:t>
    </dgm:pt>
    <dgm:pt modelId="{A0F1C9B1-2B46-41D5-B31F-EADCD6455C52}" type="sibTrans" cxnId="{DAFE715F-E8AC-4948-B542-C9E9348ADC7F}">
      <dgm:prSet/>
      <dgm:spPr/>
      <dgm:t>
        <a:bodyPr/>
        <a:lstStyle/>
        <a:p>
          <a:pPr rtl="1"/>
          <a:endParaRPr lang="he-IL" sz="2000"/>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למידה מובנית  </a:t>
          </a:r>
        </a:p>
      </dgm:t>
    </dgm:pt>
    <dgm:pt modelId="{FB0AC81F-A980-4D45-A5FC-6497DCEE51B9}" type="parTrans" cxnId="{A25D3E88-26D5-4EF3-B6CF-2AAD671EDB4E}">
      <dgm:prSet/>
      <dgm:spPr/>
      <dgm:t>
        <a:bodyPr/>
        <a:lstStyle/>
        <a:p>
          <a:pPr rtl="1"/>
          <a:endParaRPr lang="he-IL" sz="2000"/>
        </a:p>
      </dgm:t>
    </dgm:pt>
    <dgm:pt modelId="{A86FEE29-5D5C-4324-AF4A-EA1023432E2F}" type="sibTrans" cxnId="{A25D3E88-26D5-4EF3-B6CF-2AAD671EDB4E}">
      <dgm:prSet/>
      <dgm:spPr/>
      <dgm:t>
        <a:bodyPr/>
        <a:lstStyle/>
        <a:p>
          <a:pPr rtl="1"/>
          <a:endParaRPr lang="he-IL" sz="2000"/>
        </a:p>
      </dgm:t>
    </dgm:pt>
    <dgm:pt modelId="{DD8B8916-E5B2-4F4F-87A4-1B896623F6C5}">
      <dgm:prSet/>
      <dgm:spPr/>
      <dgm:t>
        <a:bodyPr/>
        <a:lstStyle/>
        <a:p>
          <a:pPr rtl="1"/>
          <a:endParaRPr lang="he-IL" dirty="0"/>
        </a:p>
      </dgm:t>
    </dgm:pt>
    <dgm:pt modelId="{231F566A-F2A3-4AF1-BFC6-32A2C74EDA89}" type="parTrans" cxnId="{F0FBDF6F-3C1F-42A1-AF9F-B662E7534C2E}">
      <dgm:prSet/>
      <dgm:spPr/>
      <dgm:t>
        <a:bodyPr/>
        <a:lstStyle/>
        <a:p>
          <a:pPr rtl="1"/>
          <a:endParaRPr lang="he-IL"/>
        </a:p>
      </dgm:t>
    </dgm:pt>
    <dgm:pt modelId="{6DEB4BF6-9E1D-49C6-BE67-86FE48FC0B33}" type="sibTrans" cxnId="{F0FBDF6F-3C1F-42A1-AF9F-B662E7534C2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9216">
        <dgm:presLayoutVars>
          <dgm:bulletEnabled val="1"/>
        </dgm:presLayoutVars>
      </dgm:prSet>
      <dgm:spPr/>
    </dgm:pt>
    <dgm:pt modelId="{36591505-9FEE-4448-B10B-77943DB41160}" type="pres">
      <dgm:prSet presAssocID="{D8CCA0E2-AD8F-42A6-B620-AFC38BDA1BD6}" presName="upArrow" presStyleLbl="node1"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51978">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F0FBDF6F-3C1F-42A1-AF9F-B662E7534C2E}" srcId="{5654ABC3-0FB7-4C33-A6F8-46536939B73D}" destId="{DD8B8916-E5B2-4F4F-87A4-1B896623F6C5}" srcOrd="2" destOrd="0" parTransId="{231F566A-F2A3-4AF1-BFC6-32A2C74EDA89}" sibTransId="{6DEB4BF6-9E1D-49C6-BE67-86FE48FC0B33}"/>
    <dgm:cxn modelId="{A25D3E88-26D5-4EF3-B6CF-2AAD671EDB4E}" srcId="{5654ABC3-0FB7-4C33-A6F8-46536939B73D}" destId="{D8CCA0E2-AD8F-42A6-B620-AFC38BDA1BD6}" srcOrd="1" destOrd="0" parTransId="{FB0AC81F-A980-4D45-A5FC-6497DCEE51B9}" sibTransId="{A86FEE29-5D5C-4324-AF4A-EA1023432E2F}"/>
    <dgm:cxn modelId="{940FABBA-EEFE-441C-8F36-239F272BF60B}" type="presOf" srcId="{24CF3317-4BFB-49DB-9849-1530F57659FD}" destId="{8D1F255E-5D6E-441A-8C20-905921CAEBDA}" srcOrd="0" destOrd="0" presId="urn:microsoft.com/office/officeart/2005/8/layout/arrow3"/>
    <dgm:cxn modelId="{E7B59AD0-2F9E-4E9F-A76C-6F0491847ECC}" type="presOf" srcId="{D8CCA0E2-AD8F-42A6-B620-AFC38BDA1BD6}" destId="{C2F3273D-0ABF-4BD5-8735-E91177D47B75}" srcOrd="0" destOrd="0" presId="urn:microsoft.com/office/officeart/2005/8/layout/arrow3"/>
    <dgm:cxn modelId="{A973B9D4-0365-4199-B616-D6CE5381ACCD}" type="presOf" srcId="{5654ABC3-0FB7-4C33-A6F8-46536939B73D}" destId="{67F9948B-E00B-48D7-953D-C0720E1F5796}" srcOrd="0" destOrd="0" presId="urn:microsoft.com/office/officeart/2005/8/layout/arrow3"/>
    <dgm:cxn modelId="{447BAA0F-F952-4DEC-82E3-EE98D09AE91B}" type="presParOf" srcId="{67F9948B-E00B-48D7-953D-C0720E1F5796}" destId="{DEABD9E1-D69A-47C1-BCE7-EE00F7D1D3AF}" srcOrd="0" destOrd="0" presId="urn:microsoft.com/office/officeart/2005/8/layout/arrow3"/>
    <dgm:cxn modelId="{B47376DA-4DF4-4CAA-9995-BE8299733781}" type="presParOf" srcId="{67F9948B-E00B-48D7-953D-C0720E1F5796}" destId="{5D8E0769-1B7D-4DAE-BE74-5FE0CEB0F6BD}" srcOrd="1" destOrd="0" presId="urn:microsoft.com/office/officeart/2005/8/layout/arrow3"/>
    <dgm:cxn modelId="{7CFF8373-D3F2-41B5-AFA2-C941623E469E}" type="presParOf" srcId="{67F9948B-E00B-48D7-953D-C0720E1F5796}" destId="{8D1F255E-5D6E-441A-8C20-905921CAEBDA}" srcOrd="2" destOrd="0" presId="urn:microsoft.com/office/officeart/2005/8/layout/arrow3"/>
    <dgm:cxn modelId="{BDE186F6-A96C-48CC-ABBB-53C9CA80CB00}" type="presParOf" srcId="{67F9948B-E00B-48D7-953D-C0720E1F5796}" destId="{36591505-9FEE-4448-B10B-77943DB41160}" srcOrd="3" destOrd="0" presId="urn:microsoft.com/office/officeart/2005/8/layout/arrow3"/>
    <dgm:cxn modelId="{1F90332E-9962-4F04-9320-BB20EFB2C69B}"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395F05-F35D-424A-9A20-8BE75F349272}"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pPr rtl="1"/>
          <a:endParaRPr lang="he-IL"/>
        </a:p>
      </dgm:t>
    </dgm:pt>
    <dgm:pt modelId="{E427C685-5CF7-4D6A-8F55-9DCFDD6E17A8}">
      <dgm:prSet phldrT="[טקסט]" custT="1"/>
      <dgm:spPr/>
      <dgm:t>
        <a:bodyPr/>
        <a:lstStyle/>
        <a:p>
          <a:pPr rtl="1">
            <a:lnSpc>
              <a:spcPct val="150000"/>
            </a:lnSpc>
          </a:pPr>
          <a:r>
            <a:rPr lang="he-IL" sz="1600" dirty="0">
              <a:latin typeface="David" panose="020E0502060401010101" pitchFamily="34" charset="-79"/>
              <a:cs typeface="David" panose="020E0502060401010101" pitchFamily="34" charset="-79"/>
            </a:rPr>
            <a:t>עבודה מהווה </a:t>
          </a:r>
          <a:r>
            <a:rPr lang="he-IL" sz="1600" b="1" dirty="0">
              <a:latin typeface="David" panose="020E0502060401010101" pitchFamily="34" charset="-79"/>
              <a:cs typeface="David" panose="020E0502060401010101" pitchFamily="34" charset="-79"/>
            </a:rPr>
            <a:t>תנאי יסוד בסיסי </a:t>
          </a:r>
          <a:r>
            <a:rPr lang="he-IL" sz="1600" dirty="0">
              <a:latin typeface="David" panose="020E0502060401010101" pitchFamily="34" charset="-79"/>
              <a:cs typeface="David" panose="020E0502060401010101" pitchFamily="34" charset="-79"/>
            </a:rPr>
            <a:t>לקבלת תואר. בניגוד לבחינה, הבוחנת בקיאות בחומר ויכולות ניתוח בסיסיות, עבודה בודקת יכולות הדרושות למחקר אקדמי כגון איסוף חומר, בניית טענות והשערות מחקר והסקת מסקנות</a:t>
          </a:r>
        </a:p>
      </dgm:t>
    </dgm:pt>
    <dgm:pt modelId="{CDBED40D-386E-4F85-9EC4-74AE5D4F87F2}" type="parTrans" cxnId="{CC62F5CF-42A4-4AAD-AFE3-41824FE10413}">
      <dgm:prSet/>
      <dgm:spPr/>
      <dgm:t>
        <a:bodyPr/>
        <a:lstStyle/>
        <a:p>
          <a:pPr rtl="1"/>
          <a:endParaRPr lang="he-IL" sz="1800">
            <a:latin typeface="David" panose="020E0502060401010101" pitchFamily="34" charset="-79"/>
            <a:cs typeface="David" panose="020E0502060401010101" pitchFamily="34" charset="-79"/>
          </a:endParaRPr>
        </a:p>
      </dgm:t>
    </dgm:pt>
    <dgm:pt modelId="{5ABEF4B3-7D35-4474-8A3C-A425619C421B}" type="sibTrans" cxnId="{CC62F5CF-42A4-4AAD-AFE3-41824FE10413}">
      <dgm:prSet/>
      <dgm:spPr/>
      <dgm:t>
        <a:bodyPr/>
        <a:lstStyle/>
        <a:p>
          <a:pPr rtl="1"/>
          <a:endParaRPr lang="he-IL" sz="1800">
            <a:latin typeface="David" panose="020E0502060401010101" pitchFamily="34" charset="-79"/>
            <a:cs typeface="David" panose="020E0502060401010101" pitchFamily="34" charset="-79"/>
          </a:endParaRPr>
        </a:p>
      </dgm:t>
    </dgm:pt>
    <dgm:pt modelId="{962D6996-ABD1-44BE-B5D3-37DDF684E937}">
      <dgm:prSet phldrT="[טקסט]" custT="1"/>
      <dgm:spPr/>
      <dgm:t>
        <a:bodyPr/>
        <a:lstStyle/>
        <a:p>
          <a:pPr rtl="1">
            <a:lnSpc>
              <a:spcPct val="150000"/>
            </a:lnSpc>
          </a:pPr>
          <a:r>
            <a:rPr lang="he-IL" sz="1600" dirty="0">
              <a:latin typeface="David" panose="020E0502060401010101" pitchFamily="34" charset="-79"/>
              <a:cs typeface="David" panose="020E0502060401010101" pitchFamily="34" charset="-79"/>
            </a:rPr>
            <a:t>נעשה בנוסף</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במקום עבודה סמינריונית. מבוססת על </a:t>
          </a:r>
          <a:r>
            <a:rPr lang="he-IL" sz="1600" b="1" u="none" dirty="0">
              <a:latin typeface="David" panose="020E0502060401010101" pitchFamily="34" charset="-79"/>
              <a:cs typeface="David" panose="020E0502060401010101" pitchFamily="34" charset="-79"/>
            </a:rPr>
            <a:t>הידע התיאורטי שנלמד במהלך התואר. </a:t>
          </a:r>
          <a:r>
            <a:rPr lang="he-IL" sz="1600" b="0" u="none" dirty="0">
              <a:latin typeface="David" panose="020E0502060401010101" pitchFamily="34" charset="-79"/>
              <a:cs typeface="David" panose="020E0502060401010101" pitchFamily="34" charset="-79"/>
            </a:rPr>
            <a:t>אורכה 60-80 עמודים </a:t>
          </a:r>
        </a:p>
      </dgm:t>
    </dgm:pt>
    <dgm:pt modelId="{68BFB5AD-EF95-4BF8-8738-5E35476D202D}" type="parTrans" cxnId="{D8F52BEA-615A-4FF0-A84D-D2D3B503026C}">
      <dgm:prSet/>
      <dgm:spPr/>
      <dgm:t>
        <a:bodyPr/>
        <a:lstStyle/>
        <a:p>
          <a:pPr rtl="1"/>
          <a:endParaRPr lang="he-IL" sz="1800">
            <a:latin typeface="David" panose="020E0502060401010101" pitchFamily="34" charset="-79"/>
            <a:cs typeface="David" panose="020E0502060401010101" pitchFamily="34" charset="-79"/>
          </a:endParaRPr>
        </a:p>
      </dgm:t>
    </dgm:pt>
    <dgm:pt modelId="{FA14DDF0-3239-48BF-8098-8E3BC5BD872F}" type="sibTrans" cxnId="{D8F52BEA-615A-4FF0-A84D-D2D3B503026C}">
      <dgm:prSet/>
      <dgm:spPr/>
      <dgm:t>
        <a:bodyPr/>
        <a:lstStyle/>
        <a:p>
          <a:pPr rtl="1"/>
          <a:endParaRPr lang="he-IL" sz="1800">
            <a:latin typeface="David" panose="020E0502060401010101" pitchFamily="34" charset="-79"/>
            <a:cs typeface="David" panose="020E0502060401010101" pitchFamily="34" charset="-79"/>
          </a:endParaRPr>
        </a:p>
      </dgm:t>
    </dgm:pt>
    <dgm:pt modelId="{F03C14EB-9203-4560-9057-94D338249D79}">
      <dgm:prSet phldrT="[טקסט]" custT="1"/>
      <dgm:spPr/>
      <dgm:t>
        <a:bodyPr/>
        <a:lstStyle/>
        <a:p>
          <a:pPr rtl="1">
            <a:lnSpc>
              <a:spcPct val="150000"/>
            </a:lnSpc>
          </a:pPr>
          <a:r>
            <a:rPr lang="he-IL" sz="1600" dirty="0">
              <a:latin typeface="David" panose="020E0502060401010101" pitchFamily="34" charset="-79"/>
              <a:cs typeface="David" panose="020E0502060401010101" pitchFamily="34" charset="-79"/>
            </a:rPr>
            <a:t>עבודה מקיפה שאורכה 150 עמודים וכולל פרק תיאורטי מקיף. בניגוד לעבודות האחרות, תזה מהווה עבודת מחקר העוברת </a:t>
          </a:r>
          <a:r>
            <a:rPr lang="he-IL" sz="1600" b="1" u="none" dirty="0">
              <a:latin typeface="David" panose="020E0502060401010101" pitchFamily="34" charset="-79"/>
              <a:cs typeface="David" panose="020E0502060401010101" pitchFamily="34" charset="-79"/>
            </a:rPr>
            <a:t>ביקורת חיצונית </a:t>
          </a:r>
          <a:r>
            <a:rPr lang="he-IL" sz="1600" dirty="0">
              <a:latin typeface="David" panose="020E0502060401010101" pitchFamily="34" charset="-79"/>
              <a:cs typeface="David" panose="020E0502060401010101" pitchFamily="34" charset="-79"/>
            </a:rPr>
            <a:t>ונתוניה יכולים לשמש מחקרי המשך או מאמרים</a:t>
          </a:r>
          <a:r>
            <a:rPr lang="en-US" sz="1600" dirty="0">
              <a:latin typeface="David" panose="020E0502060401010101" pitchFamily="34" charset="-79"/>
              <a:cs typeface="David" panose="020E0502060401010101" pitchFamily="34" charset="-79"/>
            </a:rPr>
            <a:t> </a:t>
          </a:r>
          <a:br>
            <a:rPr lang="en-US" sz="1600" dirty="0">
              <a:latin typeface="David" panose="020E0502060401010101" pitchFamily="34" charset="-79"/>
              <a:cs typeface="David" panose="020E0502060401010101" pitchFamily="34" charset="-79"/>
            </a:rPr>
          </a:br>
          <a:r>
            <a:rPr lang="en-US" sz="1600" dirty="0">
              <a:latin typeface="David" panose="020E0502060401010101" pitchFamily="34" charset="-79"/>
              <a:cs typeface="David" panose="020E0502060401010101" pitchFamily="34" charset="-79"/>
            </a:rPr>
            <a:t> </a:t>
          </a: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כתיבת תזה </a:t>
          </a:r>
          <a:r>
            <a:rPr lang="he-IL" sz="1600" b="1" dirty="0">
              <a:latin typeface="David" panose="020E0502060401010101" pitchFamily="34" charset="-79"/>
              <a:cs typeface="David" panose="020E0502060401010101" pitchFamily="34" charset="-79"/>
            </a:rPr>
            <a:t>הינה תנאי להמשך </a:t>
          </a:r>
          <a:r>
            <a:rPr lang="he-IL" sz="1600" dirty="0">
              <a:latin typeface="David" panose="020E0502060401010101" pitchFamily="34" charset="-79"/>
              <a:cs typeface="David" panose="020E0502060401010101" pitchFamily="34" charset="-79"/>
            </a:rPr>
            <a:t>ללימודי דוקטורט</a:t>
          </a:r>
        </a:p>
      </dgm:t>
    </dgm:pt>
    <dgm:pt modelId="{63EC1FDE-24C2-44FD-985E-3CB150E678C5}" type="parTrans" cxnId="{CC891DD0-D04C-4926-A0CD-D076CDF7A7E9}">
      <dgm:prSet/>
      <dgm:spPr/>
      <dgm:t>
        <a:bodyPr/>
        <a:lstStyle/>
        <a:p>
          <a:pPr rtl="1"/>
          <a:endParaRPr lang="he-IL" sz="1800">
            <a:latin typeface="David" panose="020E0502060401010101" pitchFamily="34" charset="-79"/>
            <a:cs typeface="David" panose="020E0502060401010101" pitchFamily="34" charset="-79"/>
          </a:endParaRPr>
        </a:p>
      </dgm:t>
    </dgm:pt>
    <dgm:pt modelId="{3E445593-871C-4878-8A9C-253CC1305CAE}" type="sibTrans" cxnId="{CC891DD0-D04C-4926-A0CD-D076CDF7A7E9}">
      <dgm:prSet/>
      <dgm:spPr/>
      <dgm:t>
        <a:bodyPr/>
        <a:lstStyle/>
        <a:p>
          <a:pPr rtl="1"/>
          <a:endParaRPr lang="he-IL" sz="1800">
            <a:latin typeface="David" panose="020E0502060401010101" pitchFamily="34" charset="-79"/>
            <a:cs typeface="David" panose="020E0502060401010101" pitchFamily="34" charset="-79"/>
          </a:endParaRPr>
        </a:p>
      </dgm:t>
    </dgm:pt>
    <dgm:pt modelId="{D798652C-DFC6-4AA0-8CD4-92F9EF2BA01B}">
      <dgm:prSet phldrT="[טקסט]" custT="1"/>
      <dgm:spPr/>
      <dgm:t>
        <a:bodyPr/>
        <a:lstStyle/>
        <a:p>
          <a:pPr rtl="1">
            <a:lnSpc>
              <a:spcPct val="150000"/>
            </a:lnSpc>
          </a:pPr>
          <a:r>
            <a:rPr lang="he-IL" sz="1600" dirty="0">
              <a:latin typeface="David" panose="020E0502060401010101" pitchFamily="34" charset="-79"/>
              <a:cs typeface="David" panose="020E0502060401010101" pitchFamily="34" charset="-79"/>
            </a:rPr>
            <a:t>עבודה גדולה שמטרתה לתת לסטודנטים התנסות ראשונית במחקר שדה. אורכה 20-40 עמודים והיא חייבת לכלול </a:t>
          </a:r>
          <a:r>
            <a:rPr lang="he-IL" sz="1600" b="1" dirty="0">
              <a:latin typeface="David" panose="020E0502060401010101" pitchFamily="34" charset="-79"/>
              <a:cs typeface="David" panose="020E0502060401010101" pitchFamily="34" charset="-79"/>
            </a:rPr>
            <a:t>אלמנט מחקרי </a:t>
          </a:r>
          <a:r>
            <a:rPr lang="he-IL" sz="1600" dirty="0">
              <a:latin typeface="David" panose="020E0502060401010101" pitchFamily="34" charset="-79"/>
              <a:cs typeface="David" panose="020E0502060401010101" pitchFamily="34" charset="-79"/>
            </a:rPr>
            <a:t>ושיטות מחקר איכותניות או כמותיות</a:t>
          </a:r>
        </a:p>
      </dgm:t>
    </dgm:pt>
    <dgm:pt modelId="{B1BEBED7-74CC-4FCB-AC83-D5D49143738C}" type="parTrans" cxnId="{815FA7A0-B046-4AEF-B8A0-C592B04C4EB7}">
      <dgm:prSet/>
      <dgm:spPr/>
      <dgm:t>
        <a:bodyPr/>
        <a:lstStyle/>
        <a:p>
          <a:pPr rtl="1"/>
          <a:endParaRPr lang="he-IL"/>
        </a:p>
      </dgm:t>
    </dgm:pt>
    <dgm:pt modelId="{B885F923-263D-46FD-A78C-B995BA436E81}" type="sibTrans" cxnId="{815FA7A0-B046-4AEF-B8A0-C592B04C4EB7}">
      <dgm:prSet/>
      <dgm:spPr/>
      <dgm:t>
        <a:bodyPr/>
        <a:lstStyle/>
        <a:p>
          <a:pPr rtl="1"/>
          <a:endParaRPr lang="he-IL"/>
        </a:p>
      </dgm:t>
    </dgm:pt>
    <dgm:pt modelId="{20DEEFCB-7A54-41BA-BCE4-464D8A01D5D0}" type="pres">
      <dgm:prSet presAssocID="{38395F05-F35D-424A-9A20-8BE75F349272}" presName="Name0" presStyleCnt="0">
        <dgm:presLayoutVars>
          <dgm:chMax val="7"/>
          <dgm:chPref val="7"/>
          <dgm:dir val="rev"/>
        </dgm:presLayoutVars>
      </dgm:prSet>
      <dgm:spPr/>
    </dgm:pt>
    <dgm:pt modelId="{027C9D91-EA07-483D-9DEF-C1F901B3C3F8}" type="pres">
      <dgm:prSet presAssocID="{38395F05-F35D-424A-9A20-8BE75F349272}" presName="Name1" presStyleCnt="0"/>
      <dgm:spPr/>
    </dgm:pt>
    <dgm:pt modelId="{096A61F5-04DE-4679-A814-BDBDEE878658}" type="pres">
      <dgm:prSet presAssocID="{38395F05-F35D-424A-9A20-8BE75F349272}" presName="cycle" presStyleCnt="0"/>
      <dgm:spPr/>
    </dgm:pt>
    <dgm:pt modelId="{A7299213-6B6A-4182-95AA-6E87B7515004}" type="pres">
      <dgm:prSet presAssocID="{38395F05-F35D-424A-9A20-8BE75F349272}" presName="srcNode" presStyleLbl="node1" presStyleIdx="0" presStyleCnt="4"/>
      <dgm:spPr/>
    </dgm:pt>
    <dgm:pt modelId="{443649F7-582D-426F-95B4-F7D714A774F1}" type="pres">
      <dgm:prSet presAssocID="{38395F05-F35D-424A-9A20-8BE75F349272}" presName="conn" presStyleLbl="parChTrans1D2" presStyleIdx="0" presStyleCnt="1"/>
      <dgm:spPr/>
    </dgm:pt>
    <dgm:pt modelId="{49BD1E0D-79ED-4159-A89A-437F5EDFB39C}" type="pres">
      <dgm:prSet presAssocID="{38395F05-F35D-424A-9A20-8BE75F349272}" presName="extraNode" presStyleLbl="node1" presStyleIdx="0" presStyleCnt="4"/>
      <dgm:spPr/>
    </dgm:pt>
    <dgm:pt modelId="{3B9B5081-A69B-4D2A-91C6-DFF9DE2E1BD5}" type="pres">
      <dgm:prSet presAssocID="{38395F05-F35D-424A-9A20-8BE75F349272}" presName="dstNode" presStyleLbl="node1" presStyleIdx="0" presStyleCnt="4"/>
      <dgm:spPr/>
    </dgm:pt>
    <dgm:pt modelId="{3AF2054A-4FD3-461B-80FE-1604F08EE1C0}" type="pres">
      <dgm:prSet presAssocID="{E427C685-5CF7-4D6A-8F55-9DCFDD6E17A8}" presName="text_1" presStyleLbl="node1" presStyleIdx="0" presStyleCnt="4">
        <dgm:presLayoutVars>
          <dgm:bulletEnabled val="1"/>
        </dgm:presLayoutVars>
      </dgm:prSet>
      <dgm:spPr/>
    </dgm:pt>
    <dgm:pt modelId="{554A70F8-579A-41C6-9391-CF5344A2FD9F}" type="pres">
      <dgm:prSet presAssocID="{E427C685-5CF7-4D6A-8F55-9DCFDD6E17A8}" presName="accent_1" presStyleCnt="0"/>
      <dgm:spPr/>
    </dgm:pt>
    <dgm:pt modelId="{FBA00C63-2D93-4B9B-86F4-087FF14C2D5B}" type="pres">
      <dgm:prSet presAssocID="{E427C685-5CF7-4D6A-8F55-9DCFDD6E17A8}" presName="accentRepeatNode" presStyleLbl="solidFgAcc1" presStyleIdx="0" presStyleCnt="4"/>
      <dgm:spPr>
        <a:solidFill>
          <a:schemeClr val="accent1">
            <a:lumMod val="20000"/>
            <a:lumOff val="80000"/>
          </a:schemeClr>
        </a:solidFill>
      </dgm:spPr>
    </dgm:pt>
    <dgm:pt modelId="{91E75CA0-7715-4C87-A5E9-2B5C5C762C2C}" type="pres">
      <dgm:prSet presAssocID="{D798652C-DFC6-4AA0-8CD4-92F9EF2BA01B}" presName="text_2" presStyleLbl="node1" presStyleIdx="1" presStyleCnt="4">
        <dgm:presLayoutVars>
          <dgm:bulletEnabled val="1"/>
        </dgm:presLayoutVars>
      </dgm:prSet>
      <dgm:spPr/>
    </dgm:pt>
    <dgm:pt modelId="{F0934C6D-7BEE-46B7-879C-19304FBD4A7A}" type="pres">
      <dgm:prSet presAssocID="{D798652C-DFC6-4AA0-8CD4-92F9EF2BA01B}" presName="accent_2" presStyleCnt="0"/>
      <dgm:spPr/>
    </dgm:pt>
    <dgm:pt modelId="{6DA1D747-DF36-4A29-AE42-20C20EAA4DBA}" type="pres">
      <dgm:prSet presAssocID="{D798652C-DFC6-4AA0-8CD4-92F9EF2BA01B}" presName="accentRepeatNode" presStyleLbl="solidFgAcc1" presStyleIdx="1" presStyleCnt="4"/>
      <dgm:spPr>
        <a:solidFill>
          <a:schemeClr val="accent1">
            <a:lumMod val="20000"/>
            <a:lumOff val="80000"/>
          </a:schemeClr>
        </a:solidFill>
      </dgm:spPr>
    </dgm:pt>
    <dgm:pt modelId="{F6582F50-81AA-4551-9B99-E8E51CC0CF33}" type="pres">
      <dgm:prSet presAssocID="{962D6996-ABD1-44BE-B5D3-37DDF684E937}" presName="text_3" presStyleLbl="node1" presStyleIdx="2" presStyleCnt="4">
        <dgm:presLayoutVars>
          <dgm:bulletEnabled val="1"/>
        </dgm:presLayoutVars>
      </dgm:prSet>
      <dgm:spPr/>
    </dgm:pt>
    <dgm:pt modelId="{7D72839B-AA2A-4291-AF85-8D016C2EFAEC}" type="pres">
      <dgm:prSet presAssocID="{962D6996-ABD1-44BE-B5D3-37DDF684E937}" presName="accent_3" presStyleCnt="0"/>
      <dgm:spPr/>
    </dgm:pt>
    <dgm:pt modelId="{D83CDD0C-9E97-46CE-BF16-93764AE2CCE0}" type="pres">
      <dgm:prSet presAssocID="{962D6996-ABD1-44BE-B5D3-37DDF684E937}" presName="accentRepeatNode" presStyleLbl="solidFgAcc1" presStyleIdx="2" presStyleCnt="4"/>
      <dgm:spPr>
        <a:solidFill>
          <a:schemeClr val="accent1">
            <a:lumMod val="20000"/>
            <a:lumOff val="80000"/>
          </a:schemeClr>
        </a:solidFill>
      </dgm:spPr>
    </dgm:pt>
    <dgm:pt modelId="{0B84FFD5-5BA7-4B27-A848-AB0CA44F4986}" type="pres">
      <dgm:prSet presAssocID="{F03C14EB-9203-4560-9057-94D338249D79}" presName="text_4" presStyleLbl="node1" presStyleIdx="3" presStyleCnt="4">
        <dgm:presLayoutVars>
          <dgm:bulletEnabled val="1"/>
        </dgm:presLayoutVars>
      </dgm:prSet>
      <dgm:spPr/>
    </dgm:pt>
    <dgm:pt modelId="{0A495015-16B7-4F01-8926-7CC1C4D8ECF7}" type="pres">
      <dgm:prSet presAssocID="{F03C14EB-9203-4560-9057-94D338249D79}" presName="accent_4" presStyleCnt="0"/>
      <dgm:spPr/>
    </dgm:pt>
    <dgm:pt modelId="{2CE6F298-DDFF-4406-A7A8-6541BD270C44}" type="pres">
      <dgm:prSet presAssocID="{F03C14EB-9203-4560-9057-94D338249D79}" presName="accentRepeatNode" presStyleLbl="solidFgAcc1" presStyleIdx="3" presStyleCnt="4"/>
      <dgm:spPr>
        <a:solidFill>
          <a:schemeClr val="accent1">
            <a:lumMod val="20000"/>
            <a:lumOff val="80000"/>
          </a:schemeClr>
        </a:solidFill>
      </dgm:spPr>
    </dgm:pt>
  </dgm:ptLst>
  <dgm:cxnLst>
    <dgm:cxn modelId="{5459431D-5B74-4AEC-AC57-E8669AE34F97}" type="presOf" srcId="{5ABEF4B3-7D35-4474-8A3C-A425619C421B}" destId="{443649F7-582D-426F-95B4-F7D714A774F1}" srcOrd="0" destOrd="0" presId="urn:microsoft.com/office/officeart/2008/layout/VerticalCurvedList"/>
    <dgm:cxn modelId="{EF519D50-0E29-48FA-B173-0A09C000245A}" type="presOf" srcId="{E427C685-5CF7-4D6A-8F55-9DCFDD6E17A8}" destId="{3AF2054A-4FD3-461B-80FE-1604F08EE1C0}" srcOrd="0" destOrd="0" presId="urn:microsoft.com/office/officeart/2008/layout/VerticalCurvedList"/>
    <dgm:cxn modelId="{E3EBF073-9537-4ABD-985C-4D925B37AC8A}" type="presOf" srcId="{38395F05-F35D-424A-9A20-8BE75F349272}" destId="{20DEEFCB-7A54-41BA-BCE4-464D8A01D5D0}" srcOrd="0" destOrd="0" presId="urn:microsoft.com/office/officeart/2008/layout/VerticalCurvedList"/>
    <dgm:cxn modelId="{6C0EE07D-688C-4889-B074-5CA7BF51F7B3}" type="presOf" srcId="{F03C14EB-9203-4560-9057-94D338249D79}" destId="{0B84FFD5-5BA7-4B27-A848-AB0CA44F4986}" srcOrd="0" destOrd="0" presId="urn:microsoft.com/office/officeart/2008/layout/VerticalCurvedList"/>
    <dgm:cxn modelId="{815FA7A0-B046-4AEF-B8A0-C592B04C4EB7}" srcId="{38395F05-F35D-424A-9A20-8BE75F349272}" destId="{D798652C-DFC6-4AA0-8CD4-92F9EF2BA01B}" srcOrd="1" destOrd="0" parTransId="{B1BEBED7-74CC-4FCB-AC83-D5D49143738C}" sibTransId="{B885F923-263D-46FD-A78C-B995BA436E81}"/>
    <dgm:cxn modelId="{A67728BB-F0DB-4664-9134-60AB535795E3}" type="presOf" srcId="{962D6996-ABD1-44BE-B5D3-37DDF684E937}" destId="{F6582F50-81AA-4551-9B99-E8E51CC0CF33}" srcOrd="0" destOrd="0" presId="urn:microsoft.com/office/officeart/2008/layout/VerticalCurvedList"/>
    <dgm:cxn modelId="{FC8E4CBB-7A29-4CA5-857A-0A3697FE5A95}" type="presOf" srcId="{D798652C-DFC6-4AA0-8CD4-92F9EF2BA01B}" destId="{91E75CA0-7715-4C87-A5E9-2B5C5C762C2C}" srcOrd="0" destOrd="0" presId="urn:microsoft.com/office/officeart/2008/layout/VerticalCurvedList"/>
    <dgm:cxn modelId="{CC62F5CF-42A4-4AAD-AFE3-41824FE10413}" srcId="{38395F05-F35D-424A-9A20-8BE75F349272}" destId="{E427C685-5CF7-4D6A-8F55-9DCFDD6E17A8}" srcOrd="0" destOrd="0" parTransId="{CDBED40D-386E-4F85-9EC4-74AE5D4F87F2}" sibTransId="{5ABEF4B3-7D35-4474-8A3C-A425619C421B}"/>
    <dgm:cxn modelId="{CC891DD0-D04C-4926-A0CD-D076CDF7A7E9}" srcId="{38395F05-F35D-424A-9A20-8BE75F349272}" destId="{F03C14EB-9203-4560-9057-94D338249D79}" srcOrd="3" destOrd="0" parTransId="{63EC1FDE-24C2-44FD-985E-3CB150E678C5}" sibTransId="{3E445593-871C-4878-8A9C-253CC1305CAE}"/>
    <dgm:cxn modelId="{D8F52BEA-615A-4FF0-A84D-D2D3B503026C}" srcId="{38395F05-F35D-424A-9A20-8BE75F349272}" destId="{962D6996-ABD1-44BE-B5D3-37DDF684E937}" srcOrd="2" destOrd="0" parTransId="{68BFB5AD-EF95-4BF8-8738-5E35476D202D}" sibTransId="{FA14DDF0-3239-48BF-8098-8E3BC5BD872F}"/>
    <dgm:cxn modelId="{495176F9-2B9A-411E-9AB7-335CF1E56D89}" type="presParOf" srcId="{20DEEFCB-7A54-41BA-BCE4-464D8A01D5D0}" destId="{027C9D91-EA07-483D-9DEF-C1F901B3C3F8}" srcOrd="0" destOrd="0" presId="urn:microsoft.com/office/officeart/2008/layout/VerticalCurvedList"/>
    <dgm:cxn modelId="{816BD82F-7306-4F75-A00C-6B2572F67388}" type="presParOf" srcId="{027C9D91-EA07-483D-9DEF-C1F901B3C3F8}" destId="{096A61F5-04DE-4679-A814-BDBDEE878658}" srcOrd="0" destOrd="0" presId="urn:microsoft.com/office/officeart/2008/layout/VerticalCurvedList"/>
    <dgm:cxn modelId="{9258CE69-DDE7-499C-A32F-1B3847270AD2}" type="presParOf" srcId="{096A61F5-04DE-4679-A814-BDBDEE878658}" destId="{A7299213-6B6A-4182-95AA-6E87B7515004}" srcOrd="0" destOrd="0" presId="urn:microsoft.com/office/officeart/2008/layout/VerticalCurvedList"/>
    <dgm:cxn modelId="{A84388FB-FD4E-4674-8A13-7FAF92241D67}" type="presParOf" srcId="{096A61F5-04DE-4679-A814-BDBDEE878658}" destId="{443649F7-582D-426F-95B4-F7D714A774F1}" srcOrd="1" destOrd="0" presId="urn:microsoft.com/office/officeart/2008/layout/VerticalCurvedList"/>
    <dgm:cxn modelId="{E91E450A-F4D6-4865-BD44-4D3D28EF55A5}" type="presParOf" srcId="{096A61F5-04DE-4679-A814-BDBDEE878658}" destId="{49BD1E0D-79ED-4159-A89A-437F5EDFB39C}" srcOrd="2" destOrd="0" presId="urn:microsoft.com/office/officeart/2008/layout/VerticalCurvedList"/>
    <dgm:cxn modelId="{222430DD-A4D9-4841-9B58-77F505C459DF}" type="presParOf" srcId="{096A61F5-04DE-4679-A814-BDBDEE878658}" destId="{3B9B5081-A69B-4D2A-91C6-DFF9DE2E1BD5}" srcOrd="3" destOrd="0" presId="urn:microsoft.com/office/officeart/2008/layout/VerticalCurvedList"/>
    <dgm:cxn modelId="{3A6B107E-1135-4AB2-A570-80C6027CD004}" type="presParOf" srcId="{027C9D91-EA07-483D-9DEF-C1F901B3C3F8}" destId="{3AF2054A-4FD3-461B-80FE-1604F08EE1C0}" srcOrd="1" destOrd="0" presId="urn:microsoft.com/office/officeart/2008/layout/VerticalCurvedList"/>
    <dgm:cxn modelId="{AB74B6F5-0EA2-4BF6-ABBE-60C803744562}" type="presParOf" srcId="{027C9D91-EA07-483D-9DEF-C1F901B3C3F8}" destId="{554A70F8-579A-41C6-9391-CF5344A2FD9F}" srcOrd="2" destOrd="0" presId="urn:microsoft.com/office/officeart/2008/layout/VerticalCurvedList"/>
    <dgm:cxn modelId="{05169868-E623-42E8-AF27-ABBACBE71A49}" type="presParOf" srcId="{554A70F8-579A-41C6-9391-CF5344A2FD9F}" destId="{FBA00C63-2D93-4B9B-86F4-087FF14C2D5B}" srcOrd="0" destOrd="0" presId="urn:microsoft.com/office/officeart/2008/layout/VerticalCurvedList"/>
    <dgm:cxn modelId="{E46BCCB5-8545-499B-B2B1-1746A5EF360D}" type="presParOf" srcId="{027C9D91-EA07-483D-9DEF-C1F901B3C3F8}" destId="{91E75CA0-7715-4C87-A5E9-2B5C5C762C2C}" srcOrd="3" destOrd="0" presId="urn:microsoft.com/office/officeart/2008/layout/VerticalCurvedList"/>
    <dgm:cxn modelId="{E1E27D9B-137F-4940-BA85-B5480470E4BB}" type="presParOf" srcId="{027C9D91-EA07-483D-9DEF-C1F901B3C3F8}" destId="{F0934C6D-7BEE-46B7-879C-19304FBD4A7A}" srcOrd="4" destOrd="0" presId="urn:microsoft.com/office/officeart/2008/layout/VerticalCurvedList"/>
    <dgm:cxn modelId="{D78FFCF9-0BFE-4572-A268-5269DC80E129}" type="presParOf" srcId="{F0934C6D-7BEE-46B7-879C-19304FBD4A7A}" destId="{6DA1D747-DF36-4A29-AE42-20C20EAA4DBA}" srcOrd="0" destOrd="0" presId="urn:microsoft.com/office/officeart/2008/layout/VerticalCurvedList"/>
    <dgm:cxn modelId="{38C9A8EE-EC87-418C-B6BC-4BAB59E6A1C7}" type="presParOf" srcId="{027C9D91-EA07-483D-9DEF-C1F901B3C3F8}" destId="{F6582F50-81AA-4551-9B99-E8E51CC0CF33}" srcOrd="5" destOrd="0" presId="urn:microsoft.com/office/officeart/2008/layout/VerticalCurvedList"/>
    <dgm:cxn modelId="{43E9E5E6-D007-4091-921C-7E453BE12FA8}" type="presParOf" srcId="{027C9D91-EA07-483D-9DEF-C1F901B3C3F8}" destId="{7D72839B-AA2A-4291-AF85-8D016C2EFAEC}" srcOrd="6" destOrd="0" presId="urn:microsoft.com/office/officeart/2008/layout/VerticalCurvedList"/>
    <dgm:cxn modelId="{90BCA2B7-B49C-461D-BE2E-0DC40E25B8C7}" type="presParOf" srcId="{7D72839B-AA2A-4291-AF85-8D016C2EFAEC}" destId="{D83CDD0C-9E97-46CE-BF16-93764AE2CCE0}" srcOrd="0" destOrd="0" presId="urn:microsoft.com/office/officeart/2008/layout/VerticalCurvedList"/>
    <dgm:cxn modelId="{5392E0C5-BC55-457C-B55E-66E089281D1B}" type="presParOf" srcId="{027C9D91-EA07-483D-9DEF-C1F901B3C3F8}" destId="{0B84FFD5-5BA7-4B27-A848-AB0CA44F4986}" srcOrd="7" destOrd="0" presId="urn:microsoft.com/office/officeart/2008/layout/VerticalCurvedList"/>
    <dgm:cxn modelId="{E0173456-CEE2-4BBF-B797-0432CC768EA8}" type="presParOf" srcId="{027C9D91-EA07-483D-9DEF-C1F901B3C3F8}" destId="{0A495015-16B7-4F01-8926-7CC1C4D8ECF7}" srcOrd="8" destOrd="0" presId="urn:microsoft.com/office/officeart/2008/layout/VerticalCurvedList"/>
    <dgm:cxn modelId="{C57E6A8C-CB4C-4450-A6A0-F18012402108}" type="presParOf" srcId="{0A495015-16B7-4F01-8926-7CC1C4D8ECF7}" destId="{2CE6F298-DDFF-4406-A7A8-6541BD270C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7C22B3-C3B1-444F-95CF-8CB747388E2E}" type="doc">
      <dgm:prSet loTypeId="urn:microsoft.com/office/officeart/2005/8/layout/StepDownProcess" loCatId="process" qsTypeId="urn:microsoft.com/office/officeart/2005/8/quickstyle/3d1" qsCatId="3D" csTypeId="urn:microsoft.com/office/officeart/2005/8/colors/accent1_5" csCatId="accent1" phldr="1"/>
      <dgm:spPr/>
      <dgm:t>
        <a:bodyPr/>
        <a:lstStyle/>
        <a:p>
          <a:pPr rtl="1"/>
          <a:endParaRPr lang="he-IL"/>
        </a:p>
      </dgm:t>
    </dgm:pt>
    <dgm:pt modelId="{97EEE913-15E7-4496-B4C2-F76711D26010}">
      <dgm:prSet phldrT="[טקסט]" custT="1"/>
      <dgm:spPr/>
      <dgm:t>
        <a:bodyPr/>
        <a:lstStyle/>
        <a:p>
          <a:pPr rtl="1"/>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שנתית</a:t>
          </a:r>
        </a:p>
      </dgm:t>
    </dgm:pt>
    <dgm:pt modelId="{5939122F-0784-4CBF-B771-38946342606B}" type="parTrans" cxnId="{3397DAE0-0A9A-461F-89B3-38A1B7DA367C}">
      <dgm:prSet/>
      <dgm:spPr/>
      <dgm:t>
        <a:bodyPr/>
        <a:lstStyle/>
        <a:p>
          <a:pPr rtl="1"/>
          <a:endParaRPr lang="he-IL" sz="2400">
            <a:latin typeface="David" panose="020E0502060401010101" pitchFamily="34" charset="-79"/>
            <a:cs typeface="David" panose="020E0502060401010101" pitchFamily="34" charset="-79"/>
          </a:endParaRPr>
        </a:p>
      </dgm:t>
    </dgm:pt>
    <dgm:pt modelId="{0240FF4E-BF13-4056-9D13-587C78E401D2}" type="sibTrans" cxnId="{3397DAE0-0A9A-461F-89B3-38A1B7DA367C}">
      <dgm:prSet/>
      <dgm:spPr/>
      <dgm:t>
        <a:bodyPr/>
        <a:lstStyle/>
        <a:p>
          <a:pPr rtl="1"/>
          <a:endParaRPr lang="he-IL" sz="2400">
            <a:latin typeface="David" panose="020E0502060401010101" pitchFamily="34" charset="-79"/>
            <a:cs typeface="David" panose="020E0502060401010101" pitchFamily="34" charset="-79"/>
          </a:endParaRPr>
        </a:p>
      </dgm:t>
    </dgm:pt>
    <dgm:pt modelId="{8733A84A-AF95-4DE5-A373-C1D04E7D3296}">
      <dgm:prSet phldrT="[טקסט]" custT="1"/>
      <dgm:spPr/>
      <dgm:t>
        <a:bodyPr/>
        <a:lstStyle/>
        <a:p>
          <a:pPr rtl="1"/>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מצגת</a:t>
          </a:r>
          <a:r>
            <a:rPr lang="he-IL" sz="2400"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a:t>
          </a:r>
          <a:r>
            <a:rPr lang="en-US" sz="1600" dirty="0">
              <a:latin typeface="David" panose="020E0502060401010101" pitchFamily="34" charset="-79"/>
              <a:cs typeface="David" panose="020E0502060401010101" pitchFamily="34" charset="-79"/>
            </a:rPr>
            <a:t>(TED</a:t>
          </a:r>
          <a:endParaRPr lang="he-IL" sz="1600" dirty="0">
            <a:latin typeface="David" panose="020E0502060401010101" pitchFamily="34" charset="-79"/>
            <a:cs typeface="David" panose="020E0502060401010101" pitchFamily="34" charset="-79"/>
          </a:endParaRPr>
        </a:p>
      </dgm:t>
    </dgm:pt>
    <dgm:pt modelId="{B8FD3515-5240-4FAF-8B79-988E6BD9F3C8}" type="parTrans" cxnId="{BB05B4F4-5B3C-4DDA-991A-E3F9B22C5D2B}">
      <dgm:prSet/>
      <dgm:spPr/>
      <dgm:t>
        <a:bodyPr/>
        <a:lstStyle/>
        <a:p>
          <a:pPr rtl="1"/>
          <a:endParaRPr lang="he-IL" sz="2400">
            <a:latin typeface="David" panose="020E0502060401010101" pitchFamily="34" charset="-79"/>
            <a:cs typeface="David" panose="020E0502060401010101" pitchFamily="34" charset="-79"/>
          </a:endParaRPr>
        </a:p>
      </dgm:t>
    </dgm:pt>
    <dgm:pt modelId="{44C8ED6E-2693-42DA-BE74-52916E2B9514}" type="sibTrans" cxnId="{BB05B4F4-5B3C-4DDA-991A-E3F9B22C5D2B}">
      <dgm:prSet/>
      <dgm:spPr/>
      <dgm:t>
        <a:bodyPr/>
        <a:lstStyle/>
        <a:p>
          <a:pPr rtl="1"/>
          <a:endParaRPr lang="he-IL" sz="2400">
            <a:latin typeface="David" panose="020E0502060401010101" pitchFamily="34" charset="-79"/>
            <a:cs typeface="David" panose="020E0502060401010101" pitchFamily="34" charset="-79"/>
          </a:endParaRPr>
        </a:p>
      </dgm:t>
    </dgm:pt>
    <dgm:pt modelId="{2342F0D9-B53E-4D1D-8208-DEC62D8DC9D2}">
      <dgm:prSet phldrT="[טקסט]" custT="1"/>
      <dgm:spPr/>
      <dgm:t>
        <a:bodyPr/>
        <a:lstStyle/>
        <a:p>
          <a:pPr rtl="1"/>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פוסטר</a:t>
          </a:r>
          <a:r>
            <a:rPr lang="he-IL" sz="240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a:t>
          </a:r>
          <a:r>
            <a:rPr lang="he-IL" sz="1600" dirty="0" err="1">
              <a:latin typeface="David" panose="020E0502060401010101" pitchFamily="34" charset="-79"/>
              <a:cs typeface="David" panose="020E0502060401010101" pitchFamily="34" charset="-79"/>
            </a:rPr>
            <a:t>אינפוגרפיקה</a:t>
          </a:r>
          <a:r>
            <a:rPr lang="he-IL" sz="1600" dirty="0">
              <a:latin typeface="David" panose="020E0502060401010101" pitchFamily="34" charset="-79"/>
              <a:cs typeface="David" panose="020E0502060401010101" pitchFamily="34" charset="-79"/>
            </a:rPr>
            <a:t>)</a:t>
          </a:r>
        </a:p>
      </dgm:t>
    </dgm:pt>
    <dgm:pt modelId="{44F773C4-ACB8-4CC9-925E-CAABA156029A}" type="parTrans" cxnId="{146C09DD-7AF1-4C18-93F9-D0A566F10A1D}">
      <dgm:prSet/>
      <dgm:spPr/>
      <dgm:t>
        <a:bodyPr/>
        <a:lstStyle/>
        <a:p>
          <a:pPr rtl="1"/>
          <a:endParaRPr lang="he-IL" sz="2400">
            <a:latin typeface="David" panose="020E0502060401010101" pitchFamily="34" charset="-79"/>
            <a:cs typeface="David" panose="020E0502060401010101" pitchFamily="34" charset="-79"/>
          </a:endParaRPr>
        </a:p>
      </dgm:t>
    </dgm:pt>
    <dgm:pt modelId="{B7F74F27-5D4A-4D26-B1DC-B81BE344E4B9}" type="sibTrans" cxnId="{146C09DD-7AF1-4C18-93F9-D0A566F10A1D}">
      <dgm:prSet/>
      <dgm:spPr/>
      <dgm:t>
        <a:bodyPr/>
        <a:lstStyle/>
        <a:p>
          <a:pPr rtl="1"/>
          <a:endParaRPr lang="he-IL" sz="2400">
            <a:latin typeface="David" panose="020E0502060401010101" pitchFamily="34" charset="-79"/>
            <a:cs typeface="David" panose="020E0502060401010101" pitchFamily="34" charset="-79"/>
          </a:endParaRPr>
        </a:p>
      </dgm:t>
    </dgm:pt>
    <dgm:pt modelId="{5782BB29-0B04-48EE-8DA6-0D2D8653AE59}">
      <dgm:prSet phldrT="[טקסט]" custT="1"/>
      <dgm:spPr/>
      <dgm:t>
        <a:bodyPr/>
        <a:lstStyle/>
        <a:p>
          <a:pPr rtl="1"/>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מאמר</a:t>
          </a:r>
          <a:r>
            <a:rPr lang="he-IL" sz="240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(מצטיינים)</a:t>
          </a:r>
          <a:endParaRPr lang="he-IL" sz="2400" dirty="0">
            <a:latin typeface="David" panose="020E0502060401010101" pitchFamily="34" charset="-79"/>
            <a:cs typeface="David" panose="020E0502060401010101" pitchFamily="34" charset="-79"/>
          </a:endParaRPr>
        </a:p>
      </dgm:t>
    </dgm:pt>
    <dgm:pt modelId="{7215F093-F03F-447E-BFD6-6A090F39D280}" type="parTrans" cxnId="{D424C083-8AAA-413E-A665-8F9F03CB5E39}">
      <dgm:prSet/>
      <dgm:spPr/>
      <dgm:t>
        <a:bodyPr/>
        <a:lstStyle/>
        <a:p>
          <a:pPr rtl="1"/>
          <a:endParaRPr lang="he-IL" sz="2400">
            <a:latin typeface="David" panose="020E0502060401010101" pitchFamily="34" charset="-79"/>
            <a:cs typeface="David" panose="020E0502060401010101" pitchFamily="34" charset="-79"/>
          </a:endParaRPr>
        </a:p>
      </dgm:t>
    </dgm:pt>
    <dgm:pt modelId="{80990A77-029D-4617-B7AB-7453B9FDBDE4}" type="sibTrans" cxnId="{D424C083-8AAA-413E-A665-8F9F03CB5E39}">
      <dgm:prSet/>
      <dgm:spPr/>
      <dgm:t>
        <a:bodyPr/>
        <a:lstStyle/>
        <a:p>
          <a:pPr rtl="1"/>
          <a:endParaRPr lang="he-IL" sz="2400">
            <a:latin typeface="David" panose="020E0502060401010101" pitchFamily="34" charset="-79"/>
            <a:cs typeface="David" panose="020E0502060401010101" pitchFamily="34" charset="-79"/>
          </a:endParaRPr>
        </a:p>
      </dgm:t>
    </dgm:pt>
    <dgm:pt modelId="{76A9FF22-8F35-4747-B983-624E7C363492}" type="pres">
      <dgm:prSet presAssocID="{707C22B3-C3B1-444F-95CF-8CB747388E2E}" presName="rootnode" presStyleCnt="0">
        <dgm:presLayoutVars>
          <dgm:chMax/>
          <dgm:chPref/>
          <dgm:dir val="rev"/>
          <dgm:animLvl val="lvl"/>
        </dgm:presLayoutVars>
      </dgm:prSet>
      <dgm:spPr/>
    </dgm:pt>
    <dgm:pt modelId="{A112AAC5-CCB9-4208-8C73-1B30384DFB37}" type="pres">
      <dgm:prSet presAssocID="{97EEE913-15E7-4496-B4C2-F76711D26010}" presName="composite" presStyleCnt="0"/>
      <dgm:spPr/>
    </dgm:pt>
    <dgm:pt modelId="{B3B9DD95-C9BE-4745-9675-3238BAF723FA}" type="pres">
      <dgm:prSet presAssocID="{97EEE913-15E7-4496-B4C2-F76711D26010}" presName="bentUpArrow1" presStyleLbl="alignImgPlace1" presStyleIdx="0" presStyleCnt="3"/>
      <dgm:spPr/>
    </dgm:pt>
    <dgm:pt modelId="{B7ACF00C-4FBF-447A-91D8-BEC4BEAE5FCA}" type="pres">
      <dgm:prSet presAssocID="{97EEE913-15E7-4496-B4C2-F76711D26010}" presName="ParentText" presStyleLbl="node1" presStyleIdx="0" presStyleCnt="4">
        <dgm:presLayoutVars>
          <dgm:chMax val="1"/>
          <dgm:chPref val="1"/>
          <dgm:bulletEnabled val="1"/>
        </dgm:presLayoutVars>
      </dgm:prSet>
      <dgm:spPr/>
    </dgm:pt>
    <dgm:pt modelId="{21535464-466E-473A-8BF0-D5312446A615}" type="pres">
      <dgm:prSet presAssocID="{97EEE913-15E7-4496-B4C2-F76711D26010}" presName="ChildText" presStyleLbl="revTx" presStyleIdx="0" presStyleCnt="3">
        <dgm:presLayoutVars>
          <dgm:chMax val="0"/>
          <dgm:chPref val="0"/>
          <dgm:bulletEnabled val="1"/>
        </dgm:presLayoutVars>
      </dgm:prSet>
      <dgm:spPr/>
    </dgm:pt>
    <dgm:pt modelId="{9C4C23DC-CAE5-4C55-9936-011A205BFC71}" type="pres">
      <dgm:prSet presAssocID="{0240FF4E-BF13-4056-9D13-587C78E401D2}" presName="sibTrans" presStyleCnt="0"/>
      <dgm:spPr/>
    </dgm:pt>
    <dgm:pt modelId="{E5FCA7E2-DBF7-43DB-A5C8-1411D899F46E}" type="pres">
      <dgm:prSet presAssocID="{8733A84A-AF95-4DE5-A373-C1D04E7D3296}" presName="composite" presStyleCnt="0"/>
      <dgm:spPr/>
    </dgm:pt>
    <dgm:pt modelId="{C2A31C20-EB08-46A5-8F5A-5C1B86E546B6}" type="pres">
      <dgm:prSet presAssocID="{8733A84A-AF95-4DE5-A373-C1D04E7D3296}" presName="bentUpArrow1" presStyleLbl="alignImgPlace1" presStyleIdx="1" presStyleCnt="3"/>
      <dgm:spPr/>
    </dgm:pt>
    <dgm:pt modelId="{6B8DADEB-B229-48D0-8573-A6EBDB95E85F}" type="pres">
      <dgm:prSet presAssocID="{8733A84A-AF95-4DE5-A373-C1D04E7D3296}" presName="ParentText" presStyleLbl="node1" presStyleIdx="1" presStyleCnt="4">
        <dgm:presLayoutVars>
          <dgm:chMax val="1"/>
          <dgm:chPref val="1"/>
          <dgm:bulletEnabled val="1"/>
        </dgm:presLayoutVars>
      </dgm:prSet>
      <dgm:spPr/>
    </dgm:pt>
    <dgm:pt modelId="{5D1C3244-0844-4074-9A94-1342CEE1678D}" type="pres">
      <dgm:prSet presAssocID="{8733A84A-AF95-4DE5-A373-C1D04E7D3296}" presName="ChildText" presStyleLbl="revTx" presStyleIdx="1" presStyleCnt="3">
        <dgm:presLayoutVars>
          <dgm:chMax val="0"/>
          <dgm:chPref val="0"/>
          <dgm:bulletEnabled val="1"/>
        </dgm:presLayoutVars>
      </dgm:prSet>
      <dgm:spPr/>
    </dgm:pt>
    <dgm:pt modelId="{ECD14F4C-819D-4F3D-A214-B4E32CC13A54}" type="pres">
      <dgm:prSet presAssocID="{44C8ED6E-2693-42DA-BE74-52916E2B9514}" presName="sibTrans" presStyleCnt="0"/>
      <dgm:spPr/>
    </dgm:pt>
    <dgm:pt modelId="{E1A3F7C4-C2AA-41C4-9334-2B6029A4275C}" type="pres">
      <dgm:prSet presAssocID="{2342F0D9-B53E-4D1D-8208-DEC62D8DC9D2}" presName="composite" presStyleCnt="0"/>
      <dgm:spPr/>
    </dgm:pt>
    <dgm:pt modelId="{E366F718-870B-44AC-83F6-28967A17834D}" type="pres">
      <dgm:prSet presAssocID="{2342F0D9-B53E-4D1D-8208-DEC62D8DC9D2}" presName="bentUpArrow1" presStyleLbl="alignImgPlace1" presStyleIdx="2" presStyleCnt="3"/>
      <dgm:spPr/>
    </dgm:pt>
    <dgm:pt modelId="{A6E85835-D1C8-477D-9867-5AD0F55E58DF}" type="pres">
      <dgm:prSet presAssocID="{2342F0D9-B53E-4D1D-8208-DEC62D8DC9D2}" presName="ParentText" presStyleLbl="node1" presStyleIdx="2" presStyleCnt="4">
        <dgm:presLayoutVars>
          <dgm:chMax val="1"/>
          <dgm:chPref val="1"/>
          <dgm:bulletEnabled val="1"/>
        </dgm:presLayoutVars>
      </dgm:prSet>
      <dgm:spPr/>
    </dgm:pt>
    <dgm:pt modelId="{8AFE63FE-4856-4BD4-8068-F868684707AF}" type="pres">
      <dgm:prSet presAssocID="{2342F0D9-B53E-4D1D-8208-DEC62D8DC9D2}" presName="ChildText" presStyleLbl="revTx" presStyleIdx="2" presStyleCnt="3">
        <dgm:presLayoutVars>
          <dgm:chMax val="0"/>
          <dgm:chPref val="0"/>
          <dgm:bulletEnabled val="1"/>
        </dgm:presLayoutVars>
      </dgm:prSet>
      <dgm:spPr/>
    </dgm:pt>
    <dgm:pt modelId="{C6ECBD05-3DD1-4F70-80DE-6E65CE1F4370}" type="pres">
      <dgm:prSet presAssocID="{B7F74F27-5D4A-4D26-B1DC-B81BE344E4B9}" presName="sibTrans" presStyleCnt="0"/>
      <dgm:spPr/>
    </dgm:pt>
    <dgm:pt modelId="{0F26BDA8-F191-4102-A68B-B909F7280BD1}" type="pres">
      <dgm:prSet presAssocID="{5782BB29-0B04-48EE-8DA6-0D2D8653AE59}" presName="composite" presStyleCnt="0"/>
      <dgm:spPr/>
    </dgm:pt>
    <dgm:pt modelId="{4880975E-F93B-43A0-B546-FAB7DEC8568B}" type="pres">
      <dgm:prSet presAssocID="{5782BB29-0B04-48EE-8DA6-0D2D8653AE59}" presName="ParentText" presStyleLbl="node1" presStyleIdx="3" presStyleCnt="4">
        <dgm:presLayoutVars>
          <dgm:chMax val="1"/>
          <dgm:chPref val="1"/>
          <dgm:bulletEnabled val="1"/>
        </dgm:presLayoutVars>
      </dgm:prSet>
      <dgm:spPr/>
    </dgm:pt>
  </dgm:ptLst>
  <dgm:cxnLst>
    <dgm:cxn modelId="{061D0B04-CC63-40EA-84D9-1AC2D419E2B9}" type="presOf" srcId="{8733A84A-AF95-4DE5-A373-C1D04E7D3296}" destId="{6B8DADEB-B229-48D0-8573-A6EBDB95E85F}" srcOrd="0" destOrd="0" presId="urn:microsoft.com/office/officeart/2005/8/layout/StepDownProcess"/>
    <dgm:cxn modelId="{BD985916-1F37-4355-83F9-80DD104DD6FC}" type="presOf" srcId="{707C22B3-C3B1-444F-95CF-8CB747388E2E}" destId="{76A9FF22-8F35-4747-B983-624E7C363492}" srcOrd="0" destOrd="0" presId="urn:microsoft.com/office/officeart/2005/8/layout/StepDownProcess"/>
    <dgm:cxn modelId="{B618BA44-51F8-4798-BB5F-8DE8EBFE3E48}" type="presOf" srcId="{97EEE913-15E7-4496-B4C2-F76711D26010}" destId="{B7ACF00C-4FBF-447A-91D8-BEC4BEAE5FCA}" srcOrd="0" destOrd="0" presId="urn:microsoft.com/office/officeart/2005/8/layout/StepDownProcess"/>
    <dgm:cxn modelId="{D424C083-8AAA-413E-A665-8F9F03CB5E39}" srcId="{707C22B3-C3B1-444F-95CF-8CB747388E2E}" destId="{5782BB29-0B04-48EE-8DA6-0D2D8653AE59}" srcOrd="3" destOrd="0" parTransId="{7215F093-F03F-447E-BFD6-6A090F39D280}" sibTransId="{80990A77-029D-4617-B7AB-7453B9FDBDE4}"/>
    <dgm:cxn modelId="{6D86F697-4133-48B6-A902-33FB049C3762}" type="presOf" srcId="{5782BB29-0B04-48EE-8DA6-0D2D8653AE59}" destId="{4880975E-F93B-43A0-B546-FAB7DEC8568B}" srcOrd="0" destOrd="0" presId="urn:microsoft.com/office/officeart/2005/8/layout/StepDownProcess"/>
    <dgm:cxn modelId="{0F87DCC9-7A56-42D9-8218-B3028574A726}" type="presOf" srcId="{2342F0D9-B53E-4D1D-8208-DEC62D8DC9D2}" destId="{A6E85835-D1C8-477D-9867-5AD0F55E58DF}" srcOrd="0" destOrd="0" presId="urn:microsoft.com/office/officeart/2005/8/layout/StepDownProcess"/>
    <dgm:cxn modelId="{146C09DD-7AF1-4C18-93F9-D0A566F10A1D}" srcId="{707C22B3-C3B1-444F-95CF-8CB747388E2E}" destId="{2342F0D9-B53E-4D1D-8208-DEC62D8DC9D2}" srcOrd="2" destOrd="0" parTransId="{44F773C4-ACB8-4CC9-925E-CAABA156029A}" sibTransId="{B7F74F27-5D4A-4D26-B1DC-B81BE344E4B9}"/>
    <dgm:cxn modelId="{3397DAE0-0A9A-461F-89B3-38A1B7DA367C}" srcId="{707C22B3-C3B1-444F-95CF-8CB747388E2E}" destId="{97EEE913-15E7-4496-B4C2-F76711D26010}" srcOrd="0" destOrd="0" parTransId="{5939122F-0784-4CBF-B771-38946342606B}" sibTransId="{0240FF4E-BF13-4056-9D13-587C78E401D2}"/>
    <dgm:cxn modelId="{BB05B4F4-5B3C-4DDA-991A-E3F9B22C5D2B}" srcId="{707C22B3-C3B1-444F-95CF-8CB747388E2E}" destId="{8733A84A-AF95-4DE5-A373-C1D04E7D3296}" srcOrd="1" destOrd="0" parTransId="{B8FD3515-5240-4FAF-8B79-988E6BD9F3C8}" sibTransId="{44C8ED6E-2693-42DA-BE74-52916E2B9514}"/>
    <dgm:cxn modelId="{4D7D7D39-2E2A-43E8-B42E-34028EDCD29A}" type="presParOf" srcId="{76A9FF22-8F35-4747-B983-624E7C363492}" destId="{A112AAC5-CCB9-4208-8C73-1B30384DFB37}" srcOrd="0" destOrd="0" presId="urn:microsoft.com/office/officeart/2005/8/layout/StepDownProcess"/>
    <dgm:cxn modelId="{8BF11ED2-9CA8-4D2A-A13C-91A22C447A24}" type="presParOf" srcId="{A112AAC5-CCB9-4208-8C73-1B30384DFB37}" destId="{B3B9DD95-C9BE-4745-9675-3238BAF723FA}" srcOrd="0" destOrd="0" presId="urn:microsoft.com/office/officeart/2005/8/layout/StepDownProcess"/>
    <dgm:cxn modelId="{E2C7A155-6486-448F-8182-3E759167194F}" type="presParOf" srcId="{A112AAC5-CCB9-4208-8C73-1B30384DFB37}" destId="{B7ACF00C-4FBF-447A-91D8-BEC4BEAE5FCA}" srcOrd="1" destOrd="0" presId="urn:microsoft.com/office/officeart/2005/8/layout/StepDownProcess"/>
    <dgm:cxn modelId="{FDAB443F-FFFF-4147-ACB0-C38253A4BB09}" type="presParOf" srcId="{A112AAC5-CCB9-4208-8C73-1B30384DFB37}" destId="{21535464-466E-473A-8BF0-D5312446A615}" srcOrd="2" destOrd="0" presId="urn:microsoft.com/office/officeart/2005/8/layout/StepDownProcess"/>
    <dgm:cxn modelId="{81799500-5FE3-426A-ABAE-5EBAD869B6ED}" type="presParOf" srcId="{76A9FF22-8F35-4747-B983-624E7C363492}" destId="{9C4C23DC-CAE5-4C55-9936-011A205BFC71}" srcOrd="1" destOrd="0" presId="urn:microsoft.com/office/officeart/2005/8/layout/StepDownProcess"/>
    <dgm:cxn modelId="{D641964D-BE4C-4378-B3BC-116A35CF5281}" type="presParOf" srcId="{76A9FF22-8F35-4747-B983-624E7C363492}" destId="{E5FCA7E2-DBF7-43DB-A5C8-1411D899F46E}" srcOrd="2" destOrd="0" presId="urn:microsoft.com/office/officeart/2005/8/layout/StepDownProcess"/>
    <dgm:cxn modelId="{8E6F20FE-6E95-45F3-877B-3F9FEBDB3BD9}" type="presParOf" srcId="{E5FCA7E2-DBF7-43DB-A5C8-1411D899F46E}" destId="{C2A31C20-EB08-46A5-8F5A-5C1B86E546B6}" srcOrd="0" destOrd="0" presId="urn:microsoft.com/office/officeart/2005/8/layout/StepDownProcess"/>
    <dgm:cxn modelId="{DAE82672-3908-4756-9464-A7DFCF3BD3BB}" type="presParOf" srcId="{E5FCA7E2-DBF7-43DB-A5C8-1411D899F46E}" destId="{6B8DADEB-B229-48D0-8573-A6EBDB95E85F}" srcOrd="1" destOrd="0" presId="urn:microsoft.com/office/officeart/2005/8/layout/StepDownProcess"/>
    <dgm:cxn modelId="{4692790E-5817-4223-AD33-B7EFCC9ECC4B}" type="presParOf" srcId="{E5FCA7E2-DBF7-43DB-A5C8-1411D899F46E}" destId="{5D1C3244-0844-4074-9A94-1342CEE1678D}" srcOrd="2" destOrd="0" presId="urn:microsoft.com/office/officeart/2005/8/layout/StepDownProcess"/>
    <dgm:cxn modelId="{E28D45A6-71C1-4685-B3EA-4273E08DA53E}" type="presParOf" srcId="{76A9FF22-8F35-4747-B983-624E7C363492}" destId="{ECD14F4C-819D-4F3D-A214-B4E32CC13A54}" srcOrd="3" destOrd="0" presId="urn:microsoft.com/office/officeart/2005/8/layout/StepDownProcess"/>
    <dgm:cxn modelId="{4D20749A-BF61-43E6-A589-6B1CDFD5A129}" type="presParOf" srcId="{76A9FF22-8F35-4747-B983-624E7C363492}" destId="{E1A3F7C4-C2AA-41C4-9334-2B6029A4275C}" srcOrd="4" destOrd="0" presId="urn:microsoft.com/office/officeart/2005/8/layout/StepDownProcess"/>
    <dgm:cxn modelId="{9793C0EA-019B-46FF-99E8-689B644D0C20}" type="presParOf" srcId="{E1A3F7C4-C2AA-41C4-9334-2B6029A4275C}" destId="{E366F718-870B-44AC-83F6-28967A17834D}" srcOrd="0" destOrd="0" presId="urn:microsoft.com/office/officeart/2005/8/layout/StepDownProcess"/>
    <dgm:cxn modelId="{32E4FD2D-3A7F-4B2E-83A1-FB6B128F39A1}" type="presParOf" srcId="{E1A3F7C4-C2AA-41C4-9334-2B6029A4275C}" destId="{A6E85835-D1C8-477D-9867-5AD0F55E58DF}" srcOrd="1" destOrd="0" presId="urn:microsoft.com/office/officeart/2005/8/layout/StepDownProcess"/>
    <dgm:cxn modelId="{782C7838-6C20-4532-8829-175AC47BB9D2}" type="presParOf" srcId="{E1A3F7C4-C2AA-41C4-9334-2B6029A4275C}" destId="{8AFE63FE-4856-4BD4-8068-F868684707AF}" srcOrd="2" destOrd="0" presId="urn:microsoft.com/office/officeart/2005/8/layout/StepDownProcess"/>
    <dgm:cxn modelId="{82B5FBFB-1A2D-4E1D-B27C-91619F71DD86}" type="presParOf" srcId="{76A9FF22-8F35-4747-B983-624E7C363492}" destId="{C6ECBD05-3DD1-4F70-80DE-6E65CE1F4370}" srcOrd="5" destOrd="0" presId="urn:microsoft.com/office/officeart/2005/8/layout/StepDownProcess"/>
    <dgm:cxn modelId="{291703CD-5A90-404B-8F12-8E45388D0D74}" type="presParOf" srcId="{76A9FF22-8F35-4747-B983-624E7C363492}" destId="{0F26BDA8-F191-4102-A68B-B909F7280BD1}" srcOrd="6" destOrd="0" presId="urn:microsoft.com/office/officeart/2005/8/layout/StepDownProcess"/>
    <dgm:cxn modelId="{3AF223C6-0CEC-4FA1-AE81-044C76966326}" type="presParOf" srcId="{0F26BDA8-F191-4102-A68B-B909F7280BD1}" destId="{4880975E-F93B-43A0-B546-FAB7DEC8568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1387E6-515A-4F2C-8A82-6C88B20E7D7A}" type="doc">
      <dgm:prSet loTypeId="urn:microsoft.com/office/officeart/2005/8/layout/radial6" loCatId="cycle" qsTypeId="urn:microsoft.com/office/officeart/2005/8/quickstyle/3d3" qsCatId="3D" csTypeId="urn:microsoft.com/office/officeart/2005/8/colors/accent1_2" csCatId="accent1" phldr="1"/>
      <dgm:spPr/>
      <dgm:t>
        <a:bodyPr/>
        <a:lstStyle/>
        <a:p>
          <a:pPr rtl="1"/>
          <a:endParaRPr lang="he-IL"/>
        </a:p>
      </dgm:t>
    </dgm:pt>
    <dgm:pt modelId="{E161628D-A5FE-4B07-A5CB-ED0860A5D441}">
      <dgm:prSet phldrT="[טקסט]" custT="1"/>
      <dgm:spPr/>
      <dgm:t>
        <a:bodyPr/>
        <a:lstStyle/>
        <a:p>
          <a:pPr rtl="1"/>
          <a:r>
            <a:rPr lang="he-IL" sz="3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חניך</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F36B12F8-2E4B-4547-B66B-57B5FC3F3441}" type="parTrans" cxnId="{20A2A1D1-1DD6-4537-A5FD-CDA5BA5A92F0}">
      <dgm:prSet/>
      <dgm:spPr/>
      <dgm:t>
        <a:bodyPr/>
        <a:lstStyle/>
        <a:p>
          <a:pPr rtl="1"/>
          <a:endParaRPr lang="he-IL" sz="1400">
            <a:latin typeface="David" panose="020E0502060401010101" pitchFamily="34" charset="-79"/>
            <a:cs typeface="David" panose="020E0502060401010101" pitchFamily="34" charset="-79"/>
          </a:endParaRPr>
        </a:p>
      </dgm:t>
    </dgm:pt>
    <dgm:pt modelId="{1D01B9F3-4D1B-4E63-9CF5-07B359917C4D}" type="sibTrans" cxnId="{20A2A1D1-1DD6-4537-A5FD-CDA5BA5A92F0}">
      <dgm:prSet/>
      <dgm:spPr/>
      <dgm:t>
        <a:bodyPr/>
        <a:lstStyle/>
        <a:p>
          <a:pPr rtl="1"/>
          <a:endParaRPr lang="he-IL" sz="1400">
            <a:latin typeface="David" panose="020E0502060401010101" pitchFamily="34" charset="-79"/>
            <a:cs typeface="David" panose="020E0502060401010101" pitchFamily="34" charset="-79"/>
          </a:endParaRPr>
        </a:p>
      </dgm:t>
    </dgm:pt>
    <dgm:pt modelId="{248286F0-9FB7-4796-A2BE-66B5BC1AEB6B}">
      <dgm:prSet phldrT="[טקסט]" custT="1"/>
      <dgm:spPr/>
      <dgm:t>
        <a:bodyPr/>
        <a:lstStyle/>
        <a:p>
          <a:pPr rtl="1"/>
          <a:r>
            <a:rPr lang="he-IL" sz="1400" dirty="0">
              <a:latin typeface="David" panose="020E0502060401010101" pitchFamily="34" charset="-79"/>
              <a:cs typeface="David" panose="020E0502060401010101" pitchFamily="34" charset="-79"/>
            </a:rPr>
            <a:t>מדריך ישיר ומפקד בכיר (</a:t>
          </a:r>
          <a:r>
            <a:rPr lang="he-IL" sz="1400" dirty="0" err="1">
              <a:latin typeface="David" panose="020E0502060401010101" pitchFamily="34" charset="-79"/>
              <a:cs typeface="David" panose="020E0502060401010101" pitchFamily="34" charset="-79"/>
            </a:rPr>
            <a:t>חוו"ד</a:t>
          </a:r>
          <a:r>
            <a:rPr lang="he-IL" sz="1400" dirty="0">
              <a:latin typeface="David" panose="020E0502060401010101" pitchFamily="34" charset="-79"/>
              <a:cs typeface="David" panose="020E0502060401010101" pitchFamily="34" charset="-79"/>
            </a:rPr>
            <a:t> מילולי וכתוב)</a:t>
          </a:r>
        </a:p>
      </dgm:t>
    </dgm:pt>
    <dgm:pt modelId="{2537ACD7-069B-48B8-8E33-08CCCE0D4EC5}" type="parTrans" cxnId="{5417B1AA-6C98-4856-964B-699F94FE4D7C}">
      <dgm:prSet/>
      <dgm:spPr/>
      <dgm:t>
        <a:bodyPr/>
        <a:lstStyle/>
        <a:p>
          <a:pPr rtl="1"/>
          <a:endParaRPr lang="he-IL" sz="1400">
            <a:latin typeface="David" panose="020E0502060401010101" pitchFamily="34" charset="-79"/>
            <a:cs typeface="David" panose="020E0502060401010101" pitchFamily="34" charset="-79"/>
          </a:endParaRPr>
        </a:p>
      </dgm:t>
    </dgm:pt>
    <dgm:pt modelId="{E1AC9CFD-1B41-4333-82D7-81F4B79FA62F}" type="sibTrans" cxnId="{5417B1AA-6C98-4856-964B-699F94FE4D7C}">
      <dgm:prSet/>
      <dgm:spPr/>
      <dgm:t>
        <a:bodyPr/>
        <a:lstStyle/>
        <a:p>
          <a:pPr rtl="1"/>
          <a:endParaRPr lang="he-IL" sz="1400">
            <a:latin typeface="David" panose="020E0502060401010101" pitchFamily="34" charset="-79"/>
            <a:cs typeface="David" panose="020E0502060401010101" pitchFamily="34" charset="-79"/>
          </a:endParaRPr>
        </a:p>
      </dgm:t>
    </dgm:pt>
    <dgm:pt modelId="{D8AF0983-9E60-4FBF-8E85-72D33B6090EF}">
      <dgm:prSet phldrT="[טקסט]" custT="1"/>
      <dgm:spPr/>
      <dgm:t>
        <a:bodyPr/>
        <a:lstStyle/>
        <a:p>
          <a:pPr rtl="1"/>
          <a:r>
            <a:rPr lang="he-IL" sz="1400" dirty="0">
              <a:latin typeface="David" panose="020E0502060401010101" pitchFamily="34" charset="-79"/>
              <a:cs typeface="David" panose="020E0502060401010101" pitchFamily="34" charset="-79"/>
            </a:rPr>
            <a:t>אקדמיה (מטלות וגיליון ציונים)</a:t>
          </a:r>
        </a:p>
      </dgm:t>
    </dgm:pt>
    <dgm:pt modelId="{45219008-23E7-44D9-A9D4-652B7AB80AF0}" type="parTrans" cxnId="{CAD06BBE-6AD4-430A-99B7-067C2A0D1C6C}">
      <dgm:prSet/>
      <dgm:spPr/>
      <dgm:t>
        <a:bodyPr/>
        <a:lstStyle/>
        <a:p>
          <a:pPr rtl="1"/>
          <a:endParaRPr lang="he-IL" sz="1400">
            <a:latin typeface="David" panose="020E0502060401010101" pitchFamily="34" charset="-79"/>
            <a:cs typeface="David" panose="020E0502060401010101" pitchFamily="34" charset="-79"/>
          </a:endParaRPr>
        </a:p>
      </dgm:t>
    </dgm:pt>
    <dgm:pt modelId="{EFEDA88E-E192-4363-A620-82DCFC7F2463}" type="sibTrans" cxnId="{CAD06BBE-6AD4-430A-99B7-067C2A0D1C6C}">
      <dgm:prSet/>
      <dgm:spPr/>
      <dgm:t>
        <a:bodyPr/>
        <a:lstStyle/>
        <a:p>
          <a:pPr rtl="1"/>
          <a:endParaRPr lang="he-IL" sz="1400">
            <a:latin typeface="David" panose="020E0502060401010101" pitchFamily="34" charset="-79"/>
            <a:cs typeface="David" panose="020E0502060401010101" pitchFamily="34" charset="-79"/>
          </a:endParaRPr>
        </a:p>
      </dgm:t>
    </dgm:pt>
    <dgm:pt modelId="{5767F39F-37A6-4E4C-9FC3-2F42FEEC89A5}">
      <dgm:prSet phldrT="[טקסט]" custT="1"/>
      <dgm:spPr/>
      <dgm:t>
        <a:bodyPr/>
        <a:lstStyle/>
        <a:p>
          <a:pPr rtl="1"/>
          <a:r>
            <a:rPr lang="he-IL" sz="1400" dirty="0">
              <a:latin typeface="David" panose="020E0502060401010101" pitchFamily="34" charset="-79"/>
              <a:cs typeface="David" panose="020E0502060401010101" pitchFamily="34" charset="-79"/>
            </a:rPr>
            <a:t>החניך עצמו</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(סיכום מסע)</a:t>
          </a:r>
        </a:p>
      </dgm:t>
    </dgm:pt>
    <dgm:pt modelId="{97335F85-54B1-4506-ADA4-07AAE1768300}" type="parTrans" cxnId="{62C63A41-31EF-4E9C-B91A-C589A3D61B3E}">
      <dgm:prSet/>
      <dgm:spPr/>
      <dgm:t>
        <a:bodyPr/>
        <a:lstStyle/>
        <a:p>
          <a:pPr rtl="1"/>
          <a:endParaRPr lang="he-IL" sz="1400">
            <a:latin typeface="David" panose="020E0502060401010101" pitchFamily="34" charset="-79"/>
            <a:cs typeface="David" panose="020E0502060401010101" pitchFamily="34" charset="-79"/>
          </a:endParaRPr>
        </a:p>
      </dgm:t>
    </dgm:pt>
    <dgm:pt modelId="{CD795493-8840-49A1-9ABE-7293BDDBCD67}" type="sibTrans" cxnId="{62C63A41-31EF-4E9C-B91A-C589A3D61B3E}">
      <dgm:prSet/>
      <dgm:spPr/>
      <dgm:t>
        <a:bodyPr/>
        <a:lstStyle/>
        <a:p>
          <a:pPr rtl="1"/>
          <a:endParaRPr lang="he-IL" sz="1400">
            <a:latin typeface="David" panose="020E0502060401010101" pitchFamily="34" charset="-79"/>
            <a:cs typeface="David" panose="020E0502060401010101" pitchFamily="34" charset="-79"/>
          </a:endParaRPr>
        </a:p>
      </dgm:t>
    </dgm:pt>
    <dgm:pt modelId="{522A05E3-3D21-43C3-8C7E-115D59F5F7D6}">
      <dgm:prSet phldrT="[טקסט]" custT="1"/>
      <dgm:spPr>
        <a:solidFill>
          <a:srgbClr val="FFFF00"/>
        </a:solidFill>
      </dgm:spPr>
      <dgm:t>
        <a:bodyPr/>
        <a:lstStyle/>
        <a:p>
          <a:pPr rtl="1"/>
          <a:r>
            <a:rPr lang="he-IL" sz="1400" dirty="0">
              <a:solidFill>
                <a:schemeClr val="tx1"/>
              </a:solidFill>
              <a:latin typeface="David" panose="020E0502060401010101" pitchFamily="34" charset="-79"/>
              <a:cs typeface="David" panose="020E0502060401010101" pitchFamily="34" charset="-79"/>
            </a:rPr>
            <a:t>הערכת עמיתים (צידה לדרך)</a:t>
          </a:r>
        </a:p>
      </dgm:t>
    </dgm:pt>
    <dgm:pt modelId="{D0CB0E13-2C76-4191-803D-A07159455F9C}" type="parTrans" cxnId="{7E67C9E1-D3D2-45FD-A6A4-0619DBF9E7DA}">
      <dgm:prSet/>
      <dgm:spPr/>
      <dgm:t>
        <a:bodyPr/>
        <a:lstStyle/>
        <a:p>
          <a:pPr rtl="1"/>
          <a:endParaRPr lang="he-IL" sz="1400">
            <a:latin typeface="David" panose="020E0502060401010101" pitchFamily="34" charset="-79"/>
            <a:cs typeface="David" panose="020E0502060401010101" pitchFamily="34" charset="-79"/>
          </a:endParaRPr>
        </a:p>
      </dgm:t>
    </dgm:pt>
    <dgm:pt modelId="{245A4D33-B76D-4D38-8A68-2C67EBBC413F}" type="sibTrans" cxnId="{7E67C9E1-D3D2-45FD-A6A4-0619DBF9E7DA}">
      <dgm:prSet/>
      <dgm:spPr/>
      <dgm:t>
        <a:bodyPr/>
        <a:lstStyle/>
        <a:p>
          <a:pPr rtl="1"/>
          <a:endParaRPr lang="he-IL" sz="1400">
            <a:latin typeface="David" panose="020E0502060401010101" pitchFamily="34" charset="-79"/>
            <a:cs typeface="David" panose="020E0502060401010101" pitchFamily="34" charset="-79"/>
          </a:endParaRPr>
        </a:p>
      </dgm:t>
    </dgm:pt>
    <dgm:pt modelId="{5CAF455A-D013-42B4-8CC8-031663969D74}">
      <dgm:prSet phldrT="[טקסט]" custT="1"/>
      <dgm:spPr/>
      <dgm:t>
        <a:bodyPr/>
        <a:lstStyle/>
        <a:p>
          <a:pPr rtl="1"/>
          <a:r>
            <a:rPr lang="he-IL" sz="1400" dirty="0">
              <a:latin typeface="David" panose="020E0502060401010101" pitchFamily="34" charset="-79"/>
              <a:cs typeface="David" panose="020E0502060401010101" pitchFamily="34" charset="-79"/>
            </a:rPr>
            <a:t>סגל הדרכה (משוב)</a:t>
          </a:r>
        </a:p>
      </dgm:t>
    </dgm:pt>
    <dgm:pt modelId="{8C0B8DC7-FE09-4310-98FB-185525E33A22}" type="parTrans" cxnId="{EC9AD7AB-44DE-408D-92A5-F1BE00F3D24C}">
      <dgm:prSet/>
      <dgm:spPr/>
      <dgm:t>
        <a:bodyPr/>
        <a:lstStyle/>
        <a:p>
          <a:pPr rtl="1"/>
          <a:endParaRPr lang="he-IL" sz="1400"/>
        </a:p>
      </dgm:t>
    </dgm:pt>
    <dgm:pt modelId="{B01F6251-4A4B-4729-B5A6-91DF439C7FF3}" type="sibTrans" cxnId="{EC9AD7AB-44DE-408D-92A5-F1BE00F3D24C}">
      <dgm:prSet/>
      <dgm:spPr/>
      <dgm:t>
        <a:bodyPr/>
        <a:lstStyle/>
        <a:p>
          <a:pPr rtl="1"/>
          <a:endParaRPr lang="he-IL" sz="1400"/>
        </a:p>
      </dgm:t>
    </dgm:pt>
    <dgm:pt modelId="{1AF14E4C-FDA8-40E1-8E96-D3DB70531C8A}" type="pres">
      <dgm:prSet presAssocID="{E81387E6-515A-4F2C-8A82-6C88B20E7D7A}" presName="Name0" presStyleCnt="0">
        <dgm:presLayoutVars>
          <dgm:chMax val="1"/>
          <dgm:dir/>
          <dgm:animLvl val="ctr"/>
          <dgm:resizeHandles val="exact"/>
        </dgm:presLayoutVars>
      </dgm:prSet>
      <dgm:spPr/>
    </dgm:pt>
    <dgm:pt modelId="{BE3726D0-94CA-4CAD-A310-3B9D12773D77}" type="pres">
      <dgm:prSet presAssocID="{E161628D-A5FE-4B07-A5CB-ED0860A5D441}" presName="centerShape" presStyleLbl="node0" presStyleIdx="0" presStyleCnt="1"/>
      <dgm:spPr/>
    </dgm:pt>
    <dgm:pt modelId="{192BBA1B-5595-47E5-A963-CC7CDEC6D923}" type="pres">
      <dgm:prSet presAssocID="{248286F0-9FB7-4796-A2BE-66B5BC1AEB6B}" presName="node" presStyleLbl="node1" presStyleIdx="0" presStyleCnt="5">
        <dgm:presLayoutVars>
          <dgm:bulletEnabled val="1"/>
        </dgm:presLayoutVars>
      </dgm:prSet>
      <dgm:spPr/>
    </dgm:pt>
    <dgm:pt modelId="{FA4B10FF-5980-4DE4-98D7-AFC869323C18}" type="pres">
      <dgm:prSet presAssocID="{248286F0-9FB7-4796-A2BE-66B5BC1AEB6B}" presName="dummy" presStyleCnt="0"/>
      <dgm:spPr/>
    </dgm:pt>
    <dgm:pt modelId="{DB6E0175-711F-4DA8-94B1-4D19331A3EFF}" type="pres">
      <dgm:prSet presAssocID="{E1AC9CFD-1B41-4333-82D7-81F4B79FA62F}" presName="sibTrans" presStyleLbl="sibTrans2D1" presStyleIdx="0" presStyleCnt="5"/>
      <dgm:spPr/>
    </dgm:pt>
    <dgm:pt modelId="{62F8A2BE-89C0-42A9-A90E-E9232EA00BEB}" type="pres">
      <dgm:prSet presAssocID="{5CAF455A-D013-42B4-8CC8-031663969D74}" presName="node" presStyleLbl="node1" presStyleIdx="1" presStyleCnt="5">
        <dgm:presLayoutVars>
          <dgm:bulletEnabled val="1"/>
        </dgm:presLayoutVars>
      </dgm:prSet>
      <dgm:spPr/>
    </dgm:pt>
    <dgm:pt modelId="{1B65D7AC-B30D-4D1D-8298-BF75CA2C0051}" type="pres">
      <dgm:prSet presAssocID="{5CAF455A-D013-42B4-8CC8-031663969D74}" presName="dummy" presStyleCnt="0"/>
      <dgm:spPr/>
    </dgm:pt>
    <dgm:pt modelId="{205F8AA6-7626-4853-935B-FEFC7087C8B5}" type="pres">
      <dgm:prSet presAssocID="{B01F6251-4A4B-4729-B5A6-91DF439C7FF3}" presName="sibTrans" presStyleLbl="sibTrans2D1" presStyleIdx="1" presStyleCnt="5"/>
      <dgm:spPr/>
    </dgm:pt>
    <dgm:pt modelId="{0F5ACBBE-9F81-4142-858F-90B9F9742487}" type="pres">
      <dgm:prSet presAssocID="{D8AF0983-9E60-4FBF-8E85-72D33B6090EF}" presName="node" presStyleLbl="node1" presStyleIdx="2" presStyleCnt="5">
        <dgm:presLayoutVars>
          <dgm:bulletEnabled val="1"/>
        </dgm:presLayoutVars>
      </dgm:prSet>
      <dgm:spPr/>
    </dgm:pt>
    <dgm:pt modelId="{2A46E92A-0F80-49D9-8A1D-F474B157EC72}" type="pres">
      <dgm:prSet presAssocID="{D8AF0983-9E60-4FBF-8E85-72D33B6090EF}" presName="dummy" presStyleCnt="0"/>
      <dgm:spPr/>
    </dgm:pt>
    <dgm:pt modelId="{0987C224-1B6B-44D0-9BB3-5CF3DE7261AD}" type="pres">
      <dgm:prSet presAssocID="{EFEDA88E-E192-4363-A620-82DCFC7F2463}" presName="sibTrans" presStyleLbl="sibTrans2D1" presStyleIdx="2" presStyleCnt="5"/>
      <dgm:spPr/>
    </dgm:pt>
    <dgm:pt modelId="{6767C560-4A57-4E29-8178-1EF8E9C60A80}" type="pres">
      <dgm:prSet presAssocID="{5767F39F-37A6-4E4C-9FC3-2F42FEEC89A5}" presName="node" presStyleLbl="node1" presStyleIdx="3" presStyleCnt="5">
        <dgm:presLayoutVars>
          <dgm:bulletEnabled val="1"/>
        </dgm:presLayoutVars>
      </dgm:prSet>
      <dgm:spPr/>
    </dgm:pt>
    <dgm:pt modelId="{04669EB7-13C0-4A58-BAE6-DCC6EBC0518C}" type="pres">
      <dgm:prSet presAssocID="{5767F39F-37A6-4E4C-9FC3-2F42FEEC89A5}" presName="dummy" presStyleCnt="0"/>
      <dgm:spPr/>
    </dgm:pt>
    <dgm:pt modelId="{CB82F149-1CD5-44F4-A6B4-FACF222DC020}" type="pres">
      <dgm:prSet presAssocID="{CD795493-8840-49A1-9ABE-7293BDDBCD67}" presName="sibTrans" presStyleLbl="sibTrans2D1" presStyleIdx="3" presStyleCnt="5"/>
      <dgm:spPr/>
    </dgm:pt>
    <dgm:pt modelId="{D91BE305-0E4F-47A4-946D-0B594CDD8C37}" type="pres">
      <dgm:prSet presAssocID="{522A05E3-3D21-43C3-8C7E-115D59F5F7D6}" presName="node" presStyleLbl="node1" presStyleIdx="4" presStyleCnt="5">
        <dgm:presLayoutVars>
          <dgm:bulletEnabled val="1"/>
        </dgm:presLayoutVars>
      </dgm:prSet>
      <dgm:spPr/>
    </dgm:pt>
    <dgm:pt modelId="{323A04F0-6A5E-461E-8DFA-7FAECBA0684C}" type="pres">
      <dgm:prSet presAssocID="{522A05E3-3D21-43C3-8C7E-115D59F5F7D6}" presName="dummy" presStyleCnt="0"/>
      <dgm:spPr/>
    </dgm:pt>
    <dgm:pt modelId="{5124AFB3-02EF-4434-89D9-838E27931F27}" type="pres">
      <dgm:prSet presAssocID="{245A4D33-B76D-4D38-8A68-2C67EBBC413F}" presName="sibTrans" presStyleLbl="sibTrans2D1" presStyleIdx="4" presStyleCnt="5"/>
      <dgm:spPr/>
    </dgm:pt>
  </dgm:ptLst>
  <dgm:cxnLst>
    <dgm:cxn modelId="{CAECC701-DB75-4330-9492-CEC56C30EADD}" type="presOf" srcId="{E81387E6-515A-4F2C-8A82-6C88B20E7D7A}" destId="{1AF14E4C-FDA8-40E1-8E96-D3DB70531C8A}" srcOrd="0" destOrd="0" presId="urn:microsoft.com/office/officeart/2005/8/layout/radial6"/>
    <dgm:cxn modelId="{F280A322-3233-485B-B06F-C4821FC7AD1A}" type="presOf" srcId="{EFEDA88E-E192-4363-A620-82DCFC7F2463}" destId="{0987C224-1B6B-44D0-9BB3-5CF3DE7261AD}" srcOrd="0" destOrd="0" presId="urn:microsoft.com/office/officeart/2005/8/layout/radial6"/>
    <dgm:cxn modelId="{62C63A41-31EF-4E9C-B91A-C589A3D61B3E}" srcId="{E161628D-A5FE-4B07-A5CB-ED0860A5D441}" destId="{5767F39F-37A6-4E4C-9FC3-2F42FEEC89A5}" srcOrd="3" destOrd="0" parTransId="{97335F85-54B1-4506-ADA4-07AAE1768300}" sibTransId="{CD795493-8840-49A1-9ABE-7293BDDBCD67}"/>
    <dgm:cxn modelId="{8ABF4444-85B8-46F6-951A-794AF70BE0AC}" type="presOf" srcId="{B01F6251-4A4B-4729-B5A6-91DF439C7FF3}" destId="{205F8AA6-7626-4853-935B-FEFC7087C8B5}" srcOrd="0" destOrd="0" presId="urn:microsoft.com/office/officeart/2005/8/layout/radial6"/>
    <dgm:cxn modelId="{0D208A65-268F-4A7E-AFB7-1E9F2123C7ED}" type="presOf" srcId="{D8AF0983-9E60-4FBF-8E85-72D33B6090EF}" destId="{0F5ACBBE-9F81-4142-858F-90B9F9742487}" srcOrd="0" destOrd="0" presId="urn:microsoft.com/office/officeart/2005/8/layout/radial6"/>
    <dgm:cxn modelId="{83A3517B-3AFD-4FAA-8D4B-EB0EC9848CD0}" type="presOf" srcId="{5CAF455A-D013-42B4-8CC8-031663969D74}" destId="{62F8A2BE-89C0-42A9-A90E-E9232EA00BEB}" srcOrd="0" destOrd="0" presId="urn:microsoft.com/office/officeart/2005/8/layout/radial6"/>
    <dgm:cxn modelId="{D215B98E-A0AF-41E6-955D-FB5240FF1AB7}" type="presOf" srcId="{248286F0-9FB7-4796-A2BE-66B5BC1AEB6B}" destId="{192BBA1B-5595-47E5-A963-CC7CDEC6D923}" srcOrd="0" destOrd="0" presId="urn:microsoft.com/office/officeart/2005/8/layout/radial6"/>
    <dgm:cxn modelId="{B4EADC94-01BC-4365-B9B9-0DED28F600A6}" type="presOf" srcId="{CD795493-8840-49A1-9ABE-7293BDDBCD67}" destId="{CB82F149-1CD5-44F4-A6B4-FACF222DC020}" srcOrd="0" destOrd="0" presId="urn:microsoft.com/office/officeart/2005/8/layout/radial6"/>
    <dgm:cxn modelId="{8F3BC7A6-0B9F-4085-8C2B-8C1D8ED9576B}" type="presOf" srcId="{E161628D-A5FE-4B07-A5CB-ED0860A5D441}" destId="{BE3726D0-94CA-4CAD-A310-3B9D12773D77}" srcOrd="0" destOrd="0" presId="urn:microsoft.com/office/officeart/2005/8/layout/radial6"/>
    <dgm:cxn modelId="{5417B1AA-6C98-4856-964B-699F94FE4D7C}" srcId="{E161628D-A5FE-4B07-A5CB-ED0860A5D441}" destId="{248286F0-9FB7-4796-A2BE-66B5BC1AEB6B}" srcOrd="0" destOrd="0" parTransId="{2537ACD7-069B-48B8-8E33-08CCCE0D4EC5}" sibTransId="{E1AC9CFD-1B41-4333-82D7-81F4B79FA62F}"/>
    <dgm:cxn modelId="{EC9AD7AB-44DE-408D-92A5-F1BE00F3D24C}" srcId="{E161628D-A5FE-4B07-A5CB-ED0860A5D441}" destId="{5CAF455A-D013-42B4-8CC8-031663969D74}" srcOrd="1" destOrd="0" parTransId="{8C0B8DC7-FE09-4310-98FB-185525E33A22}" sibTransId="{B01F6251-4A4B-4729-B5A6-91DF439C7FF3}"/>
    <dgm:cxn modelId="{E9801CAE-CB7D-4F7F-A93E-9DF202690292}" type="presOf" srcId="{522A05E3-3D21-43C3-8C7E-115D59F5F7D6}" destId="{D91BE305-0E4F-47A4-946D-0B594CDD8C37}" srcOrd="0" destOrd="0" presId="urn:microsoft.com/office/officeart/2005/8/layout/radial6"/>
    <dgm:cxn modelId="{254743B5-B967-453A-B162-6DE3813D14BC}" type="presOf" srcId="{5767F39F-37A6-4E4C-9FC3-2F42FEEC89A5}" destId="{6767C560-4A57-4E29-8178-1EF8E9C60A80}" srcOrd="0" destOrd="0" presId="urn:microsoft.com/office/officeart/2005/8/layout/radial6"/>
    <dgm:cxn modelId="{D48127B9-B34E-4194-A03F-E84B8E26EC3E}" type="presOf" srcId="{245A4D33-B76D-4D38-8A68-2C67EBBC413F}" destId="{5124AFB3-02EF-4434-89D9-838E27931F27}" srcOrd="0" destOrd="0" presId="urn:microsoft.com/office/officeart/2005/8/layout/radial6"/>
    <dgm:cxn modelId="{4B2E2DBD-134A-4E8B-BF54-D73D35F1FDCF}" type="presOf" srcId="{E1AC9CFD-1B41-4333-82D7-81F4B79FA62F}" destId="{DB6E0175-711F-4DA8-94B1-4D19331A3EFF}" srcOrd="0" destOrd="0" presId="urn:microsoft.com/office/officeart/2005/8/layout/radial6"/>
    <dgm:cxn modelId="{CAD06BBE-6AD4-430A-99B7-067C2A0D1C6C}" srcId="{E161628D-A5FE-4B07-A5CB-ED0860A5D441}" destId="{D8AF0983-9E60-4FBF-8E85-72D33B6090EF}" srcOrd="2" destOrd="0" parTransId="{45219008-23E7-44D9-A9D4-652B7AB80AF0}" sibTransId="{EFEDA88E-E192-4363-A620-82DCFC7F2463}"/>
    <dgm:cxn modelId="{20A2A1D1-1DD6-4537-A5FD-CDA5BA5A92F0}" srcId="{E81387E6-515A-4F2C-8A82-6C88B20E7D7A}" destId="{E161628D-A5FE-4B07-A5CB-ED0860A5D441}" srcOrd="0" destOrd="0" parTransId="{F36B12F8-2E4B-4547-B66B-57B5FC3F3441}" sibTransId="{1D01B9F3-4D1B-4E63-9CF5-07B359917C4D}"/>
    <dgm:cxn modelId="{7E67C9E1-D3D2-45FD-A6A4-0619DBF9E7DA}" srcId="{E161628D-A5FE-4B07-A5CB-ED0860A5D441}" destId="{522A05E3-3D21-43C3-8C7E-115D59F5F7D6}" srcOrd="4" destOrd="0" parTransId="{D0CB0E13-2C76-4191-803D-A07159455F9C}" sibTransId="{245A4D33-B76D-4D38-8A68-2C67EBBC413F}"/>
    <dgm:cxn modelId="{4306B914-657F-4A5F-9CE7-BC963189CD56}" type="presParOf" srcId="{1AF14E4C-FDA8-40E1-8E96-D3DB70531C8A}" destId="{BE3726D0-94CA-4CAD-A310-3B9D12773D77}" srcOrd="0" destOrd="0" presId="urn:microsoft.com/office/officeart/2005/8/layout/radial6"/>
    <dgm:cxn modelId="{1FEA07AD-E59C-4597-864D-E557EF325ABB}" type="presParOf" srcId="{1AF14E4C-FDA8-40E1-8E96-D3DB70531C8A}" destId="{192BBA1B-5595-47E5-A963-CC7CDEC6D923}" srcOrd="1" destOrd="0" presId="urn:microsoft.com/office/officeart/2005/8/layout/radial6"/>
    <dgm:cxn modelId="{67D94446-A23D-48F7-ADA2-869C20D2FCE3}" type="presParOf" srcId="{1AF14E4C-FDA8-40E1-8E96-D3DB70531C8A}" destId="{FA4B10FF-5980-4DE4-98D7-AFC869323C18}" srcOrd="2" destOrd="0" presId="urn:microsoft.com/office/officeart/2005/8/layout/radial6"/>
    <dgm:cxn modelId="{F8B4F0EC-4C6B-42D1-809C-E1BFA9C9E067}" type="presParOf" srcId="{1AF14E4C-FDA8-40E1-8E96-D3DB70531C8A}" destId="{DB6E0175-711F-4DA8-94B1-4D19331A3EFF}" srcOrd="3" destOrd="0" presId="urn:microsoft.com/office/officeart/2005/8/layout/radial6"/>
    <dgm:cxn modelId="{302CC6EF-AE10-414F-9911-1065C61B456A}" type="presParOf" srcId="{1AF14E4C-FDA8-40E1-8E96-D3DB70531C8A}" destId="{62F8A2BE-89C0-42A9-A90E-E9232EA00BEB}" srcOrd="4" destOrd="0" presId="urn:microsoft.com/office/officeart/2005/8/layout/radial6"/>
    <dgm:cxn modelId="{5ABA257A-A62C-4260-9019-DA7C42F80498}" type="presParOf" srcId="{1AF14E4C-FDA8-40E1-8E96-D3DB70531C8A}" destId="{1B65D7AC-B30D-4D1D-8298-BF75CA2C0051}" srcOrd="5" destOrd="0" presId="urn:microsoft.com/office/officeart/2005/8/layout/radial6"/>
    <dgm:cxn modelId="{68C77BC1-9EA5-4B10-BA84-28ADCD35C963}" type="presParOf" srcId="{1AF14E4C-FDA8-40E1-8E96-D3DB70531C8A}" destId="{205F8AA6-7626-4853-935B-FEFC7087C8B5}" srcOrd="6" destOrd="0" presId="urn:microsoft.com/office/officeart/2005/8/layout/radial6"/>
    <dgm:cxn modelId="{7739C1F0-C37E-414D-A6EC-4D22BA3A36AA}" type="presParOf" srcId="{1AF14E4C-FDA8-40E1-8E96-D3DB70531C8A}" destId="{0F5ACBBE-9F81-4142-858F-90B9F9742487}" srcOrd="7" destOrd="0" presId="urn:microsoft.com/office/officeart/2005/8/layout/radial6"/>
    <dgm:cxn modelId="{7F150E0E-744E-4275-B986-C12E40B25110}" type="presParOf" srcId="{1AF14E4C-FDA8-40E1-8E96-D3DB70531C8A}" destId="{2A46E92A-0F80-49D9-8A1D-F474B157EC72}" srcOrd="8" destOrd="0" presId="urn:microsoft.com/office/officeart/2005/8/layout/radial6"/>
    <dgm:cxn modelId="{7D7EBD06-94A9-4044-9492-FE8A321B963A}" type="presParOf" srcId="{1AF14E4C-FDA8-40E1-8E96-D3DB70531C8A}" destId="{0987C224-1B6B-44D0-9BB3-5CF3DE7261AD}" srcOrd="9" destOrd="0" presId="urn:microsoft.com/office/officeart/2005/8/layout/radial6"/>
    <dgm:cxn modelId="{639D1FBA-F959-4D4B-B9A3-5A74B1F95727}" type="presParOf" srcId="{1AF14E4C-FDA8-40E1-8E96-D3DB70531C8A}" destId="{6767C560-4A57-4E29-8178-1EF8E9C60A80}" srcOrd="10" destOrd="0" presId="urn:microsoft.com/office/officeart/2005/8/layout/radial6"/>
    <dgm:cxn modelId="{56F4524A-88DC-4CE0-9701-7E08D52F4A2F}" type="presParOf" srcId="{1AF14E4C-FDA8-40E1-8E96-D3DB70531C8A}" destId="{04669EB7-13C0-4A58-BAE6-DCC6EBC0518C}" srcOrd="11" destOrd="0" presId="urn:microsoft.com/office/officeart/2005/8/layout/radial6"/>
    <dgm:cxn modelId="{DD054D3C-5ECE-4B43-BCEA-D4CC78E05443}" type="presParOf" srcId="{1AF14E4C-FDA8-40E1-8E96-D3DB70531C8A}" destId="{CB82F149-1CD5-44F4-A6B4-FACF222DC020}" srcOrd="12" destOrd="0" presId="urn:microsoft.com/office/officeart/2005/8/layout/radial6"/>
    <dgm:cxn modelId="{038F9AA8-5FD0-401E-8171-2D3956561C79}" type="presParOf" srcId="{1AF14E4C-FDA8-40E1-8E96-D3DB70531C8A}" destId="{D91BE305-0E4F-47A4-946D-0B594CDD8C37}" srcOrd="13" destOrd="0" presId="urn:microsoft.com/office/officeart/2005/8/layout/radial6"/>
    <dgm:cxn modelId="{A481DEDE-7DD9-42E2-B31A-C02ED7BE60B6}" type="presParOf" srcId="{1AF14E4C-FDA8-40E1-8E96-D3DB70531C8A}" destId="{323A04F0-6A5E-461E-8DFA-7FAECBA0684C}" srcOrd="14" destOrd="0" presId="urn:microsoft.com/office/officeart/2005/8/layout/radial6"/>
    <dgm:cxn modelId="{AA177E6D-44BA-4CE7-B158-A746A4F3231F}" type="presParOf" srcId="{1AF14E4C-FDA8-40E1-8E96-D3DB70531C8A}" destId="{5124AFB3-02EF-4434-89D9-838E27931F2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D94D6C-4E7C-4C8E-B30A-AE4B94F4EA64}" type="doc">
      <dgm:prSet loTypeId="urn:microsoft.com/office/officeart/2005/8/layout/hList1" loCatId="list" qsTypeId="urn:microsoft.com/office/officeart/2005/8/quickstyle/3d3" qsCatId="3D" csTypeId="urn:microsoft.com/office/officeart/2005/8/colors/accent1_2" csCatId="accent1" phldr="1"/>
      <dgm:spPr/>
      <dgm:t>
        <a:bodyPr/>
        <a:lstStyle/>
        <a:p>
          <a:pPr rtl="1"/>
          <a:endParaRPr lang="he-IL"/>
        </a:p>
      </dgm:t>
    </dgm:pt>
    <dgm:pt modelId="{4BFFBF0C-EFE9-42E9-98D4-024A8733930D}">
      <dgm:prSet phldrT="[טקסט]" custT="1"/>
      <dgm:spPr/>
      <dgm:t>
        <a:bodyPr/>
        <a:lstStyle/>
        <a:p>
          <a:pPr rtl="1"/>
          <a:r>
            <a:rPr lang="he-IL" sz="2400" dirty="0">
              <a:latin typeface="David" panose="020E0502060401010101" pitchFamily="34" charset="-79"/>
              <a:cs typeface="David" panose="020E0502060401010101" pitchFamily="34" charset="-79"/>
            </a:rPr>
            <a:t>הפצת </a:t>
          </a:r>
        </a:p>
        <a:p>
          <a:pPr rtl="1"/>
          <a:r>
            <a:rPr lang="he-IL" sz="2400" dirty="0">
              <a:latin typeface="David" panose="020E0502060401010101" pitchFamily="34" charset="-79"/>
              <a:cs typeface="David" panose="020E0502060401010101" pitchFamily="34" charset="-79"/>
            </a:rPr>
            <a:t>הערכה מסכמת</a:t>
          </a:r>
          <a:endParaRPr lang="he-IL" sz="4400" dirty="0">
            <a:latin typeface="David" panose="020E0502060401010101" pitchFamily="34" charset="-79"/>
            <a:cs typeface="David" panose="020E0502060401010101" pitchFamily="34" charset="-79"/>
          </a:endParaRPr>
        </a:p>
      </dgm:t>
    </dgm:pt>
    <dgm:pt modelId="{2B905633-3667-4C12-A6BD-AC132A42B4FD}" type="parTrans" cxnId="{34C79908-B2CB-4DFF-9C43-997507F8DD88}">
      <dgm:prSet/>
      <dgm:spPr/>
      <dgm:t>
        <a:bodyPr/>
        <a:lstStyle/>
        <a:p>
          <a:pPr rtl="1"/>
          <a:endParaRPr lang="he-IL">
            <a:latin typeface="David" panose="020E0502060401010101" pitchFamily="34" charset="-79"/>
            <a:cs typeface="David" panose="020E0502060401010101" pitchFamily="34" charset="-79"/>
          </a:endParaRPr>
        </a:p>
      </dgm:t>
    </dgm:pt>
    <dgm:pt modelId="{1BFFF5FA-445D-4367-A876-0C4CB73E7C75}" type="sibTrans" cxnId="{34C79908-B2CB-4DFF-9C43-997507F8DD88}">
      <dgm:prSet/>
      <dgm:spPr/>
      <dgm:t>
        <a:bodyPr/>
        <a:lstStyle/>
        <a:p>
          <a:pPr rtl="1"/>
          <a:endParaRPr lang="he-IL">
            <a:latin typeface="David" panose="020E0502060401010101" pitchFamily="34" charset="-79"/>
            <a:cs typeface="David" panose="020E0502060401010101" pitchFamily="34" charset="-79"/>
          </a:endParaRPr>
        </a:p>
      </dgm:t>
    </dgm:pt>
    <dgm:pt modelId="{40C78896-F846-45AC-AEB0-95FF04D6EF0C}">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עותק לחניך</a:t>
          </a:r>
        </a:p>
      </dgm:t>
    </dgm:pt>
    <dgm:pt modelId="{FC68B6A7-7F75-4683-99C8-7FF8DB974C8F}" type="parTrans" cxnId="{57BC6547-4A26-481B-AF1A-8D6D076F072D}">
      <dgm:prSet/>
      <dgm:spPr/>
      <dgm:t>
        <a:bodyPr/>
        <a:lstStyle/>
        <a:p>
          <a:pPr rtl="1"/>
          <a:endParaRPr lang="he-IL">
            <a:latin typeface="David" panose="020E0502060401010101" pitchFamily="34" charset="-79"/>
            <a:cs typeface="David" panose="020E0502060401010101" pitchFamily="34" charset="-79"/>
          </a:endParaRPr>
        </a:p>
      </dgm:t>
    </dgm:pt>
    <dgm:pt modelId="{B64D2613-ED99-4D52-A548-C44D79DADDBC}" type="sibTrans" cxnId="{57BC6547-4A26-481B-AF1A-8D6D076F072D}">
      <dgm:prSet/>
      <dgm:spPr/>
      <dgm:t>
        <a:bodyPr/>
        <a:lstStyle/>
        <a:p>
          <a:pPr rtl="1"/>
          <a:endParaRPr lang="he-IL">
            <a:latin typeface="David" panose="020E0502060401010101" pitchFamily="34" charset="-79"/>
            <a:cs typeface="David" panose="020E0502060401010101" pitchFamily="34" charset="-79"/>
          </a:endParaRPr>
        </a:p>
      </dgm:t>
    </dgm:pt>
    <dgm:pt modelId="{A1B96312-4DC7-40F4-B328-FF74C7CC18E8}">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סריקת טופס הערכה למערכת </a:t>
          </a:r>
          <a:r>
            <a:rPr lang="he-IL" sz="1600" dirty="0" err="1">
              <a:latin typeface="David" panose="020E0502060401010101" pitchFamily="34" charset="-79"/>
              <a:cs typeface="David" panose="020E0502060401010101" pitchFamily="34" charset="-79"/>
            </a:rPr>
            <a:t>משא"ן</a:t>
          </a:r>
          <a:r>
            <a:rPr lang="he-IL" sz="1600" dirty="0">
              <a:latin typeface="David" panose="020E0502060401010101" pitchFamily="34" charset="-79"/>
              <a:cs typeface="David" panose="020E0502060401010101" pitchFamily="34" charset="-79"/>
            </a:rPr>
            <a:t> צה"לית</a:t>
          </a:r>
        </a:p>
      </dgm:t>
    </dgm:pt>
    <dgm:pt modelId="{38A7C409-ECA9-44B0-A73A-BC3BA0C9F631}" type="parTrans" cxnId="{8CCE8F45-D9E6-4383-9318-BF334049D834}">
      <dgm:prSet/>
      <dgm:spPr/>
      <dgm:t>
        <a:bodyPr/>
        <a:lstStyle/>
        <a:p>
          <a:pPr rtl="1"/>
          <a:endParaRPr lang="he-IL">
            <a:latin typeface="David" panose="020E0502060401010101" pitchFamily="34" charset="-79"/>
            <a:cs typeface="David" panose="020E0502060401010101" pitchFamily="34" charset="-79"/>
          </a:endParaRPr>
        </a:p>
      </dgm:t>
    </dgm:pt>
    <dgm:pt modelId="{A2543F81-09F4-463E-8AC2-574C2FB414FC}" type="sibTrans" cxnId="{8CCE8F45-D9E6-4383-9318-BF334049D834}">
      <dgm:prSet/>
      <dgm:spPr/>
      <dgm:t>
        <a:bodyPr/>
        <a:lstStyle/>
        <a:p>
          <a:pPr rtl="1"/>
          <a:endParaRPr lang="he-IL">
            <a:latin typeface="David" panose="020E0502060401010101" pitchFamily="34" charset="-79"/>
            <a:cs typeface="David" panose="020E0502060401010101" pitchFamily="34" charset="-79"/>
          </a:endParaRPr>
        </a:p>
      </dgm:t>
    </dgm:pt>
    <dgm:pt modelId="{6617DB69-6A32-4A22-9FAF-27AB75570D64}">
      <dgm:prSet phldrT="[טקסט]" custT="1"/>
      <dgm:spPr/>
      <dgm:t>
        <a:bodyPr/>
        <a:lstStyle/>
        <a:p>
          <a:pPr rtl="1"/>
          <a:r>
            <a:rPr lang="he-IL" sz="2400" dirty="0">
              <a:latin typeface="David" panose="020E0502060401010101" pitchFamily="34" charset="-79"/>
              <a:cs typeface="David" panose="020E0502060401010101" pitchFamily="34" charset="-79"/>
            </a:rPr>
            <a:t>משוב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מפקד המב"ל</a:t>
          </a:r>
        </a:p>
      </dgm:t>
    </dgm:pt>
    <dgm:pt modelId="{FE2900D7-4E54-4B9C-ADE5-C51DA802C9F0}" type="parTrans" cxnId="{33C7FD99-D73A-4C0E-B123-E27E28D60FF7}">
      <dgm:prSet/>
      <dgm:spPr/>
      <dgm:t>
        <a:bodyPr/>
        <a:lstStyle/>
        <a:p>
          <a:pPr rtl="1"/>
          <a:endParaRPr lang="he-IL">
            <a:latin typeface="David" panose="020E0502060401010101" pitchFamily="34" charset="-79"/>
            <a:cs typeface="David" panose="020E0502060401010101" pitchFamily="34" charset="-79"/>
          </a:endParaRPr>
        </a:p>
      </dgm:t>
    </dgm:pt>
    <dgm:pt modelId="{5F7EBEB3-8EF7-4607-A4D9-43C24D9B168B}" type="sibTrans" cxnId="{33C7FD99-D73A-4C0E-B123-E27E28D60FF7}">
      <dgm:prSet/>
      <dgm:spPr/>
      <dgm:t>
        <a:bodyPr/>
        <a:lstStyle/>
        <a:p>
          <a:pPr rtl="1"/>
          <a:endParaRPr lang="he-IL">
            <a:latin typeface="David" panose="020E0502060401010101" pitchFamily="34" charset="-79"/>
            <a:cs typeface="David" panose="020E0502060401010101" pitchFamily="34" charset="-79"/>
          </a:endParaRPr>
        </a:p>
      </dgm:t>
    </dgm:pt>
    <dgm:pt modelId="{427A3AD6-4721-401B-9BAD-062AF8C554BD}">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מילוי פרק מפקד המב"ל בטופס</a:t>
          </a:r>
        </a:p>
      </dgm:t>
    </dgm:pt>
    <dgm:pt modelId="{87F98322-7B7C-4D6C-9A71-AEC4D39F8F27}" type="parTrans" cxnId="{CBEA211B-73C8-4548-8908-E552FDAB1D64}">
      <dgm:prSet/>
      <dgm:spPr/>
      <dgm:t>
        <a:bodyPr/>
        <a:lstStyle/>
        <a:p>
          <a:pPr rtl="1"/>
          <a:endParaRPr lang="he-IL">
            <a:latin typeface="David" panose="020E0502060401010101" pitchFamily="34" charset="-79"/>
            <a:cs typeface="David" panose="020E0502060401010101" pitchFamily="34" charset="-79"/>
          </a:endParaRPr>
        </a:p>
      </dgm:t>
    </dgm:pt>
    <dgm:pt modelId="{2D2E956A-43D2-4CF4-8741-B060D923B3AA}" type="sibTrans" cxnId="{CBEA211B-73C8-4548-8908-E552FDAB1D64}">
      <dgm:prSet/>
      <dgm:spPr/>
      <dgm:t>
        <a:bodyPr/>
        <a:lstStyle/>
        <a:p>
          <a:pPr rtl="1"/>
          <a:endParaRPr lang="he-IL">
            <a:latin typeface="David" panose="020E0502060401010101" pitchFamily="34" charset="-79"/>
            <a:cs typeface="David" panose="020E0502060401010101" pitchFamily="34" charset="-79"/>
          </a:endParaRPr>
        </a:p>
      </dgm:t>
    </dgm:pt>
    <dgm:pt modelId="{D38A0B28-57C1-411A-B731-DBD82EFB4F93}">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שיחת משוב עם החניך</a:t>
          </a:r>
        </a:p>
      </dgm:t>
    </dgm:pt>
    <dgm:pt modelId="{0D141F2A-EC00-49D6-9339-6A282F9D48CD}" type="parTrans" cxnId="{AC7233FE-A6EA-45DC-9B3E-64A84BC4B909}">
      <dgm:prSet/>
      <dgm:spPr/>
      <dgm:t>
        <a:bodyPr/>
        <a:lstStyle/>
        <a:p>
          <a:pPr rtl="1"/>
          <a:endParaRPr lang="he-IL">
            <a:latin typeface="David" panose="020E0502060401010101" pitchFamily="34" charset="-79"/>
            <a:cs typeface="David" panose="020E0502060401010101" pitchFamily="34" charset="-79"/>
          </a:endParaRPr>
        </a:p>
      </dgm:t>
    </dgm:pt>
    <dgm:pt modelId="{9D161F1B-A819-4474-BCA6-F79AC1D60A26}" type="sibTrans" cxnId="{AC7233FE-A6EA-45DC-9B3E-64A84BC4B909}">
      <dgm:prSet/>
      <dgm:spPr/>
      <dgm:t>
        <a:bodyPr/>
        <a:lstStyle/>
        <a:p>
          <a:pPr rtl="1"/>
          <a:endParaRPr lang="he-IL">
            <a:latin typeface="David" panose="020E0502060401010101" pitchFamily="34" charset="-79"/>
            <a:cs typeface="David" panose="020E0502060401010101" pitchFamily="34" charset="-79"/>
          </a:endParaRPr>
        </a:p>
      </dgm:t>
    </dgm:pt>
    <dgm:pt modelId="{83E2DD2B-819D-4034-BE63-3EF205A7576D}">
      <dgm:prSet phldrT="[טקסט]" custT="1"/>
      <dgm:spPr/>
      <dgm:t>
        <a:bodyPr/>
        <a:lstStyle/>
        <a:p>
          <a:pPr rtl="1"/>
          <a:r>
            <a:rPr lang="he-IL" sz="2400" dirty="0">
              <a:latin typeface="David" panose="020E0502060401010101" pitchFamily="34" charset="-79"/>
              <a:cs typeface="David" panose="020E0502060401010101" pitchFamily="34" charset="-79"/>
            </a:rPr>
            <a:t>משוב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מדריך הצוות</a:t>
          </a:r>
        </a:p>
      </dgm:t>
    </dgm:pt>
    <dgm:pt modelId="{DA742046-611E-49ED-9027-88BEDC6CD0BB}" type="parTrans" cxnId="{91020952-FC09-46B3-BC93-0D2A521DCFF8}">
      <dgm:prSet/>
      <dgm:spPr/>
      <dgm:t>
        <a:bodyPr/>
        <a:lstStyle/>
        <a:p>
          <a:pPr rtl="1"/>
          <a:endParaRPr lang="he-IL">
            <a:latin typeface="David" panose="020E0502060401010101" pitchFamily="34" charset="-79"/>
            <a:cs typeface="David" panose="020E0502060401010101" pitchFamily="34" charset="-79"/>
          </a:endParaRPr>
        </a:p>
      </dgm:t>
    </dgm:pt>
    <dgm:pt modelId="{D6E6955E-54A2-4830-AE8C-04B7526357DE}" type="sibTrans" cxnId="{91020952-FC09-46B3-BC93-0D2A521DCFF8}">
      <dgm:prSet/>
      <dgm:spPr/>
      <dgm:t>
        <a:bodyPr/>
        <a:lstStyle/>
        <a:p>
          <a:pPr rtl="1"/>
          <a:endParaRPr lang="he-IL">
            <a:latin typeface="David" panose="020E0502060401010101" pitchFamily="34" charset="-79"/>
            <a:cs typeface="David" panose="020E0502060401010101" pitchFamily="34" charset="-79"/>
          </a:endParaRPr>
        </a:p>
      </dgm:t>
    </dgm:pt>
    <dgm:pt modelId="{013F0D89-4615-4896-A346-C0C971D23F07}">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מילוי טופס הערכה</a:t>
          </a:r>
        </a:p>
      </dgm:t>
    </dgm:pt>
    <dgm:pt modelId="{B53B231E-E45B-4599-BFB5-2141B59B2034}" type="parTrans" cxnId="{5AD896D9-AA10-4FF4-B84C-7CC3990E1870}">
      <dgm:prSet/>
      <dgm:spPr/>
      <dgm:t>
        <a:bodyPr/>
        <a:lstStyle/>
        <a:p>
          <a:pPr rtl="1"/>
          <a:endParaRPr lang="he-IL">
            <a:latin typeface="David" panose="020E0502060401010101" pitchFamily="34" charset="-79"/>
            <a:cs typeface="David" panose="020E0502060401010101" pitchFamily="34" charset="-79"/>
          </a:endParaRPr>
        </a:p>
      </dgm:t>
    </dgm:pt>
    <dgm:pt modelId="{5C0268C1-49EC-471A-86B2-D95392D0457E}" type="sibTrans" cxnId="{5AD896D9-AA10-4FF4-B84C-7CC3990E1870}">
      <dgm:prSet/>
      <dgm:spPr/>
      <dgm:t>
        <a:bodyPr/>
        <a:lstStyle/>
        <a:p>
          <a:pPr rtl="1"/>
          <a:endParaRPr lang="he-IL">
            <a:latin typeface="David" panose="020E0502060401010101" pitchFamily="34" charset="-79"/>
            <a:cs typeface="David" panose="020E0502060401010101" pitchFamily="34" charset="-79"/>
          </a:endParaRPr>
        </a:p>
      </dgm:t>
    </dgm:pt>
    <dgm:pt modelId="{C2AFA3DF-11DE-467E-A060-60C6548C2C74}">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שיחת משוב עם החניך</a:t>
          </a:r>
        </a:p>
      </dgm:t>
    </dgm:pt>
    <dgm:pt modelId="{D3D76148-F1E3-4012-AFD6-F6B1772B2040}" type="parTrans" cxnId="{E224060A-CFA5-44CA-9152-2C8CA278B4C9}">
      <dgm:prSet/>
      <dgm:spPr/>
      <dgm:t>
        <a:bodyPr/>
        <a:lstStyle/>
        <a:p>
          <a:pPr rtl="1"/>
          <a:endParaRPr lang="he-IL">
            <a:latin typeface="David" panose="020E0502060401010101" pitchFamily="34" charset="-79"/>
            <a:cs typeface="David" panose="020E0502060401010101" pitchFamily="34" charset="-79"/>
          </a:endParaRPr>
        </a:p>
      </dgm:t>
    </dgm:pt>
    <dgm:pt modelId="{75CE5766-D2C5-4B0E-8DF6-6EDFAE0DEEC1}" type="sibTrans" cxnId="{E224060A-CFA5-44CA-9152-2C8CA278B4C9}">
      <dgm:prSet/>
      <dgm:spPr/>
      <dgm:t>
        <a:bodyPr/>
        <a:lstStyle/>
        <a:p>
          <a:pPr rtl="1"/>
          <a:endParaRPr lang="he-IL">
            <a:latin typeface="David" panose="020E0502060401010101" pitchFamily="34" charset="-79"/>
            <a:cs typeface="David" panose="020E0502060401010101" pitchFamily="34" charset="-79"/>
          </a:endParaRPr>
        </a:p>
      </dgm:t>
    </dgm:pt>
    <dgm:pt modelId="{D41D5744-6D5B-4911-8E9A-CD6E3AF92836}">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חתימת מדריך על הטופס</a:t>
          </a:r>
        </a:p>
      </dgm:t>
    </dgm:pt>
    <dgm:pt modelId="{9E42E4D9-17CD-4B60-83B4-1D18AB055A98}" type="parTrans" cxnId="{65784C46-9130-40CC-BDBA-474BBFA305C3}">
      <dgm:prSet/>
      <dgm:spPr/>
      <dgm:t>
        <a:bodyPr/>
        <a:lstStyle/>
        <a:p>
          <a:pPr rtl="1"/>
          <a:endParaRPr lang="he-IL"/>
        </a:p>
      </dgm:t>
    </dgm:pt>
    <dgm:pt modelId="{9FAD385B-6DB3-4D69-86FB-27A72D394E58}" type="sibTrans" cxnId="{65784C46-9130-40CC-BDBA-474BBFA305C3}">
      <dgm:prSet/>
      <dgm:spPr/>
      <dgm:t>
        <a:bodyPr/>
        <a:lstStyle/>
        <a:p>
          <a:pPr rtl="1"/>
          <a:endParaRPr lang="he-IL"/>
        </a:p>
      </dgm:t>
    </dgm:pt>
    <dgm:pt modelId="{B29D41E5-47BC-49F7-8662-7FACB10C2CB8}">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חתימת מפקד המב"ל והחניך על הטופס</a:t>
          </a:r>
        </a:p>
      </dgm:t>
    </dgm:pt>
    <dgm:pt modelId="{42725A30-134F-410F-BE24-6EF7D9160C06}" type="parTrans" cxnId="{E19C5683-F949-405A-B624-5CC4C03C04C1}">
      <dgm:prSet/>
      <dgm:spPr/>
      <dgm:t>
        <a:bodyPr/>
        <a:lstStyle/>
        <a:p>
          <a:pPr rtl="1"/>
          <a:endParaRPr lang="he-IL"/>
        </a:p>
      </dgm:t>
    </dgm:pt>
    <dgm:pt modelId="{8E5A75AA-CD8D-4DDA-8672-A3AB474D7146}" type="sibTrans" cxnId="{E19C5683-F949-405A-B624-5CC4C03C04C1}">
      <dgm:prSet/>
      <dgm:spPr/>
      <dgm:t>
        <a:bodyPr/>
        <a:lstStyle/>
        <a:p>
          <a:pPr rtl="1"/>
          <a:endParaRPr lang="he-IL"/>
        </a:p>
      </dgm:t>
    </dgm:pt>
    <dgm:pt modelId="{4237461D-BFD8-4431-9291-F09F80A8C3B9}">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הערכת עמיתים- תועבר בע"פ ללא תיעוד בטופס!</a:t>
          </a:r>
        </a:p>
      </dgm:t>
    </dgm:pt>
    <dgm:pt modelId="{8031BB62-D356-4960-ACF4-C9825B730F9F}" type="parTrans" cxnId="{4341AC36-B195-47E9-82EA-3AE95D50E1A4}">
      <dgm:prSet/>
      <dgm:spPr/>
      <dgm:t>
        <a:bodyPr/>
        <a:lstStyle/>
        <a:p>
          <a:pPr rtl="1"/>
          <a:endParaRPr lang="he-IL"/>
        </a:p>
      </dgm:t>
    </dgm:pt>
    <dgm:pt modelId="{07016691-4646-4419-9AF8-BB8870F11D2D}" type="sibTrans" cxnId="{4341AC36-B195-47E9-82EA-3AE95D50E1A4}">
      <dgm:prSet/>
      <dgm:spPr/>
      <dgm:t>
        <a:bodyPr/>
        <a:lstStyle/>
        <a:p>
          <a:pPr rtl="1"/>
          <a:endParaRPr lang="he-IL"/>
        </a:p>
      </dgm:t>
    </dgm:pt>
    <dgm:pt modelId="{C3729D2D-CD21-4E12-A69B-1BAA1C412407}">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עותק למפקד הארגון הקולט בליווי שיחת טלפון</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פגישה</a:t>
          </a:r>
        </a:p>
      </dgm:t>
    </dgm:pt>
    <dgm:pt modelId="{76C4148A-2BEF-46D3-98A7-2025FB951B88}" type="parTrans" cxnId="{E91E744C-8451-46C4-9747-2C409A79CF68}">
      <dgm:prSet/>
      <dgm:spPr/>
      <dgm:t>
        <a:bodyPr/>
        <a:lstStyle/>
        <a:p>
          <a:pPr rtl="1"/>
          <a:endParaRPr lang="he-IL"/>
        </a:p>
      </dgm:t>
    </dgm:pt>
    <dgm:pt modelId="{FF9A9131-CC74-4372-AB2A-79BBF722C2C9}" type="sibTrans" cxnId="{E91E744C-8451-46C4-9747-2C409A79CF68}">
      <dgm:prSet/>
      <dgm:spPr/>
      <dgm:t>
        <a:bodyPr/>
        <a:lstStyle/>
        <a:p>
          <a:pPr rtl="1"/>
          <a:endParaRPr lang="he-IL"/>
        </a:p>
      </dgm:t>
    </dgm:pt>
    <dgm:pt modelId="{0655A2BA-2002-4FCD-8184-97DE9A1D9466}">
      <dgm:prSet phldrT="[טקסט]" custT="1"/>
      <dgm:spPr>
        <a:solidFill>
          <a:schemeClr val="accent1">
            <a:tint val="40000"/>
            <a:hueOff val="0"/>
            <a:satOff val="0"/>
            <a:lumOff val="0"/>
          </a:schemeClr>
        </a:solidFill>
      </dgm:spPr>
      <dgm:t>
        <a:bodyPr/>
        <a:lstStyle/>
        <a:p>
          <a:pPr rtl="1">
            <a:lnSpc>
              <a:spcPct val="150000"/>
            </a:lnSpc>
          </a:pPr>
          <a:r>
            <a:rPr lang="he-IL" sz="1600" dirty="0">
              <a:latin typeface="David" panose="020E0502060401010101" pitchFamily="34" charset="-79"/>
              <a:cs typeface="David" panose="020E0502060401010101" pitchFamily="34" charset="-79"/>
            </a:rPr>
            <a:t>ציון סופי מב"ל לתיק קצין</a:t>
          </a:r>
        </a:p>
      </dgm:t>
    </dgm:pt>
    <dgm:pt modelId="{DCE8B07C-C172-452D-9EB3-91759C43168C}" type="parTrans" cxnId="{42EDEA0B-56DB-45FA-974B-D13086A30824}">
      <dgm:prSet/>
      <dgm:spPr/>
      <dgm:t>
        <a:bodyPr/>
        <a:lstStyle/>
        <a:p>
          <a:pPr rtl="1"/>
          <a:endParaRPr lang="he-IL"/>
        </a:p>
      </dgm:t>
    </dgm:pt>
    <dgm:pt modelId="{F709F61E-C861-4911-A17F-7E0BA270220E}" type="sibTrans" cxnId="{42EDEA0B-56DB-45FA-974B-D13086A30824}">
      <dgm:prSet/>
      <dgm:spPr/>
      <dgm:t>
        <a:bodyPr/>
        <a:lstStyle/>
        <a:p>
          <a:pPr rtl="1"/>
          <a:endParaRPr lang="he-IL"/>
        </a:p>
      </dgm:t>
    </dgm:pt>
    <dgm:pt modelId="{F674EEA1-CC54-464F-A8FD-06248D7CD715}">
      <dgm:prSet phldrT="[טקסט]" custT="1"/>
      <dgm:spPr>
        <a:solidFill>
          <a:schemeClr val="accent1">
            <a:tint val="40000"/>
            <a:hueOff val="0"/>
            <a:satOff val="0"/>
            <a:lumOff val="0"/>
          </a:schemeClr>
        </a:solidFill>
      </dgm:spPr>
      <dgm:t>
        <a:bodyPr/>
        <a:lstStyle/>
        <a:p>
          <a:pPr rtl="1">
            <a:lnSpc>
              <a:spcPct val="150000"/>
            </a:lnSpc>
          </a:pPr>
          <a:r>
            <a:rPr lang="he-IL" sz="1600" dirty="0">
              <a:solidFill>
                <a:srgbClr val="FF0000"/>
              </a:solidFill>
              <a:latin typeface="David" panose="020E0502060401010101" pitchFamily="34" charset="-79"/>
              <a:cs typeface="David" panose="020E0502060401010101" pitchFamily="34" charset="-79"/>
            </a:rPr>
            <a:t>במידה וחניך לא חתם- ירשם במשוב הסיבה ע"י מ. המב"ל</a:t>
          </a:r>
        </a:p>
      </dgm:t>
    </dgm:pt>
    <dgm:pt modelId="{7AF89AAE-E841-4E59-A93B-7C5017032A25}" type="parTrans" cxnId="{CCC28AFD-5CED-4A7B-98DF-FB2A695AABC1}">
      <dgm:prSet/>
      <dgm:spPr/>
      <dgm:t>
        <a:bodyPr/>
        <a:lstStyle/>
        <a:p>
          <a:pPr rtl="1"/>
          <a:endParaRPr lang="he-IL"/>
        </a:p>
      </dgm:t>
    </dgm:pt>
    <dgm:pt modelId="{2083DB32-C7F9-417F-B0DE-59B5BDC95893}" type="sibTrans" cxnId="{CCC28AFD-5CED-4A7B-98DF-FB2A695AABC1}">
      <dgm:prSet/>
      <dgm:spPr/>
      <dgm:t>
        <a:bodyPr/>
        <a:lstStyle/>
        <a:p>
          <a:pPr rtl="1"/>
          <a:endParaRPr lang="he-IL"/>
        </a:p>
      </dgm:t>
    </dgm:pt>
    <dgm:pt modelId="{1822D189-9AB6-43FB-B281-A6CA2FB58C52}" type="pres">
      <dgm:prSet presAssocID="{FFD94D6C-4E7C-4C8E-B30A-AE4B94F4EA64}" presName="Name0" presStyleCnt="0">
        <dgm:presLayoutVars>
          <dgm:dir/>
          <dgm:animLvl val="lvl"/>
          <dgm:resizeHandles val="exact"/>
        </dgm:presLayoutVars>
      </dgm:prSet>
      <dgm:spPr/>
    </dgm:pt>
    <dgm:pt modelId="{06A710D4-856F-42FD-8852-2D24D87693D3}" type="pres">
      <dgm:prSet presAssocID="{4BFFBF0C-EFE9-42E9-98D4-024A8733930D}" presName="composite" presStyleCnt="0"/>
      <dgm:spPr/>
    </dgm:pt>
    <dgm:pt modelId="{B5783634-1801-4F77-B790-DF2E134232B2}" type="pres">
      <dgm:prSet presAssocID="{4BFFBF0C-EFE9-42E9-98D4-024A8733930D}" presName="parTx" presStyleLbl="alignNode1" presStyleIdx="0" presStyleCnt="3">
        <dgm:presLayoutVars>
          <dgm:chMax val="0"/>
          <dgm:chPref val="0"/>
          <dgm:bulletEnabled val="1"/>
        </dgm:presLayoutVars>
      </dgm:prSet>
      <dgm:spPr/>
    </dgm:pt>
    <dgm:pt modelId="{424C188D-22EF-4E90-B35B-4EEDA52954F0}" type="pres">
      <dgm:prSet presAssocID="{4BFFBF0C-EFE9-42E9-98D4-024A8733930D}" presName="desTx" presStyleLbl="alignAccFollowNode1" presStyleIdx="0" presStyleCnt="3">
        <dgm:presLayoutVars>
          <dgm:bulletEnabled val="1"/>
        </dgm:presLayoutVars>
      </dgm:prSet>
      <dgm:spPr/>
    </dgm:pt>
    <dgm:pt modelId="{D225C32A-0C16-405C-BBDF-12620513D5EF}" type="pres">
      <dgm:prSet presAssocID="{1BFFF5FA-445D-4367-A876-0C4CB73E7C75}" presName="space" presStyleCnt="0"/>
      <dgm:spPr/>
    </dgm:pt>
    <dgm:pt modelId="{9FB070F4-B559-4B27-B45C-F44B5794DAAF}" type="pres">
      <dgm:prSet presAssocID="{6617DB69-6A32-4A22-9FAF-27AB75570D64}" presName="composite" presStyleCnt="0"/>
      <dgm:spPr/>
    </dgm:pt>
    <dgm:pt modelId="{9EE3A6FE-4939-4383-BB16-0B5D54D5F91B}" type="pres">
      <dgm:prSet presAssocID="{6617DB69-6A32-4A22-9FAF-27AB75570D64}" presName="parTx" presStyleLbl="alignNode1" presStyleIdx="1" presStyleCnt="3">
        <dgm:presLayoutVars>
          <dgm:chMax val="0"/>
          <dgm:chPref val="0"/>
          <dgm:bulletEnabled val="1"/>
        </dgm:presLayoutVars>
      </dgm:prSet>
      <dgm:spPr/>
    </dgm:pt>
    <dgm:pt modelId="{DA8A649D-21D5-4DBF-B999-F85C853CD767}" type="pres">
      <dgm:prSet presAssocID="{6617DB69-6A32-4A22-9FAF-27AB75570D64}" presName="desTx" presStyleLbl="alignAccFollowNode1" presStyleIdx="1" presStyleCnt="3">
        <dgm:presLayoutVars>
          <dgm:bulletEnabled val="1"/>
        </dgm:presLayoutVars>
      </dgm:prSet>
      <dgm:spPr/>
    </dgm:pt>
    <dgm:pt modelId="{F3BD4E00-C17D-4169-9E66-58B33F86F796}" type="pres">
      <dgm:prSet presAssocID="{5F7EBEB3-8EF7-4607-A4D9-43C24D9B168B}" presName="space" presStyleCnt="0"/>
      <dgm:spPr/>
    </dgm:pt>
    <dgm:pt modelId="{4A295067-AEB6-400C-95D1-901F0FD09775}" type="pres">
      <dgm:prSet presAssocID="{83E2DD2B-819D-4034-BE63-3EF205A7576D}" presName="composite" presStyleCnt="0"/>
      <dgm:spPr/>
    </dgm:pt>
    <dgm:pt modelId="{A06E6DD2-8372-41F2-B6C1-2510E02D333F}" type="pres">
      <dgm:prSet presAssocID="{83E2DD2B-819D-4034-BE63-3EF205A7576D}" presName="parTx" presStyleLbl="alignNode1" presStyleIdx="2" presStyleCnt="3">
        <dgm:presLayoutVars>
          <dgm:chMax val="0"/>
          <dgm:chPref val="0"/>
          <dgm:bulletEnabled val="1"/>
        </dgm:presLayoutVars>
      </dgm:prSet>
      <dgm:spPr/>
    </dgm:pt>
    <dgm:pt modelId="{A329CA41-0D8B-4398-A576-7E9FB2FC0E72}" type="pres">
      <dgm:prSet presAssocID="{83E2DD2B-819D-4034-BE63-3EF205A7576D}" presName="desTx" presStyleLbl="alignAccFollowNode1" presStyleIdx="2" presStyleCnt="3">
        <dgm:presLayoutVars>
          <dgm:bulletEnabled val="1"/>
        </dgm:presLayoutVars>
      </dgm:prSet>
      <dgm:spPr/>
    </dgm:pt>
  </dgm:ptLst>
  <dgm:cxnLst>
    <dgm:cxn modelId="{34C79908-B2CB-4DFF-9C43-997507F8DD88}" srcId="{FFD94D6C-4E7C-4C8E-B30A-AE4B94F4EA64}" destId="{4BFFBF0C-EFE9-42E9-98D4-024A8733930D}" srcOrd="0" destOrd="0" parTransId="{2B905633-3667-4C12-A6BD-AC132A42B4FD}" sibTransId="{1BFFF5FA-445D-4367-A876-0C4CB73E7C75}"/>
    <dgm:cxn modelId="{E224060A-CFA5-44CA-9152-2C8CA278B4C9}" srcId="{83E2DD2B-819D-4034-BE63-3EF205A7576D}" destId="{C2AFA3DF-11DE-467E-A060-60C6548C2C74}" srcOrd="1" destOrd="0" parTransId="{D3D76148-F1E3-4012-AFD6-F6B1772B2040}" sibTransId="{75CE5766-D2C5-4B0E-8DF6-6EDFAE0DEEC1}"/>
    <dgm:cxn modelId="{42EDEA0B-56DB-45FA-974B-D13086A30824}" srcId="{4BFFBF0C-EFE9-42E9-98D4-024A8733930D}" destId="{0655A2BA-2002-4FCD-8184-97DE9A1D9466}" srcOrd="2" destOrd="0" parTransId="{DCE8B07C-C172-452D-9EB3-91759C43168C}" sibTransId="{F709F61E-C861-4911-A17F-7E0BA270220E}"/>
    <dgm:cxn modelId="{221DA40F-2AB9-4CE5-9713-41A00369526D}" type="presOf" srcId="{B29D41E5-47BC-49F7-8662-7FACB10C2CB8}" destId="{DA8A649D-21D5-4DBF-B999-F85C853CD767}" srcOrd="0" destOrd="2" presId="urn:microsoft.com/office/officeart/2005/8/layout/hList1"/>
    <dgm:cxn modelId="{CBEA211B-73C8-4548-8908-E552FDAB1D64}" srcId="{6617DB69-6A32-4A22-9FAF-27AB75570D64}" destId="{427A3AD6-4721-401B-9BAD-062AF8C554BD}" srcOrd="0" destOrd="0" parTransId="{87F98322-7B7C-4D6C-9A71-AEC4D39F8F27}" sibTransId="{2D2E956A-43D2-4CF4-8741-B060D923B3AA}"/>
    <dgm:cxn modelId="{394EC027-D690-48EE-9136-9AF141E35822}" type="presOf" srcId="{0655A2BA-2002-4FCD-8184-97DE9A1D9466}" destId="{424C188D-22EF-4E90-B35B-4EEDA52954F0}" srcOrd="0" destOrd="2" presId="urn:microsoft.com/office/officeart/2005/8/layout/hList1"/>
    <dgm:cxn modelId="{79201535-2091-450E-BFEC-00D0696A2E5D}" type="presOf" srcId="{427A3AD6-4721-401B-9BAD-062AF8C554BD}" destId="{DA8A649D-21D5-4DBF-B999-F85C853CD767}" srcOrd="0" destOrd="0" presId="urn:microsoft.com/office/officeart/2005/8/layout/hList1"/>
    <dgm:cxn modelId="{4341AC36-B195-47E9-82EA-3AE95D50E1A4}" srcId="{83E2DD2B-819D-4034-BE63-3EF205A7576D}" destId="{4237461D-BFD8-4431-9291-F09F80A8C3B9}" srcOrd="3" destOrd="0" parTransId="{8031BB62-D356-4960-ACF4-C9825B730F9F}" sibTransId="{07016691-4646-4419-9AF8-BB8870F11D2D}"/>
    <dgm:cxn modelId="{A0FFE75F-C5D7-4BE0-86F4-E0691C8BC621}" type="presOf" srcId="{4237461D-BFD8-4431-9291-F09F80A8C3B9}" destId="{A329CA41-0D8B-4398-A576-7E9FB2FC0E72}" srcOrd="0" destOrd="3" presId="urn:microsoft.com/office/officeart/2005/8/layout/hList1"/>
    <dgm:cxn modelId="{8CCE8F45-D9E6-4383-9318-BF334049D834}" srcId="{4BFFBF0C-EFE9-42E9-98D4-024A8733930D}" destId="{A1B96312-4DC7-40F4-B328-FF74C7CC18E8}" srcOrd="3" destOrd="0" parTransId="{38A7C409-ECA9-44B0-A73A-BC3BA0C9F631}" sibTransId="{A2543F81-09F4-463E-8AC2-574C2FB414FC}"/>
    <dgm:cxn modelId="{3DDA6A46-6733-4DD1-B7EF-FE9571B22235}" type="presOf" srcId="{013F0D89-4615-4896-A346-C0C971D23F07}" destId="{A329CA41-0D8B-4398-A576-7E9FB2FC0E72}" srcOrd="0" destOrd="0" presId="urn:microsoft.com/office/officeart/2005/8/layout/hList1"/>
    <dgm:cxn modelId="{65784C46-9130-40CC-BDBA-474BBFA305C3}" srcId="{83E2DD2B-819D-4034-BE63-3EF205A7576D}" destId="{D41D5744-6D5B-4911-8E9A-CD6E3AF92836}" srcOrd="2" destOrd="0" parTransId="{9E42E4D9-17CD-4B60-83B4-1D18AB055A98}" sibTransId="{9FAD385B-6DB3-4D69-86FB-27A72D394E58}"/>
    <dgm:cxn modelId="{57BC6547-4A26-481B-AF1A-8D6D076F072D}" srcId="{4BFFBF0C-EFE9-42E9-98D4-024A8733930D}" destId="{40C78896-F846-45AC-AEB0-95FF04D6EF0C}" srcOrd="0" destOrd="0" parTransId="{FC68B6A7-7F75-4683-99C8-7FF8DB974C8F}" sibTransId="{B64D2613-ED99-4D52-A548-C44D79DADDBC}"/>
    <dgm:cxn modelId="{E91E744C-8451-46C4-9747-2C409A79CF68}" srcId="{4BFFBF0C-EFE9-42E9-98D4-024A8733930D}" destId="{C3729D2D-CD21-4E12-A69B-1BAA1C412407}" srcOrd="1" destOrd="0" parTransId="{76C4148A-2BEF-46D3-98A7-2025FB951B88}" sibTransId="{FF9A9131-CC74-4372-AB2A-79BBF722C2C9}"/>
    <dgm:cxn modelId="{91020952-FC09-46B3-BC93-0D2A521DCFF8}" srcId="{FFD94D6C-4E7C-4C8E-B30A-AE4B94F4EA64}" destId="{83E2DD2B-819D-4034-BE63-3EF205A7576D}" srcOrd="2" destOrd="0" parTransId="{DA742046-611E-49ED-9027-88BEDC6CD0BB}" sibTransId="{D6E6955E-54A2-4830-AE8C-04B7526357DE}"/>
    <dgm:cxn modelId="{FC145173-66A7-44BE-9402-F99D3CD978B3}" type="presOf" srcId="{4BFFBF0C-EFE9-42E9-98D4-024A8733930D}" destId="{B5783634-1801-4F77-B790-DF2E134232B2}" srcOrd="0" destOrd="0" presId="urn:microsoft.com/office/officeart/2005/8/layout/hList1"/>
    <dgm:cxn modelId="{2CCD2B7E-E870-4CAA-B266-D337AB4CDF6A}" type="presOf" srcId="{FFD94D6C-4E7C-4C8E-B30A-AE4B94F4EA64}" destId="{1822D189-9AB6-43FB-B281-A6CA2FB58C52}" srcOrd="0" destOrd="0" presId="urn:microsoft.com/office/officeart/2005/8/layout/hList1"/>
    <dgm:cxn modelId="{E19C5683-F949-405A-B624-5CC4C03C04C1}" srcId="{6617DB69-6A32-4A22-9FAF-27AB75570D64}" destId="{B29D41E5-47BC-49F7-8662-7FACB10C2CB8}" srcOrd="2" destOrd="0" parTransId="{42725A30-134F-410F-BE24-6EF7D9160C06}" sibTransId="{8E5A75AA-CD8D-4DDA-8672-A3AB474D7146}"/>
    <dgm:cxn modelId="{33C7FD99-D73A-4C0E-B123-E27E28D60FF7}" srcId="{FFD94D6C-4E7C-4C8E-B30A-AE4B94F4EA64}" destId="{6617DB69-6A32-4A22-9FAF-27AB75570D64}" srcOrd="1" destOrd="0" parTransId="{FE2900D7-4E54-4B9C-ADE5-C51DA802C9F0}" sibTransId="{5F7EBEB3-8EF7-4607-A4D9-43C24D9B168B}"/>
    <dgm:cxn modelId="{DB25FBA1-0440-438A-A8B1-23C76800B7BA}" type="presOf" srcId="{A1B96312-4DC7-40F4-B328-FF74C7CC18E8}" destId="{424C188D-22EF-4E90-B35B-4EEDA52954F0}" srcOrd="0" destOrd="3" presId="urn:microsoft.com/office/officeart/2005/8/layout/hList1"/>
    <dgm:cxn modelId="{4ED317AB-5C32-47D3-84BA-E4714E275BFC}" type="presOf" srcId="{40C78896-F846-45AC-AEB0-95FF04D6EF0C}" destId="{424C188D-22EF-4E90-B35B-4EEDA52954F0}" srcOrd="0" destOrd="0" presId="urn:microsoft.com/office/officeart/2005/8/layout/hList1"/>
    <dgm:cxn modelId="{0418C9AF-8EE3-4703-B36F-5CF4A2CF82BA}" type="presOf" srcId="{D41D5744-6D5B-4911-8E9A-CD6E3AF92836}" destId="{A329CA41-0D8B-4398-A576-7E9FB2FC0E72}" srcOrd="0" destOrd="2" presId="urn:microsoft.com/office/officeart/2005/8/layout/hList1"/>
    <dgm:cxn modelId="{5AD896D9-AA10-4FF4-B84C-7CC3990E1870}" srcId="{83E2DD2B-819D-4034-BE63-3EF205A7576D}" destId="{013F0D89-4615-4896-A346-C0C971D23F07}" srcOrd="0" destOrd="0" parTransId="{B53B231E-E45B-4599-BFB5-2141B59B2034}" sibTransId="{5C0268C1-49EC-471A-86B2-D95392D0457E}"/>
    <dgm:cxn modelId="{E938A0DB-2693-44FB-A53B-89DB10D10FDC}" type="presOf" srcId="{D38A0B28-57C1-411A-B731-DBD82EFB4F93}" destId="{DA8A649D-21D5-4DBF-B999-F85C853CD767}" srcOrd="0" destOrd="1" presId="urn:microsoft.com/office/officeart/2005/8/layout/hList1"/>
    <dgm:cxn modelId="{41D46CDD-EFF1-4CB4-B092-97DF4865F38B}" type="presOf" srcId="{F674EEA1-CC54-464F-A8FD-06248D7CD715}" destId="{DA8A649D-21D5-4DBF-B999-F85C853CD767}" srcOrd="0" destOrd="3" presId="urn:microsoft.com/office/officeart/2005/8/layout/hList1"/>
    <dgm:cxn modelId="{EF967FE4-C58A-4ED9-B3DC-43A318ECCAA7}" type="presOf" srcId="{6617DB69-6A32-4A22-9FAF-27AB75570D64}" destId="{9EE3A6FE-4939-4383-BB16-0B5D54D5F91B}" srcOrd="0" destOrd="0" presId="urn:microsoft.com/office/officeart/2005/8/layout/hList1"/>
    <dgm:cxn modelId="{0F691AF0-0121-47DD-9EC3-B4426A350E3D}" type="presOf" srcId="{C2AFA3DF-11DE-467E-A060-60C6548C2C74}" destId="{A329CA41-0D8B-4398-A576-7E9FB2FC0E72}" srcOrd="0" destOrd="1" presId="urn:microsoft.com/office/officeart/2005/8/layout/hList1"/>
    <dgm:cxn modelId="{2561AFFA-56F5-4BD9-A694-18C6ACF8AA4D}" type="presOf" srcId="{83E2DD2B-819D-4034-BE63-3EF205A7576D}" destId="{A06E6DD2-8372-41F2-B6C1-2510E02D333F}" srcOrd="0" destOrd="0" presId="urn:microsoft.com/office/officeart/2005/8/layout/hList1"/>
    <dgm:cxn modelId="{46EA03FB-3CF9-42EF-A1BE-D97571A8CAD4}" type="presOf" srcId="{C3729D2D-CD21-4E12-A69B-1BAA1C412407}" destId="{424C188D-22EF-4E90-B35B-4EEDA52954F0}" srcOrd="0" destOrd="1" presId="urn:microsoft.com/office/officeart/2005/8/layout/hList1"/>
    <dgm:cxn modelId="{CCC28AFD-5CED-4A7B-98DF-FB2A695AABC1}" srcId="{6617DB69-6A32-4A22-9FAF-27AB75570D64}" destId="{F674EEA1-CC54-464F-A8FD-06248D7CD715}" srcOrd="3" destOrd="0" parTransId="{7AF89AAE-E841-4E59-A93B-7C5017032A25}" sibTransId="{2083DB32-C7F9-417F-B0DE-59B5BDC95893}"/>
    <dgm:cxn modelId="{AC7233FE-A6EA-45DC-9B3E-64A84BC4B909}" srcId="{6617DB69-6A32-4A22-9FAF-27AB75570D64}" destId="{D38A0B28-57C1-411A-B731-DBD82EFB4F93}" srcOrd="1" destOrd="0" parTransId="{0D141F2A-EC00-49D6-9339-6A282F9D48CD}" sibTransId="{9D161F1B-A819-4474-BCA6-F79AC1D60A26}"/>
    <dgm:cxn modelId="{DDE89874-D310-442F-AAA2-4CA6A5D1B2B0}" type="presParOf" srcId="{1822D189-9AB6-43FB-B281-A6CA2FB58C52}" destId="{06A710D4-856F-42FD-8852-2D24D87693D3}" srcOrd="0" destOrd="0" presId="urn:microsoft.com/office/officeart/2005/8/layout/hList1"/>
    <dgm:cxn modelId="{251EAB3A-B3F1-48A7-9B74-CF68C4518F80}" type="presParOf" srcId="{06A710D4-856F-42FD-8852-2D24D87693D3}" destId="{B5783634-1801-4F77-B790-DF2E134232B2}" srcOrd="0" destOrd="0" presId="urn:microsoft.com/office/officeart/2005/8/layout/hList1"/>
    <dgm:cxn modelId="{FDE79EE0-D800-4111-ABEE-26D4DB606B33}" type="presParOf" srcId="{06A710D4-856F-42FD-8852-2D24D87693D3}" destId="{424C188D-22EF-4E90-B35B-4EEDA52954F0}" srcOrd="1" destOrd="0" presId="urn:microsoft.com/office/officeart/2005/8/layout/hList1"/>
    <dgm:cxn modelId="{2E0CC419-7E4B-4E51-9398-78086C4F77DD}" type="presParOf" srcId="{1822D189-9AB6-43FB-B281-A6CA2FB58C52}" destId="{D225C32A-0C16-405C-BBDF-12620513D5EF}" srcOrd="1" destOrd="0" presId="urn:microsoft.com/office/officeart/2005/8/layout/hList1"/>
    <dgm:cxn modelId="{73E52EA0-6D38-4BDF-A2CE-5E703D12BC20}" type="presParOf" srcId="{1822D189-9AB6-43FB-B281-A6CA2FB58C52}" destId="{9FB070F4-B559-4B27-B45C-F44B5794DAAF}" srcOrd="2" destOrd="0" presId="urn:microsoft.com/office/officeart/2005/8/layout/hList1"/>
    <dgm:cxn modelId="{A2EB283D-55A7-447A-9695-593628C7B0ED}" type="presParOf" srcId="{9FB070F4-B559-4B27-B45C-F44B5794DAAF}" destId="{9EE3A6FE-4939-4383-BB16-0B5D54D5F91B}" srcOrd="0" destOrd="0" presId="urn:microsoft.com/office/officeart/2005/8/layout/hList1"/>
    <dgm:cxn modelId="{3745A6EB-07C2-4328-85CD-38B87CAC7EBB}" type="presParOf" srcId="{9FB070F4-B559-4B27-B45C-F44B5794DAAF}" destId="{DA8A649D-21D5-4DBF-B999-F85C853CD767}" srcOrd="1" destOrd="0" presId="urn:microsoft.com/office/officeart/2005/8/layout/hList1"/>
    <dgm:cxn modelId="{18B102FF-35DA-44ED-BEFA-399E941FBD5E}" type="presParOf" srcId="{1822D189-9AB6-43FB-B281-A6CA2FB58C52}" destId="{F3BD4E00-C17D-4169-9E66-58B33F86F796}" srcOrd="3" destOrd="0" presId="urn:microsoft.com/office/officeart/2005/8/layout/hList1"/>
    <dgm:cxn modelId="{138723A8-45A3-41F1-B4E7-045B23335E00}" type="presParOf" srcId="{1822D189-9AB6-43FB-B281-A6CA2FB58C52}" destId="{4A295067-AEB6-400C-95D1-901F0FD09775}" srcOrd="4" destOrd="0" presId="urn:microsoft.com/office/officeart/2005/8/layout/hList1"/>
    <dgm:cxn modelId="{581D0E8A-0D5B-4D98-86AC-703D3C407E36}" type="presParOf" srcId="{4A295067-AEB6-400C-95D1-901F0FD09775}" destId="{A06E6DD2-8372-41F2-B6C1-2510E02D333F}" srcOrd="0" destOrd="0" presId="urn:microsoft.com/office/officeart/2005/8/layout/hList1"/>
    <dgm:cxn modelId="{50940329-E2F1-43A8-8D51-F385B0B3F657}" type="presParOf" srcId="{4A295067-AEB6-400C-95D1-901F0FD09775}" destId="{A329CA41-0D8B-4398-A576-7E9FB2FC0E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2FD73A2-4D96-485E-B123-0E9EB2FC6BB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pPr rtl="1"/>
          <a:endParaRPr lang="he-IL"/>
        </a:p>
      </dgm:t>
    </dgm:pt>
    <dgm:pt modelId="{D5A6809C-9487-44CD-9B58-4689BF997222}">
      <dgm:prSet custT="1"/>
      <dgm:spPr/>
      <dgm:t>
        <a:bodyPr/>
        <a:lstStyle/>
        <a:p>
          <a:pPr rtl="1"/>
          <a:r>
            <a:rPr lang="he-IL" sz="1600" b="1"/>
            <a:t>יש מאין</a:t>
          </a:r>
          <a:endParaRPr lang="he-IL" sz="1600"/>
        </a:p>
      </dgm:t>
    </dgm:pt>
    <dgm:pt modelId="{37A81D02-B4C2-4487-A7C6-3AD528C5F9E6}" type="parTrans" cxnId="{06785777-56F9-4743-BBA3-85FDEA454140}">
      <dgm:prSet/>
      <dgm:spPr/>
      <dgm:t>
        <a:bodyPr/>
        <a:lstStyle/>
        <a:p>
          <a:pPr rtl="1"/>
          <a:endParaRPr lang="he-IL" sz="2400"/>
        </a:p>
      </dgm:t>
    </dgm:pt>
    <dgm:pt modelId="{04ADD2DA-40B9-4436-827F-B6CAE47BD09B}" type="sibTrans" cxnId="{06785777-56F9-4743-BBA3-85FDEA454140}">
      <dgm:prSet/>
      <dgm:spPr/>
      <dgm:t>
        <a:bodyPr/>
        <a:lstStyle/>
        <a:p>
          <a:pPr rtl="1"/>
          <a:endParaRPr lang="he-IL" sz="2400"/>
        </a:p>
      </dgm:t>
    </dgm:pt>
    <dgm:pt modelId="{24B25EB0-E4EF-4F3D-A7DC-62F3A9A02512}">
      <dgm:prSet custT="1"/>
      <dgm:spPr/>
      <dgm:t>
        <a:bodyPr/>
        <a:lstStyle/>
        <a:p>
          <a:pPr rtl="1"/>
          <a:r>
            <a:rPr lang="he-IL" sz="1600" b="1" dirty="0"/>
            <a:t>עיבוד ידע</a:t>
          </a:r>
          <a:endParaRPr lang="he-IL" sz="1600" dirty="0"/>
        </a:p>
      </dgm:t>
    </dgm:pt>
    <dgm:pt modelId="{E92ACD7F-A295-486C-A619-06363B34E557}" type="parTrans" cxnId="{AB36AE59-799E-46D7-85CE-06B63860997D}">
      <dgm:prSet/>
      <dgm:spPr/>
      <dgm:t>
        <a:bodyPr/>
        <a:lstStyle/>
        <a:p>
          <a:pPr rtl="1"/>
          <a:endParaRPr lang="he-IL" sz="2400"/>
        </a:p>
      </dgm:t>
    </dgm:pt>
    <dgm:pt modelId="{A3A5A8CE-19A4-427B-81F2-EEE998165884}" type="sibTrans" cxnId="{AB36AE59-799E-46D7-85CE-06B63860997D}">
      <dgm:prSet/>
      <dgm:spPr/>
      <dgm:t>
        <a:bodyPr/>
        <a:lstStyle/>
        <a:p>
          <a:pPr rtl="1"/>
          <a:endParaRPr lang="he-IL" sz="2400"/>
        </a:p>
      </dgm:t>
    </dgm:pt>
    <dgm:pt modelId="{C1E0A11A-2F68-4370-908D-BB370EF4B96D}">
      <dgm:prSet custT="1"/>
      <dgm:spPr/>
      <dgm:t>
        <a:bodyPr/>
        <a:lstStyle/>
        <a:p>
          <a:pPr rtl="1"/>
          <a:r>
            <a:rPr lang="he-IL" sz="1600" b="1" dirty="0"/>
            <a:t>מיומנות רבה</a:t>
          </a:r>
          <a:endParaRPr lang="he-IL" sz="1600" dirty="0"/>
        </a:p>
      </dgm:t>
    </dgm:pt>
    <dgm:pt modelId="{424601A8-C2B4-4E8F-AF97-5F8D686CE87B}" type="parTrans" cxnId="{EB9A6D85-CC8A-4FE7-89B0-D71233C43743}">
      <dgm:prSet/>
      <dgm:spPr/>
      <dgm:t>
        <a:bodyPr/>
        <a:lstStyle/>
        <a:p>
          <a:pPr rtl="1"/>
          <a:endParaRPr lang="he-IL" sz="2400"/>
        </a:p>
      </dgm:t>
    </dgm:pt>
    <dgm:pt modelId="{8FAC1C3A-B39C-4AC9-80BD-CDCAD70632E0}" type="sibTrans" cxnId="{EB9A6D85-CC8A-4FE7-89B0-D71233C43743}">
      <dgm:prSet/>
      <dgm:spPr/>
      <dgm:t>
        <a:bodyPr/>
        <a:lstStyle/>
        <a:p>
          <a:pPr rtl="1"/>
          <a:endParaRPr lang="he-IL" sz="2400"/>
        </a:p>
      </dgm:t>
    </dgm:pt>
    <dgm:pt modelId="{ED248AC6-8678-40B9-B3FE-DF2E934AC27D}">
      <dgm:prSet custT="1"/>
      <dgm:spPr/>
      <dgm:t>
        <a:bodyPr/>
        <a:lstStyle/>
        <a:p>
          <a:pPr rtl="1"/>
          <a:r>
            <a:rPr lang="he-IL" sz="1600" b="1" dirty="0"/>
            <a:t>מיומנות בסיסית</a:t>
          </a:r>
          <a:endParaRPr lang="he-IL" sz="1600" dirty="0"/>
        </a:p>
      </dgm:t>
    </dgm:pt>
    <dgm:pt modelId="{92C1BF5B-1610-4109-9D0D-24B486A42133}" type="parTrans" cxnId="{7450A87C-55C0-41C1-8CBE-83A0064692A8}">
      <dgm:prSet/>
      <dgm:spPr/>
      <dgm:t>
        <a:bodyPr/>
        <a:lstStyle/>
        <a:p>
          <a:pPr rtl="1"/>
          <a:endParaRPr lang="he-IL" sz="2400"/>
        </a:p>
      </dgm:t>
    </dgm:pt>
    <dgm:pt modelId="{BEC5D39B-43D5-41C7-95BD-0D6B0C4BF157}" type="sibTrans" cxnId="{7450A87C-55C0-41C1-8CBE-83A0064692A8}">
      <dgm:prSet/>
      <dgm:spPr/>
      <dgm:t>
        <a:bodyPr/>
        <a:lstStyle/>
        <a:p>
          <a:pPr rtl="1"/>
          <a:endParaRPr lang="he-IL" sz="2400"/>
        </a:p>
      </dgm:t>
    </dgm:pt>
    <dgm:pt modelId="{0E60FA79-85FE-47DD-9842-855B5D6FE722}">
      <dgm:prSet custT="1"/>
      <dgm:spPr/>
      <dgm:t>
        <a:bodyPr/>
        <a:lstStyle/>
        <a:p>
          <a:pPr rtl="1"/>
          <a:r>
            <a:rPr lang="he-IL" sz="1600" b="1"/>
            <a:t>ידע בסיסי</a:t>
          </a:r>
          <a:endParaRPr lang="he-IL" sz="1600"/>
        </a:p>
      </dgm:t>
    </dgm:pt>
    <dgm:pt modelId="{C121C193-3D43-4E2F-9278-0AA0FAEC83EB}" type="parTrans" cxnId="{704508BE-4FA6-426F-BA65-6BDF04EC78C2}">
      <dgm:prSet/>
      <dgm:spPr/>
      <dgm:t>
        <a:bodyPr/>
        <a:lstStyle/>
        <a:p>
          <a:pPr rtl="1"/>
          <a:endParaRPr lang="he-IL" sz="2400"/>
        </a:p>
      </dgm:t>
    </dgm:pt>
    <dgm:pt modelId="{3E9B6164-767F-4F5D-9474-0091F360D492}" type="sibTrans" cxnId="{704508BE-4FA6-426F-BA65-6BDF04EC78C2}">
      <dgm:prSet/>
      <dgm:spPr/>
      <dgm:t>
        <a:bodyPr/>
        <a:lstStyle/>
        <a:p>
          <a:pPr rtl="1"/>
          <a:endParaRPr lang="he-IL" sz="2400"/>
        </a:p>
      </dgm:t>
    </dgm:pt>
    <dgm:pt modelId="{60217433-EB4E-4DBE-9F9D-568593CC3F28}" type="pres">
      <dgm:prSet presAssocID="{92FD73A2-4D96-485E-B123-0E9EB2FC6BB6}" presName="Name0" presStyleCnt="0">
        <dgm:presLayoutVars>
          <dgm:chMax val="7"/>
          <dgm:chPref val="7"/>
          <dgm:dir/>
          <dgm:animLvl val="lvl"/>
        </dgm:presLayoutVars>
      </dgm:prSet>
      <dgm:spPr/>
    </dgm:pt>
    <dgm:pt modelId="{0B3A0BBB-20B4-4540-9096-CDB8108CE43B}" type="pres">
      <dgm:prSet presAssocID="{D5A6809C-9487-44CD-9B58-4689BF997222}" presName="Accent1" presStyleCnt="0"/>
      <dgm:spPr/>
    </dgm:pt>
    <dgm:pt modelId="{A2C38BBD-3553-4B0A-94AB-7F04BB81A0D9}" type="pres">
      <dgm:prSet presAssocID="{D5A6809C-9487-44CD-9B58-4689BF997222}" presName="Accent" presStyleLbl="node1" presStyleIdx="0" presStyleCnt="5"/>
      <dgm:spPr>
        <a:solidFill>
          <a:srgbClr val="72AF2F"/>
        </a:solidFill>
      </dgm:spPr>
    </dgm:pt>
    <dgm:pt modelId="{5DF7D44C-B130-4C5D-A25E-6896F7205A31}" type="pres">
      <dgm:prSet presAssocID="{D5A6809C-9487-44CD-9B58-4689BF997222}" presName="Parent1" presStyleLbl="revTx" presStyleIdx="0" presStyleCnt="5">
        <dgm:presLayoutVars>
          <dgm:chMax val="1"/>
          <dgm:chPref val="1"/>
          <dgm:bulletEnabled val="1"/>
        </dgm:presLayoutVars>
      </dgm:prSet>
      <dgm:spPr/>
    </dgm:pt>
    <dgm:pt modelId="{E89C2CD1-A884-49B3-82CC-A817763E00C7}" type="pres">
      <dgm:prSet presAssocID="{24B25EB0-E4EF-4F3D-A7DC-62F3A9A02512}" presName="Accent2" presStyleCnt="0"/>
      <dgm:spPr/>
    </dgm:pt>
    <dgm:pt modelId="{F081B81C-CAE3-42D0-B82C-63C8DF00777B}" type="pres">
      <dgm:prSet presAssocID="{24B25EB0-E4EF-4F3D-A7DC-62F3A9A02512}" presName="Accent" presStyleLbl="node1" presStyleIdx="1" presStyleCnt="5"/>
      <dgm:spPr>
        <a:solidFill>
          <a:schemeClr val="bg1">
            <a:lumMod val="65000"/>
          </a:schemeClr>
        </a:solidFill>
      </dgm:spPr>
    </dgm:pt>
    <dgm:pt modelId="{DF60BF34-65FA-4BE9-9AF8-476FCCE050C6}" type="pres">
      <dgm:prSet presAssocID="{24B25EB0-E4EF-4F3D-A7DC-62F3A9A02512}" presName="Parent2" presStyleLbl="revTx" presStyleIdx="1" presStyleCnt="5">
        <dgm:presLayoutVars>
          <dgm:chMax val="1"/>
          <dgm:chPref val="1"/>
          <dgm:bulletEnabled val="1"/>
        </dgm:presLayoutVars>
      </dgm:prSet>
      <dgm:spPr/>
    </dgm:pt>
    <dgm:pt modelId="{173A0C7B-E1E1-4E9C-B4DB-DF2B820EC6DA}" type="pres">
      <dgm:prSet presAssocID="{C1E0A11A-2F68-4370-908D-BB370EF4B96D}" presName="Accent3" presStyleCnt="0"/>
      <dgm:spPr/>
    </dgm:pt>
    <dgm:pt modelId="{CF0DEE7D-9D29-479A-B1DC-5BDCE23D764A}" type="pres">
      <dgm:prSet presAssocID="{C1E0A11A-2F68-4370-908D-BB370EF4B96D}" presName="Accent" presStyleLbl="node1" presStyleIdx="2" presStyleCnt="5"/>
      <dgm:spPr>
        <a:solidFill>
          <a:schemeClr val="accent2"/>
        </a:solidFill>
      </dgm:spPr>
    </dgm:pt>
    <dgm:pt modelId="{500EC61B-8489-4417-B34F-3E29830FA28D}" type="pres">
      <dgm:prSet presAssocID="{C1E0A11A-2F68-4370-908D-BB370EF4B96D}" presName="Parent3" presStyleLbl="revTx" presStyleIdx="2" presStyleCnt="5">
        <dgm:presLayoutVars>
          <dgm:chMax val="1"/>
          <dgm:chPref val="1"/>
          <dgm:bulletEnabled val="1"/>
        </dgm:presLayoutVars>
      </dgm:prSet>
      <dgm:spPr/>
    </dgm:pt>
    <dgm:pt modelId="{CC1BDD68-ED31-4F98-834B-88081C84514A}" type="pres">
      <dgm:prSet presAssocID="{ED248AC6-8678-40B9-B3FE-DF2E934AC27D}" presName="Accent4" presStyleCnt="0"/>
      <dgm:spPr/>
    </dgm:pt>
    <dgm:pt modelId="{BA5F0DEC-5CDC-4683-BE66-8C522022A94F}" type="pres">
      <dgm:prSet presAssocID="{ED248AC6-8678-40B9-B3FE-DF2E934AC27D}" presName="Accent" presStyleLbl="node1" presStyleIdx="3" presStyleCnt="5"/>
      <dgm:spPr>
        <a:solidFill>
          <a:srgbClr val="FFC000"/>
        </a:solidFill>
      </dgm:spPr>
    </dgm:pt>
    <dgm:pt modelId="{BD5F1C78-7F5D-4ED9-BF95-EEDF0D2E969D}" type="pres">
      <dgm:prSet presAssocID="{ED248AC6-8678-40B9-B3FE-DF2E934AC27D}" presName="Parent4" presStyleLbl="revTx" presStyleIdx="3" presStyleCnt="5">
        <dgm:presLayoutVars>
          <dgm:chMax val="1"/>
          <dgm:chPref val="1"/>
          <dgm:bulletEnabled val="1"/>
        </dgm:presLayoutVars>
      </dgm:prSet>
      <dgm:spPr/>
    </dgm:pt>
    <dgm:pt modelId="{A4AC377F-37A6-4671-AC34-2823E281D342}" type="pres">
      <dgm:prSet presAssocID="{0E60FA79-85FE-47DD-9842-855B5D6FE722}" presName="Accent5" presStyleCnt="0"/>
      <dgm:spPr/>
    </dgm:pt>
    <dgm:pt modelId="{DE2DB2CC-D1DF-450F-9E05-1454F597558B}" type="pres">
      <dgm:prSet presAssocID="{0E60FA79-85FE-47DD-9842-855B5D6FE722}" presName="Accent" presStyleLbl="node1" presStyleIdx="4" presStyleCnt="5"/>
      <dgm:spPr/>
    </dgm:pt>
    <dgm:pt modelId="{839AD9BD-2FE1-4BA5-A990-833BFA779701}" type="pres">
      <dgm:prSet presAssocID="{0E60FA79-85FE-47DD-9842-855B5D6FE722}" presName="Parent5" presStyleLbl="revTx" presStyleIdx="4" presStyleCnt="5">
        <dgm:presLayoutVars>
          <dgm:chMax val="1"/>
          <dgm:chPref val="1"/>
          <dgm:bulletEnabled val="1"/>
        </dgm:presLayoutVars>
      </dgm:prSet>
      <dgm:spPr/>
    </dgm:pt>
  </dgm:ptLst>
  <dgm:cxnLst>
    <dgm:cxn modelId="{4A038105-9F3D-48A2-A414-2266CC8972BB}" type="presOf" srcId="{D5A6809C-9487-44CD-9B58-4689BF997222}" destId="{5DF7D44C-B130-4C5D-A25E-6896F7205A31}" srcOrd="0" destOrd="0" presId="urn:microsoft.com/office/officeart/2009/layout/CircleArrowProcess"/>
    <dgm:cxn modelId="{D21CBA12-3EBB-42DD-9D68-940AA15E5741}" type="presOf" srcId="{92FD73A2-4D96-485E-B123-0E9EB2FC6BB6}" destId="{60217433-EB4E-4DBE-9F9D-568593CC3F28}" srcOrd="0" destOrd="0" presId="urn:microsoft.com/office/officeart/2009/layout/CircleArrowProcess"/>
    <dgm:cxn modelId="{23369A13-3C6C-4D49-A4D4-918B83A1C2F8}" type="presOf" srcId="{0E60FA79-85FE-47DD-9842-855B5D6FE722}" destId="{839AD9BD-2FE1-4BA5-A990-833BFA779701}" srcOrd="0" destOrd="0" presId="urn:microsoft.com/office/officeart/2009/layout/CircleArrowProcess"/>
    <dgm:cxn modelId="{9AA50662-D966-4EE8-B19B-1C385BD2A334}" type="presOf" srcId="{C1E0A11A-2F68-4370-908D-BB370EF4B96D}" destId="{500EC61B-8489-4417-B34F-3E29830FA28D}" srcOrd="0" destOrd="0" presId="urn:microsoft.com/office/officeart/2009/layout/CircleArrowProcess"/>
    <dgm:cxn modelId="{157D6B69-6AC5-4FBA-8F9F-D74D7E3C6A80}" type="presOf" srcId="{ED248AC6-8678-40B9-B3FE-DF2E934AC27D}" destId="{BD5F1C78-7F5D-4ED9-BF95-EEDF0D2E969D}" srcOrd="0" destOrd="0" presId="urn:microsoft.com/office/officeart/2009/layout/CircleArrowProcess"/>
    <dgm:cxn modelId="{06785777-56F9-4743-BBA3-85FDEA454140}" srcId="{92FD73A2-4D96-485E-B123-0E9EB2FC6BB6}" destId="{D5A6809C-9487-44CD-9B58-4689BF997222}" srcOrd="0" destOrd="0" parTransId="{37A81D02-B4C2-4487-A7C6-3AD528C5F9E6}" sibTransId="{04ADD2DA-40B9-4436-827F-B6CAE47BD09B}"/>
    <dgm:cxn modelId="{AB36AE59-799E-46D7-85CE-06B63860997D}" srcId="{92FD73A2-4D96-485E-B123-0E9EB2FC6BB6}" destId="{24B25EB0-E4EF-4F3D-A7DC-62F3A9A02512}" srcOrd="1" destOrd="0" parTransId="{E92ACD7F-A295-486C-A619-06363B34E557}" sibTransId="{A3A5A8CE-19A4-427B-81F2-EEE998165884}"/>
    <dgm:cxn modelId="{7450A87C-55C0-41C1-8CBE-83A0064692A8}" srcId="{92FD73A2-4D96-485E-B123-0E9EB2FC6BB6}" destId="{ED248AC6-8678-40B9-B3FE-DF2E934AC27D}" srcOrd="3" destOrd="0" parTransId="{92C1BF5B-1610-4109-9D0D-24B486A42133}" sibTransId="{BEC5D39B-43D5-41C7-95BD-0D6B0C4BF157}"/>
    <dgm:cxn modelId="{EB9A6D85-CC8A-4FE7-89B0-D71233C43743}" srcId="{92FD73A2-4D96-485E-B123-0E9EB2FC6BB6}" destId="{C1E0A11A-2F68-4370-908D-BB370EF4B96D}" srcOrd="2" destOrd="0" parTransId="{424601A8-C2B4-4E8F-AF97-5F8D686CE87B}" sibTransId="{8FAC1C3A-B39C-4AC9-80BD-CDCAD70632E0}"/>
    <dgm:cxn modelId="{704508BE-4FA6-426F-BA65-6BDF04EC78C2}" srcId="{92FD73A2-4D96-485E-B123-0E9EB2FC6BB6}" destId="{0E60FA79-85FE-47DD-9842-855B5D6FE722}" srcOrd="4" destOrd="0" parTransId="{C121C193-3D43-4E2F-9278-0AA0FAEC83EB}" sibTransId="{3E9B6164-767F-4F5D-9474-0091F360D492}"/>
    <dgm:cxn modelId="{12610EF8-3366-4C8A-8308-12FC4D926775}" type="presOf" srcId="{24B25EB0-E4EF-4F3D-A7DC-62F3A9A02512}" destId="{DF60BF34-65FA-4BE9-9AF8-476FCCE050C6}" srcOrd="0" destOrd="0" presId="urn:microsoft.com/office/officeart/2009/layout/CircleArrowProcess"/>
    <dgm:cxn modelId="{F35209E3-901B-40EF-BBB6-DEC81EF88126}" type="presParOf" srcId="{60217433-EB4E-4DBE-9F9D-568593CC3F28}" destId="{0B3A0BBB-20B4-4540-9096-CDB8108CE43B}" srcOrd="0" destOrd="0" presId="urn:microsoft.com/office/officeart/2009/layout/CircleArrowProcess"/>
    <dgm:cxn modelId="{6C42FBF5-DA8D-43EE-8533-71F6F604E7EA}" type="presParOf" srcId="{0B3A0BBB-20B4-4540-9096-CDB8108CE43B}" destId="{A2C38BBD-3553-4B0A-94AB-7F04BB81A0D9}" srcOrd="0" destOrd="0" presId="urn:microsoft.com/office/officeart/2009/layout/CircleArrowProcess"/>
    <dgm:cxn modelId="{85988FEC-85CA-436C-B5FB-5785A94B9FCB}" type="presParOf" srcId="{60217433-EB4E-4DBE-9F9D-568593CC3F28}" destId="{5DF7D44C-B130-4C5D-A25E-6896F7205A31}" srcOrd="1" destOrd="0" presId="urn:microsoft.com/office/officeart/2009/layout/CircleArrowProcess"/>
    <dgm:cxn modelId="{D4ACAC0B-58C9-49DF-B0E3-764F7493842B}" type="presParOf" srcId="{60217433-EB4E-4DBE-9F9D-568593CC3F28}" destId="{E89C2CD1-A884-49B3-82CC-A817763E00C7}" srcOrd="2" destOrd="0" presId="urn:microsoft.com/office/officeart/2009/layout/CircleArrowProcess"/>
    <dgm:cxn modelId="{44887DFF-8FCA-4EB2-B70A-CEFD48BA8222}" type="presParOf" srcId="{E89C2CD1-A884-49B3-82CC-A817763E00C7}" destId="{F081B81C-CAE3-42D0-B82C-63C8DF00777B}" srcOrd="0" destOrd="0" presId="urn:microsoft.com/office/officeart/2009/layout/CircleArrowProcess"/>
    <dgm:cxn modelId="{E36B2A7E-D671-4098-BEE9-C3C9222D445F}" type="presParOf" srcId="{60217433-EB4E-4DBE-9F9D-568593CC3F28}" destId="{DF60BF34-65FA-4BE9-9AF8-476FCCE050C6}" srcOrd="3" destOrd="0" presId="urn:microsoft.com/office/officeart/2009/layout/CircleArrowProcess"/>
    <dgm:cxn modelId="{010F3DE0-8D44-4262-BD8A-093CE5E9C9B5}" type="presParOf" srcId="{60217433-EB4E-4DBE-9F9D-568593CC3F28}" destId="{173A0C7B-E1E1-4E9C-B4DB-DF2B820EC6DA}" srcOrd="4" destOrd="0" presId="urn:microsoft.com/office/officeart/2009/layout/CircleArrowProcess"/>
    <dgm:cxn modelId="{562AFC4A-CF67-49C4-BB25-452AC68EF436}" type="presParOf" srcId="{173A0C7B-E1E1-4E9C-B4DB-DF2B820EC6DA}" destId="{CF0DEE7D-9D29-479A-B1DC-5BDCE23D764A}" srcOrd="0" destOrd="0" presId="urn:microsoft.com/office/officeart/2009/layout/CircleArrowProcess"/>
    <dgm:cxn modelId="{207A8FDC-8FF3-433B-903E-031438F7145D}" type="presParOf" srcId="{60217433-EB4E-4DBE-9F9D-568593CC3F28}" destId="{500EC61B-8489-4417-B34F-3E29830FA28D}" srcOrd="5" destOrd="0" presId="urn:microsoft.com/office/officeart/2009/layout/CircleArrowProcess"/>
    <dgm:cxn modelId="{39AE6B6B-0201-4B92-9401-A4D072FB9D12}" type="presParOf" srcId="{60217433-EB4E-4DBE-9F9D-568593CC3F28}" destId="{CC1BDD68-ED31-4F98-834B-88081C84514A}" srcOrd="6" destOrd="0" presId="urn:microsoft.com/office/officeart/2009/layout/CircleArrowProcess"/>
    <dgm:cxn modelId="{3436CB5D-6FD2-4F98-976E-EBA0632231FD}" type="presParOf" srcId="{CC1BDD68-ED31-4F98-834B-88081C84514A}" destId="{BA5F0DEC-5CDC-4683-BE66-8C522022A94F}" srcOrd="0" destOrd="0" presId="urn:microsoft.com/office/officeart/2009/layout/CircleArrowProcess"/>
    <dgm:cxn modelId="{CBCDDF26-68C7-4EB7-91C5-475971A5FB1B}" type="presParOf" srcId="{60217433-EB4E-4DBE-9F9D-568593CC3F28}" destId="{BD5F1C78-7F5D-4ED9-BF95-EEDF0D2E969D}" srcOrd="7" destOrd="0" presId="urn:microsoft.com/office/officeart/2009/layout/CircleArrowProcess"/>
    <dgm:cxn modelId="{F79A282D-CFF0-47C8-9CEE-2EBA691C6D77}" type="presParOf" srcId="{60217433-EB4E-4DBE-9F9D-568593CC3F28}" destId="{A4AC377F-37A6-4671-AC34-2823E281D342}" srcOrd="8" destOrd="0" presId="urn:microsoft.com/office/officeart/2009/layout/CircleArrowProcess"/>
    <dgm:cxn modelId="{77B58B6D-62A8-4901-99E4-9CFEA9E17FA8}" type="presParOf" srcId="{A4AC377F-37A6-4671-AC34-2823E281D342}" destId="{DE2DB2CC-D1DF-450F-9E05-1454F597558B}" srcOrd="0" destOrd="0" presId="urn:microsoft.com/office/officeart/2009/layout/CircleArrowProcess"/>
    <dgm:cxn modelId="{68984F4B-4943-472E-BCC2-5127071F7124}" type="presParOf" srcId="{60217433-EB4E-4DBE-9F9D-568593CC3F28}" destId="{839AD9BD-2FE1-4BA5-A990-833BFA779701}"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תכני חובה</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בחירה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('חליפה לחניך')</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311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63483B45-772F-4756-9117-DFBB706F0D55}" type="presOf" srcId="{5654ABC3-0FB7-4C33-A6F8-46536939B73D}" destId="{67F9948B-E00B-48D7-953D-C0720E1F5796}"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CF5613A7-44BE-4FEF-9402-6C17BCE4EE88}" type="presOf" srcId="{24CF3317-4BFB-49DB-9849-1530F57659FD}" destId="{8D1F255E-5D6E-441A-8C20-905921CAEBDA}" srcOrd="0" destOrd="0" presId="urn:microsoft.com/office/officeart/2005/8/layout/arrow3"/>
    <dgm:cxn modelId="{400A5DD1-4414-4669-98DC-49E58520E43A}" type="presOf" srcId="{D8CCA0E2-AD8F-42A6-B620-AFC38BDA1BD6}" destId="{C2F3273D-0ABF-4BD5-8735-E91177D47B75}" srcOrd="0" destOrd="0" presId="urn:microsoft.com/office/officeart/2005/8/layout/arrow3"/>
    <dgm:cxn modelId="{59FC7866-4E3E-4E45-AAB9-E8B5894F043D}" type="presParOf" srcId="{67F9948B-E00B-48D7-953D-C0720E1F5796}" destId="{DEABD9E1-D69A-47C1-BCE7-EE00F7D1D3AF}" srcOrd="0" destOrd="0" presId="urn:microsoft.com/office/officeart/2005/8/layout/arrow3"/>
    <dgm:cxn modelId="{3AFC6730-9657-4942-B336-5ACB1F1F9AEE}" type="presParOf" srcId="{67F9948B-E00B-48D7-953D-C0720E1F5796}" destId="{5D8E0769-1B7D-4DAE-BE74-5FE0CEB0F6BD}" srcOrd="1" destOrd="0" presId="urn:microsoft.com/office/officeart/2005/8/layout/arrow3"/>
    <dgm:cxn modelId="{7054EE6C-969A-4635-BBE7-B855C56216DB}" type="presParOf" srcId="{67F9948B-E00B-48D7-953D-C0720E1F5796}" destId="{8D1F255E-5D6E-441A-8C20-905921CAEBDA}" srcOrd="2" destOrd="0" presId="urn:microsoft.com/office/officeart/2005/8/layout/arrow3"/>
    <dgm:cxn modelId="{EB4EF2B6-1E3D-444E-BD41-46AEED3371CF}" type="presParOf" srcId="{67F9948B-E00B-48D7-953D-C0720E1F5796}" destId="{36591505-9FEE-4448-B10B-77943DB41160}" srcOrd="3" destOrd="0" presId="urn:microsoft.com/office/officeart/2005/8/layout/arrow3"/>
    <dgm:cxn modelId="{50B92565-4B0F-44D0-9427-17021061D27D}"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הדרכה ע"י חניכים</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הדרכה ע"י מרצים</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87629" custLinFactNeighborX="760" custLinFactNeighborY="388">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82408">
        <dgm:presLayoutVars>
          <dgm:bulletEnabled val="1"/>
        </dgm:presLayoutVars>
      </dgm:prSet>
      <dgm:spPr/>
    </dgm:pt>
  </dgm:ptLst>
  <dgm:cxnLst>
    <dgm:cxn modelId="{9F8E4E11-1181-434F-BC3F-139A92AF4170}" type="presOf" srcId="{24CF3317-4BFB-49DB-9849-1530F57659FD}" destId="{8D1F255E-5D6E-441A-8C20-905921CAEBDA}" srcOrd="0" destOrd="0" presId="urn:microsoft.com/office/officeart/2005/8/layout/arrow3"/>
    <dgm:cxn modelId="{BA9C251E-23F9-40C9-854D-C43AA5898067}" type="presOf" srcId="{D8CCA0E2-AD8F-42A6-B620-AFC38BDA1BD6}" destId="{C2F3273D-0ABF-4BD5-8735-E91177D47B75}" srcOrd="0" destOrd="0" presId="urn:microsoft.com/office/officeart/2005/8/layout/arrow3"/>
    <dgm:cxn modelId="{90CB7A32-1A9C-4590-8E8A-7C254123FD0D}"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37070D62-E73A-4058-99F0-18715462F303}" type="presParOf" srcId="{67F9948B-E00B-48D7-953D-C0720E1F5796}" destId="{DEABD9E1-D69A-47C1-BCE7-EE00F7D1D3AF}" srcOrd="0" destOrd="0" presId="urn:microsoft.com/office/officeart/2005/8/layout/arrow3"/>
    <dgm:cxn modelId="{2E1338B2-2C9D-400F-9E54-E24FED91EFEA}" type="presParOf" srcId="{67F9948B-E00B-48D7-953D-C0720E1F5796}" destId="{5D8E0769-1B7D-4DAE-BE74-5FE0CEB0F6BD}" srcOrd="1" destOrd="0" presId="urn:microsoft.com/office/officeart/2005/8/layout/arrow3"/>
    <dgm:cxn modelId="{F649B665-1078-4246-8A55-5BD67AC7E558}" type="presParOf" srcId="{67F9948B-E00B-48D7-953D-C0720E1F5796}" destId="{8D1F255E-5D6E-441A-8C20-905921CAEBDA}" srcOrd="2" destOrd="0" presId="urn:microsoft.com/office/officeart/2005/8/layout/arrow3"/>
    <dgm:cxn modelId="{8D8D35D1-57E6-4ACF-9CBE-683BAD67D0C0}" type="presParOf" srcId="{67F9948B-E00B-48D7-953D-C0720E1F5796}" destId="{36591505-9FEE-4448-B10B-77943DB41160}" srcOrd="3" destOrd="0" presId="urn:microsoft.com/office/officeart/2005/8/layout/arrow3"/>
    <dgm:cxn modelId="{33D16674-F1F8-4C0E-BF30-2C2213E28A4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ולרוחב</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פחות </a:t>
          </a:r>
        </a:p>
        <a:p>
          <a:pPr rtl="1"/>
          <a:r>
            <a:rPr lang="he-IL" sz="1800" dirty="0">
              <a:latin typeface="David" panose="020E0502060401010101" pitchFamily="34" charset="-79"/>
              <a:cs typeface="David" panose="020E0502060401010101" pitchFamily="34" charset="-79"/>
            </a:rPr>
            <a:t>ולעומק</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37775" custLinFactNeighborX="32" custLinFactNeighborY="-55">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62733">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CBFA6F6F-FF6B-48B1-8EF0-70B5034C98D2}" type="presOf" srcId="{24CF3317-4BFB-49DB-9849-1530F57659FD}" destId="{8D1F255E-5D6E-441A-8C20-905921CAEBDA}" srcOrd="0" destOrd="0" presId="urn:microsoft.com/office/officeart/2005/8/layout/arrow3"/>
    <dgm:cxn modelId="{B6DCEB57-2DAC-46D6-8F82-473CE1250DCF}" type="presOf" srcId="{5654ABC3-0FB7-4C33-A6F8-46536939B73D}" destId="{67F9948B-E00B-48D7-953D-C0720E1F5796}"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6E83E1D1-F449-4690-9DB0-8CA4C0E836E2}" type="presOf" srcId="{D8CCA0E2-AD8F-42A6-B620-AFC38BDA1BD6}" destId="{C2F3273D-0ABF-4BD5-8735-E91177D47B75}" srcOrd="0" destOrd="0" presId="urn:microsoft.com/office/officeart/2005/8/layout/arrow3"/>
    <dgm:cxn modelId="{4664D74A-9708-4DCD-9252-8716960DBAFA}" type="presParOf" srcId="{67F9948B-E00B-48D7-953D-C0720E1F5796}" destId="{DEABD9E1-D69A-47C1-BCE7-EE00F7D1D3AF}" srcOrd="0" destOrd="0" presId="urn:microsoft.com/office/officeart/2005/8/layout/arrow3"/>
    <dgm:cxn modelId="{B33F8559-EF12-4CD1-9A26-760A6F15A297}" type="presParOf" srcId="{67F9948B-E00B-48D7-953D-C0720E1F5796}" destId="{5D8E0769-1B7D-4DAE-BE74-5FE0CEB0F6BD}" srcOrd="1" destOrd="0" presId="urn:microsoft.com/office/officeart/2005/8/layout/arrow3"/>
    <dgm:cxn modelId="{00BAF447-5262-4E99-BDDF-B8E9FDB9ABE2}" type="presParOf" srcId="{67F9948B-E00B-48D7-953D-C0720E1F5796}" destId="{8D1F255E-5D6E-441A-8C20-905921CAEBDA}" srcOrd="2" destOrd="0" presId="urn:microsoft.com/office/officeart/2005/8/layout/arrow3"/>
    <dgm:cxn modelId="{3F2A8F66-780E-4D4D-9959-017FF56CAF27}" type="presParOf" srcId="{67F9948B-E00B-48D7-953D-C0720E1F5796}" destId="{36591505-9FEE-4448-B10B-77943DB41160}" srcOrd="3" destOrd="0" presId="urn:microsoft.com/office/officeart/2005/8/layout/arrow3"/>
    <dgm:cxn modelId="{63BC5596-7CB8-4182-A324-CA1167AF310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עיוני</a:t>
          </a:r>
        </a:p>
        <a:p>
          <a:pPr rtl="1"/>
          <a:r>
            <a:rPr lang="he-IL" sz="1800" dirty="0">
              <a:latin typeface="David" panose="020E0502060401010101" pitchFamily="34" charset="-79"/>
              <a:cs typeface="David" panose="020E0502060401010101" pitchFamily="34" charset="-79"/>
            </a:rPr>
            <a:t>יותר מליאה</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מעשי</a:t>
          </a:r>
        </a:p>
        <a:p>
          <a:pPr rtl="1"/>
          <a:r>
            <a:rPr lang="he-IL" sz="1800" dirty="0">
              <a:latin typeface="David" panose="020E0502060401010101" pitchFamily="34" charset="-79"/>
              <a:cs typeface="David" panose="020E0502060401010101" pitchFamily="34" charset="-79"/>
            </a:rPr>
            <a:t>יותר בצוות/בחוץ</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757">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9112" custLinFactNeighborY="-1293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0E17D243-0EC4-4CB5-8AAF-130C72D6C7B1}"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E137C894-6BE3-48EA-AC52-77FD58119E3D}" type="presOf" srcId="{5654ABC3-0FB7-4C33-A6F8-46536939B73D}" destId="{67F9948B-E00B-48D7-953D-C0720E1F5796}" srcOrd="0" destOrd="0" presId="urn:microsoft.com/office/officeart/2005/8/layout/arrow3"/>
    <dgm:cxn modelId="{B5AA7BFF-5E34-47BA-8CF5-3FD31A637EA1}" type="presOf" srcId="{24CF3317-4BFB-49DB-9849-1530F57659FD}" destId="{8D1F255E-5D6E-441A-8C20-905921CAEBDA}" srcOrd="0" destOrd="0" presId="urn:microsoft.com/office/officeart/2005/8/layout/arrow3"/>
    <dgm:cxn modelId="{58FFB66E-A340-435C-B28C-6A7A431E6D98}" type="presParOf" srcId="{67F9948B-E00B-48D7-953D-C0720E1F5796}" destId="{DEABD9E1-D69A-47C1-BCE7-EE00F7D1D3AF}" srcOrd="0" destOrd="0" presId="urn:microsoft.com/office/officeart/2005/8/layout/arrow3"/>
    <dgm:cxn modelId="{31F2D2A0-C37D-4C9C-869F-0AA4E2C8FDA2}" type="presParOf" srcId="{67F9948B-E00B-48D7-953D-C0720E1F5796}" destId="{5D8E0769-1B7D-4DAE-BE74-5FE0CEB0F6BD}" srcOrd="1" destOrd="0" presId="urn:microsoft.com/office/officeart/2005/8/layout/arrow3"/>
    <dgm:cxn modelId="{D9D3C2C5-D720-42E8-A3F2-C5D95703389B}" type="presParOf" srcId="{67F9948B-E00B-48D7-953D-C0720E1F5796}" destId="{8D1F255E-5D6E-441A-8C20-905921CAEBDA}" srcOrd="2" destOrd="0" presId="urn:microsoft.com/office/officeart/2005/8/layout/arrow3"/>
    <dgm:cxn modelId="{8DE37467-6C89-48D0-A02A-112B92B6A9DA}" type="presParOf" srcId="{67F9948B-E00B-48D7-953D-C0720E1F5796}" destId="{36591505-9FEE-4448-B10B-77943DB41160}" srcOrd="3" destOrd="0" presId="urn:microsoft.com/office/officeart/2005/8/layout/arrow3"/>
    <dgm:cxn modelId="{55DDA78F-C7BA-48AB-99A5-6E6F0264CDB4}"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הדרכת מדריך בצוותו</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הדרכה ע"י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מומחה תוכן</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18">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4843">
        <dgm:presLayoutVars>
          <dgm:bulletEnabled val="1"/>
        </dgm:presLayoutVars>
      </dgm:prSet>
      <dgm:spPr/>
    </dgm:pt>
  </dgm:ptLst>
  <dgm:cxnLst>
    <dgm:cxn modelId="{814F0F12-BAB9-4297-BA53-5380CB2CFEFF}" type="presOf" srcId="{D8CCA0E2-AD8F-42A6-B620-AFC38BDA1BD6}" destId="{C2F3273D-0ABF-4BD5-8735-E91177D47B75}"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4AF11EB4-AD2D-4AFD-969A-5F94471FA236}" type="presOf" srcId="{24CF3317-4BFB-49DB-9849-1530F57659FD}" destId="{8D1F255E-5D6E-441A-8C20-905921CAEBDA}" srcOrd="0" destOrd="0" presId="urn:microsoft.com/office/officeart/2005/8/layout/arrow3"/>
    <dgm:cxn modelId="{A90160F2-EBC6-4109-8DF7-041792D4D559}" type="presOf" srcId="{5654ABC3-0FB7-4C33-A6F8-46536939B73D}" destId="{67F9948B-E00B-48D7-953D-C0720E1F5796}" srcOrd="0" destOrd="0" presId="urn:microsoft.com/office/officeart/2005/8/layout/arrow3"/>
    <dgm:cxn modelId="{12190106-615A-4A02-BA84-44875A050B2A}" type="presParOf" srcId="{67F9948B-E00B-48D7-953D-C0720E1F5796}" destId="{DEABD9E1-D69A-47C1-BCE7-EE00F7D1D3AF}" srcOrd="0" destOrd="0" presId="urn:microsoft.com/office/officeart/2005/8/layout/arrow3"/>
    <dgm:cxn modelId="{AC0745EE-3E7A-43B4-9A9B-91588E094940}" type="presParOf" srcId="{67F9948B-E00B-48D7-953D-C0720E1F5796}" destId="{5D8E0769-1B7D-4DAE-BE74-5FE0CEB0F6BD}" srcOrd="1" destOrd="0" presId="urn:microsoft.com/office/officeart/2005/8/layout/arrow3"/>
    <dgm:cxn modelId="{04C91B14-1937-487E-81BE-AE37ADF70721}" type="presParOf" srcId="{67F9948B-E00B-48D7-953D-C0720E1F5796}" destId="{8D1F255E-5D6E-441A-8C20-905921CAEBDA}" srcOrd="2" destOrd="0" presId="urn:microsoft.com/office/officeart/2005/8/layout/arrow3"/>
    <dgm:cxn modelId="{35F1646B-A7BF-4923-99EB-155218F9DF3E}" type="presParOf" srcId="{67F9948B-E00B-48D7-953D-C0720E1F5796}" destId="{36591505-9FEE-4448-B10B-77943DB41160}" srcOrd="3" destOrd="0" presId="urn:microsoft.com/office/officeart/2005/8/layout/arrow3"/>
    <dgm:cxn modelId="{8F9AFA71-5690-4920-A3B3-740438ECF8F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המדריך כמפקד וחונך</a:t>
          </a:r>
        </a:p>
      </dgm:t>
    </dgm:pt>
    <dgm:pt modelId="{FE1F5E50-2501-47B9-9AD9-DB1B0D8BC9EE}" type="parTrans" cxnId="{DAFE715F-E8AC-4948-B542-C9E9348ADC7F}">
      <dgm:prSet/>
      <dgm:spPr/>
      <dgm:t>
        <a:bodyPr/>
        <a:lstStyle/>
        <a:p>
          <a:pPr rtl="1"/>
          <a:endParaRPr lang="he-IL" sz="2000"/>
        </a:p>
      </dgm:t>
    </dgm:pt>
    <dgm:pt modelId="{A0F1C9B1-2B46-41D5-B31F-EADCD6455C52}" type="sibTrans" cxnId="{DAFE715F-E8AC-4948-B542-C9E9348ADC7F}">
      <dgm:prSet/>
      <dgm:spPr/>
      <dgm:t>
        <a:bodyPr/>
        <a:lstStyle/>
        <a:p>
          <a:pPr rtl="1"/>
          <a:endParaRPr lang="he-IL" sz="2000"/>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המדריך כמוביל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ציר תוכן</a:t>
          </a:r>
        </a:p>
      </dgm:t>
    </dgm:pt>
    <dgm:pt modelId="{FB0AC81F-A980-4D45-A5FC-6497DCEE51B9}" type="parTrans" cxnId="{A25D3E88-26D5-4EF3-B6CF-2AAD671EDB4E}">
      <dgm:prSet/>
      <dgm:spPr/>
      <dgm:t>
        <a:bodyPr/>
        <a:lstStyle/>
        <a:p>
          <a:pPr rtl="1"/>
          <a:endParaRPr lang="he-IL" sz="2000"/>
        </a:p>
      </dgm:t>
    </dgm:pt>
    <dgm:pt modelId="{A86FEE29-5D5C-4324-AF4A-EA1023432E2F}" type="sibTrans" cxnId="{A25D3E88-26D5-4EF3-B6CF-2AAD671EDB4E}">
      <dgm:prSet/>
      <dgm:spPr/>
      <dgm:t>
        <a:bodyPr/>
        <a:lstStyle/>
        <a:p>
          <a:pPr rtl="1"/>
          <a:endParaRPr lang="he-IL" sz="2000"/>
        </a:p>
      </dgm:t>
    </dgm:pt>
    <dgm:pt modelId="{DD8B8916-E5B2-4F4F-87A4-1B896623F6C5}">
      <dgm:prSet/>
      <dgm:spPr/>
      <dgm:t>
        <a:bodyPr/>
        <a:lstStyle/>
        <a:p>
          <a:pPr rtl="1"/>
          <a:endParaRPr lang="he-IL" dirty="0"/>
        </a:p>
      </dgm:t>
    </dgm:pt>
    <dgm:pt modelId="{231F566A-F2A3-4AF1-BFC6-32A2C74EDA89}" type="parTrans" cxnId="{F0FBDF6F-3C1F-42A1-AF9F-B662E7534C2E}">
      <dgm:prSet/>
      <dgm:spPr/>
      <dgm:t>
        <a:bodyPr/>
        <a:lstStyle/>
        <a:p>
          <a:pPr rtl="1"/>
          <a:endParaRPr lang="he-IL"/>
        </a:p>
      </dgm:t>
    </dgm:pt>
    <dgm:pt modelId="{6DEB4BF6-9E1D-49C6-BE67-86FE48FC0B33}" type="sibTrans" cxnId="{F0FBDF6F-3C1F-42A1-AF9F-B662E7534C2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9216">
        <dgm:presLayoutVars>
          <dgm:bulletEnabled val="1"/>
        </dgm:presLayoutVars>
      </dgm:prSet>
      <dgm:spPr/>
    </dgm:pt>
    <dgm:pt modelId="{36591505-9FEE-4448-B10B-77943DB41160}" type="pres">
      <dgm:prSet presAssocID="{D8CCA0E2-AD8F-42A6-B620-AFC38BDA1BD6}" presName="upArrow" presStyleLbl="node1"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51978">
        <dgm:presLayoutVars>
          <dgm:bulletEnabled val="1"/>
        </dgm:presLayoutVars>
      </dgm:prSet>
      <dgm:spPr/>
    </dgm:pt>
  </dgm:ptLst>
  <dgm:cxnLst>
    <dgm:cxn modelId="{A43ADA20-87A3-48F4-984D-25AF9F49D7DF}"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F0FBDF6F-3C1F-42A1-AF9F-B662E7534C2E}" srcId="{5654ABC3-0FB7-4C33-A6F8-46536939B73D}" destId="{DD8B8916-E5B2-4F4F-87A4-1B896623F6C5}" srcOrd="2" destOrd="0" parTransId="{231F566A-F2A3-4AF1-BFC6-32A2C74EDA89}" sibTransId="{6DEB4BF6-9E1D-49C6-BE67-86FE48FC0B33}"/>
    <dgm:cxn modelId="{A25D3E88-26D5-4EF3-B6CF-2AAD671EDB4E}" srcId="{5654ABC3-0FB7-4C33-A6F8-46536939B73D}" destId="{D8CCA0E2-AD8F-42A6-B620-AFC38BDA1BD6}" srcOrd="1" destOrd="0" parTransId="{FB0AC81F-A980-4D45-A5FC-6497DCEE51B9}" sibTransId="{A86FEE29-5D5C-4324-AF4A-EA1023432E2F}"/>
    <dgm:cxn modelId="{9A0B6F91-48B3-4158-9C96-C7D0E426A578}" type="presOf" srcId="{D8CCA0E2-AD8F-42A6-B620-AFC38BDA1BD6}" destId="{C2F3273D-0ABF-4BD5-8735-E91177D47B75}" srcOrd="0" destOrd="0" presId="urn:microsoft.com/office/officeart/2005/8/layout/arrow3"/>
    <dgm:cxn modelId="{BAC2C3F6-43EF-4F72-9FB0-085FDC5DE317}" type="presOf" srcId="{24CF3317-4BFB-49DB-9849-1530F57659FD}" destId="{8D1F255E-5D6E-441A-8C20-905921CAEBDA}" srcOrd="0" destOrd="0" presId="urn:microsoft.com/office/officeart/2005/8/layout/arrow3"/>
    <dgm:cxn modelId="{C85B0202-CFC0-4370-BE31-C9FA20B95BD4}" type="presParOf" srcId="{67F9948B-E00B-48D7-953D-C0720E1F5796}" destId="{DEABD9E1-D69A-47C1-BCE7-EE00F7D1D3AF}" srcOrd="0" destOrd="0" presId="urn:microsoft.com/office/officeart/2005/8/layout/arrow3"/>
    <dgm:cxn modelId="{469E282B-7385-46ED-859A-9F8F47375AC2}" type="presParOf" srcId="{67F9948B-E00B-48D7-953D-C0720E1F5796}" destId="{5D8E0769-1B7D-4DAE-BE74-5FE0CEB0F6BD}" srcOrd="1" destOrd="0" presId="urn:microsoft.com/office/officeart/2005/8/layout/arrow3"/>
    <dgm:cxn modelId="{6273850E-FC8F-4635-9B46-482A74DF5BA9}" type="presParOf" srcId="{67F9948B-E00B-48D7-953D-C0720E1F5796}" destId="{8D1F255E-5D6E-441A-8C20-905921CAEBDA}" srcOrd="2" destOrd="0" presId="urn:microsoft.com/office/officeart/2005/8/layout/arrow3"/>
    <dgm:cxn modelId="{748E5A52-7AD9-464D-89A2-03621C4D0E07}" type="presParOf" srcId="{67F9948B-E00B-48D7-953D-C0720E1F5796}" destId="{36591505-9FEE-4448-B10B-77943DB41160}" srcOrd="3" destOrd="0" presId="urn:microsoft.com/office/officeart/2005/8/layout/arrow3"/>
    <dgm:cxn modelId="{0CDD87C4-112A-4187-97B0-6BA57D690940}"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יציבות התוכן</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רלוונטיות והשתנות התוכן</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39207">
        <dgm:presLayoutVars>
          <dgm:bulletEnabled val="1"/>
        </dgm:presLayoutVars>
      </dgm:prSet>
      <dgm:spPr/>
    </dgm:pt>
  </dgm:ptLst>
  <dgm:cxnLst>
    <dgm:cxn modelId="{E15C051D-5C50-498F-AB4F-3A0E0070D927}"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FA685FD8-F4E4-46C1-ADB5-C6921904671E}" type="presOf" srcId="{24CF3317-4BFB-49DB-9849-1530F57659FD}" destId="{8D1F255E-5D6E-441A-8C20-905921CAEBDA}" srcOrd="0" destOrd="0" presId="urn:microsoft.com/office/officeart/2005/8/layout/arrow3"/>
    <dgm:cxn modelId="{23BA76E0-4E34-4A7D-81A2-D0905E216088}" type="presOf" srcId="{D8CCA0E2-AD8F-42A6-B620-AFC38BDA1BD6}" destId="{C2F3273D-0ABF-4BD5-8735-E91177D47B75}" srcOrd="0" destOrd="0" presId="urn:microsoft.com/office/officeart/2005/8/layout/arrow3"/>
    <dgm:cxn modelId="{BD3B3FBD-F75E-4043-8490-6294DF197281}" type="presParOf" srcId="{67F9948B-E00B-48D7-953D-C0720E1F5796}" destId="{DEABD9E1-D69A-47C1-BCE7-EE00F7D1D3AF}" srcOrd="0" destOrd="0" presId="urn:microsoft.com/office/officeart/2005/8/layout/arrow3"/>
    <dgm:cxn modelId="{5BF59DAC-563D-4028-9E76-4ECEC6B59A1C}" type="presParOf" srcId="{67F9948B-E00B-48D7-953D-C0720E1F5796}" destId="{5D8E0769-1B7D-4DAE-BE74-5FE0CEB0F6BD}" srcOrd="1" destOrd="0" presId="urn:microsoft.com/office/officeart/2005/8/layout/arrow3"/>
    <dgm:cxn modelId="{3F2D8896-BB6D-49DF-89B2-DBA66159E914}" type="presParOf" srcId="{67F9948B-E00B-48D7-953D-C0720E1F5796}" destId="{8D1F255E-5D6E-441A-8C20-905921CAEBDA}" srcOrd="2" destOrd="0" presId="urn:microsoft.com/office/officeart/2005/8/layout/arrow3"/>
    <dgm:cxn modelId="{313BE906-005B-4E20-8680-C609D001178E}" type="presParOf" srcId="{67F9948B-E00B-48D7-953D-C0720E1F5796}" destId="{36591505-9FEE-4448-B10B-77943DB41160}" srcOrd="3" destOrd="0" presId="urn:microsoft.com/office/officeart/2005/8/layout/arrow3"/>
    <dgm:cxn modelId="{E3F81E66-21D6-41AC-8C69-0E38DE46ADFA}"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6E37E-8387-4707-956C-3F0ABD48BBC1}">
      <dsp:nvSpPr>
        <dsp:cNvPr id="0" name=""/>
        <dsp:cNvSpPr/>
      </dsp:nvSpPr>
      <dsp:spPr>
        <a:xfrm>
          <a:off x="2716249" y="0"/>
          <a:ext cx="1810832" cy="1242138"/>
        </a:xfrm>
        <a:prstGeom prst="trapezoid">
          <a:avLst>
            <a:gd name="adj" fmla="val 72892"/>
          </a:avLst>
        </a:prstGeom>
        <a:solidFill>
          <a:schemeClr val="accent1">
            <a:shade val="50000"/>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endParaRPr lang="he-IL" sz="1600" b="1" kern="1200" dirty="0">
            <a:latin typeface="David" panose="020E0502060401010101" pitchFamily="34" charset="-79"/>
            <a:cs typeface="David" panose="020E0502060401010101" pitchFamily="34" charset="-79"/>
          </a:endParaRPr>
        </a:p>
      </dsp:txBody>
      <dsp:txXfrm>
        <a:off x="2716249" y="0"/>
        <a:ext cx="1810832" cy="1242138"/>
      </dsp:txXfrm>
    </dsp:sp>
    <dsp:sp modelId="{86EC6361-73E9-4349-9F0F-FD08D39E2021}">
      <dsp:nvSpPr>
        <dsp:cNvPr id="0" name=""/>
        <dsp:cNvSpPr/>
      </dsp:nvSpPr>
      <dsp:spPr>
        <a:xfrm>
          <a:off x="1810832" y="1242138"/>
          <a:ext cx="3621665" cy="1242138"/>
        </a:xfrm>
        <a:prstGeom prst="trapezoid">
          <a:avLst>
            <a:gd name="adj" fmla="val 72892"/>
          </a:avLst>
        </a:prstGeom>
        <a:solidFill>
          <a:schemeClr val="accent1">
            <a:shade val="50000"/>
            <a:hueOff val="390263"/>
            <a:satOff val="-22543"/>
            <a:lumOff val="2477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endParaRPr lang="he-IL" sz="1600" b="1" kern="1200" dirty="0">
            <a:latin typeface="David" panose="020E0502060401010101" pitchFamily="34" charset="-79"/>
            <a:cs typeface="David" panose="020E0502060401010101" pitchFamily="34" charset="-79"/>
          </a:endParaRPr>
        </a:p>
      </dsp:txBody>
      <dsp:txXfrm>
        <a:off x="2444624" y="1242138"/>
        <a:ext cx="2354082" cy="1242138"/>
      </dsp:txXfrm>
    </dsp:sp>
    <dsp:sp modelId="{487D0E71-D981-440F-9BB6-8FCB446FD6F1}">
      <dsp:nvSpPr>
        <dsp:cNvPr id="0" name=""/>
        <dsp:cNvSpPr/>
      </dsp:nvSpPr>
      <dsp:spPr>
        <a:xfrm>
          <a:off x="905416" y="2484276"/>
          <a:ext cx="5432498" cy="1242138"/>
        </a:xfrm>
        <a:prstGeom prst="trapezoid">
          <a:avLst>
            <a:gd name="adj" fmla="val 72892"/>
          </a:avLst>
        </a:prstGeom>
        <a:solidFill>
          <a:schemeClr val="accent1">
            <a:shade val="50000"/>
            <a:hueOff val="780526"/>
            <a:satOff val="-45086"/>
            <a:lumOff val="49539"/>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endParaRPr lang="he-IL" sz="1800" b="1" kern="1200" dirty="0">
            <a:solidFill>
              <a:schemeClr val="bg1"/>
            </a:solidFill>
            <a:latin typeface="David" panose="020E0502060401010101" pitchFamily="34" charset="-79"/>
            <a:cs typeface="David" panose="020E0502060401010101" pitchFamily="34" charset="-79"/>
          </a:endParaRPr>
        </a:p>
      </dsp:txBody>
      <dsp:txXfrm>
        <a:off x="1856103" y="2484276"/>
        <a:ext cx="3531123" cy="1242138"/>
      </dsp:txXfrm>
    </dsp:sp>
    <dsp:sp modelId="{592A60C4-FB1A-4745-A87E-89874665D75A}">
      <dsp:nvSpPr>
        <dsp:cNvPr id="0" name=""/>
        <dsp:cNvSpPr/>
      </dsp:nvSpPr>
      <dsp:spPr>
        <a:xfrm>
          <a:off x="0" y="3726414"/>
          <a:ext cx="7243330" cy="1242138"/>
        </a:xfrm>
        <a:prstGeom prst="trapezoid">
          <a:avLst>
            <a:gd name="adj" fmla="val 72892"/>
          </a:avLst>
        </a:prstGeom>
        <a:solidFill>
          <a:schemeClr val="accent1">
            <a:shade val="50000"/>
            <a:hueOff val="390263"/>
            <a:satOff val="-22543"/>
            <a:lumOff val="2477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endParaRPr lang="he-IL" sz="1800" b="1" kern="1200" dirty="0">
            <a:solidFill>
              <a:schemeClr val="bg1"/>
            </a:solidFill>
            <a:latin typeface="David" panose="020E0502060401010101" pitchFamily="34" charset="-79"/>
            <a:cs typeface="David" panose="020E0502060401010101" pitchFamily="34" charset="-79"/>
          </a:endParaRPr>
        </a:p>
      </dsp:txBody>
      <dsp:txXfrm>
        <a:off x="1267582" y="3726414"/>
        <a:ext cx="4708165" cy="1242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FF5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FF5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43609" y="3988"/>
          <a:ext cx="159754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אקדמי</a:t>
          </a:r>
        </a:p>
      </dsp:txBody>
      <dsp:txXfrm>
        <a:off x="1043609" y="3988"/>
        <a:ext cx="1597541" cy="1028034"/>
      </dsp:txXfrm>
    </dsp:sp>
    <dsp:sp modelId="{36591505-9FEE-4448-B10B-77943DB41160}">
      <dsp:nvSpPr>
        <dsp:cNvPr id="0" name=""/>
        <dsp:cNvSpPr/>
      </dsp:nvSpPr>
      <dsp:spPr>
        <a:xfrm>
          <a:off x="1543228" y="1346236"/>
          <a:ext cx="798221" cy="979080"/>
        </a:xfrm>
        <a:prstGeom prst="upArrow">
          <a:avLst/>
        </a:prstGeom>
        <a:solidFill>
          <a:srgbClr val="FF5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48284" y="1419667"/>
          <a:ext cx="155308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לא אקדמי</a:t>
          </a:r>
        </a:p>
      </dsp:txBody>
      <dsp:txXfrm>
        <a:off x="48284" y="1419667"/>
        <a:ext cx="1553087" cy="1028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00B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00B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810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שנה התפתחות אינטנסיבית</a:t>
          </a:r>
        </a:p>
      </dsp:txBody>
      <dsp:txXfrm>
        <a:off x="1152129" y="0"/>
        <a:ext cx="1368104" cy="1028034"/>
      </dsp:txXfrm>
    </dsp:sp>
    <dsp:sp modelId="{36591505-9FEE-4448-B10B-77943DB41160}">
      <dsp:nvSpPr>
        <dsp:cNvPr id="0" name=""/>
        <dsp:cNvSpPr/>
      </dsp:nvSpPr>
      <dsp:spPr>
        <a:xfrm>
          <a:off x="1543228" y="1346236"/>
          <a:ext cx="798221" cy="979080"/>
        </a:xfrm>
        <a:prstGeom prst="upArrow">
          <a:avLst/>
        </a:prstGeom>
        <a:solidFill>
          <a:srgbClr val="00B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044" y="1419667"/>
          <a:ext cx="138556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שנת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משפחה</a:t>
          </a:r>
        </a:p>
      </dsp:txBody>
      <dsp:txXfrm>
        <a:off x="132044" y="1419667"/>
        <a:ext cx="1385567" cy="1028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7030A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7030A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1537" y="0"/>
          <a:ext cx="136874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a:t>
          </a:r>
        </a:p>
      </dsp:txBody>
      <dsp:txXfrm>
        <a:off x="1151537" y="0"/>
        <a:ext cx="1368743" cy="1028034"/>
      </dsp:txXfrm>
    </dsp:sp>
    <dsp:sp modelId="{36591505-9FEE-4448-B10B-77943DB41160}">
      <dsp:nvSpPr>
        <dsp:cNvPr id="0" name=""/>
        <dsp:cNvSpPr/>
      </dsp:nvSpPr>
      <dsp:spPr>
        <a:xfrm>
          <a:off x="1543228" y="1346236"/>
          <a:ext cx="798221" cy="979080"/>
        </a:xfrm>
        <a:prstGeom prst="upArrow">
          <a:avLst/>
        </a:prstGeom>
        <a:solidFill>
          <a:srgbClr val="7030A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50542" y="1286742"/>
          <a:ext cx="1950742"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פיתוח </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החשיבה</a:t>
          </a:r>
        </a:p>
      </dsp:txBody>
      <dsp:txXfrm>
        <a:off x="-150542" y="1286742"/>
        <a:ext cx="1950742" cy="1028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5">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5">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755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שילוב בינלאומיים</a:t>
          </a:r>
        </a:p>
      </dsp:txBody>
      <dsp:txXfrm>
        <a:off x="1152129" y="0"/>
        <a:ext cx="1367559" cy="1028034"/>
      </dsp:txXfrm>
    </dsp:sp>
    <dsp:sp modelId="{36591505-9FEE-4448-B10B-77943DB41160}">
      <dsp:nvSpPr>
        <dsp:cNvPr id="0" name=""/>
        <dsp:cNvSpPr/>
      </dsp:nvSpPr>
      <dsp:spPr>
        <a:xfrm>
          <a:off x="1543228" y="1346236"/>
          <a:ext cx="798221" cy="979080"/>
        </a:xfrm>
        <a:prstGeom prst="upArrow">
          <a:avLst/>
        </a:prstGeom>
        <a:solidFill>
          <a:schemeClr val="accent5">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368" y="1419667"/>
          <a:ext cx="191439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בינלאומיים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בנפרד</a:t>
          </a:r>
        </a:p>
      </dsp:txBody>
      <dsp:txXfrm>
        <a:off x="-132368" y="1419667"/>
        <a:ext cx="1914394" cy="10280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26CFA-76D9-4BF8-9CE4-8171416CF2FD}">
      <dsp:nvSpPr>
        <dsp:cNvPr id="0" name=""/>
        <dsp:cNvSpPr/>
      </dsp:nvSpPr>
      <dsp:spPr>
        <a:xfrm>
          <a:off x="1370793" y="540689"/>
          <a:ext cx="3618781" cy="3618781"/>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9C52078-1B8B-4E58-ACC2-E2AAC507FE38}">
      <dsp:nvSpPr>
        <dsp:cNvPr id="0" name=""/>
        <dsp:cNvSpPr/>
      </dsp:nvSpPr>
      <dsp:spPr>
        <a:xfrm>
          <a:off x="1370793" y="540689"/>
          <a:ext cx="3618781" cy="3618781"/>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AFF58D5-CB5C-41B9-A5BD-C1281B14F92F}">
      <dsp:nvSpPr>
        <dsp:cNvPr id="0" name=""/>
        <dsp:cNvSpPr/>
      </dsp:nvSpPr>
      <dsp:spPr>
        <a:xfrm>
          <a:off x="1370793" y="540689"/>
          <a:ext cx="3618781" cy="3618781"/>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3654345-6CF1-4CBB-98E8-5065F010893C}">
      <dsp:nvSpPr>
        <dsp:cNvPr id="0" name=""/>
        <dsp:cNvSpPr/>
      </dsp:nvSpPr>
      <dsp:spPr>
        <a:xfrm>
          <a:off x="1370793" y="540689"/>
          <a:ext cx="3618781" cy="3618781"/>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5C2A30D-FB19-4582-8A7F-D0876700362B}">
      <dsp:nvSpPr>
        <dsp:cNvPr id="0" name=""/>
        <dsp:cNvSpPr/>
      </dsp:nvSpPr>
      <dsp:spPr>
        <a:xfrm>
          <a:off x="1370793" y="540689"/>
          <a:ext cx="3618781" cy="3618781"/>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9304224-556C-4BD5-BF5E-1A4884A06A9D}">
      <dsp:nvSpPr>
        <dsp:cNvPr id="0" name=""/>
        <dsp:cNvSpPr/>
      </dsp:nvSpPr>
      <dsp:spPr>
        <a:xfrm>
          <a:off x="2347870" y="1517766"/>
          <a:ext cx="1664627" cy="166462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לומד במכללה</a:t>
          </a:r>
        </a:p>
      </dsp:txBody>
      <dsp:txXfrm>
        <a:off x="2591649" y="1761545"/>
        <a:ext cx="1177069" cy="1177069"/>
      </dsp:txXfrm>
    </dsp:sp>
    <dsp:sp modelId="{7240212E-3A31-44D6-9AC7-FE7FF7D5807E}">
      <dsp:nvSpPr>
        <dsp:cNvPr id="0" name=""/>
        <dsp:cNvSpPr/>
      </dsp:nvSpPr>
      <dsp:spPr>
        <a:xfrm>
          <a:off x="2597564" y="18"/>
          <a:ext cx="1165239" cy="116523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David" panose="020E0502060401010101" pitchFamily="34" charset="-79"/>
              <a:cs typeface="David" panose="020E0502060401010101" pitchFamily="34" charset="-79"/>
            </a:rPr>
            <a:t>סגל המב"ל</a:t>
          </a:r>
        </a:p>
      </dsp:txBody>
      <dsp:txXfrm>
        <a:off x="2768209" y="170663"/>
        <a:ext cx="823949" cy="823949"/>
      </dsp:txXfrm>
    </dsp:sp>
    <dsp:sp modelId="{95490F9D-A1A6-43E8-B533-AEFD9BDC996D}">
      <dsp:nvSpPr>
        <dsp:cNvPr id="0" name=""/>
        <dsp:cNvSpPr/>
      </dsp:nvSpPr>
      <dsp:spPr>
        <a:xfrm>
          <a:off x="4278501" y="1221291"/>
          <a:ext cx="1165239" cy="116523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David" panose="020E0502060401010101" pitchFamily="34" charset="-79"/>
              <a:cs typeface="David" panose="020E0502060401010101" pitchFamily="34" charset="-79"/>
            </a:rPr>
            <a:t>עמיתים</a:t>
          </a:r>
        </a:p>
      </dsp:txBody>
      <dsp:txXfrm>
        <a:off x="4449146" y="1391936"/>
        <a:ext cx="823949" cy="823949"/>
      </dsp:txXfrm>
    </dsp:sp>
    <dsp:sp modelId="{04ED8161-7A1C-4B77-AA6C-528B6E0BE536}">
      <dsp:nvSpPr>
        <dsp:cNvPr id="0" name=""/>
        <dsp:cNvSpPr/>
      </dsp:nvSpPr>
      <dsp:spPr>
        <a:xfrm>
          <a:off x="3636440" y="3197351"/>
          <a:ext cx="1165239" cy="116523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David" panose="020E0502060401010101" pitchFamily="34" charset="-79"/>
              <a:cs typeface="David" panose="020E0502060401010101" pitchFamily="34" charset="-79"/>
            </a:rPr>
            <a:t>תוכנית הלימוד</a:t>
          </a:r>
        </a:p>
      </dsp:txBody>
      <dsp:txXfrm>
        <a:off x="3807085" y="3367996"/>
        <a:ext cx="823949" cy="823949"/>
      </dsp:txXfrm>
    </dsp:sp>
    <dsp:sp modelId="{A315EE14-1169-4686-8DD4-963F7EF99634}">
      <dsp:nvSpPr>
        <dsp:cNvPr id="0" name=""/>
        <dsp:cNvSpPr/>
      </dsp:nvSpPr>
      <dsp:spPr>
        <a:xfrm>
          <a:off x="1558688" y="3197351"/>
          <a:ext cx="1165239" cy="116523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David" panose="020E0502060401010101" pitchFamily="34" charset="-79"/>
              <a:cs typeface="David" panose="020E0502060401010101" pitchFamily="34" charset="-79"/>
            </a:rPr>
            <a:t>סביבה פיזית ואווירה</a:t>
          </a:r>
        </a:p>
      </dsp:txBody>
      <dsp:txXfrm>
        <a:off x="1729333" y="3367996"/>
        <a:ext cx="823949" cy="823949"/>
      </dsp:txXfrm>
    </dsp:sp>
    <dsp:sp modelId="{F64ED276-8B37-4CAC-9CC7-48F12DD03A46}">
      <dsp:nvSpPr>
        <dsp:cNvPr id="0" name=""/>
        <dsp:cNvSpPr/>
      </dsp:nvSpPr>
      <dsp:spPr>
        <a:xfrm>
          <a:off x="916627" y="1221291"/>
          <a:ext cx="1165239" cy="116523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David" panose="020E0502060401010101" pitchFamily="34" charset="-79"/>
              <a:cs typeface="David" panose="020E0502060401010101" pitchFamily="34" charset="-79"/>
            </a:rPr>
            <a:t>המרצים ושיטות הלימוד</a:t>
          </a:r>
        </a:p>
      </dsp:txBody>
      <dsp:txXfrm>
        <a:off x="1087272" y="1391936"/>
        <a:ext cx="823949" cy="8239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F4D6B-5461-4025-8759-B7F15B4B8627}">
      <dsp:nvSpPr>
        <dsp:cNvPr id="0" name=""/>
        <dsp:cNvSpPr/>
      </dsp:nvSpPr>
      <dsp:spPr>
        <a:xfrm>
          <a:off x="1743574" y="1067386"/>
          <a:ext cx="761322" cy="7613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he-IL" sz="1300" kern="1200" dirty="0">
              <a:latin typeface="David" panose="020E0502060401010101" pitchFamily="34" charset="-79"/>
              <a:cs typeface="David" panose="020E0502060401010101" pitchFamily="34" charset="-79"/>
            </a:rPr>
            <a:t>תפקיד המדריך</a:t>
          </a:r>
        </a:p>
      </dsp:txBody>
      <dsp:txXfrm>
        <a:off x="1855067" y="1178879"/>
        <a:ext cx="538336" cy="538336"/>
      </dsp:txXfrm>
    </dsp:sp>
    <dsp:sp modelId="{BA9777B7-7DDB-46B1-84F3-1FBDA915BA1E}">
      <dsp:nvSpPr>
        <dsp:cNvPr id="0" name=""/>
        <dsp:cNvSpPr/>
      </dsp:nvSpPr>
      <dsp:spPr>
        <a:xfrm rot="16200000">
          <a:off x="2043566" y="790321"/>
          <a:ext cx="161338" cy="258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a:latin typeface="David" panose="020E0502060401010101" pitchFamily="34" charset="-79"/>
            <a:cs typeface="David" panose="020E0502060401010101" pitchFamily="34" charset="-79"/>
          </a:endParaRPr>
        </a:p>
      </dsp:txBody>
      <dsp:txXfrm>
        <a:off x="2067767" y="866292"/>
        <a:ext cx="112937" cy="155309"/>
      </dsp:txXfrm>
    </dsp:sp>
    <dsp:sp modelId="{0E0A4F48-19FB-4B98-B355-0F18BB3D2996}">
      <dsp:nvSpPr>
        <dsp:cNvPr id="0" name=""/>
        <dsp:cNvSpPr/>
      </dsp:nvSpPr>
      <dsp:spPr>
        <a:xfrm>
          <a:off x="1743574" y="1651"/>
          <a:ext cx="761322" cy="7613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he-IL" sz="1300" kern="1200" dirty="0">
              <a:latin typeface="David" panose="020E0502060401010101" pitchFamily="34" charset="-79"/>
              <a:cs typeface="David" panose="020E0502060401010101" pitchFamily="34" charset="-79"/>
            </a:rPr>
            <a:t>מב"ל</a:t>
          </a:r>
        </a:p>
      </dsp:txBody>
      <dsp:txXfrm>
        <a:off x="1855067" y="113144"/>
        <a:ext cx="538336" cy="538336"/>
      </dsp:txXfrm>
    </dsp:sp>
    <dsp:sp modelId="{67BDCB62-3E23-44E7-941C-BA5215BB8C60}">
      <dsp:nvSpPr>
        <dsp:cNvPr id="0" name=""/>
        <dsp:cNvSpPr/>
      </dsp:nvSpPr>
      <dsp:spPr>
        <a:xfrm>
          <a:off x="2571868" y="1318623"/>
          <a:ext cx="161338" cy="258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a:latin typeface="David" panose="020E0502060401010101" pitchFamily="34" charset="-79"/>
            <a:cs typeface="David" panose="020E0502060401010101" pitchFamily="34" charset="-79"/>
          </a:endParaRPr>
        </a:p>
      </dsp:txBody>
      <dsp:txXfrm>
        <a:off x="2571868" y="1370393"/>
        <a:ext cx="112937" cy="155309"/>
      </dsp:txXfrm>
    </dsp:sp>
    <dsp:sp modelId="{6ABA33B2-9AAD-4D97-B578-95D1C88B01C8}">
      <dsp:nvSpPr>
        <dsp:cNvPr id="0" name=""/>
        <dsp:cNvSpPr/>
      </dsp:nvSpPr>
      <dsp:spPr>
        <a:xfrm>
          <a:off x="2809309" y="1067386"/>
          <a:ext cx="761322" cy="7613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he-IL" sz="1300" kern="1200" dirty="0">
              <a:latin typeface="David" panose="020E0502060401010101" pitchFamily="34" charset="-79"/>
              <a:cs typeface="David" panose="020E0502060401010101" pitchFamily="34" charset="-79"/>
            </a:rPr>
            <a:t>הקורס</a:t>
          </a:r>
        </a:p>
      </dsp:txBody>
      <dsp:txXfrm>
        <a:off x="2920802" y="1178879"/>
        <a:ext cx="538336" cy="538336"/>
      </dsp:txXfrm>
    </dsp:sp>
    <dsp:sp modelId="{AB649964-5AC9-409A-A156-0452C8739678}">
      <dsp:nvSpPr>
        <dsp:cNvPr id="0" name=""/>
        <dsp:cNvSpPr/>
      </dsp:nvSpPr>
      <dsp:spPr>
        <a:xfrm rot="5400000">
          <a:off x="2043566" y="1846924"/>
          <a:ext cx="161338" cy="258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a:latin typeface="David" panose="020E0502060401010101" pitchFamily="34" charset="-79"/>
            <a:cs typeface="David" panose="020E0502060401010101" pitchFamily="34" charset="-79"/>
          </a:endParaRPr>
        </a:p>
      </dsp:txBody>
      <dsp:txXfrm>
        <a:off x="2067767" y="1874494"/>
        <a:ext cx="112937" cy="155309"/>
      </dsp:txXfrm>
    </dsp:sp>
    <dsp:sp modelId="{7E407A23-48C7-4030-9768-2AB8429688F4}">
      <dsp:nvSpPr>
        <dsp:cNvPr id="0" name=""/>
        <dsp:cNvSpPr/>
      </dsp:nvSpPr>
      <dsp:spPr>
        <a:xfrm>
          <a:off x="1743574" y="2133121"/>
          <a:ext cx="761322" cy="7613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he-IL" sz="1300" kern="1200" dirty="0">
              <a:latin typeface="David" panose="020E0502060401010101" pitchFamily="34" charset="-79"/>
              <a:cs typeface="David" panose="020E0502060401010101" pitchFamily="34" charset="-79"/>
            </a:rPr>
            <a:t>הצוות</a:t>
          </a:r>
        </a:p>
      </dsp:txBody>
      <dsp:txXfrm>
        <a:off x="1855067" y="2244614"/>
        <a:ext cx="538336" cy="538336"/>
      </dsp:txXfrm>
    </dsp:sp>
    <dsp:sp modelId="{68DF9F8B-62E2-4339-972D-435DFB13269E}">
      <dsp:nvSpPr>
        <dsp:cNvPr id="0" name=""/>
        <dsp:cNvSpPr/>
      </dsp:nvSpPr>
      <dsp:spPr>
        <a:xfrm rot="10800000">
          <a:off x="1515265" y="1318623"/>
          <a:ext cx="161338" cy="258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he-IL" sz="1100" kern="1200">
            <a:latin typeface="David" panose="020E0502060401010101" pitchFamily="34" charset="-79"/>
            <a:cs typeface="David" panose="020E0502060401010101" pitchFamily="34" charset="-79"/>
          </a:endParaRPr>
        </a:p>
      </dsp:txBody>
      <dsp:txXfrm rot="10800000">
        <a:off x="1563666" y="1370393"/>
        <a:ext cx="112937" cy="155309"/>
      </dsp:txXfrm>
    </dsp:sp>
    <dsp:sp modelId="{B4F6DAA5-87C5-4926-AFE7-1B15E14426B5}">
      <dsp:nvSpPr>
        <dsp:cNvPr id="0" name=""/>
        <dsp:cNvSpPr/>
      </dsp:nvSpPr>
      <dsp:spPr>
        <a:xfrm>
          <a:off x="677839" y="1067386"/>
          <a:ext cx="761322" cy="7613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1">
            <a:lnSpc>
              <a:spcPct val="90000"/>
            </a:lnSpc>
            <a:spcBef>
              <a:spcPct val="0"/>
            </a:spcBef>
            <a:spcAft>
              <a:spcPct val="35000"/>
            </a:spcAft>
            <a:buNone/>
          </a:pPr>
          <a:r>
            <a:rPr lang="he-IL" sz="1300" kern="1200" dirty="0">
              <a:latin typeface="David" panose="020E0502060401010101" pitchFamily="34" charset="-79"/>
              <a:cs typeface="David" panose="020E0502060401010101" pitchFamily="34" charset="-79"/>
            </a:rPr>
            <a:t>החניך</a:t>
          </a:r>
        </a:p>
      </dsp:txBody>
      <dsp:txXfrm>
        <a:off x="789332" y="1178879"/>
        <a:ext cx="538336" cy="5383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3A1B3-06CC-422B-91BC-71D808113CD2}">
      <dsp:nvSpPr>
        <dsp:cNvPr id="0" name=""/>
        <dsp:cNvSpPr/>
      </dsp:nvSpPr>
      <dsp:spPr>
        <a:xfrm>
          <a:off x="2178259" y="1044"/>
          <a:ext cx="2291880" cy="114594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David" panose="020E0502060401010101" pitchFamily="34" charset="-79"/>
              <a:cs typeface="David" panose="020E0502060401010101" pitchFamily="34" charset="-79"/>
            </a:rPr>
            <a:t>המפקד המנהיג </a:t>
          </a:r>
          <a:br>
            <a:rPr lang="en-US" sz="2000" kern="1200" dirty="0">
              <a:latin typeface="David" panose="020E0502060401010101" pitchFamily="34" charset="-79"/>
              <a:cs typeface="David" panose="020E0502060401010101" pitchFamily="34" charset="-79"/>
            </a:rPr>
          </a:br>
          <a:r>
            <a:rPr lang="he-IL" sz="1400" kern="1200" dirty="0">
              <a:latin typeface="David" panose="020E0502060401010101" pitchFamily="34" charset="-79"/>
              <a:cs typeface="David" panose="020E0502060401010101" pitchFamily="34" charset="-79"/>
            </a:rPr>
            <a:t>(אחריות, השפעה, אכפתיות)</a:t>
          </a:r>
        </a:p>
      </dsp:txBody>
      <dsp:txXfrm>
        <a:off x="2211822" y="34607"/>
        <a:ext cx="2224754" cy="1078814"/>
      </dsp:txXfrm>
    </dsp:sp>
    <dsp:sp modelId="{D39D8767-DD25-46CF-A4AD-52ED51AB46EB}">
      <dsp:nvSpPr>
        <dsp:cNvPr id="0" name=""/>
        <dsp:cNvSpPr/>
      </dsp:nvSpPr>
      <dsp:spPr>
        <a:xfrm rot="3600000">
          <a:off x="3673530" y="2011480"/>
          <a:ext cx="1192745" cy="401079"/>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latin typeface="David" panose="020E0502060401010101" pitchFamily="34" charset="-79"/>
            <a:cs typeface="David" panose="020E0502060401010101" pitchFamily="34" charset="-79"/>
          </a:endParaRPr>
        </a:p>
      </dsp:txBody>
      <dsp:txXfrm>
        <a:off x="3793854" y="2091696"/>
        <a:ext cx="952097" cy="240647"/>
      </dsp:txXfrm>
    </dsp:sp>
    <dsp:sp modelId="{B5E75880-1250-4802-87D4-8ED0CE099F37}">
      <dsp:nvSpPr>
        <dsp:cNvPr id="0" name=""/>
        <dsp:cNvSpPr/>
      </dsp:nvSpPr>
      <dsp:spPr>
        <a:xfrm>
          <a:off x="4069665" y="3277055"/>
          <a:ext cx="2291880" cy="114594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David" panose="020E0502060401010101" pitchFamily="34" charset="-79"/>
              <a:cs typeface="David" panose="020E0502060401010101" pitchFamily="34" charset="-79"/>
            </a:rPr>
            <a:t>מומחה </a:t>
          </a:r>
          <a:br>
            <a:rPr lang="en-US" sz="2000" kern="1200" dirty="0">
              <a:latin typeface="David" panose="020E0502060401010101" pitchFamily="34" charset="-79"/>
              <a:cs typeface="David" panose="020E0502060401010101" pitchFamily="34" charset="-79"/>
            </a:rPr>
          </a:br>
          <a:r>
            <a:rPr lang="he-IL" sz="2000" kern="1200" dirty="0">
              <a:latin typeface="David" panose="020E0502060401010101" pitchFamily="34" charset="-79"/>
              <a:cs typeface="David" panose="020E0502060401010101" pitchFamily="34" charset="-79"/>
            </a:rPr>
            <a:t>לאסטרטגיית </a:t>
          </a:r>
          <a:r>
            <a:rPr lang="he-IL" sz="2000" kern="1200" dirty="0" err="1">
              <a:latin typeface="David" panose="020E0502060401010101" pitchFamily="34" charset="-79"/>
              <a:cs typeface="David" panose="020E0502060401010101" pitchFamily="34" charset="-79"/>
            </a:rPr>
            <a:t>הבטל"ם</a:t>
          </a:r>
          <a:br>
            <a:rPr lang="en-US" sz="2000" kern="1200" dirty="0">
              <a:latin typeface="David" panose="020E0502060401010101" pitchFamily="34" charset="-79"/>
              <a:cs typeface="David" panose="020E0502060401010101" pitchFamily="34" charset="-79"/>
            </a:rPr>
          </a:br>
          <a:r>
            <a:rPr lang="he-IL" sz="1400" kern="1200" dirty="0">
              <a:latin typeface="David" panose="020E0502060401010101" pitchFamily="34" charset="-79"/>
              <a:cs typeface="David" panose="020E0502060401010101" pitchFamily="34" charset="-79"/>
            </a:rPr>
            <a:t>(השתכללות, הוצאת החניך מאזור נוחות)</a:t>
          </a:r>
        </a:p>
      </dsp:txBody>
      <dsp:txXfrm>
        <a:off x="4103228" y="3310618"/>
        <a:ext cx="2224754" cy="1078814"/>
      </dsp:txXfrm>
    </dsp:sp>
    <dsp:sp modelId="{CF6B68DD-D60C-4703-A187-31F914ACA4A7}">
      <dsp:nvSpPr>
        <dsp:cNvPr id="0" name=""/>
        <dsp:cNvSpPr/>
      </dsp:nvSpPr>
      <dsp:spPr>
        <a:xfrm rot="10800000">
          <a:off x="2727827" y="3649485"/>
          <a:ext cx="1192745" cy="401079"/>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latin typeface="David" panose="020E0502060401010101" pitchFamily="34" charset="-79"/>
            <a:cs typeface="David" panose="020E0502060401010101" pitchFamily="34" charset="-79"/>
          </a:endParaRPr>
        </a:p>
      </dsp:txBody>
      <dsp:txXfrm rot="10800000">
        <a:off x="2848151" y="3729701"/>
        <a:ext cx="952097" cy="240647"/>
      </dsp:txXfrm>
    </dsp:sp>
    <dsp:sp modelId="{54F13AA9-EAF1-4753-9BFB-C6D53A766D8B}">
      <dsp:nvSpPr>
        <dsp:cNvPr id="0" name=""/>
        <dsp:cNvSpPr/>
      </dsp:nvSpPr>
      <dsp:spPr>
        <a:xfrm>
          <a:off x="286854" y="3277055"/>
          <a:ext cx="2291880" cy="1145940"/>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David" panose="020E0502060401010101" pitchFamily="34" charset="-79"/>
              <a:cs typeface="David" panose="020E0502060401010101" pitchFamily="34" charset="-79"/>
            </a:rPr>
            <a:t>מארגן ומנהל </a:t>
          </a:r>
          <a:br>
            <a:rPr lang="en-US" sz="2000" kern="1200" dirty="0">
              <a:latin typeface="David" panose="020E0502060401010101" pitchFamily="34" charset="-79"/>
              <a:cs typeface="David" panose="020E0502060401010101" pitchFamily="34" charset="-79"/>
            </a:rPr>
          </a:br>
          <a:r>
            <a:rPr lang="he-IL" sz="2000" kern="1200" dirty="0">
              <a:latin typeface="David" panose="020E0502060401010101" pitchFamily="34" charset="-79"/>
              <a:cs typeface="David" panose="020E0502060401010101" pitchFamily="34" charset="-79"/>
            </a:rPr>
            <a:t>למידה בציר</a:t>
          </a:r>
          <a:r>
            <a:rPr lang="he-IL" sz="2400" kern="1200" dirty="0">
              <a:latin typeface="David" panose="020E0502060401010101" pitchFamily="34" charset="-79"/>
              <a:cs typeface="David" panose="020E0502060401010101" pitchFamily="34" charset="-79"/>
            </a:rPr>
            <a:t> </a:t>
          </a:r>
          <a:br>
            <a:rPr lang="en-US" sz="2400" kern="1200" dirty="0">
              <a:latin typeface="David" panose="020E0502060401010101" pitchFamily="34" charset="-79"/>
              <a:cs typeface="David" panose="020E0502060401010101" pitchFamily="34" charset="-79"/>
            </a:rPr>
          </a:br>
          <a:r>
            <a:rPr lang="he-IL" sz="1400" kern="1200" dirty="0">
              <a:latin typeface="David" panose="020E0502060401010101" pitchFamily="34" charset="-79"/>
              <a:cs typeface="David" panose="020E0502060401010101" pitchFamily="34" charset="-79"/>
            </a:rPr>
            <a:t>(הובלה מאחור ותיווכה לקורס, ארגון וניהול, עושר תכנים)</a:t>
          </a:r>
          <a:endParaRPr lang="he-IL" sz="3000" kern="1200" dirty="0">
            <a:latin typeface="David" panose="020E0502060401010101" pitchFamily="34" charset="-79"/>
            <a:cs typeface="David" panose="020E0502060401010101" pitchFamily="34" charset="-79"/>
          </a:endParaRPr>
        </a:p>
      </dsp:txBody>
      <dsp:txXfrm>
        <a:off x="320417" y="3310618"/>
        <a:ext cx="2224754" cy="1078814"/>
      </dsp:txXfrm>
    </dsp:sp>
    <dsp:sp modelId="{DEFC4F44-1DB5-4A5A-B3D9-E5E028A3E37F}">
      <dsp:nvSpPr>
        <dsp:cNvPr id="0" name=""/>
        <dsp:cNvSpPr/>
      </dsp:nvSpPr>
      <dsp:spPr>
        <a:xfrm rot="18000000">
          <a:off x="1782124" y="2011480"/>
          <a:ext cx="1192745" cy="401079"/>
        </a:xfrm>
        <a:prstGeom prst="lef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latin typeface="David" panose="020E0502060401010101" pitchFamily="34" charset="-79"/>
            <a:cs typeface="David" panose="020E0502060401010101" pitchFamily="34" charset="-79"/>
          </a:endParaRPr>
        </a:p>
      </dsp:txBody>
      <dsp:txXfrm>
        <a:off x="1902448" y="2091696"/>
        <a:ext cx="952097" cy="2406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7B50-00AA-4202-B6DB-A9D5EF109D25}">
      <dsp:nvSpPr>
        <dsp:cNvPr id="0" name=""/>
        <dsp:cNvSpPr/>
      </dsp:nvSpPr>
      <dsp:spPr>
        <a:xfrm>
          <a:off x="2028447" y="996"/>
          <a:ext cx="1030992" cy="1030992"/>
        </a:xfrm>
        <a:prstGeom prst="ellipse">
          <a:avLst/>
        </a:prstGeom>
        <a:solidFill>
          <a:schemeClr val="accent1">
            <a:lumMod val="60000"/>
            <a:lumOff val="4000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he-IL" sz="2200" kern="1200" dirty="0">
              <a:latin typeface="David" panose="020E0502060401010101" pitchFamily="34" charset="-79"/>
              <a:cs typeface="David" panose="020E0502060401010101" pitchFamily="34" charset="-79"/>
            </a:rPr>
            <a:t>הכנה עצמית</a:t>
          </a:r>
        </a:p>
      </dsp:txBody>
      <dsp:txXfrm>
        <a:off x="2179432" y="151981"/>
        <a:ext cx="729022" cy="729022"/>
      </dsp:txXfrm>
    </dsp:sp>
    <dsp:sp modelId="{47EDDE5B-CC09-4C6E-816F-679A2B31DF8B}">
      <dsp:nvSpPr>
        <dsp:cNvPr id="0" name=""/>
        <dsp:cNvSpPr/>
      </dsp:nvSpPr>
      <dsp:spPr>
        <a:xfrm rot="2160000">
          <a:off x="3026909" y="793051"/>
          <a:ext cx="274294" cy="34796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latin typeface="David" panose="020E0502060401010101" pitchFamily="34" charset="-79"/>
            <a:cs typeface="David" panose="020E0502060401010101" pitchFamily="34" charset="-79"/>
          </a:endParaRPr>
        </a:p>
      </dsp:txBody>
      <dsp:txXfrm>
        <a:off x="3034767" y="838459"/>
        <a:ext cx="192006" cy="208776"/>
      </dsp:txXfrm>
    </dsp:sp>
    <dsp:sp modelId="{B6FFE3FC-E879-4438-802D-3F86F56C8731}">
      <dsp:nvSpPr>
        <dsp:cNvPr id="0" name=""/>
        <dsp:cNvSpPr/>
      </dsp:nvSpPr>
      <dsp:spPr>
        <a:xfrm>
          <a:off x="3281233" y="911199"/>
          <a:ext cx="1030992" cy="1030992"/>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he-IL" sz="2200" kern="1200" dirty="0">
              <a:latin typeface="David" panose="020E0502060401010101" pitchFamily="34" charset="-79"/>
              <a:cs typeface="David" panose="020E0502060401010101" pitchFamily="34" charset="-79"/>
            </a:rPr>
            <a:t>תדריך</a:t>
          </a:r>
        </a:p>
      </dsp:txBody>
      <dsp:txXfrm>
        <a:off x="3432218" y="1062184"/>
        <a:ext cx="729022" cy="729022"/>
      </dsp:txXfrm>
    </dsp:sp>
    <dsp:sp modelId="{118C1DD8-44E1-4E29-8973-5C0621297127}">
      <dsp:nvSpPr>
        <dsp:cNvPr id="0" name=""/>
        <dsp:cNvSpPr/>
      </dsp:nvSpPr>
      <dsp:spPr>
        <a:xfrm rot="6480000">
          <a:off x="3422721" y="1981702"/>
          <a:ext cx="274294" cy="34796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latin typeface="David" panose="020E0502060401010101" pitchFamily="34" charset="-79"/>
            <a:cs typeface="David" panose="020E0502060401010101" pitchFamily="34" charset="-79"/>
          </a:endParaRPr>
        </a:p>
      </dsp:txBody>
      <dsp:txXfrm rot="10800000">
        <a:off x="3476579" y="2012164"/>
        <a:ext cx="192006" cy="208776"/>
      </dsp:txXfrm>
    </dsp:sp>
    <dsp:sp modelId="{3B2F0EAC-A5AD-4778-8360-8563FB417846}">
      <dsp:nvSpPr>
        <dsp:cNvPr id="0" name=""/>
        <dsp:cNvSpPr/>
      </dsp:nvSpPr>
      <dsp:spPr>
        <a:xfrm>
          <a:off x="2802712" y="2383938"/>
          <a:ext cx="1030992" cy="1030992"/>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ביצוע </a:t>
          </a:r>
          <a:r>
            <a:rPr lang="he-IL" sz="1600" kern="1200" dirty="0">
              <a:latin typeface="David" panose="020E0502060401010101" pitchFamily="34" charset="-79"/>
              <a:cs typeface="David" panose="020E0502060401010101" pitchFamily="34" charset="-79"/>
            </a:rPr>
            <a:t>(תצפית)</a:t>
          </a:r>
        </a:p>
      </dsp:txBody>
      <dsp:txXfrm>
        <a:off x="2953697" y="2534923"/>
        <a:ext cx="729022" cy="729022"/>
      </dsp:txXfrm>
    </dsp:sp>
    <dsp:sp modelId="{FC83906B-704F-4D68-852E-B166D51BE3EB}">
      <dsp:nvSpPr>
        <dsp:cNvPr id="0" name=""/>
        <dsp:cNvSpPr/>
      </dsp:nvSpPr>
      <dsp:spPr>
        <a:xfrm rot="10800000">
          <a:off x="2414559" y="2725454"/>
          <a:ext cx="274294" cy="34796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latin typeface="David" panose="020E0502060401010101" pitchFamily="34" charset="-79"/>
            <a:cs typeface="David" panose="020E0502060401010101" pitchFamily="34" charset="-79"/>
          </a:endParaRPr>
        </a:p>
      </dsp:txBody>
      <dsp:txXfrm rot="10800000">
        <a:off x="2496847" y="2795046"/>
        <a:ext cx="192006" cy="208776"/>
      </dsp:txXfrm>
    </dsp:sp>
    <dsp:sp modelId="{0187953F-9D1B-4491-BB32-AC9172A18240}">
      <dsp:nvSpPr>
        <dsp:cNvPr id="0" name=""/>
        <dsp:cNvSpPr/>
      </dsp:nvSpPr>
      <dsp:spPr>
        <a:xfrm>
          <a:off x="1254183" y="2383938"/>
          <a:ext cx="1030992" cy="1030992"/>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he-IL" sz="2200" kern="1200" dirty="0">
              <a:latin typeface="David" panose="020E0502060401010101" pitchFamily="34" charset="-79"/>
              <a:cs typeface="David" panose="020E0502060401010101" pitchFamily="34" charset="-79"/>
            </a:rPr>
            <a:t>עיבוד</a:t>
          </a:r>
        </a:p>
      </dsp:txBody>
      <dsp:txXfrm>
        <a:off x="1405168" y="2534923"/>
        <a:ext cx="729022" cy="729022"/>
      </dsp:txXfrm>
    </dsp:sp>
    <dsp:sp modelId="{A46C3135-2471-4410-859A-58751C378990}">
      <dsp:nvSpPr>
        <dsp:cNvPr id="0" name=""/>
        <dsp:cNvSpPr/>
      </dsp:nvSpPr>
      <dsp:spPr>
        <a:xfrm rot="15120000">
          <a:off x="1395670" y="1996468"/>
          <a:ext cx="274294" cy="34796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latin typeface="David" panose="020E0502060401010101" pitchFamily="34" charset="-79"/>
            <a:cs typeface="David" panose="020E0502060401010101" pitchFamily="34" charset="-79"/>
          </a:endParaRPr>
        </a:p>
      </dsp:txBody>
      <dsp:txXfrm rot="10800000">
        <a:off x="1449528" y="2105190"/>
        <a:ext cx="192006" cy="208776"/>
      </dsp:txXfrm>
    </dsp:sp>
    <dsp:sp modelId="{AAFC0E29-B442-4762-82AB-93B1A14CF709}">
      <dsp:nvSpPr>
        <dsp:cNvPr id="0" name=""/>
        <dsp:cNvSpPr/>
      </dsp:nvSpPr>
      <dsp:spPr>
        <a:xfrm>
          <a:off x="775661" y="911199"/>
          <a:ext cx="1030992" cy="1030992"/>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he-IL" sz="2200" kern="1200" dirty="0">
              <a:latin typeface="David" panose="020E0502060401010101" pitchFamily="34" charset="-79"/>
              <a:cs typeface="David" panose="020E0502060401010101" pitchFamily="34" charset="-79"/>
            </a:rPr>
            <a:t>משוב</a:t>
          </a:r>
        </a:p>
      </dsp:txBody>
      <dsp:txXfrm>
        <a:off x="926646" y="1062184"/>
        <a:ext cx="729022" cy="729022"/>
      </dsp:txXfrm>
    </dsp:sp>
    <dsp:sp modelId="{27032B9B-E0D6-4C2E-BEE9-130855F2F65D}">
      <dsp:nvSpPr>
        <dsp:cNvPr id="0" name=""/>
        <dsp:cNvSpPr/>
      </dsp:nvSpPr>
      <dsp:spPr>
        <a:xfrm rot="19440000">
          <a:off x="1774123" y="802177"/>
          <a:ext cx="274294" cy="34796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he-IL" sz="1800" kern="1200">
            <a:latin typeface="David" panose="020E0502060401010101" pitchFamily="34" charset="-79"/>
            <a:cs typeface="David" panose="020E0502060401010101" pitchFamily="34" charset="-79"/>
          </a:endParaRPr>
        </a:p>
      </dsp:txBody>
      <dsp:txXfrm>
        <a:off x="1781981" y="895953"/>
        <a:ext cx="192006" cy="2087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A3FA6-67DB-43F6-9073-8AD90D0CA1D9}">
      <dsp:nvSpPr>
        <dsp:cNvPr id="0" name=""/>
        <dsp:cNvSpPr/>
      </dsp:nvSpPr>
      <dsp:spPr>
        <a:xfrm>
          <a:off x="0" y="2741"/>
          <a:ext cx="1512168" cy="509605"/>
        </a:xfrm>
        <a:prstGeom prst="roundRect">
          <a:avLst>
            <a:gd name="adj" fmla="val 10000"/>
          </a:avLst>
        </a:prstGeom>
        <a:solidFill>
          <a:srgbClr val="92D050"/>
        </a:solidFill>
        <a:ln w="1905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he-IL" sz="1400" b="1" kern="1200" dirty="0">
              <a:solidFill>
                <a:schemeClr val="tx1"/>
              </a:solidFill>
              <a:latin typeface="David" panose="020E0502060401010101" pitchFamily="34" charset="-79"/>
              <a:cs typeface="David" panose="020E0502060401010101" pitchFamily="34" charset="-79"/>
            </a:rPr>
            <a:t>מתן מטלה</a:t>
          </a:r>
        </a:p>
      </dsp:txBody>
      <dsp:txXfrm>
        <a:off x="14926" y="17667"/>
        <a:ext cx="1482316" cy="479753"/>
      </dsp:txXfrm>
    </dsp:sp>
    <dsp:sp modelId="{2C332904-CC1F-427D-A5C8-3245D5347B4B}">
      <dsp:nvSpPr>
        <dsp:cNvPr id="0" name=""/>
        <dsp:cNvSpPr/>
      </dsp:nvSpPr>
      <dsp:spPr>
        <a:xfrm rot="5400000">
          <a:off x="660532" y="525086"/>
          <a:ext cx="191102" cy="2293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solidFill>
              <a:schemeClr val="tx1"/>
            </a:solidFill>
            <a:latin typeface="David" panose="020E0502060401010101" pitchFamily="34" charset="-79"/>
            <a:cs typeface="David" panose="020E0502060401010101" pitchFamily="34" charset="-79"/>
          </a:endParaRPr>
        </a:p>
      </dsp:txBody>
      <dsp:txXfrm rot="-5400000">
        <a:off x="687287" y="544196"/>
        <a:ext cx="137594" cy="133771"/>
      </dsp:txXfrm>
    </dsp:sp>
    <dsp:sp modelId="{09592961-BC31-4A74-9B13-25F4A5926DCA}">
      <dsp:nvSpPr>
        <dsp:cNvPr id="0" name=""/>
        <dsp:cNvSpPr/>
      </dsp:nvSpPr>
      <dsp:spPr>
        <a:xfrm>
          <a:off x="0" y="767149"/>
          <a:ext cx="1512168" cy="509605"/>
        </a:xfrm>
        <a:prstGeom prst="roundRect">
          <a:avLst>
            <a:gd name="adj" fmla="val 10000"/>
          </a:avLst>
        </a:prstGeom>
        <a:solidFill>
          <a:schemeClr val="accent2">
            <a:lumMod val="60000"/>
            <a:lumOff val="40000"/>
          </a:schemeClr>
        </a:solidFill>
        <a:ln w="1905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150000"/>
            </a:lnSpc>
            <a:spcBef>
              <a:spcPct val="0"/>
            </a:spcBef>
            <a:spcAft>
              <a:spcPct val="35000"/>
            </a:spcAft>
            <a:buNone/>
          </a:pPr>
          <a:r>
            <a:rPr lang="he-IL" sz="1400" b="1" kern="1200" dirty="0">
              <a:solidFill>
                <a:schemeClr val="tx1"/>
              </a:solidFill>
              <a:latin typeface="David" panose="020E0502060401010101" pitchFamily="34" charset="-79"/>
              <a:cs typeface="David" panose="020E0502060401010101" pitchFamily="34" charset="-79"/>
            </a:rPr>
            <a:t>הגשת מטלה </a:t>
          </a:r>
          <a:br>
            <a:rPr lang="en-US" sz="1400" b="1" kern="1200" dirty="0">
              <a:solidFill>
                <a:schemeClr val="tx1"/>
              </a:solidFill>
              <a:latin typeface="David" panose="020E0502060401010101" pitchFamily="34" charset="-79"/>
              <a:cs typeface="David" panose="020E0502060401010101" pitchFamily="34" charset="-79"/>
            </a:rPr>
          </a:br>
          <a:r>
            <a:rPr lang="he-IL" sz="1200" b="0" kern="1200" dirty="0">
              <a:solidFill>
                <a:schemeClr val="tx1"/>
              </a:solidFill>
              <a:latin typeface="David" panose="020E0502060401010101" pitchFamily="34" charset="-79"/>
              <a:cs typeface="David" panose="020E0502060401010101" pitchFamily="34" charset="-79"/>
            </a:rPr>
            <a:t>(3 ש' מסוף קורס)</a:t>
          </a:r>
        </a:p>
      </dsp:txBody>
      <dsp:txXfrm>
        <a:off x="14926" y="782075"/>
        <a:ext cx="1482316" cy="479753"/>
      </dsp:txXfrm>
    </dsp:sp>
    <dsp:sp modelId="{0E43CC16-1AA9-4459-BA9F-2F7C00FC647D}">
      <dsp:nvSpPr>
        <dsp:cNvPr id="0" name=""/>
        <dsp:cNvSpPr/>
      </dsp:nvSpPr>
      <dsp:spPr>
        <a:xfrm rot="5400000">
          <a:off x="660532" y="1289494"/>
          <a:ext cx="191102" cy="2293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solidFill>
              <a:schemeClr val="tx1"/>
            </a:solidFill>
            <a:latin typeface="David" panose="020E0502060401010101" pitchFamily="34" charset="-79"/>
            <a:cs typeface="David" panose="020E0502060401010101" pitchFamily="34" charset="-79"/>
          </a:endParaRPr>
        </a:p>
      </dsp:txBody>
      <dsp:txXfrm rot="-5400000">
        <a:off x="687287" y="1308604"/>
        <a:ext cx="137594" cy="133771"/>
      </dsp:txXfrm>
    </dsp:sp>
    <dsp:sp modelId="{99EC73AF-26B3-4EFA-B632-C5488B06D3BA}">
      <dsp:nvSpPr>
        <dsp:cNvPr id="0" name=""/>
        <dsp:cNvSpPr/>
      </dsp:nvSpPr>
      <dsp:spPr>
        <a:xfrm>
          <a:off x="0" y="1531557"/>
          <a:ext cx="1512168" cy="509605"/>
        </a:xfrm>
        <a:prstGeom prst="roundRect">
          <a:avLst>
            <a:gd name="adj" fmla="val 10000"/>
          </a:avLst>
        </a:prstGeom>
        <a:solidFill>
          <a:srgbClr val="FFFF00"/>
        </a:solidFill>
        <a:ln w="1905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150000"/>
            </a:lnSpc>
            <a:spcBef>
              <a:spcPct val="0"/>
            </a:spcBef>
            <a:spcAft>
              <a:spcPct val="35000"/>
            </a:spcAft>
            <a:buNone/>
          </a:pPr>
          <a:r>
            <a:rPr lang="he-IL" sz="1400" b="1" kern="1200" dirty="0">
              <a:solidFill>
                <a:schemeClr val="tx1"/>
              </a:solidFill>
              <a:latin typeface="David" panose="020E0502060401010101" pitchFamily="34" charset="-79"/>
              <a:cs typeface="David" panose="020E0502060401010101" pitchFamily="34" charset="-79"/>
            </a:rPr>
            <a:t>בדיקה, ציון, השבה </a:t>
          </a:r>
          <a:r>
            <a:rPr lang="he-IL" sz="1200" b="0" kern="1200" dirty="0">
              <a:solidFill>
                <a:schemeClr val="tx1"/>
              </a:solidFill>
              <a:latin typeface="David" panose="020E0502060401010101" pitchFamily="34" charset="-79"/>
              <a:cs typeface="David" panose="020E0502060401010101" pitchFamily="34" charset="-79"/>
            </a:rPr>
            <a:t>(שבועיים מההגשה)</a:t>
          </a:r>
        </a:p>
      </dsp:txBody>
      <dsp:txXfrm>
        <a:off x="14926" y="1546483"/>
        <a:ext cx="1482316" cy="479753"/>
      </dsp:txXfrm>
    </dsp:sp>
    <dsp:sp modelId="{F7DEB85C-C259-4434-8B11-03286E9722F9}">
      <dsp:nvSpPr>
        <dsp:cNvPr id="0" name=""/>
        <dsp:cNvSpPr/>
      </dsp:nvSpPr>
      <dsp:spPr>
        <a:xfrm rot="5400000">
          <a:off x="660532" y="2053902"/>
          <a:ext cx="191102" cy="2293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solidFill>
              <a:schemeClr val="tx1"/>
            </a:solidFill>
            <a:latin typeface="David" panose="020E0502060401010101" pitchFamily="34" charset="-79"/>
            <a:cs typeface="David" panose="020E0502060401010101" pitchFamily="34" charset="-79"/>
          </a:endParaRPr>
        </a:p>
      </dsp:txBody>
      <dsp:txXfrm rot="-5400000">
        <a:off x="687287" y="2073012"/>
        <a:ext cx="137594" cy="133771"/>
      </dsp:txXfrm>
    </dsp:sp>
    <dsp:sp modelId="{F5F2059F-BB91-43CF-84E7-C1499B379DE9}">
      <dsp:nvSpPr>
        <dsp:cNvPr id="0" name=""/>
        <dsp:cNvSpPr/>
      </dsp:nvSpPr>
      <dsp:spPr>
        <a:xfrm>
          <a:off x="0" y="2295965"/>
          <a:ext cx="1512168" cy="509605"/>
        </a:xfrm>
        <a:prstGeom prst="roundRect">
          <a:avLst>
            <a:gd name="adj" fmla="val 10000"/>
          </a:avLst>
        </a:prstGeom>
        <a:solidFill>
          <a:srgbClr val="FFFF00"/>
        </a:solidFill>
        <a:ln w="1905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150000"/>
            </a:lnSpc>
            <a:spcBef>
              <a:spcPct val="0"/>
            </a:spcBef>
            <a:spcAft>
              <a:spcPct val="35000"/>
            </a:spcAft>
            <a:buNone/>
          </a:pPr>
          <a:r>
            <a:rPr lang="he-IL" sz="1400" b="1" kern="1200" dirty="0">
              <a:solidFill>
                <a:schemeClr val="tx1"/>
              </a:solidFill>
              <a:latin typeface="David" panose="020E0502060401010101" pitchFamily="34" charset="-79"/>
              <a:cs typeface="David" panose="020E0502060401010101" pitchFamily="34" charset="-79"/>
            </a:rPr>
            <a:t>ערעור </a:t>
          </a:r>
          <a:br>
            <a:rPr lang="en-US" sz="1200" b="0" kern="1200" dirty="0">
              <a:solidFill>
                <a:schemeClr val="tx1"/>
              </a:solidFill>
              <a:latin typeface="David" panose="020E0502060401010101" pitchFamily="34" charset="-79"/>
              <a:cs typeface="David" panose="020E0502060401010101" pitchFamily="34" charset="-79"/>
            </a:rPr>
          </a:br>
          <a:r>
            <a:rPr lang="he-IL" sz="1200" b="0" kern="1200" dirty="0">
              <a:solidFill>
                <a:schemeClr val="tx1"/>
              </a:solidFill>
              <a:latin typeface="David" panose="020E0502060401010101" pitchFamily="34" charset="-79"/>
              <a:cs typeface="David" panose="020E0502060401010101" pitchFamily="34" charset="-79"/>
            </a:rPr>
            <a:t>(חודש מקבלת ציון)</a:t>
          </a:r>
        </a:p>
      </dsp:txBody>
      <dsp:txXfrm>
        <a:off x="14926" y="2310891"/>
        <a:ext cx="1482316" cy="4797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39E4A-6A0C-425D-8F79-1A1DFEB8047C}">
      <dsp:nvSpPr>
        <dsp:cNvPr id="0" name=""/>
        <dsp:cNvSpPr/>
      </dsp:nvSpPr>
      <dsp:spPr>
        <a:xfrm>
          <a:off x="550318" y="342182"/>
          <a:ext cx="2283738" cy="2283738"/>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FA1DE-4038-43C1-9D82-7402EECB9712}">
      <dsp:nvSpPr>
        <dsp:cNvPr id="0" name=""/>
        <dsp:cNvSpPr/>
      </dsp:nvSpPr>
      <dsp:spPr>
        <a:xfrm>
          <a:off x="550318" y="342182"/>
          <a:ext cx="2283738" cy="2283738"/>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E1CDB8-C680-4C80-9973-01C4769A90DF}">
      <dsp:nvSpPr>
        <dsp:cNvPr id="0" name=""/>
        <dsp:cNvSpPr/>
      </dsp:nvSpPr>
      <dsp:spPr>
        <a:xfrm>
          <a:off x="550318" y="342182"/>
          <a:ext cx="2283738" cy="2283738"/>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5B9EE1-1BBE-40C0-A468-D0178E1B3696}">
      <dsp:nvSpPr>
        <dsp:cNvPr id="0" name=""/>
        <dsp:cNvSpPr/>
      </dsp:nvSpPr>
      <dsp:spPr>
        <a:xfrm>
          <a:off x="550318" y="342182"/>
          <a:ext cx="2283738" cy="2283738"/>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4D43B5-A10B-430F-814E-E23D28E88ECA}">
      <dsp:nvSpPr>
        <dsp:cNvPr id="0" name=""/>
        <dsp:cNvSpPr/>
      </dsp:nvSpPr>
      <dsp:spPr>
        <a:xfrm>
          <a:off x="1166684" y="958548"/>
          <a:ext cx="1051007" cy="10510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החניך</a:t>
          </a:r>
          <a:endParaRPr lang="he-IL" sz="1200" kern="1200" dirty="0">
            <a:latin typeface="David" panose="020E0502060401010101" pitchFamily="34" charset="-79"/>
            <a:cs typeface="David" panose="020E0502060401010101" pitchFamily="34" charset="-79"/>
          </a:endParaRPr>
        </a:p>
      </dsp:txBody>
      <dsp:txXfrm>
        <a:off x="1320600" y="1112464"/>
        <a:ext cx="743175" cy="743175"/>
      </dsp:txXfrm>
    </dsp:sp>
    <dsp:sp modelId="{A32F9E59-1890-4547-B8FB-9099F6EA8E89}">
      <dsp:nvSpPr>
        <dsp:cNvPr id="0" name=""/>
        <dsp:cNvSpPr/>
      </dsp:nvSpPr>
      <dsp:spPr>
        <a:xfrm>
          <a:off x="1324335" y="815"/>
          <a:ext cx="735705" cy="73570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he-IL" sz="1200" kern="1200" dirty="0">
              <a:latin typeface="David" panose="020E0502060401010101" pitchFamily="34" charset="-79"/>
              <a:cs typeface="David" panose="020E0502060401010101" pitchFamily="34" charset="-79"/>
            </a:rPr>
            <a:t>מנחה אקדמי</a:t>
          </a:r>
        </a:p>
      </dsp:txBody>
      <dsp:txXfrm>
        <a:off x="1432077" y="108557"/>
        <a:ext cx="520221" cy="520221"/>
      </dsp:txXfrm>
    </dsp:sp>
    <dsp:sp modelId="{BD33C24C-19DA-40CB-A0AF-6AC2A3949A33}">
      <dsp:nvSpPr>
        <dsp:cNvPr id="0" name=""/>
        <dsp:cNvSpPr/>
      </dsp:nvSpPr>
      <dsp:spPr>
        <a:xfrm>
          <a:off x="2439719" y="1116199"/>
          <a:ext cx="735705" cy="735705"/>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he-IL" sz="1200" kern="1200" dirty="0">
              <a:latin typeface="David" panose="020E0502060401010101" pitchFamily="34" charset="-79"/>
              <a:cs typeface="David" panose="020E0502060401010101" pitchFamily="34" charset="-79"/>
            </a:rPr>
            <a:t>מדריך הצוות</a:t>
          </a:r>
        </a:p>
      </dsp:txBody>
      <dsp:txXfrm>
        <a:off x="2547461" y="1223941"/>
        <a:ext cx="520221" cy="520221"/>
      </dsp:txXfrm>
    </dsp:sp>
    <dsp:sp modelId="{E3082EDC-D97A-4BE4-ACD9-786F4BC5B440}">
      <dsp:nvSpPr>
        <dsp:cNvPr id="0" name=""/>
        <dsp:cNvSpPr/>
      </dsp:nvSpPr>
      <dsp:spPr>
        <a:xfrm>
          <a:off x="1324335" y="2231583"/>
          <a:ext cx="735705" cy="73570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he-IL" sz="1200" kern="1200" dirty="0">
              <a:latin typeface="David" panose="020E0502060401010101" pitchFamily="34" charset="-79"/>
              <a:cs typeface="David" panose="020E0502060401010101" pitchFamily="34" charset="-79"/>
            </a:rPr>
            <a:t>אוריינית</a:t>
          </a:r>
        </a:p>
      </dsp:txBody>
      <dsp:txXfrm>
        <a:off x="1432077" y="2339325"/>
        <a:ext cx="520221" cy="520221"/>
      </dsp:txXfrm>
    </dsp:sp>
    <dsp:sp modelId="{603955AF-94C9-4085-AE0E-5B89701118A1}">
      <dsp:nvSpPr>
        <dsp:cNvPr id="0" name=""/>
        <dsp:cNvSpPr/>
      </dsp:nvSpPr>
      <dsp:spPr>
        <a:xfrm>
          <a:off x="208951" y="1116199"/>
          <a:ext cx="735705" cy="735705"/>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he-IL" sz="1200" kern="1200" dirty="0">
              <a:latin typeface="David" panose="020E0502060401010101" pitchFamily="34" charset="-79"/>
              <a:cs typeface="David" panose="020E0502060401010101" pitchFamily="34" charset="-79"/>
            </a:rPr>
            <a:t>מדריך מוביל עבודות</a:t>
          </a:r>
        </a:p>
      </dsp:txBody>
      <dsp:txXfrm>
        <a:off x="316693" y="1223941"/>
        <a:ext cx="520221" cy="520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1">
            <a:tint val="60000"/>
            <a:hueOff val="0"/>
            <a:satOff val="0"/>
            <a:lumOff val="0"/>
            <a:alphaOff val="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1">
            <a:hueOff val="0"/>
            <a:satOff val="0"/>
            <a:lumOff val="0"/>
            <a:alphaOff val="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72954" y="0"/>
          <a:ext cx="152590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למידה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עצמית</a:t>
          </a:r>
        </a:p>
      </dsp:txBody>
      <dsp:txXfrm>
        <a:off x="1072954" y="0"/>
        <a:ext cx="1525909" cy="1028034"/>
      </dsp:txXfrm>
    </dsp:sp>
    <dsp:sp modelId="{36591505-9FEE-4448-B10B-77943DB41160}">
      <dsp:nvSpPr>
        <dsp:cNvPr id="0" name=""/>
        <dsp:cNvSpPr/>
      </dsp:nvSpPr>
      <dsp:spPr>
        <a:xfrm>
          <a:off x="1543228" y="1346236"/>
          <a:ext cx="798221" cy="979080"/>
        </a:xfrm>
        <a:prstGeom prst="upArrow">
          <a:avLst/>
        </a:prstGeom>
        <a:solidFill>
          <a:schemeClr val="accent1">
            <a:hueOff val="0"/>
            <a:satOff val="0"/>
            <a:lumOff val="0"/>
            <a:alphaOff val="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77830" y="1419667"/>
          <a:ext cx="129399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למידה מובנית  </a:t>
          </a:r>
        </a:p>
      </dsp:txBody>
      <dsp:txXfrm>
        <a:off x="177830" y="1419667"/>
        <a:ext cx="1293995" cy="10280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649F7-582D-426F-95B4-F7D714A774F1}">
      <dsp:nvSpPr>
        <dsp:cNvPr id="0" name=""/>
        <dsp:cNvSpPr/>
      </dsp:nvSpPr>
      <dsp:spPr>
        <a:xfrm>
          <a:off x="7396798" y="-941978"/>
          <a:ext cx="7329181" cy="7329181"/>
        </a:xfrm>
        <a:prstGeom prst="blockArc">
          <a:avLst>
            <a:gd name="adj1" fmla="val 8100000"/>
            <a:gd name="adj2" fmla="val 13500000"/>
            <a:gd name="adj3" fmla="val 295"/>
          </a:avLst>
        </a:pr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F2054A-4FD3-461B-80FE-1604F08EE1C0}">
      <dsp:nvSpPr>
        <dsp:cNvPr id="0" name=""/>
        <dsp:cNvSpPr/>
      </dsp:nvSpPr>
      <dsp:spPr>
        <a:xfrm>
          <a:off x="77001" y="418628"/>
          <a:ext cx="7878497" cy="837693"/>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664919" bIns="40640" numCol="1" spcCol="1270" anchor="ctr" anchorCtr="0">
          <a:noAutofit/>
        </a:bodyPr>
        <a:lstStyle/>
        <a:p>
          <a:pPr marL="0" lvl="0" indent="0" algn="r" defTabSz="711200" rtl="1">
            <a:lnSpc>
              <a:spcPct val="150000"/>
            </a:lnSpc>
            <a:spcBef>
              <a:spcPct val="0"/>
            </a:spcBef>
            <a:spcAft>
              <a:spcPct val="35000"/>
            </a:spcAft>
            <a:buNone/>
          </a:pPr>
          <a:r>
            <a:rPr lang="he-IL" sz="1600" kern="1200" dirty="0">
              <a:latin typeface="David" panose="020E0502060401010101" pitchFamily="34" charset="-79"/>
              <a:cs typeface="David" panose="020E0502060401010101" pitchFamily="34" charset="-79"/>
            </a:rPr>
            <a:t>עבודה מהווה </a:t>
          </a:r>
          <a:r>
            <a:rPr lang="he-IL" sz="1600" b="1" kern="1200" dirty="0">
              <a:latin typeface="David" panose="020E0502060401010101" pitchFamily="34" charset="-79"/>
              <a:cs typeface="David" panose="020E0502060401010101" pitchFamily="34" charset="-79"/>
            </a:rPr>
            <a:t>תנאי יסוד בסיסי </a:t>
          </a:r>
          <a:r>
            <a:rPr lang="he-IL" sz="1600" kern="1200" dirty="0">
              <a:latin typeface="David" panose="020E0502060401010101" pitchFamily="34" charset="-79"/>
              <a:cs typeface="David" panose="020E0502060401010101" pitchFamily="34" charset="-79"/>
            </a:rPr>
            <a:t>לקבלת תואר. בניגוד לבחינה, הבוחנת בקיאות בחומר ויכולות ניתוח בסיסיות, עבודה בודקת יכולות הדרושות למחקר אקדמי כגון איסוף חומר, בניית טענות והשערות מחקר והסקת מסקנות</a:t>
          </a:r>
        </a:p>
      </dsp:txBody>
      <dsp:txXfrm>
        <a:off x="77001" y="418628"/>
        <a:ext cx="7878497" cy="837693"/>
      </dsp:txXfrm>
    </dsp:sp>
    <dsp:sp modelId="{FBA00C63-2D93-4B9B-86F4-087FF14C2D5B}">
      <dsp:nvSpPr>
        <dsp:cNvPr id="0" name=""/>
        <dsp:cNvSpPr/>
      </dsp:nvSpPr>
      <dsp:spPr>
        <a:xfrm>
          <a:off x="7431940" y="313917"/>
          <a:ext cx="1047116" cy="1047116"/>
        </a:xfrm>
        <a:prstGeom prst="ellips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1E75CA0-7715-4C87-A5E9-2B5C5C762C2C}">
      <dsp:nvSpPr>
        <dsp:cNvPr id="0" name=""/>
        <dsp:cNvSpPr/>
      </dsp:nvSpPr>
      <dsp:spPr>
        <a:xfrm>
          <a:off x="77001" y="1675386"/>
          <a:ext cx="7398228" cy="837693"/>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664919" bIns="40640" numCol="1" spcCol="1270" anchor="ctr" anchorCtr="0">
          <a:noAutofit/>
        </a:bodyPr>
        <a:lstStyle/>
        <a:p>
          <a:pPr marL="0" lvl="0" indent="0" algn="r" defTabSz="711200" rtl="1">
            <a:lnSpc>
              <a:spcPct val="150000"/>
            </a:lnSpc>
            <a:spcBef>
              <a:spcPct val="0"/>
            </a:spcBef>
            <a:spcAft>
              <a:spcPct val="35000"/>
            </a:spcAft>
            <a:buNone/>
          </a:pPr>
          <a:r>
            <a:rPr lang="he-IL" sz="1600" kern="1200" dirty="0">
              <a:latin typeface="David" panose="020E0502060401010101" pitchFamily="34" charset="-79"/>
              <a:cs typeface="David" panose="020E0502060401010101" pitchFamily="34" charset="-79"/>
            </a:rPr>
            <a:t>עבודה גדולה שמטרתה לתת לסטודנטים התנסות ראשונית במחקר שדה. אורכה 20-40 עמודים והיא חייבת לכלול </a:t>
          </a:r>
          <a:r>
            <a:rPr lang="he-IL" sz="1600" b="1" kern="1200" dirty="0">
              <a:latin typeface="David" panose="020E0502060401010101" pitchFamily="34" charset="-79"/>
              <a:cs typeface="David" panose="020E0502060401010101" pitchFamily="34" charset="-79"/>
            </a:rPr>
            <a:t>אלמנט מחקרי </a:t>
          </a:r>
          <a:r>
            <a:rPr lang="he-IL" sz="1600" kern="1200" dirty="0">
              <a:latin typeface="David" panose="020E0502060401010101" pitchFamily="34" charset="-79"/>
              <a:cs typeface="David" panose="020E0502060401010101" pitchFamily="34" charset="-79"/>
            </a:rPr>
            <a:t>ושיטות מחקר איכותניות או כמותיות</a:t>
          </a:r>
        </a:p>
      </dsp:txBody>
      <dsp:txXfrm>
        <a:off x="77001" y="1675386"/>
        <a:ext cx="7398228" cy="837693"/>
      </dsp:txXfrm>
    </dsp:sp>
    <dsp:sp modelId="{6DA1D747-DF36-4A29-AE42-20C20EAA4DBA}">
      <dsp:nvSpPr>
        <dsp:cNvPr id="0" name=""/>
        <dsp:cNvSpPr/>
      </dsp:nvSpPr>
      <dsp:spPr>
        <a:xfrm>
          <a:off x="6951672" y="1570674"/>
          <a:ext cx="1047116" cy="1047116"/>
        </a:xfrm>
        <a:prstGeom prst="ellips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6582F50-81AA-4551-9B99-E8E51CC0CF33}">
      <dsp:nvSpPr>
        <dsp:cNvPr id="0" name=""/>
        <dsp:cNvSpPr/>
      </dsp:nvSpPr>
      <dsp:spPr>
        <a:xfrm>
          <a:off x="77001" y="2932144"/>
          <a:ext cx="7398228" cy="837693"/>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664919" bIns="40640" numCol="1" spcCol="1270" anchor="ctr" anchorCtr="0">
          <a:noAutofit/>
        </a:bodyPr>
        <a:lstStyle/>
        <a:p>
          <a:pPr marL="0" lvl="0" indent="0" algn="r" defTabSz="711200" rtl="1">
            <a:lnSpc>
              <a:spcPct val="150000"/>
            </a:lnSpc>
            <a:spcBef>
              <a:spcPct val="0"/>
            </a:spcBef>
            <a:spcAft>
              <a:spcPct val="35000"/>
            </a:spcAft>
            <a:buNone/>
          </a:pPr>
          <a:r>
            <a:rPr lang="he-IL" sz="1600" kern="1200" dirty="0">
              <a:latin typeface="David" panose="020E0502060401010101" pitchFamily="34" charset="-79"/>
              <a:cs typeface="David" panose="020E0502060401010101" pitchFamily="34" charset="-79"/>
            </a:rPr>
            <a:t>נעשה בנוסף</a:t>
          </a:r>
          <a:r>
            <a:rPr lang="en-US" sz="1600" kern="1200" dirty="0">
              <a:latin typeface="David" panose="020E0502060401010101" pitchFamily="34" charset="-79"/>
              <a:cs typeface="David" panose="020E0502060401010101" pitchFamily="34" charset="-79"/>
            </a:rPr>
            <a:t>/</a:t>
          </a:r>
          <a:r>
            <a:rPr lang="he-IL" sz="1600" kern="1200" dirty="0">
              <a:latin typeface="David" panose="020E0502060401010101" pitchFamily="34" charset="-79"/>
              <a:cs typeface="David" panose="020E0502060401010101" pitchFamily="34" charset="-79"/>
            </a:rPr>
            <a:t>במקום עבודה סמינריונית. מבוססת על </a:t>
          </a:r>
          <a:r>
            <a:rPr lang="he-IL" sz="1600" b="1" u="none" kern="1200" dirty="0">
              <a:latin typeface="David" panose="020E0502060401010101" pitchFamily="34" charset="-79"/>
              <a:cs typeface="David" panose="020E0502060401010101" pitchFamily="34" charset="-79"/>
            </a:rPr>
            <a:t>הידע התיאורטי שנלמד במהלך התואר. </a:t>
          </a:r>
          <a:r>
            <a:rPr lang="he-IL" sz="1600" b="0" u="none" kern="1200" dirty="0">
              <a:latin typeface="David" panose="020E0502060401010101" pitchFamily="34" charset="-79"/>
              <a:cs typeface="David" panose="020E0502060401010101" pitchFamily="34" charset="-79"/>
            </a:rPr>
            <a:t>אורכה 60-80 עמודים </a:t>
          </a:r>
        </a:p>
      </dsp:txBody>
      <dsp:txXfrm>
        <a:off x="77001" y="2932144"/>
        <a:ext cx="7398228" cy="837693"/>
      </dsp:txXfrm>
    </dsp:sp>
    <dsp:sp modelId="{D83CDD0C-9E97-46CE-BF16-93764AE2CCE0}">
      <dsp:nvSpPr>
        <dsp:cNvPr id="0" name=""/>
        <dsp:cNvSpPr/>
      </dsp:nvSpPr>
      <dsp:spPr>
        <a:xfrm>
          <a:off x="6951672" y="2827432"/>
          <a:ext cx="1047116" cy="1047116"/>
        </a:xfrm>
        <a:prstGeom prst="ellips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B84FFD5-5BA7-4B27-A848-AB0CA44F4986}">
      <dsp:nvSpPr>
        <dsp:cNvPr id="0" name=""/>
        <dsp:cNvSpPr/>
      </dsp:nvSpPr>
      <dsp:spPr>
        <a:xfrm>
          <a:off x="77001" y="4188901"/>
          <a:ext cx="7878497" cy="837693"/>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664919" bIns="40640" numCol="1" spcCol="1270" anchor="ctr" anchorCtr="0">
          <a:noAutofit/>
        </a:bodyPr>
        <a:lstStyle/>
        <a:p>
          <a:pPr marL="0" lvl="0" indent="0" algn="r" defTabSz="711200" rtl="1">
            <a:lnSpc>
              <a:spcPct val="150000"/>
            </a:lnSpc>
            <a:spcBef>
              <a:spcPct val="0"/>
            </a:spcBef>
            <a:spcAft>
              <a:spcPct val="35000"/>
            </a:spcAft>
            <a:buNone/>
          </a:pPr>
          <a:r>
            <a:rPr lang="he-IL" sz="1600" kern="1200" dirty="0">
              <a:latin typeface="David" panose="020E0502060401010101" pitchFamily="34" charset="-79"/>
              <a:cs typeface="David" panose="020E0502060401010101" pitchFamily="34" charset="-79"/>
            </a:rPr>
            <a:t>עבודה מקיפה שאורכה 150 עמודים וכולל פרק תיאורטי מקיף. בניגוד לעבודות האחרות, תזה מהווה עבודת מחקר העוברת </a:t>
          </a:r>
          <a:r>
            <a:rPr lang="he-IL" sz="1600" b="1" u="none" kern="1200" dirty="0">
              <a:latin typeface="David" panose="020E0502060401010101" pitchFamily="34" charset="-79"/>
              <a:cs typeface="David" panose="020E0502060401010101" pitchFamily="34" charset="-79"/>
            </a:rPr>
            <a:t>ביקורת חיצונית </a:t>
          </a:r>
          <a:r>
            <a:rPr lang="he-IL" sz="1600" kern="1200" dirty="0">
              <a:latin typeface="David" panose="020E0502060401010101" pitchFamily="34" charset="-79"/>
              <a:cs typeface="David" panose="020E0502060401010101" pitchFamily="34" charset="-79"/>
            </a:rPr>
            <a:t>ונתוניה יכולים לשמש מחקרי המשך או מאמרים</a:t>
          </a:r>
          <a:r>
            <a:rPr lang="en-US" sz="1600" kern="1200" dirty="0">
              <a:latin typeface="David" panose="020E0502060401010101" pitchFamily="34" charset="-79"/>
              <a:cs typeface="David" panose="020E0502060401010101" pitchFamily="34" charset="-79"/>
            </a:rPr>
            <a:t> </a:t>
          </a:r>
          <a:br>
            <a:rPr lang="en-US" sz="1600" kern="1200" dirty="0">
              <a:latin typeface="David" panose="020E0502060401010101" pitchFamily="34" charset="-79"/>
              <a:cs typeface="David" panose="020E0502060401010101" pitchFamily="34" charset="-79"/>
            </a:rPr>
          </a:br>
          <a:r>
            <a:rPr lang="en-US" sz="1600" kern="1200" dirty="0">
              <a:latin typeface="David" panose="020E0502060401010101" pitchFamily="34" charset="-79"/>
              <a:cs typeface="David" panose="020E0502060401010101" pitchFamily="34" charset="-79"/>
            </a:rPr>
            <a:t> </a:t>
          </a:r>
          <a:r>
            <a:rPr lang="he-IL" sz="16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600" kern="1200" dirty="0">
              <a:latin typeface="David" panose="020E0502060401010101" pitchFamily="34" charset="-79"/>
              <a:cs typeface="David" panose="020E0502060401010101" pitchFamily="34" charset="-79"/>
            </a:rPr>
            <a:t> כתיבת תזה </a:t>
          </a:r>
          <a:r>
            <a:rPr lang="he-IL" sz="1600" b="1" kern="1200" dirty="0">
              <a:latin typeface="David" panose="020E0502060401010101" pitchFamily="34" charset="-79"/>
              <a:cs typeface="David" panose="020E0502060401010101" pitchFamily="34" charset="-79"/>
            </a:rPr>
            <a:t>הינה תנאי להמשך </a:t>
          </a:r>
          <a:r>
            <a:rPr lang="he-IL" sz="1600" kern="1200" dirty="0">
              <a:latin typeface="David" panose="020E0502060401010101" pitchFamily="34" charset="-79"/>
              <a:cs typeface="David" panose="020E0502060401010101" pitchFamily="34" charset="-79"/>
            </a:rPr>
            <a:t>ללימודי דוקטורט</a:t>
          </a:r>
        </a:p>
      </dsp:txBody>
      <dsp:txXfrm>
        <a:off x="77001" y="4188901"/>
        <a:ext cx="7878497" cy="837693"/>
      </dsp:txXfrm>
    </dsp:sp>
    <dsp:sp modelId="{2CE6F298-DDFF-4406-A7A8-6541BD270C44}">
      <dsp:nvSpPr>
        <dsp:cNvPr id="0" name=""/>
        <dsp:cNvSpPr/>
      </dsp:nvSpPr>
      <dsp:spPr>
        <a:xfrm>
          <a:off x="7431940" y="4084190"/>
          <a:ext cx="1047116" cy="1047116"/>
        </a:xfrm>
        <a:prstGeom prst="ellips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DD95-C9BE-4745-9675-3238BAF723FA}">
      <dsp:nvSpPr>
        <dsp:cNvPr id="0" name=""/>
        <dsp:cNvSpPr/>
      </dsp:nvSpPr>
      <dsp:spPr>
        <a:xfrm rot="10800000">
          <a:off x="4773191" y="1075848"/>
          <a:ext cx="1014001" cy="890674"/>
        </a:xfrm>
        <a:prstGeom prst="bentArrow">
          <a:avLst>
            <a:gd name="adj1" fmla="val 32840"/>
            <a:gd name="adj2" fmla="val 25000"/>
            <a:gd name="adj3" fmla="val 35780"/>
            <a:gd name="adj4" fmla="val 0"/>
          </a:avLst>
        </a:prstGeom>
        <a:solidFill>
          <a:schemeClr val="accent1">
            <a:tint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7ACF00C-4FBF-447A-91D8-BEC4BEAE5FCA}">
      <dsp:nvSpPr>
        <dsp:cNvPr id="0" name=""/>
        <dsp:cNvSpPr/>
      </dsp:nvSpPr>
      <dsp:spPr>
        <a:xfrm>
          <a:off x="4446490" y="26854"/>
          <a:ext cx="1499372" cy="1049511"/>
        </a:xfrm>
        <a:prstGeom prst="roundRect">
          <a:avLst>
            <a:gd name="adj" fmla="val 16670"/>
          </a:avLst>
        </a:prstGeom>
        <a:solidFill>
          <a:schemeClr val="accent1">
            <a:alpha val="9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שנתית</a:t>
          </a:r>
        </a:p>
      </dsp:txBody>
      <dsp:txXfrm>
        <a:off x="4497732" y="78096"/>
        <a:ext cx="1396888" cy="947027"/>
      </dsp:txXfrm>
    </dsp:sp>
    <dsp:sp modelId="{21535464-466E-473A-8BF0-D5312446A615}">
      <dsp:nvSpPr>
        <dsp:cNvPr id="0" name=""/>
        <dsp:cNvSpPr/>
      </dsp:nvSpPr>
      <dsp:spPr>
        <a:xfrm>
          <a:off x="3371737" y="126948"/>
          <a:ext cx="1090500" cy="848261"/>
        </a:xfrm>
        <a:prstGeom prst="rect">
          <a:avLst/>
        </a:prstGeom>
        <a:noFill/>
        <a:ln>
          <a:noFill/>
        </a:ln>
        <a:effectLst/>
      </dsp:spPr>
      <dsp:style>
        <a:lnRef idx="0">
          <a:scrgbClr r="0" g="0" b="0"/>
        </a:lnRef>
        <a:fillRef idx="0">
          <a:scrgbClr r="0" g="0" b="0"/>
        </a:fillRef>
        <a:effectRef idx="0">
          <a:scrgbClr r="0" g="0" b="0"/>
        </a:effectRef>
        <a:fontRef idx="minor"/>
      </dsp:style>
    </dsp:sp>
    <dsp:sp modelId="{C2A31C20-EB08-46A5-8F5A-5C1B86E546B6}">
      <dsp:nvSpPr>
        <dsp:cNvPr id="0" name=""/>
        <dsp:cNvSpPr/>
      </dsp:nvSpPr>
      <dsp:spPr>
        <a:xfrm rot="10800000">
          <a:off x="3537611" y="2254796"/>
          <a:ext cx="1014001" cy="890674"/>
        </a:xfrm>
        <a:prstGeom prst="bentArrow">
          <a:avLst>
            <a:gd name="adj1" fmla="val 32840"/>
            <a:gd name="adj2" fmla="val 25000"/>
            <a:gd name="adj3" fmla="val 35780"/>
            <a:gd name="adj4" fmla="val 0"/>
          </a:avLst>
        </a:prstGeom>
        <a:solidFill>
          <a:schemeClr val="accent1">
            <a:tint val="50000"/>
            <a:hueOff val="34774"/>
            <a:satOff val="-1608"/>
            <a:lumOff val="5828"/>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B8DADEB-B229-48D0-8573-A6EBDB95E85F}">
      <dsp:nvSpPr>
        <dsp:cNvPr id="0" name=""/>
        <dsp:cNvSpPr/>
      </dsp:nvSpPr>
      <dsp:spPr>
        <a:xfrm>
          <a:off x="3210910" y="1205802"/>
          <a:ext cx="1499372" cy="1049511"/>
        </a:xfrm>
        <a:prstGeom prst="roundRect">
          <a:avLst>
            <a:gd name="adj" fmla="val 16670"/>
          </a:avLst>
        </a:prstGeom>
        <a:solidFill>
          <a:schemeClr val="accent1">
            <a:alpha val="90000"/>
            <a:hueOff val="0"/>
            <a:satOff val="0"/>
            <a:lumOff val="0"/>
            <a:alphaOff val="-13333"/>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מצגת</a:t>
          </a:r>
          <a:r>
            <a:rPr lang="he-IL" sz="2400" kern="1200" dirty="0">
              <a:latin typeface="David" panose="020E0502060401010101" pitchFamily="34" charset="-79"/>
              <a:cs typeface="David" panose="020E0502060401010101" pitchFamily="34" charset="-79"/>
            </a:rPr>
            <a:t> </a:t>
          </a:r>
          <a:br>
            <a:rPr lang="en-US" sz="2400" kern="1200" dirty="0">
              <a:latin typeface="David" panose="020E0502060401010101" pitchFamily="34" charset="-79"/>
              <a:cs typeface="David" panose="020E0502060401010101" pitchFamily="34" charset="-79"/>
            </a:rPr>
          </a:br>
          <a:r>
            <a:rPr lang="he-IL" sz="1600" kern="1200" dirty="0">
              <a:latin typeface="David" panose="020E0502060401010101" pitchFamily="34" charset="-79"/>
              <a:cs typeface="David" panose="020E0502060401010101" pitchFamily="34" charset="-79"/>
            </a:rPr>
            <a:t>(</a:t>
          </a:r>
          <a:r>
            <a:rPr lang="en-US" sz="1600" kern="1200" dirty="0">
              <a:latin typeface="David" panose="020E0502060401010101" pitchFamily="34" charset="-79"/>
              <a:cs typeface="David" panose="020E0502060401010101" pitchFamily="34" charset="-79"/>
            </a:rPr>
            <a:t>(TED</a:t>
          </a:r>
          <a:endParaRPr lang="he-IL" sz="1600" kern="1200" dirty="0">
            <a:latin typeface="David" panose="020E0502060401010101" pitchFamily="34" charset="-79"/>
            <a:cs typeface="David" panose="020E0502060401010101" pitchFamily="34" charset="-79"/>
          </a:endParaRPr>
        </a:p>
      </dsp:txBody>
      <dsp:txXfrm>
        <a:off x="3262152" y="1257044"/>
        <a:ext cx="1396888" cy="947027"/>
      </dsp:txXfrm>
    </dsp:sp>
    <dsp:sp modelId="{5D1C3244-0844-4074-9A94-1342CEE1678D}">
      <dsp:nvSpPr>
        <dsp:cNvPr id="0" name=""/>
        <dsp:cNvSpPr/>
      </dsp:nvSpPr>
      <dsp:spPr>
        <a:xfrm>
          <a:off x="2136157" y="1305896"/>
          <a:ext cx="1090500" cy="848261"/>
        </a:xfrm>
        <a:prstGeom prst="rect">
          <a:avLst/>
        </a:prstGeom>
        <a:noFill/>
        <a:ln>
          <a:noFill/>
        </a:ln>
        <a:effectLst/>
      </dsp:spPr>
      <dsp:style>
        <a:lnRef idx="0">
          <a:scrgbClr r="0" g="0" b="0"/>
        </a:lnRef>
        <a:fillRef idx="0">
          <a:scrgbClr r="0" g="0" b="0"/>
        </a:fillRef>
        <a:effectRef idx="0">
          <a:scrgbClr r="0" g="0" b="0"/>
        </a:effectRef>
        <a:fontRef idx="minor"/>
      </dsp:style>
    </dsp:sp>
    <dsp:sp modelId="{E366F718-870B-44AC-83F6-28967A17834D}">
      <dsp:nvSpPr>
        <dsp:cNvPr id="0" name=""/>
        <dsp:cNvSpPr/>
      </dsp:nvSpPr>
      <dsp:spPr>
        <a:xfrm rot="10800000">
          <a:off x="2302031" y="3433744"/>
          <a:ext cx="1014001" cy="890674"/>
        </a:xfrm>
        <a:prstGeom prst="bentArrow">
          <a:avLst>
            <a:gd name="adj1" fmla="val 32840"/>
            <a:gd name="adj2" fmla="val 25000"/>
            <a:gd name="adj3" fmla="val 35780"/>
            <a:gd name="adj4" fmla="val 0"/>
          </a:avLst>
        </a:prstGeom>
        <a:solidFill>
          <a:schemeClr val="accent1">
            <a:tint val="50000"/>
            <a:hueOff val="69547"/>
            <a:satOff val="-3216"/>
            <a:lumOff val="11657"/>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6E85835-D1C8-477D-9867-5AD0F55E58DF}">
      <dsp:nvSpPr>
        <dsp:cNvPr id="0" name=""/>
        <dsp:cNvSpPr/>
      </dsp:nvSpPr>
      <dsp:spPr>
        <a:xfrm>
          <a:off x="1975330" y="2384750"/>
          <a:ext cx="1499372" cy="1049511"/>
        </a:xfrm>
        <a:prstGeom prst="roundRect">
          <a:avLst>
            <a:gd name="adj" fmla="val 16670"/>
          </a:avLst>
        </a:prstGeom>
        <a:solidFill>
          <a:schemeClr val="accent1">
            <a:alpha val="90000"/>
            <a:hueOff val="0"/>
            <a:satOff val="0"/>
            <a:lumOff val="0"/>
            <a:alphaOff val="-26667"/>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פוסטר</a:t>
          </a:r>
          <a:r>
            <a:rPr lang="he-IL" sz="2400" kern="1200" dirty="0">
              <a:latin typeface="David" panose="020E0502060401010101" pitchFamily="34" charset="-79"/>
              <a:cs typeface="David" panose="020E0502060401010101" pitchFamily="34" charset="-79"/>
            </a:rPr>
            <a:t> </a:t>
          </a:r>
          <a:r>
            <a:rPr lang="he-IL" sz="1600" kern="1200" dirty="0">
              <a:latin typeface="David" panose="020E0502060401010101" pitchFamily="34" charset="-79"/>
              <a:cs typeface="David" panose="020E0502060401010101" pitchFamily="34" charset="-79"/>
            </a:rPr>
            <a:t>(</a:t>
          </a:r>
          <a:r>
            <a:rPr lang="he-IL" sz="1600" kern="1200" dirty="0" err="1">
              <a:latin typeface="David" panose="020E0502060401010101" pitchFamily="34" charset="-79"/>
              <a:cs typeface="David" panose="020E0502060401010101" pitchFamily="34" charset="-79"/>
            </a:rPr>
            <a:t>אינפוגרפיקה</a:t>
          </a:r>
          <a:r>
            <a:rPr lang="he-IL" sz="1600" kern="1200" dirty="0">
              <a:latin typeface="David" panose="020E0502060401010101" pitchFamily="34" charset="-79"/>
              <a:cs typeface="David" panose="020E0502060401010101" pitchFamily="34" charset="-79"/>
            </a:rPr>
            <a:t>)</a:t>
          </a:r>
        </a:p>
      </dsp:txBody>
      <dsp:txXfrm>
        <a:off x="2026572" y="2435992"/>
        <a:ext cx="1396888" cy="947027"/>
      </dsp:txXfrm>
    </dsp:sp>
    <dsp:sp modelId="{8AFE63FE-4856-4BD4-8068-F868684707AF}">
      <dsp:nvSpPr>
        <dsp:cNvPr id="0" name=""/>
        <dsp:cNvSpPr/>
      </dsp:nvSpPr>
      <dsp:spPr>
        <a:xfrm>
          <a:off x="900577" y="2484845"/>
          <a:ext cx="1090500" cy="848261"/>
        </a:xfrm>
        <a:prstGeom prst="rect">
          <a:avLst/>
        </a:prstGeom>
        <a:noFill/>
        <a:ln>
          <a:noFill/>
        </a:ln>
        <a:effectLst/>
      </dsp:spPr>
      <dsp:style>
        <a:lnRef idx="0">
          <a:scrgbClr r="0" g="0" b="0"/>
        </a:lnRef>
        <a:fillRef idx="0">
          <a:scrgbClr r="0" g="0" b="0"/>
        </a:fillRef>
        <a:effectRef idx="0">
          <a:scrgbClr r="0" g="0" b="0"/>
        </a:effectRef>
        <a:fontRef idx="minor"/>
      </dsp:style>
    </dsp:sp>
    <dsp:sp modelId="{4880975E-F93B-43A0-B546-FAB7DEC8568B}">
      <dsp:nvSpPr>
        <dsp:cNvPr id="0" name=""/>
        <dsp:cNvSpPr/>
      </dsp:nvSpPr>
      <dsp:spPr>
        <a:xfrm>
          <a:off x="739750" y="3563698"/>
          <a:ext cx="1499372" cy="1049511"/>
        </a:xfrm>
        <a:prstGeom prst="roundRect">
          <a:avLst>
            <a:gd name="adj" fmla="val 16670"/>
          </a:avLst>
        </a:prstGeom>
        <a:solidFill>
          <a:schemeClr val="accent1">
            <a:alpha val="90000"/>
            <a:hueOff val="0"/>
            <a:satOff val="0"/>
            <a:lumOff val="0"/>
            <a:alphaOff val="-4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מאמר</a:t>
          </a:r>
          <a:r>
            <a:rPr lang="he-IL" sz="2400" kern="1200" dirty="0">
              <a:latin typeface="David" panose="020E0502060401010101" pitchFamily="34" charset="-79"/>
              <a:cs typeface="David" panose="020E0502060401010101" pitchFamily="34" charset="-79"/>
            </a:rPr>
            <a:t> </a:t>
          </a:r>
          <a:r>
            <a:rPr lang="he-IL" sz="1600" kern="1200" dirty="0">
              <a:latin typeface="David" panose="020E0502060401010101" pitchFamily="34" charset="-79"/>
              <a:cs typeface="David" panose="020E0502060401010101" pitchFamily="34" charset="-79"/>
            </a:rPr>
            <a:t>(מצטיינים)</a:t>
          </a:r>
          <a:endParaRPr lang="he-IL" sz="2400" kern="1200" dirty="0">
            <a:latin typeface="David" panose="020E0502060401010101" pitchFamily="34" charset="-79"/>
            <a:cs typeface="David" panose="020E0502060401010101" pitchFamily="34" charset="-79"/>
          </a:endParaRPr>
        </a:p>
      </dsp:txBody>
      <dsp:txXfrm>
        <a:off x="790992" y="3614940"/>
        <a:ext cx="1396888" cy="9470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4AFB3-02EF-4434-89D9-838E27931F27}">
      <dsp:nvSpPr>
        <dsp:cNvPr id="0" name=""/>
        <dsp:cNvSpPr/>
      </dsp:nvSpPr>
      <dsp:spPr>
        <a:xfrm>
          <a:off x="2475239" y="614391"/>
          <a:ext cx="4086017" cy="4086017"/>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82F149-1CD5-44F4-A6B4-FACF222DC020}">
      <dsp:nvSpPr>
        <dsp:cNvPr id="0" name=""/>
        <dsp:cNvSpPr/>
      </dsp:nvSpPr>
      <dsp:spPr>
        <a:xfrm>
          <a:off x="2475239" y="614391"/>
          <a:ext cx="4086017" cy="4086017"/>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987C224-1B6B-44D0-9BB3-5CF3DE7261AD}">
      <dsp:nvSpPr>
        <dsp:cNvPr id="0" name=""/>
        <dsp:cNvSpPr/>
      </dsp:nvSpPr>
      <dsp:spPr>
        <a:xfrm>
          <a:off x="2475239" y="614391"/>
          <a:ext cx="4086017" cy="4086017"/>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05F8AA6-7626-4853-935B-FEFC7087C8B5}">
      <dsp:nvSpPr>
        <dsp:cNvPr id="0" name=""/>
        <dsp:cNvSpPr/>
      </dsp:nvSpPr>
      <dsp:spPr>
        <a:xfrm>
          <a:off x="2475239" y="614391"/>
          <a:ext cx="4086017" cy="4086017"/>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B6E0175-711F-4DA8-94B1-4D19331A3EFF}">
      <dsp:nvSpPr>
        <dsp:cNvPr id="0" name=""/>
        <dsp:cNvSpPr/>
      </dsp:nvSpPr>
      <dsp:spPr>
        <a:xfrm>
          <a:off x="2475239" y="614391"/>
          <a:ext cx="4086017" cy="4086017"/>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E3726D0-94CA-4CAD-A310-3B9D12773D77}">
      <dsp:nvSpPr>
        <dsp:cNvPr id="0" name=""/>
        <dsp:cNvSpPr/>
      </dsp:nvSpPr>
      <dsp:spPr>
        <a:xfrm>
          <a:off x="3577314" y="1716466"/>
          <a:ext cx="1881867" cy="188186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he-IL" sz="32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חניך</a:t>
          </a:r>
          <a:endParaRPr lang="he-IL" sz="1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852907" y="1992059"/>
        <a:ext cx="1330681" cy="1330681"/>
      </dsp:txXfrm>
    </dsp:sp>
    <dsp:sp modelId="{192BBA1B-5595-47E5-A963-CC7CDEC6D923}">
      <dsp:nvSpPr>
        <dsp:cNvPr id="0" name=""/>
        <dsp:cNvSpPr/>
      </dsp:nvSpPr>
      <dsp:spPr>
        <a:xfrm>
          <a:off x="3859594" y="3160"/>
          <a:ext cx="1317307" cy="131730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David" panose="020E0502060401010101" pitchFamily="34" charset="-79"/>
              <a:cs typeface="David" panose="020E0502060401010101" pitchFamily="34" charset="-79"/>
            </a:rPr>
            <a:t>מדריך ישיר ומפקד בכיר (</a:t>
          </a:r>
          <a:r>
            <a:rPr lang="he-IL" sz="1400" kern="1200" dirty="0" err="1">
              <a:latin typeface="David" panose="020E0502060401010101" pitchFamily="34" charset="-79"/>
              <a:cs typeface="David" panose="020E0502060401010101" pitchFamily="34" charset="-79"/>
            </a:rPr>
            <a:t>חוו"ד</a:t>
          </a:r>
          <a:r>
            <a:rPr lang="he-IL" sz="1400" kern="1200" dirty="0">
              <a:latin typeface="David" panose="020E0502060401010101" pitchFamily="34" charset="-79"/>
              <a:cs typeface="David" panose="020E0502060401010101" pitchFamily="34" charset="-79"/>
            </a:rPr>
            <a:t> מילולי וכתוב)</a:t>
          </a:r>
        </a:p>
      </dsp:txBody>
      <dsp:txXfrm>
        <a:off x="4052509" y="196075"/>
        <a:ext cx="931477" cy="931477"/>
      </dsp:txXfrm>
    </dsp:sp>
    <dsp:sp modelId="{62F8A2BE-89C0-42A9-A90E-E9232EA00BEB}">
      <dsp:nvSpPr>
        <dsp:cNvPr id="0" name=""/>
        <dsp:cNvSpPr/>
      </dsp:nvSpPr>
      <dsp:spPr>
        <a:xfrm>
          <a:off x="5757509" y="1382076"/>
          <a:ext cx="1317307" cy="131730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David" panose="020E0502060401010101" pitchFamily="34" charset="-79"/>
              <a:cs typeface="David" panose="020E0502060401010101" pitchFamily="34" charset="-79"/>
            </a:rPr>
            <a:t>סגל הדרכה (משוב)</a:t>
          </a:r>
        </a:p>
      </dsp:txBody>
      <dsp:txXfrm>
        <a:off x="5950424" y="1574991"/>
        <a:ext cx="931477" cy="931477"/>
      </dsp:txXfrm>
    </dsp:sp>
    <dsp:sp modelId="{0F5ACBBE-9F81-4142-858F-90B9F9742487}">
      <dsp:nvSpPr>
        <dsp:cNvPr id="0" name=""/>
        <dsp:cNvSpPr/>
      </dsp:nvSpPr>
      <dsp:spPr>
        <a:xfrm>
          <a:off x="5032570" y="3613209"/>
          <a:ext cx="1317307" cy="131730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David" panose="020E0502060401010101" pitchFamily="34" charset="-79"/>
              <a:cs typeface="David" panose="020E0502060401010101" pitchFamily="34" charset="-79"/>
            </a:rPr>
            <a:t>אקדמיה (מטלות וגיליון ציונים)</a:t>
          </a:r>
        </a:p>
      </dsp:txBody>
      <dsp:txXfrm>
        <a:off x="5225485" y="3806124"/>
        <a:ext cx="931477" cy="931477"/>
      </dsp:txXfrm>
    </dsp:sp>
    <dsp:sp modelId="{6767C560-4A57-4E29-8178-1EF8E9C60A80}">
      <dsp:nvSpPr>
        <dsp:cNvPr id="0" name=""/>
        <dsp:cNvSpPr/>
      </dsp:nvSpPr>
      <dsp:spPr>
        <a:xfrm>
          <a:off x="2686618" y="3613209"/>
          <a:ext cx="1317307" cy="131730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David" panose="020E0502060401010101" pitchFamily="34" charset="-79"/>
              <a:cs typeface="David" panose="020E0502060401010101" pitchFamily="34" charset="-79"/>
            </a:rPr>
            <a:t>החניך עצמו</a:t>
          </a:r>
          <a:br>
            <a:rPr lang="en-US" sz="1400" kern="1200" dirty="0">
              <a:latin typeface="David" panose="020E0502060401010101" pitchFamily="34" charset="-79"/>
              <a:cs typeface="David" panose="020E0502060401010101" pitchFamily="34" charset="-79"/>
            </a:rPr>
          </a:br>
          <a:r>
            <a:rPr lang="he-IL" sz="1400" kern="1200" dirty="0">
              <a:latin typeface="David" panose="020E0502060401010101" pitchFamily="34" charset="-79"/>
              <a:cs typeface="David" panose="020E0502060401010101" pitchFamily="34" charset="-79"/>
            </a:rPr>
            <a:t>(סיכום מסע)</a:t>
          </a:r>
        </a:p>
      </dsp:txBody>
      <dsp:txXfrm>
        <a:off x="2879533" y="3806124"/>
        <a:ext cx="931477" cy="931477"/>
      </dsp:txXfrm>
    </dsp:sp>
    <dsp:sp modelId="{D91BE305-0E4F-47A4-946D-0B594CDD8C37}">
      <dsp:nvSpPr>
        <dsp:cNvPr id="0" name=""/>
        <dsp:cNvSpPr/>
      </dsp:nvSpPr>
      <dsp:spPr>
        <a:xfrm>
          <a:off x="1961679" y="1382076"/>
          <a:ext cx="1317307" cy="1317307"/>
        </a:xfrm>
        <a:prstGeom prst="ellipse">
          <a:avLst/>
        </a:prstGeom>
        <a:solidFill>
          <a:srgbClr val="FFFF00"/>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he-IL" sz="1400" kern="1200" dirty="0">
              <a:solidFill>
                <a:schemeClr val="tx1"/>
              </a:solidFill>
              <a:latin typeface="David" panose="020E0502060401010101" pitchFamily="34" charset="-79"/>
              <a:cs typeface="David" panose="020E0502060401010101" pitchFamily="34" charset="-79"/>
            </a:rPr>
            <a:t>הערכת עמיתים (צידה לדרך)</a:t>
          </a:r>
        </a:p>
      </dsp:txBody>
      <dsp:txXfrm>
        <a:off x="2154594" y="1574991"/>
        <a:ext cx="931477" cy="9314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83634-1801-4F77-B790-DF2E134232B2}">
      <dsp:nvSpPr>
        <dsp:cNvPr id="0" name=""/>
        <dsp:cNvSpPr/>
      </dsp:nvSpPr>
      <dsp:spPr>
        <a:xfrm>
          <a:off x="2381" y="487720"/>
          <a:ext cx="2321677" cy="928671"/>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David" panose="020E0502060401010101" pitchFamily="34" charset="-79"/>
              <a:cs typeface="David" panose="020E0502060401010101" pitchFamily="34" charset="-79"/>
            </a:rPr>
            <a:t>הפצת </a:t>
          </a:r>
        </a:p>
        <a:p>
          <a:pPr marL="0" lvl="0" indent="0" algn="ctr" defTabSz="1066800" rtl="1">
            <a:lnSpc>
              <a:spcPct val="90000"/>
            </a:lnSpc>
            <a:spcBef>
              <a:spcPct val="0"/>
            </a:spcBef>
            <a:spcAft>
              <a:spcPct val="35000"/>
            </a:spcAft>
            <a:buNone/>
          </a:pPr>
          <a:r>
            <a:rPr lang="he-IL" sz="2400" kern="1200" dirty="0">
              <a:latin typeface="David" panose="020E0502060401010101" pitchFamily="34" charset="-79"/>
              <a:cs typeface="David" panose="020E0502060401010101" pitchFamily="34" charset="-79"/>
            </a:rPr>
            <a:t>הערכה מסכמת</a:t>
          </a:r>
          <a:endParaRPr lang="he-IL" sz="4400" kern="1200" dirty="0">
            <a:latin typeface="David" panose="020E0502060401010101" pitchFamily="34" charset="-79"/>
            <a:cs typeface="David" panose="020E0502060401010101" pitchFamily="34" charset="-79"/>
          </a:endParaRPr>
        </a:p>
      </dsp:txBody>
      <dsp:txXfrm>
        <a:off x="2381" y="487720"/>
        <a:ext cx="2321677" cy="928671"/>
      </dsp:txXfrm>
    </dsp:sp>
    <dsp:sp modelId="{424C188D-22EF-4E90-B35B-4EEDA52954F0}">
      <dsp:nvSpPr>
        <dsp:cNvPr id="0" name=""/>
        <dsp:cNvSpPr/>
      </dsp:nvSpPr>
      <dsp:spPr>
        <a:xfrm>
          <a:off x="2381" y="1416392"/>
          <a:ext cx="2321677" cy="2854800"/>
        </a:xfrm>
        <a:prstGeom prst="rect">
          <a:avLst/>
        </a:prstGeom>
        <a:solidFill>
          <a:schemeClr val="accent1">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עותק לחניך</a:t>
          </a:r>
        </a:p>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עותק למפקד הארגון הקולט בליווי שיחת טלפון</a:t>
          </a:r>
          <a:r>
            <a:rPr lang="en-US" sz="1600" kern="1200" dirty="0">
              <a:latin typeface="David" panose="020E0502060401010101" pitchFamily="34" charset="-79"/>
              <a:cs typeface="David" panose="020E0502060401010101" pitchFamily="34" charset="-79"/>
            </a:rPr>
            <a:t>/</a:t>
          </a:r>
          <a:r>
            <a:rPr lang="he-IL" sz="1600" kern="1200" dirty="0">
              <a:latin typeface="David" panose="020E0502060401010101" pitchFamily="34" charset="-79"/>
              <a:cs typeface="David" panose="020E0502060401010101" pitchFamily="34" charset="-79"/>
            </a:rPr>
            <a:t>פגישה</a:t>
          </a:r>
        </a:p>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ציון סופי מב"ל לתיק קצין</a:t>
          </a:r>
        </a:p>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סריקת טופס הערכה למערכת </a:t>
          </a:r>
          <a:r>
            <a:rPr lang="he-IL" sz="1600" kern="1200" dirty="0" err="1">
              <a:latin typeface="David" panose="020E0502060401010101" pitchFamily="34" charset="-79"/>
              <a:cs typeface="David" panose="020E0502060401010101" pitchFamily="34" charset="-79"/>
            </a:rPr>
            <a:t>משא"ן</a:t>
          </a:r>
          <a:r>
            <a:rPr lang="he-IL" sz="1600" kern="1200" dirty="0">
              <a:latin typeface="David" panose="020E0502060401010101" pitchFamily="34" charset="-79"/>
              <a:cs typeface="David" panose="020E0502060401010101" pitchFamily="34" charset="-79"/>
            </a:rPr>
            <a:t> צה"לית</a:t>
          </a:r>
        </a:p>
      </dsp:txBody>
      <dsp:txXfrm>
        <a:off x="2381" y="1416392"/>
        <a:ext cx="2321677" cy="2854800"/>
      </dsp:txXfrm>
    </dsp:sp>
    <dsp:sp modelId="{9EE3A6FE-4939-4383-BB16-0B5D54D5F91B}">
      <dsp:nvSpPr>
        <dsp:cNvPr id="0" name=""/>
        <dsp:cNvSpPr/>
      </dsp:nvSpPr>
      <dsp:spPr>
        <a:xfrm>
          <a:off x="2649094" y="487720"/>
          <a:ext cx="2321677" cy="928671"/>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David" panose="020E0502060401010101" pitchFamily="34" charset="-79"/>
              <a:cs typeface="David" panose="020E0502060401010101" pitchFamily="34" charset="-79"/>
            </a:rPr>
            <a:t>משוב </a:t>
          </a:r>
          <a:br>
            <a:rPr lang="en-US" sz="2400" kern="1200" dirty="0">
              <a:latin typeface="David" panose="020E0502060401010101" pitchFamily="34" charset="-79"/>
              <a:cs typeface="David" panose="020E0502060401010101" pitchFamily="34" charset="-79"/>
            </a:rPr>
          </a:br>
          <a:r>
            <a:rPr lang="he-IL" sz="2400" kern="1200" dirty="0">
              <a:latin typeface="David" panose="020E0502060401010101" pitchFamily="34" charset="-79"/>
              <a:cs typeface="David" panose="020E0502060401010101" pitchFamily="34" charset="-79"/>
            </a:rPr>
            <a:t>מפקד המב"ל</a:t>
          </a:r>
        </a:p>
      </dsp:txBody>
      <dsp:txXfrm>
        <a:off x="2649094" y="487720"/>
        <a:ext cx="2321677" cy="928671"/>
      </dsp:txXfrm>
    </dsp:sp>
    <dsp:sp modelId="{DA8A649D-21D5-4DBF-B999-F85C853CD767}">
      <dsp:nvSpPr>
        <dsp:cNvPr id="0" name=""/>
        <dsp:cNvSpPr/>
      </dsp:nvSpPr>
      <dsp:spPr>
        <a:xfrm>
          <a:off x="2649094" y="1416392"/>
          <a:ext cx="2321677" cy="2854800"/>
        </a:xfrm>
        <a:prstGeom prst="rect">
          <a:avLst/>
        </a:prstGeom>
        <a:solidFill>
          <a:schemeClr val="accent1">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מילוי פרק מפקד המב"ל בטופס</a:t>
          </a:r>
        </a:p>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שיחת משוב עם החניך</a:t>
          </a:r>
        </a:p>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חתימת מפקד המב"ל והחניך על הטופס</a:t>
          </a:r>
        </a:p>
        <a:p>
          <a:pPr marL="171450" lvl="1" indent="-171450" algn="r" defTabSz="711200" rtl="1">
            <a:lnSpc>
              <a:spcPct val="150000"/>
            </a:lnSpc>
            <a:spcBef>
              <a:spcPct val="0"/>
            </a:spcBef>
            <a:spcAft>
              <a:spcPct val="15000"/>
            </a:spcAft>
            <a:buChar char="•"/>
          </a:pPr>
          <a:r>
            <a:rPr lang="he-IL" sz="1600" kern="1200" dirty="0">
              <a:solidFill>
                <a:srgbClr val="FF0000"/>
              </a:solidFill>
              <a:latin typeface="David" panose="020E0502060401010101" pitchFamily="34" charset="-79"/>
              <a:cs typeface="David" panose="020E0502060401010101" pitchFamily="34" charset="-79"/>
            </a:rPr>
            <a:t>במידה וחניך לא חתם- ירשם במשוב הסיבה ע"י מ. המב"ל</a:t>
          </a:r>
        </a:p>
      </dsp:txBody>
      <dsp:txXfrm>
        <a:off x="2649094" y="1416392"/>
        <a:ext cx="2321677" cy="2854800"/>
      </dsp:txXfrm>
    </dsp:sp>
    <dsp:sp modelId="{A06E6DD2-8372-41F2-B6C1-2510E02D333F}">
      <dsp:nvSpPr>
        <dsp:cNvPr id="0" name=""/>
        <dsp:cNvSpPr/>
      </dsp:nvSpPr>
      <dsp:spPr>
        <a:xfrm>
          <a:off x="5295806" y="487720"/>
          <a:ext cx="2321677" cy="928671"/>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David" panose="020E0502060401010101" pitchFamily="34" charset="-79"/>
              <a:cs typeface="David" panose="020E0502060401010101" pitchFamily="34" charset="-79"/>
            </a:rPr>
            <a:t>משוב </a:t>
          </a:r>
          <a:br>
            <a:rPr lang="en-US" sz="2400" kern="1200" dirty="0">
              <a:latin typeface="David" panose="020E0502060401010101" pitchFamily="34" charset="-79"/>
              <a:cs typeface="David" panose="020E0502060401010101" pitchFamily="34" charset="-79"/>
            </a:rPr>
          </a:br>
          <a:r>
            <a:rPr lang="he-IL" sz="2400" kern="1200" dirty="0">
              <a:latin typeface="David" panose="020E0502060401010101" pitchFamily="34" charset="-79"/>
              <a:cs typeface="David" panose="020E0502060401010101" pitchFamily="34" charset="-79"/>
            </a:rPr>
            <a:t>מדריך הצוות</a:t>
          </a:r>
        </a:p>
      </dsp:txBody>
      <dsp:txXfrm>
        <a:off x="5295806" y="487720"/>
        <a:ext cx="2321677" cy="928671"/>
      </dsp:txXfrm>
    </dsp:sp>
    <dsp:sp modelId="{A329CA41-0D8B-4398-A576-7E9FB2FC0E72}">
      <dsp:nvSpPr>
        <dsp:cNvPr id="0" name=""/>
        <dsp:cNvSpPr/>
      </dsp:nvSpPr>
      <dsp:spPr>
        <a:xfrm>
          <a:off x="5295806" y="1416392"/>
          <a:ext cx="2321677" cy="2854800"/>
        </a:xfrm>
        <a:prstGeom prst="rect">
          <a:avLst/>
        </a:prstGeom>
        <a:solidFill>
          <a:schemeClr val="accent1">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מילוי טופס הערכה</a:t>
          </a:r>
        </a:p>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שיחת משוב עם החניך</a:t>
          </a:r>
        </a:p>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חתימת מדריך על הטופס</a:t>
          </a:r>
        </a:p>
        <a:p>
          <a:pPr marL="171450" lvl="1" indent="-171450" algn="r" defTabSz="711200" rtl="1">
            <a:lnSpc>
              <a:spcPct val="150000"/>
            </a:lnSpc>
            <a:spcBef>
              <a:spcPct val="0"/>
            </a:spcBef>
            <a:spcAft>
              <a:spcPct val="15000"/>
            </a:spcAft>
            <a:buChar char="•"/>
          </a:pPr>
          <a:r>
            <a:rPr lang="he-IL" sz="1600" kern="1200" dirty="0">
              <a:latin typeface="David" panose="020E0502060401010101" pitchFamily="34" charset="-79"/>
              <a:cs typeface="David" panose="020E0502060401010101" pitchFamily="34" charset="-79"/>
            </a:rPr>
            <a:t>הערכת עמיתים- תועבר בע"פ ללא תיעוד בטופס!</a:t>
          </a:r>
        </a:p>
      </dsp:txBody>
      <dsp:txXfrm>
        <a:off x="5295806" y="1416392"/>
        <a:ext cx="2321677" cy="28548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38BBD-3553-4B0A-94AB-7F04BB81A0D9}">
      <dsp:nvSpPr>
        <dsp:cNvPr id="0" name=""/>
        <dsp:cNvSpPr/>
      </dsp:nvSpPr>
      <dsp:spPr>
        <a:xfrm>
          <a:off x="828808" y="0"/>
          <a:ext cx="1346972" cy="1347040"/>
        </a:xfrm>
        <a:prstGeom prst="circularArrow">
          <a:avLst>
            <a:gd name="adj1" fmla="val 10980"/>
            <a:gd name="adj2" fmla="val 1142322"/>
            <a:gd name="adj3" fmla="val 4500000"/>
            <a:gd name="adj4" fmla="val 10800000"/>
            <a:gd name="adj5" fmla="val 12500"/>
          </a:avLst>
        </a:prstGeom>
        <a:solidFill>
          <a:srgbClr val="72AF2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7D44C-B130-4C5D-A25E-6896F7205A31}">
      <dsp:nvSpPr>
        <dsp:cNvPr id="0" name=""/>
        <dsp:cNvSpPr/>
      </dsp:nvSpPr>
      <dsp:spPr>
        <a:xfrm>
          <a:off x="1126198" y="487856"/>
          <a:ext cx="751687" cy="3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he-IL" sz="1600" b="1" kern="1200"/>
            <a:t>יש מאין</a:t>
          </a:r>
          <a:endParaRPr lang="he-IL" sz="1600" kern="1200"/>
        </a:p>
      </dsp:txBody>
      <dsp:txXfrm>
        <a:off x="1126198" y="487856"/>
        <a:ext cx="751687" cy="375675"/>
      </dsp:txXfrm>
    </dsp:sp>
    <dsp:sp modelId="{F081B81C-CAE3-42D0-B82C-63C8DF00777B}">
      <dsp:nvSpPr>
        <dsp:cNvPr id="0" name=""/>
        <dsp:cNvSpPr/>
      </dsp:nvSpPr>
      <dsp:spPr>
        <a:xfrm>
          <a:off x="454606" y="773961"/>
          <a:ext cx="1346972" cy="1347040"/>
        </a:xfrm>
        <a:prstGeom prst="leftCircularArrow">
          <a:avLst>
            <a:gd name="adj1" fmla="val 10980"/>
            <a:gd name="adj2" fmla="val 1142322"/>
            <a:gd name="adj3" fmla="val 6300000"/>
            <a:gd name="adj4" fmla="val 18900000"/>
            <a:gd name="adj5" fmla="val 12500"/>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60BF34-65FA-4BE9-9AF8-476FCCE050C6}">
      <dsp:nvSpPr>
        <dsp:cNvPr id="0" name=""/>
        <dsp:cNvSpPr/>
      </dsp:nvSpPr>
      <dsp:spPr>
        <a:xfrm>
          <a:off x="750481" y="1263557"/>
          <a:ext cx="751687" cy="3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he-IL" sz="1600" b="1" kern="1200" dirty="0"/>
            <a:t>עיבוד ידע</a:t>
          </a:r>
          <a:endParaRPr lang="he-IL" sz="1600" kern="1200" dirty="0"/>
        </a:p>
      </dsp:txBody>
      <dsp:txXfrm>
        <a:off x="750481" y="1263557"/>
        <a:ext cx="751687" cy="375675"/>
      </dsp:txXfrm>
    </dsp:sp>
    <dsp:sp modelId="{CF0DEE7D-9D29-479A-B1DC-5BDCE23D764A}">
      <dsp:nvSpPr>
        <dsp:cNvPr id="0" name=""/>
        <dsp:cNvSpPr/>
      </dsp:nvSpPr>
      <dsp:spPr>
        <a:xfrm>
          <a:off x="828808" y="1551401"/>
          <a:ext cx="1346972" cy="1347040"/>
        </a:xfrm>
        <a:prstGeom prst="circularArrow">
          <a:avLst>
            <a:gd name="adj1" fmla="val 10980"/>
            <a:gd name="adj2" fmla="val 1142322"/>
            <a:gd name="adj3" fmla="val 4500000"/>
            <a:gd name="adj4" fmla="val 13500000"/>
            <a:gd name="adj5" fmla="val 125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EC61B-8489-4417-B34F-3E29830FA28D}">
      <dsp:nvSpPr>
        <dsp:cNvPr id="0" name=""/>
        <dsp:cNvSpPr/>
      </dsp:nvSpPr>
      <dsp:spPr>
        <a:xfrm>
          <a:off x="1126198" y="2038823"/>
          <a:ext cx="751687" cy="3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he-IL" sz="1600" b="1" kern="1200" dirty="0"/>
            <a:t>מיומנות רבה</a:t>
          </a:r>
          <a:endParaRPr lang="he-IL" sz="1600" kern="1200" dirty="0"/>
        </a:p>
      </dsp:txBody>
      <dsp:txXfrm>
        <a:off x="1126198" y="2038823"/>
        <a:ext cx="751687" cy="375675"/>
      </dsp:txXfrm>
    </dsp:sp>
    <dsp:sp modelId="{BA5F0DEC-5CDC-4683-BE66-8C522022A94F}">
      <dsp:nvSpPr>
        <dsp:cNvPr id="0" name=""/>
        <dsp:cNvSpPr/>
      </dsp:nvSpPr>
      <dsp:spPr>
        <a:xfrm>
          <a:off x="454606" y="2326667"/>
          <a:ext cx="1346972" cy="1347040"/>
        </a:xfrm>
        <a:prstGeom prst="leftCircularArrow">
          <a:avLst>
            <a:gd name="adj1" fmla="val 10980"/>
            <a:gd name="adj2" fmla="val 1142322"/>
            <a:gd name="adj3" fmla="val 6300000"/>
            <a:gd name="adj4" fmla="val 18900000"/>
            <a:gd name="adj5" fmla="val 1250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F1C78-7F5D-4ED9-BF95-EEDF0D2E969D}">
      <dsp:nvSpPr>
        <dsp:cNvPr id="0" name=""/>
        <dsp:cNvSpPr/>
      </dsp:nvSpPr>
      <dsp:spPr>
        <a:xfrm>
          <a:off x="750481" y="2814523"/>
          <a:ext cx="751687" cy="3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he-IL" sz="1600" b="1" kern="1200" dirty="0"/>
            <a:t>מיומנות בסיסית</a:t>
          </a:r>
          <a:endParaRPr lang="he-IL" sz="1600" kern="1200" dirty="0"/>
        </a:p>
      </dsp:txBody>
      <dsp:txXfrm>
        <a:off x="750481" y="2814523"/>
        <a:ext cx="751687" cy="375675"/>
      </dsp:txXfrm>
    </dsp:sp>
    <dsp:sp modelId="{DE2DB2CC-D1DF-450F-9E05-1454F597558B}">
      <dsp:nvSpPr>
        <dsp:cNvPr id="0" name=""/>
        <dsp:cNvSpPr/>
      </dsp:nvSpPr>
      <dsp:spPr>
        <a:xfrm>
          <a:off x="924569" y="3190199"/>
          <a:ext cx="1157219" cy="1157898"/>
        </a:xfrm>
        <a:prstGeom prst="blockArc">
          <a:avLst>
            <a:gd name="adj1" fmla="val 13500000"/>
            <a:gd name="adj2" fmla="val 10800000"/>
            <a:gd name="adj3" fmla="val 1274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AD9BD-2FE1-4BA5-A990-833BFA779701}">
      <dsp:nvSpPr>
        <dsp:cNvPr id="0" name=""/>
        <dsp:cNvSpPr/>
      </dsp:nvSpPr>
      <dsp:spPr>
        <a:xfrm>
          <a:off x="1126198" y="3590224"/>
          <a:ext cx="751687" cy="37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he-IL" sz="1600" b="1" kern="1200"/>
            <a:t>ידע בסיסי</a:t>
          </a:r>
          <a:endParaRPr lang="he-IL" sz="1600" kern="1200"/>
        </a:p>
      </dsp:txBody>
      <dsp:txXfrm>
        <a:off x="1126198" y="3590224"/>
        <a:ext cx="751687" cy="375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2">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2">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410191" y="0"/>
          <a:ext cx="85143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תכני חובה</a:t>
          </a:r>
        </a:p>
      </dsp:txBody>
      <dsp:txXfrm>
        <a:off x="1410191" y="0"/>
        <a:ext cx="851436" cy="1028034"/>
      </dsp:txXfrm>
    </dsp:sp>
    <dsp:sp modelId="{36591505-9FEE-4448-B10B-77943DB41160}">
      <dsp:nvSpPr>
        <dsp:cNvPr id="0" name=""/>
        <dsp:cNvSpPr/>
      </dsp:nvSpPr>
      <dsp:spPr>
        <a:xfrm>
          <a:off x="1543228" y="1346236"/>
          <a:ext cx="798221" cy="979080"/>
        </a:xfrm>
        <a:prstGeom prst="upArrow">
          <a:avLst/>
        </a:prstGeom>
        <a:solidFill>
          <a:schemeClr val="accent2">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24990" y="1419667"/>
          <a:ext cx="189963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בחירה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('חליפה לחניך')</a:t>
          </a:r>
        </a:p>
      </dsp:txBody>
      <dsp:txXfrm>
        <a:off x="-124990" y="1419667"/>
        <a:ext cx="1899639" cy="1028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FF5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FF5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43609" y="3988"/>
          <a:ext cx="159754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הדרכה ע"י חניכים</a:t>
          </a:r>
        </a:p>
      </dsp:txBody>
      <dsp:txXfrm>
        <a:off x="1043609" y="3988"/>
        <a:ext cx="1597541" cy="1028034"/>
      </dsp:txXfrm>
    </dsp:sp>
    <dsp:sp modelId="{36591505-9FEE-4448-B10B-77943DB41160}">
      <dsp:nvSpPr>
        <dsp:cNvPr id="0" name=""/>
        <dsp:cNvSpPr/>
      </dsp:nvSpPr>
      <dsp:spPr>
        <a:xfrm>
          <a:off x="1543228" y="1346236"/>
          <a:ext cx="798221" cy="979080"/>
        </a:xfrm>
        <a:prstGeom prst="upArrow">
          <a:avLst/>
        </a:prstGeom>
        <a:solidFill>
          <a:srgbClr val="FF5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48284" y="1419667"/>
          <a:ext cx="155308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הדרכה ע"י מרצים</a:t>
          </a:r>
        </a:p>
      </dsp:txBody>
      <dsp:txXfrm>
        <a:off x="48284" y="1419667"/>
        <a:ext cx="1553087" cy="1028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00B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00B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249648" y="0"/>
          <a:ext cx="117306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ולרוחב</a:t>
          </a:r>
        </a:p>
      </dsp:txBody>
      <dsp:txXfrm>
        <a:off x="1249648" y="0"/>
        <a:ext cx="1173066" cy="1028034"/>
      </dsp:txXfrm>
    </dsp:sp>
    <dsp:sp modelId="{36591505-9FEE-4448-B10B-77943DB41160}">
      <dsp:nvSpPr>
        <dsp:cNvPr id="0" name=""/>
        <dsp:cNvSpPr/>
      </dsp:nvSpPr>
      <dsp:spPr>
        <a:xfrm>
          <a:off x="1543228" y="1346236"/>
          <a:ext cx="798221" cy="979080"/>
        </a:xfrm>
        <a:prstGeom prst="upArrow">
          <a:avLst/>
        </a:prstGeom>
        <a:solidFill>
          <a:srgbClr val="00B05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044" y="1419667"/>
          <a:ext cx="138556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פחות </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ולעומק</a:t>
          </a:r>
        </a:p>
      </dsp:txBody>
      <dsp:txXfrm>
        <a:off x="132044" y="1419667"/>
        <a:ext cx="1385567" cy="1028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7030A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7030A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1537" y="0"/>
          <a:ext cx="136874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עיוני</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מליאה</a:t>
          </a:r>
        </a:p>
      </dsp:txBody>
      <dsp:txXfrm>
        <a:off x="1151537" y="0"/>
        <a:ext cx="1368743" cy="1028034"/>
      </dsp:txXfrm>
    </dsp:sp>
    <dsp:sp modelId="{36591505-9FEE-4448-B10B-77943DB41160}">
      <dsp:nvSpPr>
        <dsp:cNvPr id="0" name=""/>
        <dsp:cNvSpPr/>
      </dsp:nvSpPr>
      <dsp:spPr>
        <a:xfrm>
          <a:off x="1543228" y="1346236"/>
          <a:ext cx="798221" cy="979080"/>
        </a:xfrm>
        <a:prstGeom prst="upArrow">
          <a:avLst/>
        </a:prstGeom>
        <a:solidFill>
          <a:srgbClr val="7030A0"/>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50542" y="1286742"/>
          <a:ext cx="1950742"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מעשי</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בצוות/בחוץ</a:t>
          </a:r>
        </a:p>
      </dsp:txBody>
      <dsp:txXfrm>
        <a:off x="-150542" y="1286742"/>
        <a:ext cx="1950742" cy="1028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5">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5">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755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הדרכת מדריך בצוותו</a:t>
          </a:r>
        </a:p>
      </dsp:txBody>
      <dsp:txXfrm>
        <a:off x="1152129" y="0"/>
        <a:ext cx="1367559" cy="1028034"/>
      </dsp:txXfrm>
    </dsp:sp>
    <dsp:sp modelId="{36591505-9FEE-4448-B10B-77943DB41160}">
      <dsp:nvSpPr>
        <dsp:cNvPr id="0" name=""/>
        <dsp:cNvSpPr/>
      </dsp:nvSpPr>
      <dsp:spPr>
        <a:xfrm>
          <a:off x="1543228" y="1346236"/>
          <a:ext cx="798221" cy="979080"/>
        </a:xfrm>
        <a:prstGeom prst="upArrow">
          <a:avLst/>
        </a:prstGeom>
        <a:solidFill>
          <a:schemeClr val="accent5">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368" y="1419667"/>
          <a:ext cx="191439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הדרכה ע"י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מומחה תוכן</a:t>
          </a:r>
        </a:p>
      </dsp:txBody>
      <dsp:txXfrm>
        <a:off x="-132368" y="1419667"/>
        <a:ext cx="1914394" cy="1028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1">
            <a:tint val="60000"/>
            <a:hueOff val="0"/>
            <a:satOff val="0"/>
            <a:lumOff val="0"/>
            <a:alphaOff val="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1">
            <a:hueOff val="0"/>
            <a:satOff val="0"/>
            <a:lumOff val="0"/>
            <a:alphaOff val="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72954" y="0"/>
          <a:ext cx="152590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המדריך כמפקד וחונך</a:t>
          </a:r>
        </a:p>
      </dsp:txBody>
      <dsp:txXfrm>
        <a:off x="1072954" y="0"/>
        <a:ext cx="1525909" cy="1028034"/>
      </dsp:txXfrm>
    </dsp:sp>
    <dsp:sp modelId="{36591505-9FEE-4448-B10B-77943DB41160}">
      <dsp:nvSpPr>
        <dsp:cNvPr id="0" name=""/>
        <dsp:cNvSpPr/>
      </dsp:nvSpPr>
      <dsp:spPr>
        <a:xfrm>
          <a:off x="1543228" y="1346236"/>
          <a:ext cx="798221" cy="979080"/>
        </a:xfrm>
        <a:prstGeom prst="upArrow">
          <a:avLst/>
        </a:prstGeom>
        <a:solidFill>
          <a:schemeClr val="accent1">
            <a:hueOff val="0"/>
            <a:satOff val="0"/>
            <a:lumOff val="0"/>
            <a:alphaOff val="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77830" y="1419667"/>
          <a:ext cx="129399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המדריך כמוביל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ציר תוכן</a:t>
          </a:r>
        </a:p>
      </dsp:txBody>
      <dsp:txXfrm>
        <a:off x="177830" y="1419667"/>
        <a:ext cx="1293995" cy="1028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2">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2">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410191" y="0"/>
          <a:ext cx="85143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יציבות התוכן</a:t>
          </a:r>
        </a:p>
      </dsp:txBody>
      <dsp:txXfrm>
        <a:off x="1410191" y="0"/>
        <a:ext cx="851436" cy="1028034"/>
      </dsp:txXfrm>
    </dsp:sp>
    <dsp:sp modelId="{36591505-9FEE-4448-B10B-77943DB41160}">
      <dsp:nvSpPr>
        <dsp:cNvPr id="0" name=""/>
        <dsp:cNvSpPr/>
      </dsp:nvSpPr>
      <dsp:spPr>
        <a:xfrm>
          <a:off x="1543228" y="1346236"/>
          <a:ext cx="798221" cy="979080"/>
        </a:xfrm>
        <a:prstGeom prst="upArrow">
          <a:avLst/>
        </a:prstGeom>
        <a:solidFill>
          <a:schemeClr val="accent2">
            <a:lumMod val="60000"/>
            <a:lumOff val="40000"/>
          </a:schemeClr>
        </a:solidFill>
        <a:ln w="1905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32199" y="1419667"/>
          <a:ext cx="1185258"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רלוונטיות והשתנות התוכן</a:t>
          </a:r>
        </a:p>
      </dsp:txBody>
      <dsp:txXfrm>
        <a:off x="232199" y="1419667"/>
        <a:ext cx="1185258" cy="10280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96888"/>
          </a:xfrm>
          <a:prstGeom prst="rect">
            <a:avLst/>
          </a:prstGeom>
        </p:spPr>
        <p:txBody>
          <a:bodyPr vert="horz" lIns="91440" tIns="45720" rIns="91440" bIns="45720" rtlCol="1"/>
          <a:lstStyle>
            <a:lvl1pPr algn="l">
              <a:defRPr sz="1200"/>
            </a:lvl1pPr>
          </a:lstStyle>
          <a:p>
            <a:fld id="{448C14B6-0347-4919-B164-5D14C7746E48}" type="datetimeFigureOut">
              <a:rPr lang="he-IL" smtClean="0"/>
              <a:t>כ"ה/תמוז/תשע"ז</a:t>
            </a:fld>
            <a:endParaRPr lang="he-IL"/>
          </a:p>
        </p:txBody>
      </p:sp>
      <p:sp>
        <p:nvSpPr>
          <p:cNvPr id="4" name="מציין מיקום של כותרת תחתונה 3"/>
          <p:cNvSpPr>
            <a:spLocks noGrp="1"/>
          </p:cNvSpPr>
          <p:nvPr>
            <p:ph type="ftr" sz="quarter" idx="2"/>
          </p:nvPr>
        </p:nvSpPr>
        <p:spPr>
          <a:xfrm>
            <a:off x="3886200" y="9429750"/>
            <a:ext cx="2971800" cy="496888"/>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9750"/>
            <a:ext cx="2971800" cy="496888"/>
          </a:xfrm>
          <a:prstGeom prst="rect">
            <a:avLst/>
          </a:prstGeom>
        </p:spPr>
        <p:txBody>
          <a:bodyPr vert="horz" lIns="91440" tIns="45720" rIns="91440" bIns="45720" rtlCol="1" anchor="b"/>
          <a:lstStyle>
            <a:lvl1pPr algn="l">
              <a:defRPr sz="1200"/>
            </a:lvl1pPr>
          </a:lstStyle>
          <a:p>
            <a:fld id="{4BB85CE7-FF94-4CC2-99AB-1F87CC75DAE1}" type="slidenum">
              <a:rPr lang="he-IL" smtClean="0"/>
              <a:t>‹#›</a:t>
            </a:fld>
            <a:endParaRPr lang="he-IL"/>
          </a:p>
        </p:txBody>
      </p:sp>
    </p:spTree>
    <p:extLst>
      <p:ext uri="{BB962C8B-B14F-4D97-AF65-F5344CB8AC3E}">
        <p14:creationId xmlns:p14="http://schemas.microsoft.com/office/powerpoint/2010/main" val="3297392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1" y="0"/>
            <a:ext cx="2971800" cy="496332"/>
          </a:xfrm>
          <a:prstGeom prst="rect">
            <a:avLst/>
          </a:prstGeom>
        </p:spPr>
        <p:txBody>
          <a:bodyPr vert="horz" lIns="91821" tIns="45911" rIns="91821" bIns="45911"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9" y="0"/>
            <a:ext cx="2971800" cy="496332"/>
          </a:xfrm>
          <a:prstGeom prst="rect">
            <a:avLst/>
          </a:prstGeom>
        </p:spPr>
        <p:txBody>
          <a:bodyPr vert="horz" lIns="91821" tIns="45911" rIns="91821" bIns="45911" rtlCol="1"/>
          <a:lstStyle>
            <a:lvl1pPr algn="l" fontAlgn="auto">
              <a:spcBef>
                <a:spcPts val="0"/>
              </a:spcBef>
              <a:spcAft>
                <a:spcPts val="0"/>
              </a:spcAft>
              <a:defRPr sz="1200" smtClean="0">
                <a:latin typeface="+mn-lt"/>
                <a:cs typeface="+mn-cs"/>
              </a:defRPr>
            </a:lvl1pPr>
          </a:lstStyle>
          <a:p>
            <a:pPr>
              <a:defRPr/>
            </a:pPr>
            <a:fld id="{73739D31-59E4-43A0-BD5B-B6BA9D9C412F}" type="datetimeFigureOut">
              <a:rPr lang="he-IL"/>
              <a:pPr>
                <a:defRPr/>
              </a:pPr>
              <a:t>כ"ה/תמוז/תשע"ז</a:t>
            </a:fld>
            <a:endParaRPr lang="he-IL"/>
          </a:p>
        </p:txBody>
      </p:sp>
      <p:sp>
        <p:nvSpPr>
          <p:cNvPr id="4" name="מציין מיקום של תמונת שקופית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821" tIns="45911" rIns="91821" bIns="45911" rtlCol="1" anchor="ctr"/>
          <a:lstStyle/>
          <a:p>
            <a:pPr lvl="0"/>
            <a:endParaRPr lang="he-IL" noProof="0"/>
          </a:p>
        </p:txBody>
      </p:sp>
      <p:sp>
        <p:nvSpPr>
          <p:cNvPr id="5" name="מציין מיקום של הערות 4"/>
          <p:cNvSpPr>
            <a:spLocks noGrp="1"/>
          </p:cNvSpPr>
          <p:nvPr>
            <p:ph type="body" sz="quarter" idx="3"/>
          </p:nvPr>
        </p:nvSpPr>
        <p:spPr>
          <a:xfrm>
            <a:off x="685800" y="4715154"/>
            <a:ext cx="5486400" cy="4466987"/>
          </a:xfrm>
          <a:prstGeom prst="rect">
            <a:avLst/>
          </a:prstGeom>
        </p:spPr>
        <p:txBody>
          <a:bodyPr vert="horz" lIns="91821" tIns="45911" rIns="91821" bIns="45911" rtlCol="1">
            <a:normAutofit/>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p:cNvSpPr>
            <a:spLocks noGrp="1"/>
          </p:cNvSpPr>
          <p:nvPr>
            <p:ph type="ftr" sz="quarter" idx="4"/>
          </p:nvPr>
        </p:nvSpPr>
        <p:spPr>
          <a:xfrm>
            <a:off x="3886201" y="9428584"/>
            <a:ext cx="2971800" cy="496332"/>
          </a:xfrm>
          <a:prstGeom prst="rect">
            <a:avLst/>
          </a:prstGeom>
        </p:spPr>
        <p:txBody>
          <a:bodyPr vert="horz" lIns="91821" tIns="45911" rIns="91821" bIns="45911" rtlCol="1" anchor="b"/>
          <a:lstStyle>
            <a:lvl1pPr algn="r"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9" y="9428584"/>
            <a:ext cx="2971800" cy="496332"/>
          </a:xfrm>
          <a:prstGeom prst="rect">
            <a:avLst/>
          </a:prstGeom>
        </p:spPr>
        <p:txBody>
          <a:bodyPr vert="horz" lIns="91821" tIns="45911" rIns="91821" bIns="45911" rtlCol="1" anchor="b"/>
          <a:lstStyle>
            <a:lvl1pPr algn="l" fontAlgn="auto">
              <a:spcBef>
                <a:spcPts val="0"/>
              </a:spcBef>
              <a:spcAft>
                <a:spcPts val="0"/>
              </a:spcAft>
              <a:defRPr sz="1200" smtClean="0">
                <a:latin typeface="+mn-lt"/>
                <a:cs typeface="+mn-cs"/>
              </a:defRPr>
            </a:lvl1pPr>
          </a:lstStyle>
          <a:p>
            <a:pPr>
              <a:defRPr/>
            </a:pPr>
            <a:fld id="{1FB6D50C-36D9-42E9-A371-F9AEB080429E}" type="slidenum">
              <a:rPr lang="he-IL"/>
              <a:pPr>
                <a:defRPr/>
              </a:pPr>
              <a:t>‹#›</a:t>
            </a:fld>
            <a:endParaRPr lang="he-IL"/>
          </a:p>
        </p:txBody>
      </p:sp>
    </p:spTree>
    <p:extLst>
      <p:ext uri="{BB962C8B-B14F-4D97-AF65-F5344CB8AC3E}">
        <p14:creationId xmlns:p14="http://schemas.microsoft.com/office/powerpoint/2010/main" val="348089758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B948E430-6315-4B6D-A5A7-130DE98174D6}"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93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1FB6D50C-36D9-42E9-A371-F9AEB080429E}" type="slidenum">
              <a:rPr lang="he-IL">
                <a:solidFill>
                  <a:prstClr val="black"/>
                </a:solidFill>
              </a:rPr>
              <a:pPr>
                <a:defRPr/>
              </a:pPr>
              <a:t>20</a:t>
            </a:fld>
            <a:endParaRPr lang="he-IL">
              <a:solidFill>
                <a:prstClr val="black"/>
              </a:solidFill>
            </a:endParaRPr>
          </a:p>
        </p:txBody>
      </p:sp>
    </p:spTree>
    <p:extLst>
      <p:ext uri="{BB962C8B-B14F-4D97-AF65-F5344CB8AC3E}">
        <p14:creationId xmlns:p14="http://schemas.microsoft.com/office/powerpoint/2010/main" val="426028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1FB6D50C-36D9-42E9-A371-F9AEB080429E}" type="slidenum">
              <a:rPr lang="he-IL" smtClean="0"/>
              <a:pPr>
                <a:defRPr/>
              </a:pPr>
              <a:t>28</a:t>
            </a:fld>
            <a:endParaRPr lang="he-IL"/>
          </a:p>
        </p:txBody>
      </p:sp>
    </p:spTree>
    <p:extLst>
      <p:ext uri="{BB962C8B-B14F-4D97-AF65-F5344CB8AC3E}">
        <p14:creationId xmlns:p14="http://schemas.microsoft.com/office/powerpoint/2010/main" val="274060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nSpc>
                <a:spcPct val="150000"/>
              </a:lnSpc>
            </a:pPr>
            <a:r>
              <a:rPr lang="he-IL" sz="1400" b="1" dirty="0">
                <a:latin typeface="David" panose="020E0502060401010101" pitchFamily="34" charset="-79"/>
                <a:cs typeface="David" panose="020E0502060401010101" pitchFamily="34" charset="-79"/>
              </a:rPr>
              <a:t>שעת מדריך ראשי:</a:t>
            </a:r>
          </a:p>
          <a:p>
            <a:pPr>
              <a:lnSpc>
                <a:spcPct val="150000"/>
              </a:lnSpc>
            </a:pPr>
            <a:r>
              <a:rPr lang="he-IL" sz="1200" dirty="0">
                <a:latin typeface="David" panose="020E0502060401010101" pitchFamily="34" charset="-79"/>
                <a:cs typeface="David" panose="020E0502060401010101" pitchFamily="34" charset="-79"/>
              </a:rPr>
              <a:t>פגישות המיועדות לאפשר לחניכים במה להתייחסות למתרחש בקורס, לאפשר לצוות ההדרכה לבחון את מצב הלמידה ולחבר את העשייה הלימודית הפרטנית למפת למידה אינטגרטיבית כוללת. במסגרת מפגשים אלו ייערכו שיחות משוב ותחקירים. הפגישות תנוהלנה במליאה ע"י </a:t>
            </a:r>
            <a:r>
              <a:rPr lang="he-IL" sz="1200" dirty="0" err="1">
                <a:latin typeface="David" panose="020E0502060401010101" pitchFamily="34" charset="-79"/>
                <a:cs typeface="David" panose="020E0502060401010101" pitchFamily="34" charset="-79"/>
              </a:rPr>
              <a:t>המד"ר</a:t>
            </a:r>
            <a:r>
              <a:rPr lang="he-IL" sz="1200" dirty="0">
                <a:latin typeface="David" panose="020E0502060401010101" pitchFamily="34" charset="-79"/>
                <a:cs typeface="David" panose="020E0502060401010101" pitchFamily="34" charset="-79"/>
              </a:rPr>
              <a:t>, בהשתתפות צוות המדריכים</a:t>
            </a:r>
          </a:p>
          <a:p>
            <a:endParaRPr lang="he-IL" dirty="0"/>
          </a:p>
        </p:txBody>
      </p:sp>
      <p:sp>
        <p:nvSpPr>
          <p:cNvPr id="4" name="מציין מיקום של מספר שקופית 3"/>
          <p:cNvSpPr>
            <a:spLocks noGrp="1"/>
          </p:cNvSpPr>
          <p:nvPr>
            <p:ph type="sldNum" sz="quarter" idx="10"/>
          </p:nvPr>
        </p:nvSpPr>
        <p:spPr/>
        <p:txBody>
          <a:bodyPr/>
          <a:lstStyle/>
          <a:p>
            <a:pPr>
              <a:defRPr/>
            </a:pPr>
            <a:fld id="{1FB6D50C-36D9-42E9-A371-F9AEB080429E}" type="slidenum">
              <a:rPr lang="he-IL">
                <a:solidFill>
                  <a:prstClr val="black"/>
                </a:solidFill>
              </a:rPr>
              <a:pPr>
                <a:defRPr/>
              </a:pPr>
              <a:t>44</a:t>
            </a:fld>
            <a:endParaRPr lang="he-IL">
              <a:solidFill>
                <a:prstClr val="black"/>
              </a:solidFill>
            </a:endParaRPr>
          </a:p>
        </p:txBody>
      </p:sp>
    </p:spTree>
    <p:extLst>
      <p:ext uri="{BB962C8B-B14F-4D97-AF65-F5344CB8AC3E}">
        <p14:creationId xmlns:p14="http://schemas.microsoft.com/office/powerpoint/2010/main" val="12394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1FB6D50C-36D9-42E9-A371-F9AEB080429E}" type="slidenum">
              <a:rPr lang="he-IL">
                <a:solidFill>
                  <a:prstClr val="black"/>
                </a:solidFill>
              </a:rPr>
              <a:pPr>
                <a:defRPr/>
              </a:pPr>
              <a:t>49</a:t>
            </a:fld>
            <a:endParaRPr lang="he-IL">
              <a:solidFill>
                <a:prstClr val="black"/>
              </a:solidFill>
            </a:endParaRPr>
          </a:p>
        </p:txBody>
      </p:sp>
    </p:spTree>
    <p:extLst>
      <p:ext uri="{BB962C8B-B14F-4D97-AF65-F5344CB8AC3E}">
        <p14:creationId xmlns:p14="http://schemas.microsoft.com/office/powerpoint/2010/main" val="274418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200" dirty="0">
                <a:latin typeface="David" panose="020E0502060401010101" pitchFamily="34" charset="-79"/>
                <a:cs typeface="David" panose="020E0502060401010101" pitchFamily="34" charset="-79"/>
              </a:rPr>
              <a:t>מומחה תוכן לרגל </a:t>
            </a:r>
            <a:r>
              <a:rPr lang="he-IL" sz="1200" dirty="0" err="1">
                <a:latin typeface="David" panose="020E0502060401010101" pitchFamily="34" charset="-79"/>
                <a:cs typeface="David" panose="020E0502060401010101" pitchFamily="34" charset="-79"/>
              </a:rPr>
              <a:t>בטל"ם</a:t>
            </a:r>
            <a:r>
              <a:rPr lang="he-IL" sz="1200" dirty="0">
                <a:latin typeface="David" panose="020E0502060401010101" pitchFamily="34" charset="-79"/>
                <a:cs typeface="David" panose="020E0502060401010101" pitchFamily="34" charset="-79"/>
              </a:rPr>
              <a:t> </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200" dirty="0">
                <a:latin typeface="David" panose="020E0502060401010101" pitchFamily="34" charset="-79"/>
                <a:cs typeface="David" panose="020E0502060401010101" pitchFamily="34" charset="-79"/>
              </a:rPr>
              <a:t>מתווך אסטרטגי </a:t>
            </a:r>
            <a:r>
              <a:rPr lang="he-IL" sz="1200" dirty="0" err="1">
                <a:latin typeface="David" panose="020E0502060401010101" pitchFamily="34" charset="-79"/>
                <a:cs typeface="David" panose="020E0502060401010101" pitchFamily="34" charset="-79"/>
              </a:rPr>
              <a:t>לבטל"ם</a:t>
            </a:r>
            <a:endParaRPr lang="he-IL" sz="12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200" dirty="0">
                <a:latin typeface="David" panose="020E0502060401010101" pitchFamily="34" charset="-79"/>
                <a:cs typeface="David" panose="020E0502060401010101" pitchFamily="34" charset="-79"/>
              </a:rPr>
              <a:t>מנטור וחונך</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200" dirty="0">
                <a:latin typeface="David" panose="020E0502060401010101" pitchFamily="34" charset="-79"/>
                <a:cs typeface="David" panose="020E0502060401010101" pitchFamily="34" charset="-79"/>
              </a:rPr>
              <a:t>מדריך (מורה דרך)</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200" dirty="0">
                <a:latin typeface="David" panose="020E0502060401010101" pitchFamily="34" charset="-79"/>
                <a:cs typeface="David" panose="020E0502060401010101" pitchFamily="34" charset="-79"/>
              </a:rPr>
              <a:t>מפקד צוות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200" dirty="0">
                <a:latin typeface="David" panose="020E0502060401010101" pitchFamily="34" charset="-79"/>
                <a:cs typeface="David" panose="020E0502060401010101" pitchFamily="34" charset="-79"/>
              </a:rPr>
              <a:t>מתאם ואדמיניסטרטור</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200" dirty="0">
                <a:latin typeface="David" panose="020E0502060401010101" pitchFamily="34" charset="-79"/>
                <a:cs typeface="David" panose="020E0502060401010101" pitchFamily="34" charset="-79"/>
              </a:rPr>
              <a:t>מלווה</a:t>
            </a:r>
            <a:r>
              <a:rPr lang="he-IL" sz="1200" baseline="0" dirty="0">
                <a:latin typeface="David" panose="020E0502060401010101" pitchFamily="34" charset="-79"/>
                <a:cs typeface="David" panose="020E0502060401010101" pitchFamily="34" charset="-79"/>
              </a:rPr>
              <a:t> למידה</a:t>
            </a:r>
            <a:r>
              <a:rPr lang="en-US" sz="1200" baseline="0" dirty="0">
                <a:latin typeface="David" panose="020E0502060401010101" pitchFamily="34" charset="-79"/>
                <a:cs typeface="David" panose="020E0502060401010101" pitchFamily="34" charset="-79"/>
              </a:rPr>
              <a:t>/</a:t>
            </a:r>
            <a:r>
              <a:rPr lang="he-IL" sz="1200" baseline="0" dirty="0">
                <a:latin typeface="David" panose="020E0502060401010101" pitchFamily="34" charset="-79"/>
                <a:cs typeface="David" panose="020E0502060401010101" pitchFamily="34" charset="-79"/>
              </a:rPr>
              <a:t> מאפשר למידה</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200" baseline="0" dirty="0">
                <a:latin typeface="David" panose="020E0502060401010101" pitchFamily="34" charset="-79"/>
                <a:cs typeface="David" panose="020E0502060401010101" pitchFamily="34" charset="-79"/>
              </a:rPr>
              <a:t>מורה דרך</a:t>
            </a:r>
            <a:endParaRPr lang="he-IL" sz="1200" dirty="0">
              <a:latin typeface="David" panose="020E0502060401010101" pitchFamily="34" charset="-79"/>
              <a:cs typeface="David" panose="020E0502060401010101" pitchFamily="34" charset="-79"/>
            </a:endParaRPr>
          </a:p>
          <a:p>
            <a:endParaRPr lang="he-IL" dirty="0"/>
          </a:p>
        </p:txBody>
      </p:sp>
      <p:sp>
        <p:nvSpPr>
          <p:cNvPr id="4" name="מציין מיקום של מספר שקופית 3"/>
          <p:cNvSpPr>
            <a:spLocks noGrp="1"/>
          </p:cNvSpPr>
          <p:nvPr>
            <p:ph type="sldNum" sz="quarter" idx="10"/>
          </p:nvPr>
        </p:nvSpPr>
        <p:spPr/>
        <p:txBody>
          <a:bodyPr/>
          <a:lstStyle/>
          <a:p>
            <a:pPr>
              <a:defRPr/>
            </a:pPr>
            <a:fld id="{1FB6D50C-36D9-42E9-A371-F9AEB080429E}" type="slidenum">
              <a:rPr lang="he-IL" smtClean="0"/>
              <a:pPr>
                <a:defRPr/>
              </a:pPr>
              <a:t>53</a:t>
            </a:fld>
            <a:endParaRPr lang="he-IL"/>
          </a:p>
        </p:txBody>
      </p:sp>
    </p:spTree>
    <p:extLst>
      <p:ext uri="{BB962C8B-B14F-4D97-AF65-F5344CB8AC3E}">
        <p14:creationId xmlns:p14="http://schemas.microsoft.com/office/powerpoint/2010/main" val="331960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p:cNvSpPr>
            <a:spLocks noGrp="1"/>
          </p:cNvSpPr>
          <p:nvPr>
            <p:ph type="body" idx="1"/>
          </p:nvPr>
        </p:nvSpPr>
        <p:spPr/>
        <p:txBody>
          <a:bodyPr/>
          <a:lstStyle/>
          <a:p>
            <a:pPr eaLnBrk="1" fontAlgn="auto" hangingPunct="1">
              <a:spcBef>
                <a:spcPts val="0"/>
              </a:spcBef>
              <a:spcAft>
                <a:spcPts val="0"/>
              </a:spcAft>
              <a:defRPr/>
            </a:pPr>
            <a:r>
              <a:rPr lang="he-IL" b="1" dirty="0"/>
              <a:t>בצע סיכום ביניים:</a:t>
            </a:r>
            <a:br>
              <a:rPr lang="en-US" b="1" dirty="0"/>
            </a:br>
            <a:r>
              <a:rPr lang="he-IL" b="1" dirty="0"/>
              <a:t>הצג </a:t>
            </a:r>
            <a:r>
              <a:rPr lang="he-IL" dirty="0"/>
              <a:t>את סולם רמות הלמידה.</a:t>
            </a:r>
            <a:br>
              <a:rPr lang="en-US" dirty="0"/>
            </a:br>
            <a:r>
              <a:rPr lang="he-IL" b="1" dirty="0"/>
              <a:t>אמור:</a:t>
            </a:r>
          </a:p>
          <a:p>
            <a:pPr marL="171450" indent="-171450" eaLnBrk="1" fontAlgn="auto" hangingPunct="1">
              <a:spcBef>
                <a:spcPts val="0"/>
              </a:spcBef>
              <a:spcAft>
                <a:spcPts val="0"/>
              </a:spcAft>
              <a:buFont typeface="Arial" pitchFamily="34" charset="0"/>
              <a:buChar char="•"/>
              <a:defRPr/>
            </a:pPr>
            <a:r>
              <a:rPr lang="he-IL" dirty="0"/>
              <a:t> ניתן להפריד את הרמה הראשונה – זיכרון והבנה.</a:t>
            </a:r>
          </a:p>
          <a:p>
            <a:pPr marL="171450" indent="-171450" eaLnBrk="1" fontAlgn="auto" hangingPunct="1">
              <a:spcBef>
                <a:spcPts val="0"/>
              </a:spcBef>
              <a:spcAft>
                <a:spcPts val="0"/>
              </a:spcAft>
              <a:buFont typeface="Arial" pitchFamily="34" charset="0"/>
              <a:buChar char="•"/>
              <a:defRPr/>
            </a:pPr>
            <a:r>
              <a:rPr lang="he-IL" dirty="0"/>
              <a:t>ניתן לאחד את הרמה השלישית והשנייה.</a:t>
            </a:r>
          </a:p>
          <a:p>
            <a:pPr marL="171450" indent="-171450" eaLnBrk="1" fontAlgn="auto" hangingPunct="1">
              <a:spcBef>
                <a:spcPts val="0"/>
              </a:spcBef>
              <a:spcAft>
                <a:spcPts val="0"/>
              </a:spcAft>
              <a:buFont typeface="Arial" pitchFamily="34" charset="0"/>
              <a:buChar char="•"/>
              <a:defRPr/>
            </a:pPr>
            <a:r>
              <a:rPr lang="he-IL" dirty="0"/>
              <a:t>יש אפשרות להפריד את הרמה הרביעית – הערכה וניתוח.</a:t>
            </a:r>
          </a:p>
          <a:p>
            <a:pPr eaLnBrk="1" fontAlgn="auto" hangingPunct="1">
              <a:spcBef>
                <a:spcPts val="0"/>
              </a:spcBef>
              <a:spcAft>
                <a:spcPts val="0"/>
              </a:spcAft>
              <a:defRPr/>
            </a:pPr>
            <a:endParaRPr lang="he-IL" dirty="0"/>
          </a:p>
          <a:p>
            <a:pPr eaLnBrk="1" fontAlgn="auto" hangingPunct="1">
              <a:spcBef>
                <a:spcPts val="0"/>
              </a:spcBef>
              <a:spcAft>
                <a:spcPts val="0"/>
              </a:spcAft>
              <a:defRPr/>
            </a:pPr>
            <a:r>
              <a:rPr lang="he-IL" dirty="0"/>
              <a:t>ככל שעולים בסולם כך מורכב המיומנות הנדרשת בע"ת.</a:t>
            </a:r>
            <a:r>
              <a:rPr lang="he-IL" b="1" dirty="0"/>
              <a:t> </a:t>
            </a:r>
            <a:r>
              <a:rPr lang="he-IL" dirty="0"/>
              <a:t> </a:t>
            </a:r>
            <a:r>
              <a:rPr lang="he-IL" b="1" dirty="0"/>
              <a:t>חלק את דף הסיכום </a:t>
            </a:r>
            <a:r>
              <a:rPr lang="he-IL" dirty="0"/>
              <a:t>(נספח ג' – בהוראת </a:t>
            </a:r>
            <a:r>
              <a:rPr lang="he-IL" dirty="0" err="1"/>
              <a:t>תוה"ד</a:t>
            </a:r>
            <a:r>
              <a:rPr lang="he-IL" dirty="0"/>
              <a:t>).</a:t>
            </a:r>
            <a:endParaRPr lang="he-IL" b="1" dirty="0"/>
          </a:p>
        </p:txBody>
      </p:sp>
      <p:sp>
        <p:nvSpPr>
          <p:cNvPr id="37892" name="מציין מיקום של מספר שקופית 3"/>
          <p:cNvSpPr>
            <a:spLocks noGrp="1"/>
          </p:cNvSpPr>
          <p:nvPr>
            <p:ph type="sldNum" sz="quarter" idx="5"/>
          </p:nvPr>
        </p:nvSpPr>
        <p:spPr bwMode="auto">
          <a:ln>
            <a:miter lim="800000"/>
            <a:headEnd/>
            <a:tailEnd/>
          </a:ln>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43275B7-89F9-4797-895A-40B56FC3674A}" type="slidenum">
              <a:rPr lang="he-IL" altLang="he-IL">
                <a:solidFill>
                  <a:prstClr val="black"/>
                </a:solidFill>
                <a:latin typeface="Calibri" panose="020F0502020204030204" pitchFamily="34" charset="0"/>
              </a:rPr>
              <a:pPr eaLnBrk="1" hangingPunct="1"/>
              <a:t>91</a:t>
            </a:fld>
            <a:endParaRPr lang="he-IL" altLang="he-IL">
              <a:solidFill>
                <a:prstClr val="black"/>
              </a:solidFill>
              <a:latin typeface="Calibri" panose="020F0502020204030204" pitchFamily="34" charset="0"/>
            </a:endParaRPr>
          </a:p>
        </p:txBody>
      </p:sp>
    </p:spTree>
    <p:extLst>
      <p:ext uri="{BB962C8B-B14F-4D97-AF65-F5344CB8AC3E}">
        <p14:creationId xmlns:p14="http://schemas.microsoft.com/office/powerpoint/2010/main" val="28652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bg>
      <p:bgPr>
        <a:solidFill>
          <a:schemeClr val="tx1"/>
        </a:solidFill>
        <a:effectLst/>
      </p:bgPr>
    </p:bg>
    <p:spTree>
      <p:nvGrpSpPr>
        <p:cNvPr id="1" name=""/>
        <p:cNvGrpSpPr/>
        <p:nvPr/>
      </p:nvGrpSpPr>
      <p:grpSpPr>
        <a:xfrm>
          <a:off x="0" y="0"/>
          <a:ext cx="0" cy="0"/>
          <a:chOff x="0" y="0"/>
          <a:chExt cx="0" cy="0"/>
        </a:xfrm>
      </p:grpSpPr>
      <p:sp>
        <p:nvSpPr>
          <p:cNvPr id="4" name="מלבן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מלבן 4"/>
          <p:cNvSpPr/>
          <p:nvPr/>
        </p:nvSpPr>
        <p:spPr>
          <a:xfrm>
            <a:off x="-9525" y="6309376"/>
            <a:ext cx="2249488" cy="5040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מלבן 5"/>
          <p:cNvSpPr/>
          <p:nvPr userDrawn="1"/>
        </p:nvSpPr>
        <p:spPr>
          <a:xfrm>
            <a:off x="2313625" y="6309376"/>
            <a:ext cx="6784975" cy="504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כותרת 7"/>
          <p:cNvSpPr>
            <a:spLocks noGrp="1"/>
          </p:cNvSpPr>
          <p:nvPr>
            <p:ph type="ctrTitle"/>
          </p:nvPr>
        </p:nvSpPr>
        <p:spPr>
          <a:xfrm>
            <a:off x="2362200" y="4038600"/>
            <a:ext cx="6477000" cy="1828800"/>
          </a:xfrm>
        </p:spPr>
        <p:txBody>
          <a:bodyPr anchor="b"/>
          <a:lstStyle>
            <a:lvl1pPr>
              <a:defRPr cap="all" baseline="0"/>
            </a:lvl1pPr>
          </a:lstStyle>
          <a:p>
            <a:r>
              <a:rPr lang="he-IL"/>
              <a:t>לחץ כדי לערוך סגנון כותרת של תבנית בסיס</a:t>
            </a:r>
            <a:endParaRPr lang="en-US"/>
          </a:p>
        </p:txBody>
      </p:sp>
      <p:sp>
        <p:nvSpPr>
          <p:cNvPr id="10" name="מציין מיקום של כותרת תחתונה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he-IL"/>
          </a:p>
        </p:txBody>
      </p:sp>
      <p:sp>
        <p:nvSpPr>
          <p:cNvPr id="11" name="מציין מיקום של מספר שקופית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47064D18-8910-43C7-B330-A54905FCB70E}" type="slidenum">
              <a:rPr lang="he-IL"/>
              <a:pPr>
                <a:defRPr/>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B9D362E3-0B20-4E8F-AB3D-E9EAD37ECD39}" type="datetime8">
              <a:rPr lang="he-IL"/>
              <a:pPr>
                <a:defRPr/>
              </a:pPr>
              <a:t>19 יולי 17</a:t>
            </a:fld>
            <a:endParaRPr lang="he-IL"/>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5C231A36-C161-4478-9452-BDE9A079D7A0}"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4" name="מלבן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מלבן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מלבן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כותרת אנכית 1"/>
          <p:cNvSpPr>
            <a:spLocks noGrp="1"/>
          </p:cNvSpPr>
          <p:nvPr>
            <p:ph type="title" orient="vert"/>
          </p:nvPr>
        </p:nvSpPr>
        <p:spPr>
          <a:xfrm>
            <a:off x="6553200" y="609600"/>
            <a:ext cx="2057400" cy="5516563"/>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609600"/>
            <a:ext cx="5562600" cy="5516564"/>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3"/>
          <p:cNvSpPr>
            <a:spLocks noGrp="1"/>
          </p:cNvSpPr>
          <p:nvPr>
            <p:ph type="dt" sz="half" idx="10"/>
          </p:nvPr>
        </p:nvSpPr>
        <p:spPr>
          <a:xfrm>
            <a:off x="6553200" y="6248400"/>
            <a:ext cx="2209800" cy="365125"/>
          </a:xfrm>
        </p:spPr>
        <p:txBody>
          <a:bodyPr/>
          <a:lstStyle>
            <a:lvl1pPr>
              <a:defRPr/>
            </a:lvl1pPr>
          </a:lstStyle>
          <a:p>
            <a:pPr>
              <a:defRPr/>
            </a:pPr>
            <a:fld id="{9B25BE38-89CE-46EE-9203-76AEC88DEB8F}" type="datetime8">
              <a:rPr lang="he-IL"/>
              <a:pPr>
                <a:defRPr/>
              </a:pPr>
              <a:t>19 יולי 17</a:t>
            </a:fld>
            <a:endParaRPr lang="he-IL"/>
          </a:p>
        </p:txBody>
      </p:sp>
      <p:sp>
        <p:nvSpPr>
          <p:cNvPr id="8" name="מציין מיקום של כותרת תחתונה 4"/>
          <p:cNvSpPr>
            <a:spLocks noGrp="1"/>
          </p:cNvSpPr>
          <p:nvPr>
            <p:ph type="ftr" sz="quarter" idx="11"/>
          </p:nvPr>
        </p:nvSpPr>
        <p:spPr>
          <a:xfrm>
            <a:off x="457200" y="6248400"/>
            <a:ext cx="5573713" cy="365125"/>
          </a:xfrm>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a:xfrm rot="5400000">
            <a:off x="5989638" y="144462"/>
            <a:ext cx="533400" cy="244475"/>
          </a:xfrm>
        </p:spPr>
        <p:txBody>
          <a:bodyPr/>
          <a:lstStyle>
            <a:lvl1pPr>
              <a:defRPr/>
            </a:lvl1pPr>
          </a:lstStyle>
          <a:p>
            <a:pPr>
              <a:defRPr/>
            </a:pPr>
            <a:fld id="{9F1EA940-C43A-4E5F-B152-CA5E729D17C0}" type="slidenum">
              <a:rPr lang="he-IL"/>
              <a:pPr>
                <a:defRPr/>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317625" y="142852"/>
            <a:ext cx="6483350" cy="582612"/>
          </a:xfrm>
        </p:spPr>
        <p:txBody>
          <a:bodyPr/>
          <a:lstStyle/>
          <a:p>
            <a:r>
              <a:t>קווי תיאום</a:t>
            </a:r>
            <a:endParaRPr lang="he-IL" dirty="0"/>
          </a:p>
        </p:txBody>
      </p:sp>
    </p:spTree>
    <p:extLst>
      <p:ext uri="{BB962C8B-B14F-4D97-AF65-F5344CB8AC3E}">
        <p14:creationId xmlns:p14="http://schemas.microsoft.com/office/powerpoint/2010/main" val="42914933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57224" y="110993"/>
            <a:ext cx="7215237" cy="646331"/>
          </a:xfrm>
          <a:noFill/>
          <a:ln>
            <a:noFill/>
          </a:ln>
        </p:spPr>
        <p:txBody>
          <a:bodyPr/>
          <a:lstStyle>
            <a:lvl1pPr algn="ctr" rtl="1" eaLnBrk="1" fontAlgn="base" hangingPunct="1">
              <a:spcBef>
                <a:spcPct val="0"/>
              </a:spcBef>
              <a:spcAft>
                <a:spcPct val="0"/>
              </a:spcAft>
              <a:defRPr lang="he-IL" sz="3600" b="1" kern="1200" dirty="0">
                <a:solidFill>
                  <a:schemeClr val="tx2"/>
                </a:solidFill>
                <a:effectLst>
                  <a:outerShdw blurRad="38100" dist="38100" dir="2700000" algn="tl">
                    <a:srgbClr val="C0C0C0"/>
                  </a:outerShdw>
                </a:effectLst>
                <a:latin typeface="Guttman Hatzvi" pitchFamily="2" charset="-79"/>
                <a:ea typeface="+mj-ea"/>
                <a:cs typeface="Guttman Hatzvi" pitchFamily="2" charset="-79"/>
              </a:defRPr>
            </a:lvl1pPr>
          </a:lstStyle>
          <a:p>
            <a:r>
              <a:rPr lang="he-IL" dirty="0"/>
              <a:t>לחץ כדי לערוך סגנון כותרת של</a:t>
            </a:r>
          </a:p>
        </p:txBody>
      </p:sp>
      <p:sp>
        <p:nvSpPr>
          <p:cNvPr id="3" name="מציין מיקום תוכן 2"/>
          <p:cNvSpPr>
            <a:spLocks noGrp="1"/>
          </p:cNvSpPr>
          <p:nvPr>
            <p:ph idx="1"/>
          </p:nvPr>
        </p:nvSpPr>
        <p:spPr>
          <a:noFill/>
          <a:ln w="9525" algn="ctr">
            <a:noFill/>
            <a:miter lim="800000"/>
            <a:headEnd/>
            <a:tailEnd/>
          </a:ln>
        </p:spPr>
        <p:txBody>
          <a:bodyPr/>
          <a:lstStyle>
            <a:lvl1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smtClean="0">
                <a:solidFill>
                  <a:schemeClr val="tx2"/>
                </a:solidFill>
                <a:effectLst/>
                <a:latin typeface="+mn-lt"/>
                <a:ea typeface="+mn-ea"/>
                <a:cs typeface="David" pitchFamily="2" charset="-79"/>
              </a:defRPr>
            </a:lvl1pPr>
            <a:lvl2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dirty="0" smtClean="0">
                <a:solidFill>
                  <a:schemeClr val="tx2"/>
                </a:solidFill>
                <a:effectLst/>
                <a:latin typeface="+mn-lt"/>
                <a:ea typeface="+mn-ea"/>
                <a:cs typeface="David" pitchFamily="2" charset="-79"/>
              </a:defRPr>
            </a:lvl2pPr>
            <a:lvl3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dirty="0" smtClean="0">
                <a:solidFill>
                  <a:schemeClr val="tx2"/>
                </a:solidFill>
                <a:effectLst/>
                <a:latin typeface="+mn-lt"/>
                <a:ea typeface="+mn-ea"/>
                <a:cs typeface="David" pitchFamily="2" charset="-79"/>
              </a:defRPr>
            </a:lvl3pPr>
            <a:lvl4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dirty="0" smtClean="0">
                <a:solidFill>
                  <a:schemeClr val="tx2"/>
                </a:solidFill>
                <a:effectLst/>
                <a:latin typeface="+mn-lt"/>
                <a:ea typeface="+mn-ea"/>
                <a:cs typeface="David" pitchFamily="2" charset="-79"/>
              </a:defRPr>
            </a:lvl4pPr>
            <a:lvl5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dirty="0">
                <a:solidFill>
                  <a:schemeClr val="tx2"/>
                </a:solidFill>
                <a:effectLst/>
                <a:latin typeface="+mn-lt"/>
                <a:ea typeface="+mn-ea"/>
                <a:cs typeface="David"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15410989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3178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6978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4786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ריק">
    <p:spTree>
      <p:nvGrpSpPr>
        <p:cNvPr id="1" name=""/>
        <p:cNvGrpSpPr/>
        <p:nvPr/>
      </p:nvGrpSpPr>
      <p:grpSpPr>
        <a:xfrm>
          <a:off x="0" y="0"/>
          <a:ext cx="0" cy="0"/>
          <a:chOff x="0" y="0"/>
          <a:chExt cx="0" cy="0"/>
        </a:xfrm>
      </p:grpSpPr>
      <p:sp>
        <p:nvSpPr>
          <p:cNvPr id="2" name="כותרת 1"/>
          <p:cNvSpPr>
            <a:spLocks noGrp="1"/>
          </p:cNvSpPr>
          <p:nvPr>
            <p:ph type="title" idx="10"/>
          </p:nvPr>
        </p:nvSpPr>
        <p:spPr>
          <a:xfrm>
            <a:off x="857224" y="-51003"/>
            <a:ext cx="7358114" cy="1200329"/>
          </a:xfrm>
          <a:prstGeom prst="rect">
            <a:avLst/>
          </a:prstGeom>
          <a:noFill/>
          <a:ln w="9525" algn="ctr">
            <a:noFill/>
            <a:miter lim="800000"/>
            <a:headEnd/>
            <a:tailEnd/>
          </a:ln>
          <a:effectLst>
            <a:outerShdw dist="107763" dir="2700000" algn="ctr" rotWithShape="0">
              <a:schemeClr val="bg2">
                <a:alpha val="50000"/>
              </a:schemeClr>
            </a:outerShdw>
          </a:effectLst>
        </p:spPr>
        <p:txBody>
          <a:bodyPr/>
          <a:lstStyle>
            <a:lvl1pPr algn="ctr" rtl="1" eaLnBrk="1" fontAlgn="base" hangingPunct="1">
              <a:spcBef>
                <a:spcPct val="0"/>
              </a:spcBef>
              <a:spcAft>
                <a:spcPct val="0"/>
              </a:spcAft>
              <a:defRPr lang="he-IL" sz="3600" b="1" kern="1200" dirty="0">
                <a:solidFill>
                  <a:schemeClr val="tx2"/>
                </a:solidFill>
                <a:effectLst>
                  <a:outerShdw blurRad="38100" dist="38100" dir="2700000" algn="tl">
                    <a:srgbClr val="C0C0C0"/>
                  </a:outerShdw>
                </a:effectLst>
                <a:latin typeface="Guttman Hatzvi" pitchFamily="2" charset="-79"/>
                <a:ea typeface="+mj-ea"/>
                <a:cs typeface="Guttman Hatzvi" pitchFamily="2" charset="-79"/>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38083391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ריק">
    <p:spTree>
      <p:nvGrpSpPr>
        <p:cNvPr id="1" name=""/>
        <p:cNvGrpSpPr/>
        <p:nvPr/>
      </p:nvGrpSpPr>
      <p:grpSpPr>
        <a:xfrm>
          <a:off x="0" y="0"/>
          <a:ext cx="0" cy="0"/>
          <a:chOff x="0" y="0"/>
          <a:chExt cx="0" cy="0"/>
        </a:xfrm>
      </p:grpSpPr>
      <p:sp>
        <p:nvSpPr>
          <p:cNvPr id="2" name="כותרת 1"/>
          <p:cNvSpPr>
            <a:spLocks noGrp="1"/>
          </p:cNvSpPr>
          <p:nvPr>
            <p:ph type="title" idx="10"/>
          </p:nvPr>
        </p:nvSpPr>
        <p:spPr>
          <a:xfrm>
            <a:off x="857224" y="-51005"/>
            <a:ext cx="7358114" cy="1200329"/>
          </a:xfrm>
          <a:prstGeom prst="rect">
            <a:avLst/>
          </a:prstGeom>
          <a:noFill/>
          <a:ln w="9525" algn="ctr">
            <a:noFill/>
            <a:miter lim="800000"/>
            <a:headEnd/>
            <a:tailEnd/>
          </a:ln>
          <a:effectLst>
            <a:outerShdw dist="107763" dir="2700000" algn="ctr" rotWithShape="0">
              <a:schemeClr val="bg2">
                <a:alpha val="50000"/>
              </a:schemeClr>
            </a:outerShdw>
          </a:effectLst>
        </p:spPr>
        <p:txBody>
          <a:bodyPr/>
          <a:lstStyle>
            <a:lvl1pPr algn="ctr" rtl="1" eaLnBrk="1" fontAlgn="base" hangingPunct="1">
              <a:spcBef>
                <a:spcPct val="0"/>
              </a:spcBef>
              <a:spcAft>
                <a:spcPct val="0"/>
              </a:spcAft>
              <a:defRPr lang="he-IL" sz="3600" b="1" kern="1200" dirty="0">
                <a:solidFill>
                  <a:schemeClr val="accent2"/>
                </a:solidFill>
                <a:effectLst>
                  <a:outerShdw blurRad="38100" dist="38100" dir="2700000" algn="tl">
                    <a:srgbClr val="C0C0C0"/>
                  </a:outerShdw>
                </a:effectLst>
                <a:latin typeface="Guttman Hatzvi" pitchFamily="2" charset="-79"/>
                <a:ea typeface="+mj-ea"/>
                <a:cs typeface="Guttman Hatzvi" pitchFamily="2" charset="-79"/>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4568691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ריק">
    <p:spTree>
      <p:nvGrpSpPr>
        <p:cNvPr id="1" name=""/>
        <p:cNvGrpSpPr/>
        <p:nvPr/>
      </p:nvGrpSpPr>
      <p:grpSpPr>
        <a:xfrm>
          <a:off x="0" y="0"/>
          <a:ext cx="0" cy="0"/>
          <a:chOff x="0" y="0"/>
          <a:chExt cx="0" cy="0"/>
        </a:xfrm>
      </p:grpSpPr>
      <p:sp>
        <p:nvSpPr>
          <p:cNvPr id="2" name="כותרת 1"/>
          <p:cNvSpPr>
            <a:spLocks noGrp="1"/>
          </p:cNvSpPr>
          <p:nvPr>
            <p:ph type="title" idx="10"/>
          </p:nvPr>
        </p:nvSpPr>
        <p:spPr>
          <a:xfrm>
            <a:off x="857224" y="214294"/>
            <a:ext cx="7358114" cy="669731"/>
          </a:xfrm>
          <a:prstGeom prst="rect">
            <a:avLst/>
          </a:prstGeom>
        </p:spPr>
        <p:txBody>
          <a:bodyPr/>
          <a:lstStyle>
            <a:lvl1pPr>
              <a:defRPr sz="4000" b="1" baseline="0">
                <a:solidFill>
                  <a:schemeClr val="bg1"/>
                </a:solidFill>
                <a:effectLst>
                  <a:outerShdw blurRad="38100" dist="38100" dir="2700000" algn="tl">
                    <a:srgbClr val="000000">
                      <a:alpha val="43137"/>
                    </a:srgbClr>
                  </a:outerShdw>
                </a:effectLst>
                <a:cs typeface="David" pitchFamily="2" charset="-79"/>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82829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12648" y="228600"/>
            <a:ext cx="8153400" cy="990600"/>
          </a:xfrm>
        </p:spPr>
        <p:txBody>
          <a:bodyPr/>
          <a:lstStyle/>
          <a:p>
            <a:r>
              <a:rPr lang="he-IL"/>
              <a:t>לחץ כדי לערוך סגנון כותרת של תבנית בסיס</a:t>
            </a:r>
            <a:endParaRPr lang="en-US"/>
          </a:p>
        </p:txBody>
      </p:sp>
      <p:sp>
        <p:nvSpPr>
          <p:cNvPr id="8" name="מציין מיקום תוכן 7"/>
          <p:cNvSpPr>
            <a:spLocks noGrp="1"/>
          </p:cNvSpPr>
          <p:nvPr>
            <p:ph sz="quarter" idx="1"/>
          </p:nvPr>
        </p:nvSpPr>
        <p:spPr>
          <a:xfrm>
            <a:off x="612648" y="1600200"/>
            <a:ext cx="8153400" cy="4495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1318CCB8-D8B0-4E8F-91F2-F04D739502EE}" type="datetime8">
              <a:rPr lang="he-IL"/>
              <a:pPr>
                <a:defRPr/>
              </a:pPr>
              <a:t>19 יולי 17</a:t>
            </a:fld>
            <a:endParaRPr lang="he-IL"/>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p:txBody>
          <a:bodyPr/>
          <a:lstStyle>
            <a:lvl1pPr>
              <a:defRPr/>
            </a:lvl1pPr>
          </a:lstStyle>
          <a:p>
            <a:pPr>
              <a:defRPr/>
            </a:pPr>
            <a:fld id="{9BDCA12D-B90F-4FD1-BDE1-6100E670AFE3}" type="slidenum">
              <a:rPr lang="he-IL"/>
              <a:pPr>
                <a:defRPr/>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03495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כותרת ותוכן">
    <p:spTree>
      <p:nvGrpSpPr>
        <p:cNvPr id="1" name=""/>
        <p:cNvGrpSpPr/>
        <p:nvPr/>
      </p:nvGrpSpPr>
      <p:grpSpPr>
        <a:xfrm>
          <a:off x="0" y="0"/>
          <a:ext cx="0" cy="0"/>
          <a:chOff x="0" y="0"/>
          <a:chExt cx="0" cy="0"/>
        </a:xfrm>
      </p:grpSpPr>
      <p:pic>
        <p:nvPicPr>
          <p:cNvPr id="2" name="תמונה 10" descr="TohadOwl"/>
          <p:cNvPicPr>
            <a:picLocks noChangeAspect="1" noChangeArrowheads="1"/>
          </p:cNvPicPr>
          <p:nvPr userDrawn="1"/>
        </p:nvPicPr>
        <p:blipFill>
          <a:blip r:embed="rId2" cstate="print"/>
          <a:srcRect/>
          <a:stretch>
            <a:fillRect/>
          </a:stretch>
        </p:blipFill>
        <p:spPr bwMode="auto">
          <a:xfrm>
            <a:off x="622300" y="79375"/>
            <a:ext cx="639763" cy="581025"/>
          </a:xfrm>
          <a:prstGeom prst="rect">
            <a:avLst/>
          </a:prstGeom>
          <a:noFill/>
          <a:ln w="9525">
            <a:noFill/>
            <a:miter lim="800000"/>
            <a:headEnd/>
            <a:tailEnd/>
          </a:ln>
        </p:spPr>
      </p:pic>
    </p:spTree>
    <p:extLst>
      <p:ext uri="{BB962C8B-B14F-4D97-AF65-F5344CB8AC3E}">
        <p14:creationId xmlns:p14="http://schemas.microsoft.com/office/powerpoint/2010/main" val="8574868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317625" y="142852"/>
            <a:ext cx="6483350" cy="582612"/>
          </a:xfrm>
        </p:spPr>
        <p:txBody>
          <a:bodyPr/>
          <a:lstStyle/>
          <a:p>
            <a:r>
              <a:t>קווי תיאום</a:t>
            </a:r>
            <a:endParaRPr lang="he-IL" dirty="0"/>
          </a:p>
        </p:txBody>
      </p:sp>
    </p:spTree>
    <p:extLst>
      <p:ext uri="{BB962C8B-B14F-4D97-AF65-F5344CB8AC3E}">
        <p14:creationId xmlns:p14="http://schemas.microsoft.com/office/powerpoint/2010/main" val="12895603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שקופית כותרת">
    <p:spTree>
      <p:nvGrpSpPr>
        <p:cNvPr id="1" name=""/>
        <p:cNvGrpSpPr/>
        <p:nvPr/>
      </p:nvGrpSpPr>
      <p:grpSpPr>
        <a:xfrm>
          <a:off x="0" y="0"/>
          <a:ext cx="0" cy="0"/>
          <a:chOff x="0" y="0"/>
          <a:chExt cx="0" cy="0"/>
        </a:xfrm>
      </p:grpSpPr>
      <p:pic>
        <p:nvPicPr>
          <p:cNvPr id="4" name="תמונה 9" descr="fin-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629" y="0"/>
            <a:ext cx="92166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13"/>
          <p:cNvSpPr>
            <a:spLocks noChangeArrowheads="1"/>
          </p:cNvSpPr>
          <p:nvPr userDrawn="1"/>
        </p:nvSpPr>
        <p:spPr bwMode="auto">
          <a:xfrm>
            <a:off x="2483644" y="3524250"/>
            <a:ext cx="22431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he-IL" altLang="he-IL" sz="1050">
                <a:solidFill>
                  <a:srgbClr val="FFFFFF"/>
                </a:solidFill>
                <a:latin typeface="Tahoma" panose="020B0604030504040204" pitchFamily="34" charset="0"/>
                <a:cs typeface="Tahoma" panose="020B0604030504040204" pitchFamily="34" charset="0"/>
              </a:rPr>
              <a:t>אמ"ץ | חטיבת תוה"ד</a:t>
            </a:r>
          </a:p>
        </p:txBody>
      </p:sp>
      <p:pic>
        <p:nvPicPr>
          <p:cNvPr id="6" name="תמונה 5" descr="amatz.png"/>
          <p:cNvPicPr>
            <a:picLocks noChangeAspect="1"/>
          </p:cNvPicPr>
          <p:nvPr userDrawn="1"/>
        </p:nvPicPr>
        <p:blipFill>
          <a:blip r:embed="rId3"/>
          <a:stretch>
            <a:fillRect/>
          </a:stretch>
        </p:blipFill>
        <p:spPr>
          <a:xfrm>
            <a:off x="3275410" y="1738314"/>
            <a:ext cx="1157288" cy="1457325"/>
          </a:xfrm>
          <a:prstGeom prst="rect">
            <a:avLst/>
          </a:prstGeom>
          <a:effectLst>
            <a:outerShdw blurRad="50800" dist="38100" dir="5400000" algn="t" rotWithShape="0">
              <a:prstClr val="black">
                <a:alpha val="69000"/>
              </a:prstClr>
            </a:outerShdw>
          </a:effectLst>
        </p:spPr>
      </p:pic>
      <p:pic>
        <p:nvPicPr>
          <p:cNvPr id="7" name="תמונה 6" descr="SemelTohad.png"/>
          <p:cNvPicPr>
            <a:picLocks noChangeAspect="1"/>
          </p:cNvPicPr>
          <p:nvPr userDrawn="1"/>
        </p:nvPicPr>
        <p:blipFill>
          <a:blip r:embed="rId4"/>
          <a:stretch>
            <a:fillRect/>
          </a:stretch>
        </p:blipFill>
        <p:spPr>
          <a:xfrm>
            <a:off x="1907381" y="1844676"/>
            <a:ext cx="1147763" cy="1147763"/>
          </a:xfrm>
          <a:prstGeom prst="rect">
            <a:avLst/>
          </a:prstGeom>
          <a:noFill/>
          <a:ln>
            <a:noFill/>
          </a:ln>
          <a:effectLst>
            <a:outerShdw blurRad="50800" dist="38100" dir="5400000" sx="102000" sy="102000" algn="t" rotWithShape="0">
              <a:prstClr val="black"/>
            </a:outerShdw>
          </a:effectLst>
        </p:spPr>
      </p:pic>
      <p:pic>
        <p:nvPicPr>
          <p:cNvPr id="8" name="תמונה 7"/>
          <p:cNvPicPr>
            <a:picLocks noChangeAspect="1"/>
          </p:cNvPicPr>
          <p:nvPr userDrawn="1"/>
        </p:nvPicPr>
        <p:blipFill>
          <a:blip r:embed="rId5"/>
          <a:stretch>
            <a:fillRect/>
          </a:stretch>
        </p:blipFill>
        <p:spPr>
          <a:xfrm>
            <a:off x="381000" y="1924051"/>
            <a:ext cx="1223963" cy="989013"/>
          </a:xfrm>
          <a:prstGeom prst="rect">
            <a:avLst/>
          </a:prstGeom>
          <a:effectLst>
            <a:outerShdw blurRad="50800" dist="38100" dir="2700000" algn="tl" rotWithShape="0">
              <a:prstClr val="black">
                <a:alpha val="40000"/>
              </a:prstClr>
            </a:outerShdw>
          </a:effectLst>
        </p:spPr>
      </p:pic>
      <p:sp>
        <p:nvSpPr>
          <p:cNvPr id="10" name="מלבן 17"/>
          <p:cNvSpPr>
            <a:spLocks noChangeArrowheads="1"/>
          </p:cNvSpPr>
          <p:nvPr userDrawn="1"/>
        </p:nvSpPr>
        <p:spPr bwMode="auto">
          <a:xfrm>
            <a:off x="-36910" y="3514725"/>
            <a:ext cx="25443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he-IL" altLang="he-IL" sz="1050">
                <a:solidFill>
                  <a:srgbClr val="FFFFFF"/>
                </a:solidFill>
                <a:latin typeface="Tahoma" panose="020B0604030504040204" pitchFamily="34" charset="0"/>
                <a:cs typeface="Tahoma" panose="020B0604030504040204" pitchFamily="34" charset="0"/>
              </a:rPr>
              <a:t>המכללה לפו"ם | פו"ם אפק</a:t>
            </a:r>
          </a:p>
        </p:txBody>
      </p:sp>
      <p:sp>
        <p:nvSpPr>
          <p:cNvPr id="3" name="כותרת משנה 2"/>
          <p:cNvSpPr>
            <a:spLocks noGrp="1"/>
          </p:cNvSpPr>
          <p:nvPr>
            <p:ph type="subTitle" idx="1"/>
          </p:nvPr>
        </p:nvSpPr>
        <p:spPr>
          <a:xfrm>
            <a:off x="1704975" y="4889500"/>
            <a:ext cx="3773556" cy="647700"/>
          </a:xfrm>
        </p:spPr>
        <p:txBody>
          <a:bodyPr/>
          <a:lstStyle>
            <a:lvl1pPr marL="0" indent="0" algn="r">
              <a:lnSpc>
                <a:spcPct val="100000"/>
              </a:lnSpc>
              <a:buNone/>
              <a:defRPr sz="1350">
                <a:solidFill>
                  <a:schemeClr val="tx1"/>
                </a:solidFill>
                <a:latin typeface="Tahoma" pitchFamily="34" charset="0"/>
                <a:ea typeface="Tahoma" pitchFamily="34" charset="0"/>
                <a:cs typeface="Tahom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he-IL" dirty="0"/>
              <a:t>לחץ כדי לערוך סגנון כותרת משנה של תבנית בסיס</a:t>
            </a:r>
          </a:p>
        </p:txBody>
      </p:sp>
      <p:sp>
        <p:nvSpPr>
          <p:cNvPr id="9" name="כותרת 8"/>
          <p:cNvSpPr>
            <a:spLocks noGrp="1"/>
          </p:cNvSpPr>
          <p:nvPr>
            <p:ph type="title"/>
          </p:nvPr>
        </p:nvSpPr>
        <p:spPr>
          <a:xfrm>
            <a:off x="381000" y="4114800"/>
            <a:ext cx="5105400" cy="685800"/>
          </a:xfrm>
        </p:spPr>
        <p:txBody>
          <a:bodyPr/>
          <a:lstStyle>
            <a:lvl1pPr>
              <a:defRPr sz="2100">
                <a:solidFill>
                  <a:schemeClr val="tx1"/>
                </a:solidFill>
                <a:latin typeface="Tahoma" pitchFamily="34" charset="0"/>
                <a:ea typeface="Tahoma" pitchFamily="34" charset="0"/>
                <a:cs typeface="Tahoma" pitchFamily="34" charset="0"/>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118211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pic>
        <p:nvPicPr>
          <p:cNvPr id="4" name="תמונה 9" descr="fin-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629" y="0"/>
            <a:ext cx="92166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13"/>
          <p:cNvSpPr>
            <a:spLocks noChangeArrowheads="1"/>
          </p:cNvSpPr>
          <p:nvPr userDrawn="1"/>
        </p:nvSpPr>
        <p:spPr bwMode="auto">
          <a:xfrm>
            <a:off x="2483644" y="3524250"/>
            <a:ext cx="22431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he-IL" altLang="he-IL" sz="1050">
                <a:solidFill>
                  <a:srgbClr val="FFFFFF"/>
                </a:solidFill>
                <a:latin typeface="Tahoma" panose="020B0604030504040204" pitchFamily="34" charset="0"/>
                <a:cs typeface="Tahoma" panose="020B0604030504040204" pitchFamily="34" charset="0"/>
              </a:rPr>
              <a:t>אמ"ץ | חטיבת תוה"ד</a:t>
            </a:r>
          </a:p>
        </p:txBody>
      </p:sp>
      <p:pic>
        <p:nvPicPr>
          <p:cNvPr id="6" name="תמונה 5" descr="amatz.png"/>
          <p:cNvPicPr>
            <a:picLocks noChangeAspect="1"/>
          </p:cNvPicPr>
          <p:nvPr userDrawn="1"/>
        </p:nvPicPr>
        <p:blipFill>
          <a:blip r:embed="rId3"/>
          <a:stretch>
            <a:fillRect/>
          </a:stretch>
        </p:blipFill>
        <p:spPr>
          <a:xfrm>
            <a:off x="3275410" y="1738314"/>
            <a:ext cx="1157288" cy="1457325"/>
          </a:xfrm>
          <a:prstGeom prst="rect">
            <a:avLst/>
          </a:prstGeom>
          <a:effectLst>
            <a:outerShdw blurRad="50800" dist="38100" dir="5400000" algn="t" rotWithShape="0">
              <a:prstClr val="black">
                <a:alpha val="69000"/>
              </a:prstClr>
            </a:outerShdw>
          </a:effectLst>
        </p:spPr>
      </p:pic>
      <p:pic>
        <p:nvPicPr>
          <p:cNvPr id="7" name="תמונה 6" descr="SemelTohad.png"/>
          <p:cNvPicPr>
            <a:picLocks noChangeAspect="1"/>
          </p:cNvPicPr>
          <p:nvPr userDrawn="1"/>
        </p:nvPicPr>
        <p:blipFill>
          <a:blip r:embed="rId4"/>
          <a:stretch>
            <a:fillRect/>
          </a:stretch>
        </p:blipFill>
        <p:spPr>
          <a:xfrm>
            <a:off x="1907381" y="1844676"/>
            <a:ext cx="1147763" cy="1147763"/>
          </a:xfrm>
          <a:prstGeom prst="rect">
            <a:avLst/>
          </a:prstGeom>
          <a:noFill/>
          <a:ln>
            <a:noFill/>
          </a:ln>
          <a:effectLst>
            <a:outerShdw blurRad="50800" dist="38100" dir="5400000" sx="102000" sy="102000" algn="t" rotWithShape="0">
              <a:prstClr val="black"/>
            </a:outerShdw>
          </a:effectLst>
        </p:spPr>
      </p:pic>
      <p:pic>
        <p:nvPicPr>
          <p:cNvPr id="8" name="תמונה 7"/>
          <p:cNvPicPr>
            <a:picLocks noChangeAspect="1"/>
          </p:cNvPicPr>
          <p:nvPr userDrawn="1"/>
        </p:nvPicPr>
        <p:blipFill>
          <a:blip r:embed="rId5"/>
          <a:stretch>
            <a:fillRect/>
          </a:stretch>
        </p:blipFill>
        <p:spPr>
          <a:xfrm>
            <a:off x="381000" y="1924051"/>
            <a:ext cx="1223963" cy="989013"/>
          </a:xfrm>
          <a:prstGeom prst="rect">
            <a:avLst/>
          </a:prstGeom>
          <a:effectLst>
            <a:outerShdw blurRad="50800" dist="38100" dir="2700000" algn="tl" rotWithShape="0">
              <a:prstClr val="black">
                <a:alpha val="40000"/>
              </a:prstClr>
            </a:outerShdw>
          </a:effectLst>
        </p:spPr>
      </p:pic>
      <p:sp>
        <p:nvSpPr>
          <p:cNvPr id="9" name="מלבן 17"/>
          <p:cNvSpPr>
            <a:spLocks noChangeArrowheads="1"/>
          </p:cNvSpPr>
          <p:nvPr userDrawn="1"/>
        </p:nvSpPr>
        <p:spPr bwMode="auto">
          <a:xfrm>
            <a:off x="-36910" y="3514725"/>
            <a:ext cx="254436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defRPr/>
            </a:pPr>
            <a:r>
              <a:rPr lang="he-IL" altLang="he-IL" sz="1050">
                <a:solidFill>
                  <a:srgbClr val="FFFFFF"/>
                </a:solidFill>
                <a:latin typeface="Tahoma" panose="020B0604030504040204" pitchFamily="34" charset="0"/>
                <a:cs typeface="Tahoma" panose="020B0604030504040204" pitchFamily="34" charset="0"/>
              </a:rPr>
              <a:t>המכללה לפו"ם | פו"ם אפק</a:t>
            </a:r>
          </a:p>
        </p:txBody>
      </p:sp>
      <p:sp>
        <p:nvSpPr>
          <p:cNvPr id="15" name="כותרת משנה 2"/>
          <p:cNvSpPr>
            <a:spLocks noGrp="1"/>
          </p:cNvSpPr>
          <p:nvPr>
            <p:ph type="subTitle" idx="1"/>
          </p:nvPr>
        </p:nvSpPr>
        <p:spPr>
          <a:xfrm>
            <a:off x="1704975" y="4889500"/>
            <a:ext cx="3773556" cy="647700"/>
          </a:xfrm>
        </p:spPr>
        <p:txBody>
          <a:bodyPr/>
          <a:lstStyle>
            <a:lvl1pPr marL="0" indent="0" algn="r">
              <a:lnSpc>
                <a:spcPct val="100000"/>
              </a:lnSpc>
              <a:buNone/>
              <a:defRPr sz="1350">
                <a:solidFill>
                  <a:schemeClr val="tx1"/>
                </a:solidFill>
                <a:latin typeface="Tahoma" pitchFamily="34" charset="0"/>
                <a:ea typeface="Tahoma" pitchFamily="34" charset="0"/>
                <a:cs typeface="Tahom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he-IL" dirty="0"/>
              <a:t>לחץ כדי לערוך סגנון כותרת משנה של תבנית בסיס</a:t>
            </a:r>
          </a:p>
        </p:txBody>
      </p:sp>
      <p:sp>
        <p:nvSpPr>
          <p:cNvPr id="16" name="כותרת 8"/>
          <p:cNvSpPr>
            <a:spLocks noGrp="1"/>
          </p:cNvSpPr>
          <p:nvPr>
            <p:ph type="title"/>
          </p:nvPr>
        </p:nvSpPr>
        <p:spPr>
          <a:xfrm>
            <a:off x="381000" y="4114800"/>
            <a:ext cx="5105400" cy="685800"/>
          </a:xfrm>
        </p:spPr>
        <p:txBody>
          <a:bodyPr/>
          <a:lstStyle>
            <a:lvl1pPr>
              <a:defRPr sz="2100">
                <a:solidFill>
                  <a:schemeClr val="tx1"/>
                </a:solidFill>
                <a:latin typeface="Tahoma" pitchFamily="34" charset="0"/>
                <a:ea typeface="Tahoma" pitchFamily="34" charset="0"/>
                <a:cs typeface="Tahoma" pitchFamily="34" charset="0"/>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2418094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4" name="כותרת 1"/>
          <p:cNvSpPr>
            <a:spLocks noGrp="1"/>
          </p:cNvSpPr>
          <p:nvPr>
            <p:ph type="title"/>
          </p:nvPr>
        </p:nvSpPr>
        <p:spPr>
          <a:xfrm>
            <a:off x="2123728" y="188640"/>
            <a:ext cx="6934200" cy="511156"/>
          </a:xfrm>
        </p:spPr>
        <p:txBody>
          <a:bodyPr/>
          <a:lstStyle>
            <a:lvl1pPr>
              <a:defRPr>
                <a:solidFill>
                  <a:srgbClr val="002060"/>
                </a:solidFill>
                <a:effectLst/>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28600" y="1295400"/>
            <a:ext cx="8686800" cy="4876800"/>
          </a:xfrm>
        </p:spPr>
        <p:txBody>
          <a:bodyPr/>
          <a:lstStyle>
            <a:lvl1pPr>
              <a:defRPr>
                <a:solidFill>
                  <a:srgbClr val="002060"/>
                </a:solidFill>
                <a:effectLst/>
              </a:defRPr>
            </a:lvl1pPr>
            <a:lvl2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2pPr>
            <a:lvl3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3pPr>
            <a:lvl4pPr algn="r" rtl="1" eaLnBrk="0" fontAlgn="base" hangingPunct="0">
              <a:lnSpc>
                <a:spcPct val="150000"/>
              </a:lnSpc>
              <a:spcAft>
                <a:spcPct val="0"/>
              </a:spcAft>
              <a:buSzPct val="100000"/>
              <a:buFont typeface="Arial" pitchFamily="34" charset="0"/>
              <a:buChar char="•"/>
              <a:defRPr lang="he-IL" sz="1200" b="1" dirty="0" smtClean="0">
                <a:solidFill>
                  <a:schemeClr val="tx1"/>
                </a:solidFill>
                <a:effectLst/>
                <a:latin typeface="Tahoma" pitchFamily="34" charset="0"/>
                <a:ea typeface="Tahoma" pitchFamily="34" charset="0"/>
                <a:cs typeface="Tahoma" pitchFamily="34" charset="0"/>
              </a:defRPr>
            </a:lvl4pPr>
            <a:lvl5pPr algn="r" rtl="1" eaLnBrk="0" fontAlgn="base" hangingPunct="0">
              <a:lnSpc>
                <a:spcPct val="150000"/>
              </a:lnSpc>
              <a:spcAft>
                <a:spcPct val="0"/>
              </a:spcAft>
              <a:buSzPct val="100000"/>
              <a:buFont typeface="Arial" pitchFamily="34" charset="0"/>
              <a:buChar char="•"/>
              <a:defRPr lang="he-IL" sz="1200" b="0" dirty="0">
                <a:solidFill>
                  <a:schemeClr val="tx1"/>
                </a:solidFill>
                <a:effectLst/>
                <a:latin typeface="Tahoma" pitchFamily="34" charset="0"/>
                <a:ea typeface="Tahoma" pitchFamily="34" charset="0"/>
                <a:cs typeface="Tahoma" pitchFamily="34" charset="0"/>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Tree>
    <p:extLst>
      <p:ext uri="{BB962C8B-B14F-4D97-AF65-F5344CB8AC3E}">
        <p14:creationId xmlns:p14="http://schemas.microsoft.com/office/powerpoint/2010/main" val="2265448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pic>
        <p:nvPicPr>
          <p:cNvPr id="5" name="תמונה 9" descr="reka-new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3" y="838200"/>
            <a:ext cx="913685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כותרת 1"/>
          <p:cNvSpPr>
            <a:spLocks noGrp="1"/>
          </p:cNvSpPr>
          <p:nvPr>
            <p:ph type="title"/>
          </p:nvPr>
        </p:nvSpPr>
        <p:spPr>
          <a:xfrm>
            <a:off x="1981200" y="250844"/>
            <a:ext cx="6934200" cy="815956"/>
          </a:xfrm>
        </p:spPr>
        <p:txBody>
          <a:bodyPr/>
          <a:lstStyle>
            <a:lvl1pPr>
              <a:defRPr>
                <a:solidFill>
                  <a:srgbClr val="002060"/>
                </a:solidFill>
                <a:effectLst/>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304800" y="1524000"/>
            <a:ext cx="8610600" cy="4648200"/>
          </a:xfrm>
        </p:spPr>
        <p:txBody>
          <a:bodyPr/>
          <a:lstStyle>
            <a:lvl1pPr>
              <a:defRPr>
                <a:solidFill>
                  <a:srgbClr val="002060"/>
                </a:solidFill>
                <a:effectLst/>
              </a:defRPr>
            </a:lvl1pPr>
            <a:lvl2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2pPr>
            <a:lvl3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3pPr>
            <a:lvl4pPr algn="r" rtl="1" eaLnBrk="0" fontAlgn="base" hangingPunct="0">
              <a:lnSpc>
                <a:spcPct val="150000"/>
              </a:lnSpc>
              <a:spcAft>
                <a:spcPct val="0"/>
              </a:spcAft>
              <a:buSzPct val="100000"/>
              <a:buFont typeface="Arial" pitchFamily="34" charset="0"/>
              <a:buChar char="•"/>
              <a:defRPr lang="he-IL" sz="1200" b="1" dirty="0" smtClean="0">
                <a:solidFill>
                  <a:schemeClr val="tx1"/>
                </a:solidFill>
                <a:effectLst/>
                <a:latin typeface="Tahoma" pitchFamily="34" charset="0"/>
                <a:ea typeface="Tahoma" pitchFamily="34" charset="0"/>
                <a:cs typeface="Tahoma" pitchFamily="34" charset="0"/>
              </a:defRPr>
            </a:lvl4pPr>
            <a:lvl5pPr algn="r" rtl="1" eaLnBrk="0" fontAlgn="base" hangingPunct="0">
              <a:lnSpc>
                <a:spcPct val="150000"/>
              </a:lnSpc>
              <a:spcAft>
                <a:spcPct val="0"/>
              </a:spcAft>
              <a:buSzPct val="100000"/>
              <a:buFont typeface="Arial" pitchFamily="34" charset="0"/>
              <a:buChar char="•"/>
              <a:defRPr lang="he-IL" sz="1200" b="0" dirty="0">
                <a:solidFill>
                  <a:schemeClr val="tx1"/>
                </a:solidFill>
                <a:effectLst/>
                <a:latin typeface="Tahoma" pitchFamily="34" charset="0"/>
                <a:ea typeface="Tahoma" pitchFamily="34" charset="0"/>
                <a:cs typeface="Tahoma" pitchFamily="34" charset="0"/>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Tree>
    <p:extLst>
      <p:ext uri="{BB962C8B-B14F-4D97-AF65-F5344CB8AC3E}">
        <p14:creationId xmlns:p14="http://schemas.microsoft.com/office/powerpoint/2010/main" val="3788626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כותרת ותוכן">
    <p:spTree>
      <p:nvGrpSpPr>
        <p:cNvPr id="1" name=""/>
        <p:cNvGrpSpPr/>
        <p:nvPr/>
      </p:nvGrpSpPr>
      <p:grpSpPr>
        <a:xfrm>
          <a:off x="0" y="0"/>
          <a:ext cx="0" cy="0"/>
          <a:chOff x="0" y="0"/>
          <a:chExt cx="0" cy="0"/>
        </a:xfrm>
      </p:grpSpPr>
      <p:pic>
        <p:nvPicPr>
          <p:cNvPr id="5" name="תמונה 9" descr="reka-new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3" y="838200"/>
            <a:ext cx="913685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כותרת 1"/>
          <p:cNvSpPr>
            <a:spLocks noGrp="1"/>
          </p:cNvSpPr>
          <p:nvPr>
            <p:ph type="title"/>
          </p:nvPr>
        </p:nvSpPr>
        <p:spPr>
          <a:xfrm>
            <a:off x="1981200" y="250844"/>
            <a:ext cx="6934200" cy="815956"/>
          </a:xfrm>
        </p:spPr>
        <p:txBody>
          <a:bodyPr/>
          <a:lstStyle>
            <a:lvl1pPr>
              <a:defRPr>
                <a:solidFill>
                  <a:srgbClr val="002060"/>
                </a:solidFill>
                <a:effectLst/>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4343400" y="1524000"/>
            <a:ext cx="4572000" cy="4648200"/>
          </a:xfrm>
        </p:spPr>
        <p:txBody>
          <a:bodyPr/>
          <a:lstStyle>
            <a:lvl1pPr>
              <a:defRPr>
                <a:solidFill>
                  <a:srgbClr val="002060"/>
                </a:solidFill>
                <a:effectLst/>
              </a:defRPr>
            </a:lvl1pPr>
            <a:lvl2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2pPr>
            <a:lvl3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3pPr>
            <a:lvl4pPr algn="r" rtl="1" eaLnBrk="0" fontAlgn="base" hangingPunct="0">
              <a:lnSpc>
                <a:spcPct val="150000"/>
              </a:lnSpc>
              <a:spcAft>
                <a:spcPct val="0"/>
              </a:spcAft>
              <a:buSzPct val="100000"/>
              <a:buFont typeface="Arial" pitchFamily="34" charset="0"/>
              <a:buChar char="•"/>
              <a:defRPr lang="he-IL" sz="1200" b="1" dirty="0" smtClean="0">
                <a:solidFill>
                  <a:schemeClr val="tx1"/>
                </a:solidFill>
                <a:effectLst/>
                <a:latin typeface="Tahoma" pitchFamily="34" charset="0"/>
                <a:ea typeface="Tahoma" pitchFamily="34" charset="0"/>
                <a:cs typeface="Tahoma" pitchFamily="34" charset="0"/>
              </a:defRPr>
            </a:lvl4pPr>
            <a:lvl5pPr algn="r" rtl="1" eaLnBrk="0" fontAlgn="base" hangingPunct="0">
              <a:lnSpc>
                <a:spcPct val="150000"/>
              </a:lnSpc>
              <a:spcAft>
                <a:spcPct val="0"/>
              </a:spcAft>
              <a:buSzPct val="100000"/>
              <a:buFont typeface="Arial" pitchFamily="34" charset="0"/>
              <a:buChar char="•"/>
              <a:defRPr lang="he-IL" sz="1200" b="0" dirty="0">
                <a:solidFill>
                  <a:schemeClr val="tx1"/>
                </a:solidFill>
                <a:effectLst/>
                <a:latin typeface="Tahoma" pitchFamily="34" charset="0"/>
                <a:ea typeface="Tahoma" pitchFamily="34" charset="0"/>
                <a:cs typeface="Tahoma" pitchFamily="34" charset="0"/>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9" name="מציין מיקום של תמונה 8"/>
          <p:cNvSpPr>
            <a:spLocks noGrp="1"/>
          </p:cNvSpPr>
          <p:nvPr>
            <p:ph type="pic" sz="quarter" idx="10"/>
          </p:nvPr>
        </p:nvSpPr>
        <p:spPr>
          <a:xfrm>
            <a:off x="304800" y="1524000"/>
            <a:ext cx="3886200" cy="4648200"/>
          </a:xfrm>
        </p:spPr>
        <p:txBody>
          <a:bodyPr/>
          <a:lstStyle/>
          <a:p>
            <a:pPr lvl="0"/>
            <a:r>
              <a:rPr lang="he-IL" noProof="0"/>
              <a:t>לחץ על הסמל כדי להוסיף תמונה</a:t>
            </a:r>
          </a:p>
        </p:txBody>
      </p:sp>
    </p:spTree>
    <p:extLst>
      <p:ext uri="{BB962C8B-B14F-4D97-AF65-F5344CB8AC3E}">
        <p14:creationId xmlns:p14="http://schemas.microsoft.com/office/powerpoint/2010/main" val="3958943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a:xfrm>
            <a:off x="4714876" y="1500174"/>
            <a:ext cx="4200524" cy="4648200"/>
          </a:xfrm>
        </p:spPr>
        <p:txBody>
          <a:bodyPr/>
          <a:lstStyle>
            <a:lvl1pPr>
              <a:defRPr>
                <a:solidFill>
                  <a:srgbClr val="002060"/>
                </a:solidFill>
                <a:effectLst/>
              </a:defRPr>
            </a:lvl1pPr>
            <a:lvl2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2pPr>
            <a:lvl3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3pPr>
            <a:lvl4pPr algn="r" rtl="1" eaLnBrk="0" fontAlgn="base" hangingPunct="0">
              <a:lnSpc>
                <a:spcPct val="150000"/>
              </a:lnSpc>
              <a:spcAft>
                <a:spcPct val="0"/>
              </a:spcAft>
              <a:buSzPct val="100000"/>
              <a:buFont typeface="Arial" pitchFamily="34" charset="0"/>
              <a:buChar char="•"/>
              <a:defRPr lang="he-IL" sz="1200" b="1" dirty="0" smtClean="0">
                <a:solidFill>
                  <a:schemeClr val="tx1"/>
                </a:solidFill>
                <a:effectLst/>
                <a:latin typeface="Tahoma" pitchFamily="34" charset="0"/>
                <a:ea typeface="Tahoma" pitchFamily="34" charset="0"/>
                <a:cs typeface="Tahoma" pitchFamily="34" charset="0"/>
              </a:defRPr>
            </a:lvl4pPr>
            <a:lvl5pPr algn="r" rtl="1" eaLnBrk="0" fontAlgn="base" hangingPunct="0">
              <a:lnSpc>
                <a:spcPct val="150000"/>
              </a:lnSpc>
              <a:spcAft>
                <a:spcPct val="0"/>
              </a:spcAft>
              <a:buSzPct val="100000"/>
              <a:buFont typeface="Arial" pitchFamily="34" charset="0"/>
              <a:buChar char="•"/>
              <a:defRPr lang="he-IL" sz="1200" b="0" dirty="0">
                <a:solidFill>
                  <a:schemeClr val="tx1"/>
                </a:solidFill>
                <a:effectLst/>
                <a:latin typeface="Tahoma" pitchFamily="34" charset="0"/>
                <a:ea typeface="Tahoma" pitchFamily="34" charset="0"/>
                <a:cs typeface="Tahoma" pitchFamily="34" charset="0"/>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תוכן 2"/>
          <p:cNvSpPr>
            <a:spLocks noGrp="1"/>
          </p:cNvSpPr>
          <p:nvPr>
            <p:ph idx="10"/>
          </p:nvPr>
        </p:nvSpPr>
        <p:spPr>
          <a:xfrm>
            <a:off x="285720" y="1500174"/>
            <a:ext cx="4214842" cy="4648200"/>
          </a:xfrm>
        </p:spPr>
        <p:txBody>
          <a:bodyPr/>
          <a:lstStyle>
            <a:lvl1pPr>
              <a:defRPr>
                <a:solidFill>
                  <a:srgbClr val="002060"/>
                </a:solidFill>
                <a:effectLst/>
              </a:defRPr>
            </a:lvl1pPr>
            <a:lvl2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2pPr>
            <a:lvl3pPr algn="r" rtl="1" eaLnBrk="0" fontAlgn="base" hangingPunct="0">
              <a:lnSpc>
                <a:spcPct val="150000"/>
              </a:lnSpc>
              <a:spcAft>
                <a:spcPct val="0"/>
              </a:spcAft>
              <a:buSzPct val="100000"/>
              <a:buFont typeface="Arial" pitchFamily="34" charset="0"/>
              <a:buChar char="•"/>
              <a:defRPr lang="he-IL" sz="1350" b="1" dirty="0" smtClean="0">
                <a:solidFill>
                  <a:schemeClr val="tx1"/>
                </a:solidFill>
                <a:effectLst/>
                <a:latin typeface="Tahoma" pitchFamily="34" charset="0"/>
                <a:ea typeface="Tahoma" pitchFamily="34" charset="0"/>
                <a:cs typeface="Tahoma" pitchFamily="34" charset="0"/>
              </a:defRPr>
            </a:lvl3pPr>
            <a:lvl4pPr algn="r" rtl="1" eaLnBrk="0" fontAlgn="base" hangingPunct="0">
              <a:lnSpc>
                <a:spcPct val="150000"/>
              </a:lnSpc>
              <a:spcAft>
                <a:spcPct val="0"/>
              </a:spcAft>
              <a:buSzPct val="100000"/>
              <a:buFont typeface="Arial" pitchFamily="34" charset="0"/>
              <a:buChar char="•"/>
              <a:defRPr lang="he-IL" sz="1200" b="1" dirty="0" smtClean="0">
                <a:solidFill>
                  <a:schemeClr val="tx1"/>
                </a:solidFill>
                <a:effectLst/>
                <a:latin typeface="Tahoma" pitchFamily="34" charset="0"/>
                <a:ea typeface="Tahoma" pitchFamily="34" charset="0"/>
                <a:cs typeface="Tahoma" pitchFamily="34" charset="0"/>
              </a:defRPr>
            </a:lvl4pPr>
            <a:lvl5pPr algn="r" rtl="1" eaLnBrk="0" fontAlgn="base" hangingPunct="0">
              <a:lnSpc>
                <a:spcPct val="150000"/>
              </a:lnSpc>
              <a:spcAft>
                <a:spcPct val="0"/>
              </a:spcAft>
              <a:buSzPct val="100000"/>
              <a:buFont typeface="Arial" pitchFamily="34" charset="0"/>
              <a:buChar char="•"/>
              <a:defRPr lang="he-IL" sz="1200" b="0" dirty="0">
                <a:solidFill>
                  <a:schemeClr val="tx1"/>
                </a:solidFill>
                <a:effectLst/>
                <a:latin typeface="Tahoma" pitchFamily="34" charset="0"/>
                <a:ea typeface="Tahoma" pitchFamily="34" charset="0"/>
                <a:cs typeface="Tahoma" pitchFamily="34" charset="0"/>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4185246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ריק">
    <p:bg>
      <p:bgPr>
        <a:solidFill>
          <a:schemeClr val="bg1"/>
        </a:solidFill>
        <a:effectLst/>
      </p:bgPr>
    </p:bg>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1"/>
            <a:ext cx="2133600" cy="365125"/>
          </a:xfrm>
          <a:prstGeom prst="rect">
            <a:avLst/>
          </a:prstGeom>
        </p:spPr>
        <p:txBody>
          <a:bodyPr/>
          <a:lstStyle>
            <a:lvl1pPr algn="r" rtl="1" eaLnBrk="1" hangingPunct="1">
              <a:defRPr b="1">
                <a:solidFill>
                  <a:prstClr val="black"/>
                </a:solidFill>
                <a:latin typeface="Arial" pitchFamily="34" charset="0"/>
                <a:cs typeface="+mn-cs"/>
              </a:defRPr>
            </a:lvl1pPr>
          </a:lstStyle>
          <a:p>
            <a:pPr>
              <a:defRPr/>
            </a:pPr>
            <a:fld id="{A26576A8-4AF4-49A0-A794-EB0E4028EEF4}" type="datetimeFigureOut">
              <a:rPr lang="he-IL"/>
              <a:pPr>
                <a:defRPr/>
              </a:pPr>
              <a:t>כ"ה/תמוז/תשע"ז</a:t>
            </a:fld>
            <a:endParaRPr lang="he-IL"/>
          </a:p>
        </p:txBody>
      </p:sp>
      <p:sp>
        <p:nvSpPr>
          <p:cNvPr id="3" name="מציין מיקום של כותרת תחתונה 2"/>
          <p:cNvSpPr>
            <a:spLocks noGrp="1"/>
          </p:cNvSpPr>
          <p:nvPr>
            <p:ph type="ftr" sz="quarter" idx="11"/>
          </p:nvPr>
        </p:nvSpPr>
        <p:spPr>
          <a:xfrm>
            <a:off x="3124200" y="6356351"/>
            <a:ext cx="2895600" cy="365125"/>
          </a:xfrm>
          <a:prstGeom prst="rect">
            <a:avLst/>
          </a:prstGeom>
        </p:spPr>
        <p:txBody>
          <a:bodyPr/>
          <a:lstStyle>
            <a:lvl1pPr algn="r" rtl="1" eaLnBrk="1" hangingPunct="1">
              <a:defRPr b="1">
                <a:solidFill>
                  <a:prstClr val="black"/>
                </a:solidFill>
                <a:latin typeface="Arial" pitchFamily="34" charset="0"/>
                <a:cs typeface="+mn-cs"/>
              </a:defRPr>
            </a:lvl1pPr>
          </a:lstStyle>
          <a:p>
            <a:pPr>
              <a:defRPr/>
            </a:pPr>
            <a:endParaRPr lang="he-IL"/>
          </a:p>
        </p:txBody>
      </p:sp>
      <p:sp>
        <p:nvSpPr>
          <p:cNvPr id="4" name="מציין מיקום של מספר שקופית 3"/>
          <p:cNvSpPr>
            <a:spLocks noGrp="1"/>
          </p:cNvSpPr>
          <p:nvPr>
            <p:ph type="sldNum" sz="quarter" idx="12"/>
          </p:nvPr>
        </p:nvSpPr>
        <p:spPr>
          <a:xfrm>
            <a:off x="457200" y="6356351"/>
            <a:ext cx="2133600" cy="365125"/>
          </a:xfrm>
          <a:prstGeom prst="rect">
            <a:avLst/>
          </a:prstGeom>
        </p:spPr>
        <p:txBody>
          <a:bodyPr/>
          <a:lstStyle>
            <a:lvl1pPr algn="r" rtl="1" eaLnBrk="1" hangingPunct="1">
              <a:defRPr b="1">
                <a:solidFill>
                  <a:prstClr val="black"/>
                </a:solidFill>
                <a:latin typeface="Arial" pitchFamily="34" charset="0"/>
                <a:cs typeface="+mn-cs"/>
              </a:defRPr>
            </a:lvl1pPr>
          </a:lstStyle>
          <a:p>
            <a:pPr>
              <a:defRPr/>
            </a:pPr>
            <a:fld id="{7B7BF6D0-9503-4885-80FC-27034DDF09FE}" type="slidenum">
              <a:rPr lang="he-IL"/>
              <a:pPr>
                <a:defRPr/>
              </a:pPr>
              <a:t>‹#›</a:t>
            </a:fld>
            <a:endParaRPr lang="he-IL"/>
          </a:p>
        </p:txBody>
      </p:sp>
    </p:spTree>
    <p:extLst>
      <p:ext uri="{BB962C8B-B14F-4D97-AF65-F5344CB8AC3E}">
        <p14:creationId xmlns:p14="http://schemas.microsoft.com/office/powerpoint/2010/main" val="12563832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מלבן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מלבן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מלבן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מציין מיקום טקסט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a:t>לחץ כדי לערוך סגנונות טקסט של תבנית בסיס</a:t>
            </a:r>
          </a:p>
        </p:txBody>
      </p:sp>
      <p:sp>
        <p:nvSpPr>
          <p:cNvPr id="2" name="כותרת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he-IL"/>
              <a:t>לחץ כדי לערוך סגנון כותרת של תבנית בסיס</a:t>
            </a:r>
            <a:endParaRPr lang="en-US"/>
          </a:p>
        </p:txBody>
      </p:sp>
      <p:sp>
        <p:nvSpPr>
          <p:cNvPr id="7" name="מציין מיקום של תאריך 11"/>
          <p:cNvSpPr>
            <a:spLocks noGrp="1"/>
          </p:cNvSpPr>
          <p:nvPr>
            <p:ph type="dt" sz="half" idx="10"/>
          </p:nvPr>
        </p:nvSpPr>
        <p:spPr/>
        <p:txBody>
          <a:bodyPr/>
          <a:lstStyle>
            <a:lvl1pPr>
              <a:defRPr/>
            </a:lvl1pPr>
          </a:lstStyle>
          <a:p>
            <a:pPr>
              <a:defRPr/>
            </a:pPr>
            <a:fld id="{489A18D3-CF44-4DA4-92FF-9E8A42BA6384}" type="datetime8">
              <a:rPr lang="he-IL"/>
              <a:pPr>
                <a:defRPr/>
              </a:pPr>
              <a:t>19 יולי 17</a:t>
            </a:fld>
            <a:endParaRPr lang="he-IL"/>
          </a:p>
        </p:txBody>
      </p:sp>
      <p:sp>
        <p:nvSpPr>
          <p:cNvPr id="8" name="מציין מיקום של מספר שקופית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0E1DE126-49D6-4DF5-9651-93ADC7DCC379}" type="slidenum">
              <a:rPr lang="he-IL"/>
              <a:pPr>
                <a:defRPr/>
              </a:pPr>
              <a:t>‹#›</a:t>
            </a:fld>
            <a:endParaRPr lang="he-IL"/>
          </a:p>
        </p:txBody>
      </p:sp>
      <p:sp>
        <p:nvSpPr>
          <p:cNvPr id="9" name="מציין מיקום של כותרת תחתונה 13"/>
          <p:cNvSpPr>
            <a:spLocks noGrp="1"/>
          </p:cNvSpPr>
          <p:nvPr>
            <p:ph type="ftr" sz="quarter" idx="12"/>
          </p:nvPr>
        </p:nvSpPr>
        <p:spPr/>
        <p:txBody>
          <a:bodyPr/>
          <a:lstStyle>
            <a:lvl1pPr>
              <a:defRPr/>
            </a:lvl1pPr>
          </a:lstStyle>
          <a:p>
            <a:pPr>
              <a:defRPr/>
            </a:pPr>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מרכז דדו">
    <p:spTree>
      <p:nvGrpSpPr>
        <p:cNvPr id="1" name=""/>
        <p:cNvGrpSpPr/>
        <p:nvPr/>
      </p:nvGrpSpPr>
      <p:grpSpPr>
        <a:xfrm>
          <a:off x="0" y="0"/>
          <a:ext cx="0" cy="0"/>
          <a:chOff x="0" y="0"/>
          <a:chExt cx="0" cy="0"/>
        </a:xfrm>
      </p:grpSpPr>
      <p:pic>
        <p:nvPicPr>
          <p:cNvPr id="4" name="Picture 2" descr="maltam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6503" y="0"/>
            <a:ext cx="92749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כותרת 1"/>
          <p:cNvSpPr>
            <a:spLocks noGrp="1"/>
          </p:cNvSpPr>
          <p:nvPr>
            <p:ph type="title"/>
          </p:nvPr>
        </p:nvSpPr>
        <p:spPr>
          <a:xfrm>
            <a:off x="457200" y="274638"/>
            <a:ext cx="8229600" cy="1143000"/>
          </a:xfrm>
          <a:prstGeom prst="rect">
            <a:avLst/>
          </a:prstGeom>
          <a:noFill/>
        </p:spPr>
        <p:txBody>
          <a:bodyPr rtlCol="1">
            <a:noAutofit/>
          </a:bodyPr>
          <a:lstStyle>
            <a:lvl1pPr algn="ctr" rtl="1" eaLnBrk="0" fontAlgn="base" hangingPunct="0">
              <a:spcBef>
                <a:spcPct val="0"/>
              </a:spcBef>
              <a:spcAft>
                <a:spcPct val="0"/>
              </a:spcAft>
              <a:defRPr lang="he-IL" sz="2100" b="1" kern="1200" dirty="0">
                <a:solidFill>
                  <a:schemeClr val="tx1"/>
                </a:solidFill>
                <a:latin typeface="Guttman Hatzvi" pitchFamily="2" charset="-79"/>
                <a:ea typeface="+mj-ea"/>
                <a:cs typeface="Guttman Hatzvi" pitchFamily="2" charset="-79"/>
              </a:defRPr>
            </a:lvl1pPr>
          </a:lstStyle>
          <a:p>
            <a:r>
              <a:rPr lang="he-IL" dirty="0"/>
              <a:t>לחץ כדי לערוך סגנון כותרת של תבנית בסיס</a:t>
            </a:r>
          </a:p>
        </p:txBody>
      </p:sp>
      <p:sp>
        <p:nvSpPr>
          <p:cNvPr id="6" name="מציין מיקום תוכן 2"/>
          <p:cNvSpPr>
            <a:spLocks noGrp="1"/>
          </p:cNvSpPr>
          <p:nvPr>
            <p:ph idx="1"/>
          </p:nvPr>
        </p:nvSpPr>
        <p:spPr>
          <a:xfrm>
            <a:off x="457200" y="1600202"/>
            <a:ext cx="8229600" cy="4525963"/>
          </a:xfrm>
          <a:prstGeom prst="rect">
            <a:avLst/>
          </a:prstGeom>
        </p:spPr>
        <p:txBody>
          <a:bodyPr/>
          <a:lstStyle>
            <a:lvl1pPr>
              <a:lnSpc>
                <a:spcPct val="150000"/>
              </a:lnSpc>
              <a:buSzPct val="119000"/>
              <a:buFont typeface="Guttman Hatzvi" pitchFamily="2" charset="-79"/>
              <a:buChar char="■"/>
              <a:defRPr sz="1500" b="1">
                <a:latin typeface="Guttman Hatzvi" pitchFamily="2" charset="-79"/>
                <a:cs typeface="Guttman Hatzvi" pitchFamily="2" charset="-79"/>
              </a:defRPr>
            </a:lvl1pPr>
            <a:lvl2pPr>
              <a:lnSpc>
                <a:spcPct val="150000"/>
              </a:lnSpc>
              <a:buSzPct val="75000"/>
              <a:buFont typeface="Wingdings 3" pitchFamily="18" charset="2"/>
              <a:buChar char=""/>
              <a:defRPr sz="1500" b="1">
                <a:latin typeface="Guttman Hatzvi" pitchFamily="2" charset="-79"/>
                <a:cs typeface="Guttman Hatzvi" pitchFamily="2" charset="-79"/>
              </a:defRPr>
            </a:lvl2pPr>
            <a:lvl3pPr>
              <a:lnSpc>
                <a:spcPct val="150000"/>
              </a:lnSpc>
              <a:defRPr sz="1500" b="1">
                <a:latin typeface="Guttman Hatzvi" pitchFamily="2" charset="-79"/>
                <a:cs typeface="Guttman Hatzvi" pitchFamily="2" charset="-79"/>
              </a:defRPr>
            </a:lvl3pPr>
            <a:lvl4pPr>
              <a:lnSpc>
                <a:spcPct val="150000"/>
              </a:lnSpc>
              <a:defRPr sz="1500" b="1">
                <a:latin typeface="Guttman Hatzvi" pitchFamily="2" charset="-79"/>
                <a:cs typeface="Guttman Hatzvi" pitchFamily="2" charset="-79"/>
              </a:defRPr>
            </a:lvl4pPr>
            <a:lvl5pPr>
              <a:lnSpc>
                <a:spcPct val="150000"/>
              </a:lnSpc>
              <a:defRPr sz="1500" b="1">
                <a:latin typeface="Guttman Hatzvi" pitchFamily="2" charset="-79"/>
                <a:cs typeface="Guttman Hatzvi"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1380598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dgm">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684213" y="44450"/>
            <a:ext cx="7772400" cy="576263"/>
          </a:xfrm>
        </p:spPr>
        <p:txBody>
          <a:bodyPr/>
          <a:lstStyle/>
          <a:p>
            <a:r>
              <a:rPr lang="he-IL"/>
              <a:t>לחץ כדי לערוך סגנון כותרת של תבנית בסיס</a:t>
            </a:r>
          </a:p>
        </p:txBody>
      </p:sp>
      <p:sp>
        <p:nvSpPr>
          <p:cNvPr id="3" name="מציין מיקום של SmartArt 2"/>
          <p:cNvSpPr>
            <a:spLocks noGrp="1"/>
          </p:cNvSpPr>
          <p:nvPr>
            <p:ph type="dgm" idx="1"/>
          </p:nvPr>
        </p:nvSpPr>
        <p:spPr>
          <a:xfrm>
            <a:off x="468313" y="1341438"/>
            <a:ext cx="8424862" cy="5040312"/>
          </a:xfrm>
        </p:spPr>
        <p:txBody>
          <a:bodyPr/>
          <a:lstStyle/>
          <a:p>
            <a:pPr lvl="0"/>
            <a:endParaRPr lang="he-IL" noProof="0"/>
          </a:p>
        </p:txBody>
      </p:sp>
      <p:sp>
        <p:nvSpPr>
          <p:cNvPr id="5" name="Slide Number Placeholder 5"/>
          <p:cNvSpPr>
            <a:spLocks noGrp="1"/>
          </p:cNvSpPr>
          <p:nvPr>
            <p:ph type="sldNum" sz="quarter" idx="4"/>
          </p:nvPr>
        </p:nvSpPr>
        <p:spPr>
          <a:xfrm>
            <a:off x="-90534" y="5786454"/>
            <a:ext cx="590568" cy="365125"/>
          </a:xfrm>
          <a:prstGeom prst="rect">
            <a:avLst/>
          </a:prstGeom>
        </p:spPr>
        <p:txBody>
          <a:bodyPr vert="horz" lIns="91440" tIns="45720" rIns="91440" bIns="45720" rtlCol="0" anchor="ctr"/>
          <a:lstStyle>
            <a:lvl1pPr algn="r">
              <a:defRPr sz="1800" b="1">
                <a:solidFill>
                  <a:schemeClr val="tx1"/>
                </a:solidFill>
              </a:defRPr>
            </a:lvl1pPr>
          </a:lstStyle>
          <a:p>
            <a:fld id="{240D5ECE-8B49-45CD-BE81-EF81920D196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2795360"/>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pic>
        <p:nvPicPr>
          <p:cNvPr id="12" name="תמונה 11" descr="fin-2.jpg"/>
          <p:cNvPicPr>
            <a:picLocks noChangeAspect="1"/>
          </p:cNvPicPr>
          <p:nvPr userDrawn="1"/>
        </p:nvPicPr>
        <p:blipFill>
          <a:blip r:embed="rId2" cstate="screen"/>
          <a:stretch>
            <a:fillRect/>
          </a:stretch>
        </p:blipFill>
        <p:spPr>
          <a:xfrm>
            <a:off x="-73034" y="0"/>
            <a:ext cx="9217034" cy="6858001"/>
          </a:xfrm>
          <a:prstGeom prst="rect">
            <a:avLst/>
          </a:prstGeom>
          <a:noFill/>
          <a:ln>
            <a:noFill/>
          </a:ln>
        </p:spPr>
      </p:pic>
      <p:sp>
        <p:nvSpPr>
          <p:cNvPr id="3" name="כותרת משנה 2"/>
          <p:cNvSpPr>
            <a:spLocks noGrp="1"/>
          </p:cNvSpPr>
          <p:nvPr userDrawn="1">
            <p:ph type="subTitle" idx="1" hasCustomPrompt="1"/>
          </p:nvPr>
        </p:nvSpPr>
        <p:spPr>
          <a:xfrm>
            <a:off x="1704975" y="4743450"/>
            <a:ext cx="3773556" cy="609600"/>
          </a:xfrm>
        </p:spPr>
        <p:txBody>
          <a:bodyPr/>
          <a:lstStyle>
            <a:lvl1pPr marL="0" indent="0" algn="r">
              <a:buNone/>
              <a:defRPr sz="1800">
                <a:solidFill>
                  <a:schemeClr val="tx1"/>
                </a:solidFill>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dirty="0"/>
              <a:t>תת כותרת</a:t>
            </a:r>
          </a:p>
        </p:txBody>
      </p:sp>
      <p:sp>
        <p:nvSpPr>
          <p:cNvPr id="9" name="כותרת 8"/>
          <p:cNvSpPr>
            <a:spLocks noGrp="1"/>
          </p:cNvSpPr>
          <p:nvPr userDrawn="1">
            <p:ph type="title" hasCustomPrompt="1"/>
          </p:nvPr>
        </p:nvSpPr>
        <p:spPr>
          <a:xfrm>
            <a:off x="381000" y="4114800"/>
            <a:ext cx="5105400" cy="685800"/>
          </a:xfrm>
        </p:spPr>
        <p:txBody>
          <a:bodyPr/>
          <a:lstStyle>
            <a:lvl1pPr>
              <a:defRPr sz="2800">
                <a:solidFill>
                  <a:schemeClr val="tx1"/>
                </a:solidFill>
                <a:latin typeface="Tahoma" pitchFamily="34" charset="0"/>
                <a:ea typeface="Tahoma" pitchFamily="34" charset="0"/>
                <a:cs typeface="Tahoma" pitchFamily="34" charset="0"/>
              </a:defRPr>
            </a:lvl1pPr>
          </a:lstStyle>
          <a:p>
            <a:r>
              <a:rPr lang="he-IL" dirty="0"/>
              <a:t>כותרת</a:t>
            </a:r>
          </a:p>
        </p:txBody>
      </p:sp>
      <p:sp>
        <p:nvSpPr>
          <p:cNvPr id="10" name="TextBox 9"/>
          <p:cNvSpPr txBox="1"/>
          <p:nvPr userDrawn="1"/>
        </p:nvSpPr>
        <p:spPr bwMode="auto">
          <a:xfrm>
            <a:off x="2209800" y="1575257"/>
            <a:ext cx="1447800" cy="430887"/>
          </a:xfrm>
          <a:prstGeom prst="rect">
            <a:avLst/>
          </a:prstGeom>
          <a:noFill/>
          <a:ln w="9525">
            <a:noFill/>
            <a:miter lim="800000"/>
            <a:headEnd/>
            <a:tailEnd/>
          </a:ln>
          <a:effectLst/>
        </p:spPr>
        <p:txBody>
          <a:bodyPr vert="horz" wrap="square" lIns="91440" tIns="45720" rIns="91440" bIns="45720" numCol="1" rtlCol="1" anchor="ctr" anchorCtr="0" compatLnSpc="1">
            <a:prstTxWarp prst="textNoShape">
              <a:avLst/>
            </a:prstTxWarp>
            <a:spAutoFit/>
          </a:bodyPr>
          <a:lstStyle/>
          <a:p>
            <a:pPr eaLnBrk="0" hangingPunct="0"/>
            <a:endParaRPr lang="he-IL" sz="2200" b="1" kern="0" dirty="0">
              <a:solidFill>
                <a:srgbClr val="FFFFFF"/>
              </a:solidFill>
              <a:latin typeface="Times New Roman"/>
              <a:cs typeface="Arial"/>
            </a:endParaRPr>
          </a:p>
        </p:txBody>
      </p:sp>
      <p:sp>
        <p:nvSpPr>
          <p:cNvPr id="20" name="מלבן 19"/>
          <p:cNvSpPr/>
          <p:nvPr userDrawn="1"/>
        </p:nvSpPr>
        <p:spPr>
          <a:xfrm>
            <a:off x="395733" y="3530798"/>
            <a:ext cx="2242692" cy="307777"/>
          </a:xfrm>
          <a:prstGeom prst="rect">
            <a:avLst/>
          </a:prstGeom>
        </p:spPr>
        <p:txBody>
          <a:bodyPr wrap="square">
            <a:spAutoFit/>
          </a:bodyPr>
          <a:lstStyle/>
          <a:p>
            <a:pPr algn="l" fontAlgn="auto">
              <a:spcBef>
                <a:spcPts val="0"/>
              </a:spcBef>
              <a:spcAft>
                <a:spcPts val="0"/>
              </a:spcAft>
            </a:pPr>
            <a:r>
              <a:rPr lang="he-IL" sz="1400" b="1" dirty="0">
                <a:solidFill>
                  <a:srgbClr val="FFFFFF"/>
                </a:solidFill>
                <a:latin typeface="Tahoma" pitchFamily="34" charset="0"/>
                <a:ea typeface="Tahoma" pitchFamily="34" charset="0"/>
                <a:cs typeface="Tahoma" pitchFamily="34" charset="0"/>
              </a:rPr>
              <a:t>אמ"ץ | חטיבת תוה"ד</a:t>
            </a:r>
          </a:p>
        </p:txBody>
      </p:sp>
      <p:pic>
        <p:nvPicPr>
          <p:cNvPr id="22" name="תמונה 21" descr="amatz.png"/>
          <p:cNvPicPr>
            <a:picLocks noChangeAspect="1"/>
          </p:cNvPicPr>
          <p:nvPr userDrawn="1"/>
        </p:nvPicPr>
        <p:blipFill>
          <a:blip r:embed="rId3" cstate="screen"/>
          <a:stretch>
            <a:fillRect/>
          </a:stretch>
        </p:blipFill>
        <p:spPr>
          <a:xfrm>
            <a:off x="1651153" y="1714500"/>
            <a:ext cx="1156826" cy="1457956"/>
          </a:xfrm>
          <a:prstGeom prst="rect">
            <a:avLst/>
          </a:prstGeom>
          <a:effectLst>
            <a:outerShdw blurRad="50800" dist="38100" dir="5400000" algn="t" rotWithShape="0">
              <a:prstClr val="black">
                <a:alpha val="69000"/>
              </a:prstClr>
            </a:outerShdw>
          </a:effectLst>
        </p:spPr>
      </p:pic>
      <p:pic>
        <p:nvPicPr>
          <p:cNvPr id="23" name="תמונה 22" descr="SemelTohad.png"/>
          <p:cNvPicPr>
            <a:picLocks noChangeAspect="1"/>
          </p:cNvPicPr>
          <p:nvPr userDrawn="1"/>
        </p:nvPicPr>
        <p:blipFill>
          <a:blip r:embed="rId4" cstate="screen"/>
          <a:stretch>
            <a:fillRect/>
          </a:stretch>
        </p:blipFill>
        <p:spPr>
          <a:xfrm>
            <a:off x="353905" y="1877905"/>
            <a:ext cx="1147114" cy="1147114"/>
          </a:xfrm>
          <a:prstGeom prst="rect">
            <a:avLst/>
          </a:prstGeom>
          <a:noFill/>
          <a:ln>
            <a:noFill/>
          </a:ln>
          <a:effectLst>
            <a:outerShdw blurRad="50800" dist="38100" dir="5400000" sx="102000" sy="102000" algn="t" rotWithShape="0">
              <a:prstClr val="black"/>
            </a:outerShdw>
          </a:effectLst>
        </p:spPr>
      </p:pic>
    </p:spTree>
    <p:extLst>
      <p:ext uri="{BB962C8B-B14F-4D97-AF65-F5344CB8AC3E}">
        <p14:creationId xmlns:p14="http://schemas.microsoft.com/office/powerpoint/2010/main" val="485311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4" name="כותרת 1"/>
          <p:cNvSpPr>
            <a:spLocks noGrp="1"/>
          </p:cNvSpPr>
          <p:nvPr>
            <p:ph type="title"/>
          </p:nvPr>
        </p:nvSpPr>
        <p:spPr>
          <a:xfrm>
            <a:off x="1981200" y="250844"/>
            <a:ext cx="6934200" cy="511156"/>
          </a:xfrm>
        </p:spPr>
        <p:txBody>
          <a:bodyPr/>
          <a:lstStyle>
            <a:lvl1pPr>
              <a:defRPr>
                <a:solidFill>
                  <a:srgbClr val="002060"/>
                </a:solidFill>
                <a:effectLst/>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28600" y="1295400"/>
            <a:ext cx="8686800" cy="4876800"/>
          </a:xfrm>
        </p:spPr>
        <p:txBody>
          <a:bodyPr/>
          <a:lstStyle>
            <a:lvl1pPr>
              <a:defRPr>
                <a:solidFill>
                  <a:srgbClr val="002060"/>
                </a:solidFill>
                <a:effectLst/>
              </a:defRPr>
            </a:lvl1pPr>
            <a:lvl2pPr algn="r" rtl="1" eaLnBrk="0" fontAlgn="base" hangingPunct="0">
              <a:lnSpc>
                <a:spcPct val="150000"/>
              </a:lnSpc>
              <a:spcAft>
                <a:spcPct val="0"/>
              </a:spcAft>
              <a:buSzPct val="100000"/>
              <a:buFont typeface="Arial" pitchFamily="34" charset="0"/>
              <a:buChar char="•"/>
              <a:defRPr lang="he-IL" sz="1800" b="1" dirty="0" smtClean="0">
                <a:solidFill>
                  <a:schemeClr val="tx1"/>
                </a:solidFill>
                <a:effectLst/>
                <a:latin typeface="Tahoma" pitchFamily="34" charset="0"/>
                <a:ea typeface="Tahoma" pitchFamily="34" charset="0"/>
                <a:cs typeface="Tahoma" pitchFamily="34" charset="0"/>
              </a:defRPr>
            </a:lvl2pPr>
            <a:lvl3pPr algn="r" rtl="1" eaLnBrk="0" fontAlgn="base" hangingPunct="0">
              <a:lnSpc>
                <a:spcPct val="150000"/>
              </a:lnSpc>
              <a:spcAft>
                <a:spcPct val="0"/>
              </a:spcAft>
              <a:buSzPct val="100000"/>
              <a:buFont typeface="Arial" pitchFamily="34" charset="0"/>
              <a:buChar char="•"/>
              <a:defRPr lang="he-IL" sz="1800" b="1" dirty="0" smtClean="0">
                <a:solidFill>
                  <a:schemeClr val="tx1"/>
                </a:solidFill>
                <a:effectLst/>
                <a:latin typeface="Tahoma" pitchFamily="34" charset="0"/>
                <a:ea typeface="Tahoma" pitchFamily="34" charset="0"/>
                <a:cs typeface="Tahoma" pitchFamily="34" charset="0"/>
              </a:defRPr>
            </a:lvl3pPr>
            <a:lvl4pPr algn="r" rtl="1" eaLnBrk="0" fontAlgn="base" hangingPunct="0">
              <a:lnSpc>
                <a:spcPct val="150000"/>
              </a:lnSpc>
              <a:spcAft>
                <a:spcPct val="0"/>
              </a:spcAft>
              <a:buSzPct val="100000"/>
              <a:buFont typeface="Arial" pitchFamily="34" charset="0"/>
              <a:buChar char="•"/>
              <a:defRPr lang="he-IL" sz="1600" b="1" dirty="0" smtClean="0">
                <a:solidFill>
                  <a:schemeClr val="tx1"/>
                </a:solidFill>
                <a:effectLst/>
                <a:latin typeface="Tahoma" pitchFamily="34" charset="0"/>
                <a:ea typeface="Tahoma" pitchFamily="34" charset="0"/>
                <a:cs typeface="Tahoma" pitchFamily="34" charset="0"/>
              </a:defRPr>
            </a:lvl4pPr>
            <a:lvl5pPr algn="r" rtl="1" eaLnBrk="0" fontAlgn="base" hangingPunct="0">
              <a:lnSpc>
                <a:spcPct val="150000"/>
              </a:lnSpc>
              <a:spcAft>
                <a:spcPct val="0"/>
              </a:spcAft>
              <a:buSzPct val="100000"/>
              <a:buFont typeface="Arial" pitchFamily="34" charset="0"/>
              <a:buChar char="•"/>
              <a:defRPr lang="he-IL" sz="1600" b="0" dirty="0">
                <a:solidFill>
                  <a:schemeClr val="tx1"/>
                </a:solidFill>
                <a:effectLst/>
                <a:latin typeface="Tahoma" pitchFamily="34" charset="0"/>
                <a:ea typeface="Tahoma" pitchFamily="34" charset="0"/>
                <a:cs typeface="Tahoma" pitchFamily="34" charset="0"/>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spTree>
    <p:extLst>
      <p:ext uri="{BB962C8B-B14F-4D97-AF65-F5344CB8AC3E}">
        <p14:creationId xmlns:p14="http://schemas.microsoft.com/office/powerpoint/2010/main" val="1608939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pic>
        <p:nvPicPr>
          <p:cNvPr id="5" name="תמונה 4" descr="reka-new1.jpg"/>
          <p:cNvPicPr>
            <a:picLocks noChangeAspect="1"/>
          </p:cNvPicPr>
          <p:nvPr userDrawn="1"/>
        </p:nvPicPr>
        <p:blipFill>
          <a:blip r:embed="rId2" cstate="screen"/>
          <a:srcRect/>
          <a:stretch>
            <a:fillRect/>
          </a:stretch>
        </p:blipFill>
        <p:spPr>
          <a:xfrm>
            <a:off x="3166" y="838200"/>
            <a:ext cx="9137667" cy="5486400"/>
          </a:xfrm>
          <a:prstGeom prst="rect">
            <a:avLst/>
          </a:prstGeom>
        </p:spPr>
      </p:pic>
      <p:sp>
        <p:nvSpPr>
          <p:cNvPr id="4" name="כותרת 1"/>
          <p:cNvSpPr>
            <a:spLocks noGrp="1"/>
          </p:cNvSpPr>
          <p:nvPr>
            <p:ph type="title" hasCustomPrompt="1"/>
          </p:nvPr>
        </p:nvSpPr>
        <p:spPr>
          <a:xfrm>
            <a:off x="1981200" y="250844"/>
            <a:ext cx="6934200" cy="815956"/>
          </a:xfrm>
        </p:spPr>
        <p:txBody>
          <a:bodyPr/>
          <a:lstStyle>
            <a:lvl1pPr>
              <a:defRPr>
                <a:solidFill>
                  <a:srgbClr val="002060"/>
                </a:solidFill>
                <a:effectLst/>
              </a:defRPr>
            </a:lvl1pPr>
          </a:lstStyle>
          <a:p>
            <a:r>
              <a:rPr lang="he-IL" dirty="0"/>
              <a:t>לחץ כדי לערוך סגנון כותרת של תבנית בסיס</a:t>
            </a:r>
            <a:br>
              <a:rPr lang="he-IL" dirty="0"/>
            </a:br>
            <a:r>
              <a:rPr lang="he-IL" dirty="0"/>
              <a:t>שתי שורות</a:t>
            </a:r>
          </a:p>
        </p:txBody>
      </p:sp>
      <p:sp>
        <p:nvSpPr>
          <p:cNvPr id="3" name="מציין מיקום תוכן 2"/>
          <p:cNvSpPr>
            <a:spLocks noGrp="1"/>
          </p:cNvSpPr>
          <p:nvPr>
            <p:ph idx="1"/>
          </p:nvPr>
        </p:nvSpPr>
        <p:spPr>
          <a:xfrm>
            <a:off x="304800" y="1524000"/>
            <a:ext cx="8610600" cy="4648200"/>
          </a:xfrm>
        </p:spPr>
        <p:txBody>
          <a:bodyPr/>
          <a:lstStyle>
            <a:lvl1pPr>
              <a:defRPr>
                <a:solidFill>
                  <a:srgbClr val="002060"/>
                </a:solidFill>
                <a:effectLst/>
              </a:defRPr>
            </a:lvl1pPr>
            <a:lvl2pPr algn="r" rtl="1" eaLnBrk="0" fontAlgn="base" hangingPunct="0">
              <a:lnSpc>
                <a:spcPct val="150000"/>
              </a:lnSpc>
              <a:spcAft>
                <a:spcPct val="0"/>
              </a:spcAft>
              <a:buSzPct val="100000"/>
              <a:buFont typeface="Arial" pitchFamily="34" charset="0"/>
              <a:buChar char="•"/>
              <a:defRPr lang="he-IL" sz="1800" b="1" dirty="0" smtClean="0">
                <a:solidFill>
                  <a:schemeClr val="tx1"/>
                </a:solidFill>
                <a:effectLst/>
                <a:latin typeface="Tahoma" pitchFamily="34" charset="0"/>
                <a:ea typeface="Tahoma" pitchFamily="34" charset="0"/>
                <a:cs typeface="Tahoma" pitchFamily="34" charset="0"/>
              </a:defRPr>
            </a:lvl2pPr>
            <a:lvl3pPr algn="r" rtl="1" eaLnBrk="0" fontAlgn="base" hangingPunct="0">
              <a:lnSpc>
                <a:spcPct val="150000"/>
              </a:lnSpc>
              <a:spcAft>
                <a:spcPct val="0"/>
              </a:spcAft>
              <a:buSzPct val="100000"/>
              <a:buFont typeface="Arial" pitchFamily="34" charset="0"/>
              <a:buChar char="•"/>
              <a:defRPr lang="he-IL" sz="1800" b="1" dirty="0" smtClean="0">
                <a:solidFill>
                  <a:schemeClr val="tx1"/>
                </a:solidFill>
                <a:effectLst/>
                <a:latin typeface="Tahoma" pitchFamily="34" charset="0"/>
                <a:ea typeface="Tahoma" pitchFamily="34" charset="0"/>
                <a:cs typeface="Tahoma" pitchFamily="34" charset="0"/>
              </a:defRPr>
            </a:lvl3pPr>
            <a:lvl4pPr algn="r" rtl="1" eaLnBrk="0" fontAlgn="base" hangingPunct="0">
              <a:lnSpc>
                <a:spcPct val="150000"/>
              </a:lnSpc>
              <a:spcAft>
                <a:spcPct val="0"/>
              </a:spcAft>
              <a:buSzPct val="100000"/>
              <a:buFont typeface="Arial" pitchFamily="34" charset="0"/>
              <a:buChar char="•"/>
              <a:defRPr lang="he-IL" sz="1600" b="1" dirty="0" smtClean="0">
                <a:solidFill>
                  <a:schemeClr val="tx1"/>
                </a:solidFill>
                <a:effectLst/>
                <a:latin typeface="Tahoma" pitchFamily="34" charset="0"/>
                <a:ea typeface="Tahoma" pitchFamily="34" charset="0"/>
                <a:cs typeface="Tahoma" pitchFamily="34" charset="0"/>
              </a:defRPr>
            </a:lvl4pPr>
            <a:lvl5pPr algn="r" rtl="1" eaLnBrk="0" fontAlgn="base" hangingPunct="0">
              <a:lnSpc>
                <a:spcPct val="150000"/>
              </a:lnSpc>
              <a:spcAft>
                <a:spcPct val="0"/>
              </a:spcAft>
              <a:buSzPct val="100000"/>
              <a:buFont typeface="Arial" pitchFamily="34" charset="0"/>
              <a:buChar char="•"/>
              <a:defRPr lang="he-IL" sz="1600" b="0" dirty="0">
                <a:solidFill>
                  <a:schemeClr val="tx1"/>
                </a:solidFill>
                <a:effectLst/>
                <a:latin typeface="Tahoma" pitchFamily="34" charset="0"/>
                <a:ea typeface="Tahoma" pitchFamily="34" charset="0"/>
                <a:cs typeface="Tahoma" pitchFamily="34" charset="0"/>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pic>
        <p:nvPicPr>
          <p:cNvPr id="6" name="תמונה 5" descr="amatz.png"/>
          <p:cNvPicPr>
            <a:picLocks noChangeAspect="1"/>
          </p:cNvPicPr>
          <p:nvPr userDrawn="1"/>
        </p:nvPicPr>
        <p:blipFill>
          <a:blip r:embed="rId3" cstate="screen"/>
          <a:stretch>
            <a:fillRect/>
          </a:stretch>
        </p:blipFill>
        <p:spPr>
          <a:xfrm>
            <a:off x="1143000" y="152400"/>
            <a:ext cx="760568" cy="958548"/>
          </a:xfrm>
          <a:prstGeom prst="rect">
            <a:avLst/>
          </a:prstGeom>
          <a:effectLst>
            <a:outerShdw blurRad="50800" dist="38100" dir="5400000" algn="t" rotWithShape="0">
              <a:prstClr val="black">
                <a:alpha val="69000"/>
              </a:prstClr>
            </a:outerShdw>
          </a:effectLst>
        </p:spPr>
      </p:pic>
      <p:pic>
        <p:nvPicPr>
          <p:cNvPr id="7" name="תמונה 6" descr="SemelTohad.png"/>
          <p:cNvPicPr>
            <a:picLocks noChangeAspect="1"/>
          </p:cNvPicPr>
          <p:nvPr userDrawn="1"/>
        </p:nvPicPr>
        <p:blipFill>
          <a:blip r:embed="rId4" cstate="screen"/>
          <a:stretch>
            <a:fillRect/>
          </a:stretch>
        </p:blipFill>
        <p:spPr>
          <a:xfrm>
            <a:off x="225089" y="262567"/>
            <a:ext cx="754182" cy="754182"/>
          </a:xfrm>
          <a:prstGeom prst="rect">
            <a:avLst/>
          </a:prstGeom>
          <a:noFill/>
          <a:ln>
            <a:noFill/>
          </a:ln>
          <a:effectLst>
            <a:outerShdw blurRad="50800" dist="38100" dir="5400000" sx="102000" sy="102000" algn="t" rotWithShape="0">
              <a:prstClr val="black"/>
            </a:outerShdw>
          </a:effectLst>
        </p:spPr>
      </p:pic>
    </p:spTree>
    <p:extLst>
      <p:ext uri="{BB962C8B-B14F-4D97-AF65-F5344CB8AC3E}">
        <p14:creationId xmlns:p14="http://schemas.microsoft.com/office/powerpoint/2010/main" val="2391202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כותרת ותוכן">
    <p:spTree>
      <p:nvGrpSpPr>
        <p:cNvPr id="1" name=""/>
        <p:cNvGrpSpPr/>
        <p:nvPr/>
      </p:nvGrpSpPr>
      <p:grpSpPr>
        <a:xfrm>
          <a:off x="0" y="0"/>
          <a:ext cx="0" cy="0"/>
          <a:chOff x="0" y="0"/>
          <a:chExt cx="0" cy="0"/>
        </a:xfrm>
      </p:grpSpPr>
      <p:pic>
        <p:nvPicPr>
          <p:cNvPr id="5" name="תמונה 4" descr="reka-new1.jpg"/>
          <p:cNvPicPr>
            <a:picLocks noChangeAspect="1"/>
          </p:cNvPicPr>
          <p:nvPr userDrawn="1"/>
        </p:nvPicPr>
        <p:blipFill>
          <a:blip r:embed="rId2" cstate="screen"/>
          <a:srcRect/>
          <a:stretch>
            <a:fillRect/>
          </a:stretch>
        </p:blipFill>
        <p:spPr>
          <a:xfrm>
            <a:off x="3166" y="838200"/>
            <a:ext cx="9137667" cy="5486400"/>
          </a:xfrm>
          <a:prstGeom prst="rect">
            <a:avLst/>
          </a:prstGeom>
        </p:spPr>
      </p:pic>
      <p:sp>
        <p:nvSpPr>
          <p:cNvPr id="4" name="כותרת 1"/>
          <p:cNvSpPr>
            <a:spLocks noGrp="1"/>
          </p:cNvSpPr>
          <p:nvPr>
            <p:ph type="title" hasCustomPrompt="1"/>
          </p:nvPr>
        </p:nvSpPr>
        <p:spPr>
          <a:xfrm>
            <a:off x="1981200" y="250844"/>
            <a:ext cx="6934200" cy="815956"/>
          </a:xfrm>
        </p:spPr>
        <p:txBody>
          <a:bodyPr/>
          <a:lstStyle>
            <a:lvl1pPr>
              <a:defRPr>
                <a:solidFill>
                  <a:srgbClr val="002060"/>
                </a:solidFill>
                <a:effectLst/>
              </a:defRPr>
            </a:lvl1pPr>
          </a:lstStyle>
          <a:p>
            <a:r>
              <a:rPr lang="he-IL" dirty="0"/>
              <a:t>לחץ כדי לערוך סגנון כותרת של תבנית בסיס</a:t>
            </a:r>
            <a:br>
              <a:rPr lang="he-IL" dirty="0"/>
            </a:br>
            <a:r>
              <a:rPr lang="he-IL" dirty="0"/>
              <a:t>שתי שורות</a:t>
            </a:r>
          </a:p>
        </p:txBody>
      </p:sp>
      <p:sp>
        <p:nvSpPr>
          <p:cNvPr id="3" name="מציין מיקום תוכן 2"/>
          <p:cNvSpPr>
            <a:spLocks noGrp="1"/>
          </p:cNvSpPr>
          <p:nvPr>
            <p:ph idx="1"/>
          </p:nvPr>
        </p:nvSpPr>
        <p:spPr>
          <a:xfrm>
            <a:off x="4343400" y="1524000"/>
            <a:ext cx="4572000" cy="4648200"/>
          </a:xfrm>
        </p:spPr>
        <p:txBody>
          <a:bodyPr/>
          <a:lstStyle>
            <a:lvl1pPr>
              <a:defRPr>
                <a:solidFill>
                  <a:srgbClr val="002060"/>
                </a:solidFill>
                <a:effectLst/>
              </a:defRPr>
            </a:lvl1pPr>
            <a:lvl2pPr algn="r" rtl="1" eaLnBrk="0" fontAlgn="base" hangingPunct="0">
              <a:lnSpc>
                <a:spcPct val="150000"/>
              </a:lnSpc>
              <a:spcAft>
                <a:spcPct val="0"/>
              </a:spcAft>
              <a:buSzPct val="100000"/>
              <a:buFont typeface="Arial" pitchFamily="34" charset="0"/>
              <a:buChar char="•"/>
              <a:defRPr lang="he-IL" sz="1800" b="1" dirty="0" smtClean="0">
                <a:solidFill>
                  <a:schemeClr val="tx1"/>
                </a:solidFill>
                <a:effectLst/>
                <a:latin typeface="Tahoma" pitchFamily="34" charset="0"/>
                <a:ea typeface="Tahoma" pitchFamily="34" charset="0"/>
                <a:cs typeface="Tahoma" pitchFamily="34" charset="0"/>
              </a:defRPr>
            </a:lvl2pPr>
            <a:lvl3pPr algn="r" rtl="1" eaLnBrk="0" fontAlgn="base" hangingPunct="0">
              <a:lnSpc>
                <a:spcPct val="150000"/>
              </a:lnSpc>
              <a:spcAft>
                <a:spcPct val="0"/>
              </a:spcAft>
              <a:buSzPct val="100000"/>
              <a:buFont typeface="Arial" pitchFamily="34" charset="0"/>
              <a:buChar char="•"/>
              <a:defRPr lang="he-IL" sz="1800" b="1" dirty="0" smtClean="0">
                <a:solidFill>
                  <a:schemeClr val="tx1"/>
                </a:solidFill>
                <a:effectLst/>
                <a:latin typeface="Tahoma" pitchFamily="34" charset="0"/>
                <a:ea typeface="Tahoma" pitchFamily="34" charset="0"/>
                <a:cs typeface="Tahoma" pitchFamily="34" charset="0"/>
              </a:defRPr>
            </a:lvl3pPr>
            <a:lvl4pPr algn="r" rtl="1" eaLnBrk="0" fontAlgn="base" hangingPunct="0">
              <a:lnSpc>
                <a:spcPct val="150000"/>
              </a:lnSpc>
              <a:spcAft>
                <a:spcPct val="0"/>
              </a:spcAft>
              <a:buSzPct val="100000"/>
              <a:buFont typeface="Arial" pitchFamily="34" charset="0"/>
              <a:buChar char="•"/>
              <a:defRPr lang="he-IL" sz="1600" b="1" dirty="0" smtClean="0">
                <a:solidFill>
                  <a:schemeClr val="tx1"/>
                </a:solidFill>
                <a:effectLst/>
                <a:latin typeface="Tahoma" pitchFamily="34" charset="0"/>
                <a:ea typeface="Tahoma" pitchFamily="34" charset="0"/>
                <a:cs typeface="Tahoma" pitchFamily="34" charset="0"/>
              </a:defRPr>
            </a:lvl4pPr>
            <a:lvl5pPr algn="r" rtl="1" eaLnBrk="0" fontAlgn="base" hangingPunct="0">
              <a:lnSpc>
                <a:spcPct val="150000"/>
              </a:lnSpc>
              <a:spcAft>
                <a:spcPct val="0"/>
              </a:spcAft>
              <a:buSzPct val="100000"/>
              <a:buFont typeface="Arial" pitchFamily="34" charset="0"/>
              <a:buChar char="•"/>
              <a:defRPr lang="he-IL" sz="1600" b="0" dirty="0">
                <a:solidFill>
                  <a:schemeClr val="tx1"/>
                </a:solidFill>
                <a:effectLst/>
                <a:latin typeface="Tahoma" pitchFamily="34" charset="0"/>
                <a:ea typeface="Tahoma" pitchFamily="34" charset="0"/>
                <a:cs typeface="Tahoma" pitchFamily="34" charset="0"/>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he-IL" dirty="0"/>
          </a:p>
        </p:txBody>
      </p:sp>
      <p:pic>
        <p:nvPicPr>
          <p:cNvPr id="6" name="תמונה 5" descr="amatz.png"/>
          <p:cNvPicPr>
            <a:picLocks noChangeAspect="1"/>
          </p:cNvPicPr>
          <p:nvPr userDrawn="1"/>
        </p:nvPicPr>
        <p:blipFill>
          <a:blip r:embed="rId3" cstate="screen"/>
          <a:stretch>
            <a:fillRect/>
          </a:stretch>
        </p:blipFill>
        <p:spPr>
          <a:xfrm>
            <a:off x="1143000" y="152400"/>
            <a:ext cx="760568" cy="958548"/>
          </a:xfrm>
          <a:prstGeom prst="rect">
            <a:avLst/>
          </a:prstGeom>
          <a:effectLst>
            <a:outerShdw blurRad="50800" dist="38100" dir="5400000" algn="t" rotWithShape="0">
              <a:prstClr val="black">
                <a:alpha val="69000"/>
              </a:prstClr>
            </a:outerShdw>
          </a:effectLst>
        </p:spPr>
      </p:pic>
      <p:pic>
        <p:nvPicPr>
          <p:cNvPr id="7" name="תמונה 6" descr="SemelTohad.png"/>
          <p:cNvPicPr>
            <a:picLocks noChangeAspect="1"/>
          </p:cNvPicPr>
          <p:nvPr userDrawn="1"/>
        </p:nvPicPr>
        <p:blipFill>
          <a:blip r:embed="rId4" cstate="screen"/>
          <a:stretch>
            <a:fillRect/>
          </a:stretch>
        </p:blipFill>
        <p:spPr>
          <a:xfrm>
            <a:off x="225089" y="262567"/>
            <a:ext cx="754182" cy="754182"/>
          </a:xfrm>
          <a:prstGeom prst="rect">
            <a:avLst/>
          </a:prstGeom>
          <a:noFill/>
          <a:ln>
            <a:noFill/>
          </a:ln>
          <a:effectLst>
            <a:outerShdw blurRad="50800" dist="38100" dir="5400000" sx="102000" sy="102000" algn="t" rotWithShape="0">
              <a:prstClr val="black"/>
            </a:outerShdw>
          </a:effectLst>
        </p:spPr>
      </p:pic>
      <p:sp>
        <p:nvSpPr>
          <p:cNvPr id="9" name="מציין מיקום של תמונה 8"/>
          <p:cNvSpPr>
            <a:spLocks noGrp="1"/>
          </p:cNvSpPr>
          <p:nvPr>
            <p:ph type="pic" sz="quarter" idx="10"/>
          </p:nvPr>
        </p:nvSpPr>
        <p:spPr>
          <a:xfrm>
            <a:off x="304800" y="1524000"/>
            <a:ext cx="3886200" cy="4648200"/>
          </a:xfrm>
        </p:spPr>
        <p:txBody>
          <a:bodyPr/>
          <a:lstStyle/>
          <a:p>
            <a:r>
              <a:rPr lang="he-IL"/>
              <a:t>לחץ על הסמל כדי להוסיף תמונה</a:t>
            </a:r>
          </a:p>
        </p:txBody>
      </p:sp>
    </p:spTree>
    <p:extLst>
      <p:ext uri="{BB962C8B-B14F-4D97-AF65-F5344CB8AC3E}">
        <p14:creationId xmlns:p14="http://schemas.microsoft.com/office/powerpoint/2010/main" val="753092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49089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57224" y="110993"/>
            <a:ext cx="7215237" cy="646331"/>
          </a:xfrm>
          <a:noFill/>
          <a:ln>
            <a:noFill/>
          </a:ln>
        </p:spPr>
        <p:txBody>
          <a:bodyPr/>
          <a:lstStyle>
            <a:lvl1pPr algn="ctr" rtl="1" eaLnBrk="1" fontAlgn="base" hangingPunct="1">
              <a:spcBef>
                <a:spcPct val="0"/>
              </a:spcBef>
              <a:spcAft>
                <a:spcPct val="0"/>
              </a:spcAft>
              <a:defRPr lang="he-IL" sz="3600" b="1" kern="1200" dirty="0">
                <a:solidFill>
                  <a:schemeClr val="tx2"/>
                </a:solidFill>
                <a:effectLst>
                  <a:outerShdw blurRad="38100" dist="38100" dir="2700000" algn="tl">
                    <a:srgbClr val="C0C0C0"/>
                  </a:outerShdw>
                </a:effectLst>
                <a:latin typeface="Guttman Hatzvi" pitchFamily="2" charset="-79"/>
                <a:ea typeface="+mj-ea"/>
                <a:cs typeface="Guttman Hatzvi" pitchFamily="2" charset="-79"/>
              </a:defRPr>
            </a:lvl1pPr>
          </a:lstStyle>
          <a:p>
            <a:r>
              <a:rPr lang="he-IL" dirty="0"/>
              <a:t>לחץ כדי לערוך סגנון כותרת של</a:t>
            </a:r>
          </a:p>
        </p:txBody>
      </p:sp>
      <p:sp>
        <p:nvSpPr>
          <p:cNvPr id="3" name="מציין מיקום תוכן 2"/>
          <p:cNvSpPr>
            <a:spLocks noGrp="1"/>
          </p:cNvSpPr>
          <p:nvPr>
            <p:ph idx="1"/>
          </p:nvPr>
        </p:nvSpPr>
        <p:spPr>
          <a:noFill/>
          <a:ln w="9525" algn="ctr">
            <a:noFill/>
            <a:miter lim="800000"/>
            <a:headEnd/>
            <a:tailEnd/>
          </a:ln>
        </p:spPr>
        <p:txBody>
          <a:bodyPr/>
          <a:lstStyle>
            <a:lvl1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smtClean="0">
                <a:solidFill>
                  <a:schemeClr val="tx2"/>
                </a:solidFill>
                <a:effectLst/>
                <a:latin typeface="+mn-lt"/>
                <a:ea typeface="+mn-ea"/>
                <a:cs typeface="David" pitchFamily="2" charset="-79"/>
              </a:defRPr>
            </a:lvl1pPr>
            <a:lvl2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dirty="0" smtClean="0">
                <a:solidFill>
                  <a:schemeClr val="tx2"/>
                </a:solidFill>
                <a:effectLst/>
                <a:latin typeface="+mn-lt"/>
                <a:ea typeface="+mn-ea"/>
                <a:cs typeface="David" pitchFamily="2" charset="-79"/>
              </a:defRPr>
            </a:lvl2pPr>
            <a:lvl3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dirty="0" smtClean="0">
                <a:solidFill>
                  <a:schemeClr val="tx2"/>
                </a:solidFill>
                <a:effectLst/>
                <a:latin typeface="+mn-lt"/>
                <a:ea typeface="+mn-ea"/>
                <a:cs typeface="David" pitchFamily="2" charset="-79"/>
              </a:defRPr>
            </a:lvl3pPr>
            <a:lvl4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dirty="0" smtClean="0">
                <a:solidFill>
                  <a:schemeClr val="tx2"/>
                </a:solidFill>
                <a:effectLst/>
                <a:latin typeface="+mn-lt"/>
                <a:ea typeface="+mn-ea"/>
                <a:cs typeface="David" pitchFamily="2" charset="-79"/>
              </a:defRPr>
            </a:lvl4pPr>
            <a:lvl5pPr marL="457200" indent="-457200" algn="r" rtl="1" eaLnBrk="1" fontAlgn="base" hangingPunct="1">
              <a:lnSpc>
                <a:spcPct val="110000"/>
              </a:lnSpc>
              <a:spcBef>
                <a:spcPct val="20000"/>
              </a:spcBef>
              <a:spcAft>
                <a:spcPct val="0"/>
              </a:spcAft>
              <a:buSzPct val="75000"/>
              <a:buFont typeface="Wingdings" pitchFamily="2" charset="2"/>
              <a:buBlip>
                <a:blip r:embed="rId2"/>
              </a:buBlip>
              <a:defRPr lang="he-IL" sz="2400" b="0" dirty="0">
                <a:solidFill>
                  <a:schemeClr val="tx2"/>
                </a:solidFill>
                <a:effectLst/>
                <a:latin typeface="+mn-lt"/>
                <a:ea typeface="+mn-ea"/>
                <a:cs typeface="David"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391651157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90273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9095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9" name="מציין מיקום תוכן 8"/>
          <p:cNvSpPr>
            <a:spLocks noGrp="1"/>
          </p:cNvSpPr>
          <p:nvPr>
            <p:ph sz="quarter" idx="1"/>
          </p:nvPr>
        </p:nvSpPr>
        <p:spPr>
          <a:xfrm>
            <a:off x="609600" y="1589567"/>
            <a:ext cx="3886200" cy="4572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מציין מיקום תוכן 10"/>
          <p:cNvSpPr>
            <a:spLocks noGrp="1"/>
          </p:cNvSpPr>
          <p:nvPr>
            <p:ph sz="quarter" idx="2"/>
          </p:nvPr>
        </p:nvSpPr>
        <p:spPr>
          <a:xfrm>
            <a:off x="4844901" y="1589567"/>
            <a:ext cx="3886200" cy="4572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7"/>
          <p:cNvSpPr>
            <a:spLocks noGrp="1"/>
          </p:cNvSpPr>
          <p:nvPr>
            <p:ph type="dt" sz="half" idx="10"/>
          </p:nvPr>
        </p:nvSpPr>
        <p:spPr/>
        <p:txBody>
          <a:bodyPr rtlCol="0"/>
          <a:lstStyle>
            <a:lvl1pPr>
              <a:defRPr/>
            </a:lvl1pPr>
          </a:lstStyle>
          <a:p>
            <a:pPr>
              <a:defRPr/>
            </a:pPr>
            <a:fld id="{DCECDA2C-2A61-4671-828D-A716FBCD0964}" type="datetime8">
              <a:rPr lang="he-IL"/>
              <a:pPr>
                <a:defRPr/>
              </a:pPr>
              <a:t>19 יולי 17</a:t>
            </a:fld>
            <a:endParaRPr lang="he-IL"/>
          </a:p>
        </p:txBody>
      </p:sp>
      <p:sp>
        <p:nvSpPr>
          <p:cNvPr id="6" name="מציין מיקום של מספר שקופית 9"/>
          <p:cNvSpPr>
            <a:spLocks noGrp="1"/>
          </p:cNvSpPr>
          <p:nvPr>
            <p:ph type="sldNum" sz="quarter" idx="11"/>
          </p:nvPr>
        </p:nvSpPr>
        <p:spPr/>
        <p:txBody>
          <a:bodyPr rtlCol="0"/>
          <a:lstStyle>
            <a:lvl1pPr>
              <a:defRPr/>
            </a:lvl1pPr>
          </a:lstStyle>
          <a:p>
            <a:pPr>
              <a:defRPr/>
            </a:pPr>
            <a:fld id="{1DE9F450-A7CD-4915-AE7E-FF77A71CFB69}" type="slidenum">
              <a:rPr lang="he-IL"/>
              <a:pPr>
                <a:defRPr/>
              </a:pPr>
              <a:t>‹#›</a:t>
            </a:fld>
            <a:endParaRPr lang="he-IL"/>
          </a:p>
        </p:txBody>
      </p:sp>
      <p:sp>
        <p:nvSpPr>
          <p:cNvPr id="7" name="מציין מיקום של כותרת תחתונה 11"/>
          <p:cNvSpPr>
            <a:spLocks noGrp="1"/>
          </p:cNvSpPr>
          <p:nvPr>
            <p:ph type="ftr" sz="quarter" idx="12"/>
          </p:nvPr>
        </p:nvSpPr>
        <p:spPr/>
        <p:txBody>
          <a:bodyPr rtlCol="0"/>
          <a:lstStyle>
            <a:lvl1pPr>
              <a:defRPr/>
            </a:lvl1pPr>
          </a:lstStyle>
          <a:p>
            <a:pPr>
              <a:defRPr/>
            </a:pPr>
            <a:endParaRPr lang="he-I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64975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ריק">
    <p:spTree>
      <p:nvGrpSpPr>
        <p:cNvPr id="1" name=""/>
        <p:cNvGrpSpPr/>
        <p:nvPr/>
      </p:nvGrpSpPr>
      <p:grpSpPr>
        <a:xfrm>
          <a:off x="0" y="0"/>
          <a:ext cx="0" cy="0"/>
          <a:chOff x="0" y="0"/>
          <a:chExt cx="0" cy="0"/>
        </a:xfrm>
      </p:grpSpPr>
      <p:sp>
        <p:nvSpPr>
          <p:cNvPr id="2" name="כותרת 1"/>
          <p:cNvSpPr>
            <a:spLocks noGrp="1"/>
          </p:cNvSpPr>
          <p:nvPr>
            <p:ph type="title" idx="10"/>
          </p:nvPr>
        </p:nvSpPr>
        <p:spPr>
          <a:xfrm>
            <a:off x="857224" y="-51003"/>
            <a:ext cx="7358114" cy="1200329"/>
          </a:xfrm>
          <a:prstGeom prst="rect">
            <a:avLst/>
          </a:prstGeom>
          <a:noFill/>
          <a:ln w="9525" algn="ctr">
            <a:noFill/>
            <a:miter lim="800000"/>
            <a:headEnd/>
            <a:tailEnd/>
          </a:ln>
          <a:effectLst>
            <a:outerShdw dist="107763" dir="2700000" algn="ctr" rotWithShape="0">
              <a:schemeClr val="bg2">
                <a:alpha val="50000"/>
              </a:schemeClr>
            </a:outerShdw>
          </a:effectLst>
        </p:spPr>
        <p:txBody>
          <a:bodyPr/>
          <a:lstStyle>
            <a:lvl1pPr algn="ctr" rtl="1" eaLnBrk="1" fontAlgn="base" hangingPunct="1">
              <a:spcBef>
                <a:spcPct val="0"/>
              </a:spcBef>
              <a:spcAft>
                <a:spcPct val="0"/>
              </a:spcAft>
              <a:defRPr lang="he-IL" sz="3600" b="1" kern="1200" dirty="0">
                <a:solidFill>
                  <a:schemeClr val="tx2"/>
                </a:solidFill>
                <a:effectLst>
                  <a:outerShdw blurRad="38100" dist="38100" dir="2700000" algn="tl">
                    <a:srgbClr val="C0C0C0"/>
                  </a:outerShdw>
                </a:effectLst>
                <a:latin typeface="Guttman Hatzvi" pitchFamily="2" charset="-79"/>
                <a:ea typeface="+mj-ea"/>
                <a:cs typeface="Guttman Hatzvi" pitchFamily="2" charset="-79"/>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190720882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ריק">
    <p:spTree>
      <p:nvGrpSpPr>
        <p:cNvPr id="1" name=""/>
        <p:cNvGrpSpPr/>
        <p:nvPr/>
      </p:nvGrpSpPr>
      <p:grpSpPr>
        <a:xfrm>
          <a:off x="0" y="0"/>
          <a:ext cx="0" cy="0"/>
          <a:chOff x="0" y="0"/>
          <a:chExt cx="0" cy="0"/>
        </a:xfrm>
      </p:grpSpPr>
      <p:sp>
        <p:nvSpPr>
          <p:cNvPr id="2" name="כותרת 1"/>
          <p:cNvSpPr>
            <a:spLocks noGrp="1"/>
          </p:cNvSpPr>
          <p:nvPr>
            <p:ph type="title" idx="10"/>
          </p:nvPr>
        </p:nvSpPr>
        <p:spPr>
          <a:xfrm>
            <a:off x="857224" y="-51005"/>
            <a:ext cx="7358114" cy="1200329"/>
          </a:xfrm>
          <a:prstGeom prst="rect">
            <a:avLst/>
          </a:prstGeom>
          <a:noFill/>
          <a:ln w="9525" algn="ctr">
            <a:noFill/>
            <a:miter lim="800000"/>
            <a:headEnd/>
            <a:tailEnd/>
          </a:ln>
          <a:effectLst>
            <a:outerShdw dist="107763" dir="2700000" algn="ctr" rotWithShape="0">
              <a:schemeClr val="bg2">
                <a:alpha val="50000"/>
              </a:schemeClr>
            </a:outerShdw>
          </a:effectLst>
        </p:spPr>
        <p:txBody>
          <a:bodyPr/>
          <a:lstStyle>
            <a:lvl1pPr algn="ctr" rtl="1" eaLnBrk="1" fontAlgn="base" hangingPunct="1">
              <a:spcBef>
                <a:spcPct val="0"/>
              </a:spcBef>
              <a:spcAft>
                <a:spcPct val="0"/>
              </a:spcAft>
              <a:defRPr lang="he-IL" sz="3600" b="1" kern="1200" dirty="0">
                <a:solidFill>
                  <a:schemeClr val="accent2"/>
                </a:solidFill>
                <a:effectLst>
                  <a:outerShdw blurRad="38100" dist="38100" dir="2700000" algn="tl">
                    <a:srgbClr val="C0C0C0"/>
                  </a:outerShdw>
                </a:effectLst>
                <a:latin typeface="Guttman Hatzvi" pitchFamily="2" charset="-79"/>
                <a:ea typeface="+mj-ea"/>
                <a:cs typeface="Guttman Hatzvi" pitchFamily="2" charset="-79"/>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130902620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ריק">
    <p:spTree>
      <p:nvGrpSpPr>
        <p:cNvPr id="1" name=""/>
        <p:cNvGrpSpPr/>
        <p:nvPr/>
      </p:nvGrpSpPr>
      <p:grpSpPr>
        <a:xfrm>
          <a:off x="0" y="0"/>
          <a:ext cx="0" cy="0"/>
          <a:chOff x="0" y="0"/>
          <a:chExt cx="0" cy="0"/>
        </a:xfrm>
      </p:grpSpPr>
      <p:sp>
        <p:nvSpPr>
          <p:cNvPr id="2" name="כותרת 1"/>
          <p:cNvSpPr>
            <a:spLocks noGrp="1"/>
          </p:cNvSpPr>
          <p:nvPr>
            <p:ph type="title" idx="10"/>
          </p:nvPr>
        </p:nvSpPr>
        <p:spPr>
          <a:xfrm>
            <a:off x="857224" y="214294"/>
            <a:ext cx="7358114" cy="669731"/>
          </a:xfrm>
          <a:prstGeom prst="rect">
            <a:avLst/>
          </a:prstGeom>
        </p:spPr>
        <p:txBody>
          <a:bodyPr/>
          <a:lstStyle>
            <a:lvl1pPr>
              <a:defRPr sz="4000" b="1" baseline="0">
                <a:solidFill>
                  <a:schemeClr val="bg1"/>
                </a:solidFill>
                <a:effectLst>
                  <a:outerShdw blurRad="38100" dist="38100" dir="2700000" algn="tl">
                    <a:srgbClr val="000000">
                      <a:alpha val="43137"/>
                    </a:srgbClr>
                  </a:outerShdw>
                </a:effectLst>
                <a:cs typeface="David" pitchFamily="2" charset="-79"/>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169200900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2427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כותרת ותוכן">
    <p:spTree>
      <p:nvGrpSpPr>
        <p:cNvPr id="1" name=""/>
        <p:cNvGrpSpPr/>
        <p:nvPr/>
      </p:nvGrpSpPr>
      <p:grpSpPr>
        <a:xfrm>
          <a:off x="0" y="0"/>
          <a:ext cx="0" cy="0"/>
          <a:chOff x="0" y="0"/>
          <a:chExt cx="0" cy="0"/>
        </a:xfrm>
      </p:grpSpPr>
      <p:pic>
        <p:nvPicPr>
          <p:cNvPr id="2" name="תמונה 10" descr="TohadOwl"/>
          <p:cNvPicPr>
            <a:picLocks noChangeAspect="1" noChangeArrowheads="1"/>
          </p:cNvPicPr>
          <p:nvPr userDrawn="1"/>
        </p:nvPicPr>
        <p:blipFill>
          <a:blip r:embed="rId2" cstate="print"/>
          <a:srcRect/>
          <a:stretch>
            <a:fillRect/>
          </a:stretch>
        </p:blipFill>
        <p:spPr bwMode="auto">
          <a:xfrm>
            <a:off x="622300" y="79375"/>
            <a:ext cx="639763" cy="581025"/>
          </a:xfrm>
          <a:prstGeom prst="rect">
            <a:avLst/>
          </a:prstGeom>
          <a:noFill/>
          <a:ln w="9525">
            <a:noFill/>
            <a:miter lim="800000"/>
            <a:headEnd/>
            <a:tailEnd/>
          </a:ln>
        </p:spPr>
      </p:pic>
    </p:spTree>
    <p:extLst>
      <p:ext uri="{BB962C8B-B14F-4D97-AF65-F5344CB8AC3E}">
        <p14:creationId xmlns:p14="http://schemas.microsoft.com/office/powerpoint/2010/main" val="355267432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317625" y="142852"/>
            <a:ext cx="6483350" cy="582612"/>
          </a:xfrm>
        </p:spPr>
        <p:txBody>
          <a:bodyPr/>
          <a:lstStyle/>
          <a:p>
            <a:r>
              <a:t>קווי תיאום</a:t>
            </a:r>
            <a:endParaRPr lang="he-IL" dirty="0"/>
          </a:p>
        </p:txBody>
      </p:sp>
    </p:spTree>
    <p:extLst>
      <p:ext uri="{BB962C8B-B14F-4D97-AF65-F5344CB8AC3E}">
        <p14:creationId xmlns:p14="http://schemas.microsoft.com/office/powerpoint/2010/main" val="69133271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שקופית כותרת">
    <p:spTree>
      <p:nvGrpSpPr>
        <p:cNvPr id="1" name=""/>
        <p:cNvGrpSpPr/>
        <p:nvPr/>
      </p:nvGrpSpPr>
      <p:grpSpPr>
        <a:xfrm>
          <a:off x="0" y="0"/>
          <a:ext cx="0" cy="0"/>
          <a:chOff x="0" y="0"/>
          <a:chExt cx="0" cy="0"/>
        </a:xfrm>
      </p:grpSpPr>
      <p:sp>
        <p:nvSpPr>
          <p:cNvPr id="6" name="TextBox 5"/>
          <p:cNvSpPr txBox="1"/>
          <p:nvPr userDrawn="1"/>
        </p:nvSpPr>
        <p:spPr bwMode="auto">
          <a:xfrm>
            <a:off x="2209800" y="1574800"/>
            <a:ext cx="1447800" cy="431800"/>
          </a:xfrm>
          <a:prstGeom prst="rect">
            <a:avLst/>
          </a:prstGeom>
          <a:noFill/>
          <a:ln w="9525">
            <a:noFill/>
            <a:miter lim="800000"/>
            <a:headEnd/>
            <a:tailEnd/>
          </a:ln>
          <a:effectLst/>
        </p:spPr>
        <p:txBody>
          <a:bodyPr rtlCol="1" anchor="ctr">
            <a:spAutoFit/>
          </a:bodyPr>
          <a:lstStyle/>
          <a:p>
            <a:pPr eaLnBrk="0" hangingPunct="0">
              <a:defRPr/>
            </a:pPr>
            <a:endParaRPr lang="he-IL" sz="2200" b="1" kern="0" dirty="0">
              <a:solidFill>
                <a:prstClr val="white"/>
              </a:solidFill>
              <a:latin typeface="Arial"/>
              <a:cs typeface="Guttman Hatzvi"/>
            </a:endParaRPr>
          </a:p>
        </p:txBody>
      </p:sp>
    </p:spTree>
    <p:extLst>
      <p:ext uri="{BB962C8B-B14F-4D97-AF65-F5344CB8AC3E}">
        <p14:creationId xmlns:p14="http://schemas.microsoft.com/office/powerpoint/2010/main" val="676753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שקופית כותרת">
    <p:bg>
      <p:bgPr>
        <a:solidFill>
          <a:schemeClr val="tx1"/>
        </a:solidFill>
        <a:effectLst/>
      </p:bgPr>
    </p:bg>
    <p:spTree>
      <p:nvGrpSpPr>
        <p:cNvPr id="1" name=""/>
        <p:cNvGrpSpPr/>
        <p:nvPr/>
      </p:nvGrpSpPr>
      <p:grpSpPr>
        <a:xfrm>
          <a:off x="0" y="0"/>
          <a:ext cx="0" cy="0"/>
          <a:chOff x="0" y="0"/>
          <a:chExt cx="0" cy="0"/>
        </a:xfrm>
      </p:grpSpPr>
      <p:sp>
        <p:nvSpPr>
          <p:cNvPr id="4" name="מלבן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מלבן 4"/>
          <p:cNvSpPr/>
          <p:nvPr/>
        </p:nvSpPr>
        <p:spPr>
          <a:xfrm>
            <a:off x="-9525" y="6309376"/>
            <a:ext cx="2249488" cy="5040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מלבן 5"/>
          <p:cNvSpPr/>
          <p:nvPr userDrawn="1"/>
        </p:nvSpPr>
        <p:spPr>
          <a:xfrm>
            <a:off x="2313628" y="6309376"/>
            <a:ext cx="6784975" cy="504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כותרת 7"/>
          <p:cNvSpPr>
            <a:spLocks noGrp="1"/>
          </p:cNvSpPr>
          <p:nvPr>
            <p:ph type="ctrTitle"/>
          </p:nvPr>
        </p:nvSpPr>
        <p:spPr>
          <a:xfrm>
            <a:off x="2362200" y="4038600"/>
            <a:ext cx="6477000" cy="1828800"/>
          </a:xfrm>
        </p:spPr>
        <p:txBody>
          <a:bodyPr anchor="b"/>
          <a:lstStyle>
            <a:lvl1pPr>
              <a:defRPr cap="all" baseline="0"/>
            </a:lvl1pPr>
          </a:lstStyle>
          <a:p>
            <a:r>
              <a:rPr lang="he-IL"/>
              <a:t>לחץ כדי לערוך סגנון כותרת של תבנית בסיס</a:t>
            </a:r>
            <a:endParaRPr lang="en-US"/>
          </a:p>
        </p:txBody>
      </p:sp>
      <p:sp>
        <p:nvSpPr>
          <p:cNvPr id="10" name="מציין מיקום של כותרת תחתונה 16"/>
          <p:cNvSpPr>
            <a:spLocks noGrp="1"/>
          </p:cNvSpPr>
          <p:nvPr>
            <p:ph type="ftr" sz="quarter" idx="11"/>
          </p:nvPr>
        </p:nvSpPr>
        <p:spPr>
          <a:xfrm>
            <a:off x="2085975" y="236544"/>
            <a:ext cx="5867400" cy="365125"/>
          </a:xfrm>
        </p:spPr>
        <p:txBody>
          <a:bodyPr/>
          <a:lstStyle>
            <a:lvl1pPr algn="r">
              <a:defRPr>
                <a:solidFill>
                  <a:schemeClr val="tx2"/>
                </a:solidFill>
              </a:defRPr>
            </a:lvl1pPr>
          </a:lstStyle>
          <a:p>
            <a:pPr>
              <a:defRPr/>
            </a:pPr>
            <a:endParaRPr lang="he-IL">
              <a:solidFill>
                <a:srgbClr val="DBF5F9"/>
              </a:solidFill>
            </a:endParaRPr>
          </a:p>
        </p:txBody>
      </p:sp>
      <p:sp>
        <p:nvSpPr>
          <p:cNvPr id="11" name="מציין מיקום של מספר שקופית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47064D18-8910-43C7-B330-A54905FCB70E}" type="slidenum">
              <a:rPr lang="he-IL">
                <a:solidFill>
                  <a:srgbClr val="DBF5F9"/>
                </a:solidFill>
              </a:rPr>
              <a:pPr>
                <a:defRPr/>
              </a:pPr>
              <a:t>‹#›</a:t>
            </a:fld>
            <a:endParaRPr lang="he-IL">
              <a:solidFill>
                <a:srgbClr val="DBF5F9"/>
              </a:solidFill>
            </a:endParaRPr>
          </a:p>
        </p:txBody>
      </p:sp>
    </p:spTree>
    <p:extLst>
      <p:ext uri="{BB962C8B-B14F-4D97-AF65-F5344CB8AC3E}">
        <p14:creationId xmlns:p14="http://schemas.microsoft.com/office/powerpoint/2010/main" val="165733516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12648" y="228600"/>
            <a:ext cx="8153400" cy="990600"/>
          </a:xfrm>
        </p:spPr>
        <p:txBody>
          <a:bodyPr/>
          <a:lstStyle/>
          <a:p>
            <a:r>
              <a:rPr lang="he-IL"/>
              <a:t>לחץ כדי לערוך סגנון כותרת של תבנית בסיס</a:t>
            </a:r>
            <a:endParaRPr lang="en-US"/>
          </a:p>
        </p:txBody>
      </p:sp>
      <p:sp>
        <p:nvSpPr>
          <p:cNvPr id="8" name="מציין מיקום תוכן 7"/>
          <p:cNvSpPr>
            <a:spLocks noGrp="1"/>
          </p:cNvSpPr>
          <p:nvPr>
            <p:ph sz="quarter" idx="1"/>
          </p:nvPr>
        </p:nvSpPr>
        <p:spPr>
          <a:xfrm>
            <a:off x="612648" y="1600200"/>
            <a:ext cx="8153400" cy="4495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1318CCB8-D8B0-4E8F-91F2-F04D739502EE}" type="datetime8">
              <a:rPr lang="he-IL">
                <a:solidFill>
                  <a:srgbClr val="04617B"/>
                </a:solidFill>
              </a:rPr>
              <a:pPr>
                <a:defRPr/>
              </a:pPr>
              <a:t>19 יולי 17</a:t>
            </a:fld>
            <a:endParaRPr lang="he-IL">
              <a:solidFill>
                <a:srgbClr val="04617B"/>
              </a:solidFill>
            </a:endParaRPr>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6" name="מציין מיקום של מספר שקופית 22"/>
          <p:cNvSpPr>
            <a:spLocks noGrp="1"/>
          </p:cNvSpPr>
          <p:nvPr>
            <p:ph type="sldNum" sz="quarter" idx="12"/>
          </p:nvPr>
        </p:nvSpPr>
        <p:spPr/>
        <p:txBody>
          <a:bodyPr/>
          <a:lstStyle>
            <a:lvl1pPr>
              <a:defRPr/>
            </a:lvl1pPr>
          </a:lstStyle>
          <a:p>
            <a:pPr>
              <a:defRPr/>
            </a:pPr>
            <a:fld id="{9BDCA12D-B90F-4FD1-BDE1-6100E670AFE3}" type="slidenum">
              <a:rPr lang="he-IL"/>
              <a:pPr>
                <a:defRPr/>
              </a:pPr>
              <a:t>‹#›</a:t>
            </a:fld>
            <a:endParaRPr lang="he-IL"/>
          </a:p>
        </p:txBody>
      </p:sp>
    </p:spTree>
    <p:extLst>
      <p:ext uri="{BB962C8B-B14F-4D97-AF65-F5344CB8AC3E}">
        <p14:creationId xmlns:p14="http://schemas.microsoft.com/office/powerpoint/2010/main" val="79181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273050"/>
            <a:ext cx="8153400" cy="869950"/>
          </a:xfrm>
        </p:spPr>
        <p:txBody>
          <a:bodyPr/>
          <a:lstStyle>
            <a:lvl1pPr>
              <a:defRPr/>
            </a:lvl1pPr>
          </a:lstStyle>
          <a:p>
            <a:r>
              <a:rPr lang="he-IL"/>
              <a:t>לחץ כדי לערוך סגנון כותרת של תבנית בסיס</a:t>
            </a:r>
            <a:endParaRPr lang="en-US"/>
          </a:p>
        </p:txBody>
      </p:sp>
      <p:sp>
        <p:nvSpPr>
          <p:cNvPr id="11" name="מציין מיקום תוכן 10"/>
          <p:cNvSpPr>
            <a:spLocks noGrp="1"/>
          </p:cNvSpPr>
          <p:nvPr>
            <p:ph sz="quarter" idx="2"/>
          </p:nvPr>
        </p:nvSpPr>
        <p:spPr>
          <a:xfrm>
            <a:off x="609600" y="2438400"/>
            <a:ext cx="3886200" cy="35814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3" name="מציין מיקום תוכן 12"/>
          <p:cNvSpPr>
            <a:spLocks noGrp="1"/>
          </p:cNvSpPr>
          <p:nvPr>
            <p:ph sz="quarter" idx="4"/>
          </p:nvPr>
        </p:nvSpPr>
        <p:spPr>
          <a:xfrm>
            <a:off x="4800600" y="2438400"/>
            <a:ext cx="3886200" cy="35814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6" name="מציין מיקום טקסט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he-IL"/>
              <a:t>לחץ כדי לערוך סגנונות טקסט של תבנית בסיס</a:t>
            </a:r>
          </a:p>
        </p:txBody>
      </p:sp>
      <p:sp>
        <p:nvSpPr>
          <p:cNvPr id="15" name="מציין מיקום טקסט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he-IL"/>
              <a:t>לחץ כדי לערוך סגנונות טקסט של תבנית בסיס</a:t>
            </a:r>
          </a:p>
        </p:txBody>
      </p:sp>
      <p:sp>
        <p:nvSpPr>
          <p:cNvPr id="7" name="מציין מיקום של תאריך 9"/>
          <p:cNvSpPr>
            <a:spLocks noGrp="1"/>
          </p:cNvSpPr>
          <p:nvPr>
            <p:ph type="dt" sz="half" idx="10"/>
          </p:nvPr>
        </p:nvSpPr>
        <p:spPr/>
        <p:txBody>
          <a:bodyPr rtlCol="0"/>
          <a:lstStyle>
            <a:lvl1pPr>
              <a:defRPr/>
            </a:lvl1pPr>
          </a:lstStyle>
          <a:p>
            <a:pPr>
              <a:defRPr/>
            </a:pPr>
            <a:fld id="{E06EED31-6155-4A2F-A916-11C93544AF23}" type="datetime8">
              <a:rPr lang="he-IL"/>
              <a:pPr>
                <a:defRPr/>
              </a:pPr>
              <a:t>19 יולי 17</a:t>
            </a:fld>
            <a:endParaRPr lang="he-IL"/>
          </a:p>
        </p:txBody>
      </p:sp>
      <p:sp>
        <p:nvSpPr>
          <p:cNvPr id="8" name="מציין מיקום של מספר שקופית 11"/>
          <p:cNvSpPr>
            <a:spLocks noGrp="1"/>
          </p:cNvSpPr>
          <p:nvPr>
            <p:ph type="sldNum" sz="quarter" idx="11"/>
          </p:nvPr>
        </p:nvSpPr>
        <p:spPr/>
        <p:txBody>
          <a:bodyPr rtlCol="0"/>
          <a:lstStyle>
            <a:lvl1pPr>
              <a:defRPr/>
            </a:lvl1pPr>
          </a:lstStyle>
          <a:p>
            <a:pPr>
              <a:defRPr/>
            </a:pPr>
            <a:fld id="{49267102-1500-4524-9BF9-D55E335F19DB}" type="slidenum">
              <a:rPr lang="he-IL"/>
              <a:pPr>
                <a:defRPr/>
              </a:pPr>
              <a:t>‹#›</a:t>
            </a:fld>
            <a:endParaRPr lang="he-IL"/>
          </a:p>
        </p:txBody>
      </p:sp>
      <p:sp>
        <p:nvSpPr>
          <p:cNvPr id="9" name="מציין מיקום של כותרת תחתונה 13"/>
          <p:cNvSpPr>
            <a:spLocks noGrp="1"/>
          </p:cNvSpPr>
          <p:nvPr>
            <p:ph type="ftr" sz="quarter" idx="12"/>
          </p:nvPr>
        </p:nvSpPr>
        <p:spPr/>
        <p:txBody>
          <a:bodyPr rtlCol="0"/>
          <a:lstStyle>
            <a:lvl1pPr>
              <a:defRPr/>
            </a:lvl1pPr>
          </a:lstStyle>
          <a:p>
            <a:pPr>
              <a:defRPr/>
            </a:pPr>
            <a:endParaRPr lang="he-I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מלבן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מלבן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מלבן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מציין מיקום טקסט 2"/>
          <p:cNvSpPr>
            <a:spLocks noGrp="1"/>
          </p:cNvSpPr>
          <p:nvPr>
            <p:ph type="body" idx="1"/>
          </p:nvPr>
        </p:nvSpPr>
        <p:spPr>
          <a:xfrm>
            <a:off x="1371602"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a:t>לחץ כדי לערוך סגנונות טקסט של תבנית בסיס</a:t>
            </a:r>
          </a:p>
        </p:txBody>
      </p:sp>
      <p:sp>
        <p:nvSpPr>
          <p:cNvPr id="2" name="כותרת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he-IL"/>
              <a:t>לחץ כדי לערוך סגנון כותרת של תבנית בסיס</a:t>
            </a:r>
            <a:endParaRPr lang="en-US"/>
          </a:p>
        </p:txBody>
      </p:sp>
      <p:sp>
        <p:nvSpPr>
          <p:cNvPr id="7" name="מציין מיקום של תאריך 11"/>
          <p:cNvSpPr>
            <a:spLocks noGrp="1"/>
          </p:cNvSpPr>
          <p:nvPr>
            <p:ph type="dt" sz="half" idx="10"/>
          </p:nvPr>
        </p:nvSpPr>
        <p:spPr/>
        <p:txBody>
          <a:bodyPr/>
          <a:lstStyle>
            <a:lvl1pPr>
              <a:defRPr/>
            </a:lvl1pPr>
          </a:lstStyle>
          <a:p>
            <a:pPr>
              <a:defRPr/>
            </a:pPr>
            <a:fld id="{489A18D3-CF44-4DA4-92FF-9E8A42BA6384}" type="datetime8">
              <a:rPr lang="he-IL">
                <a:solidFill>
                  <a:srgbClr val="04617B"/>
                </a:solidFill>
              </a:rPr>
              <a:pPr>
                <a:defRPr/>
              </a:pPr>
              <a:t>19 יולי 17</a:t>
            </a:fld>
            <a:endParaRPr lang="he-IL">
              <a:solidFill>
                <a:srgbClr val="04617B"/>
              </a:solidFill>
            </a:endParaRPr>
          </a:p>
        </p:txBody>
      </p:sp>
      <p:sp>
        <p:nvSpPr>
          <p:cNvPr id="8" name="מציין מיקום של מספר שקופית 12"/>
          <p:cNvSpPr>
            <a:spLocks noGrp="1"/>
          </p:cNvSpPr>
          <p:nvPr>
            <p:ph type="sldNum" sz="quarter" idx="11"/>
          </p:nvPr>
        </p:nvSpPr>
        <p:spPr>
          <a:xfrm>
            <a:off x="0" y="1752606"/>
            <a:ext cx="1295400" cy="701675"/>
          </a:xfrm>
        </p:spPr>
        <p:txBody>
          <a:bodyPr>
            <a:noAutofit/>
          </a:bodyPr>
          <a:lstStyle>
            <a:lvl1pPr>
              <a:defRPr sz="2400" smtClean="0">
                <a:solidFill>
                  <a:srgbClr val="FFFFFF"/>
                </a:solidFill>
              </a:defRPr>
            </a:lvl1pPr>
          </a:lstStyle>
          <a:p>
            <a:pPr>
              <a:defRPr/>
            </a:pPr>
            <a:fld id="{0E1DE126-49D6-4DF5-9651-93ADC7DCC379}" type="slidenum">
              <a:rPr lang="he-IL"/>
              <a:pPr>
                <a:defRPr/>
              </a:pPr>
              <a:t>‹#›</a:t>
            </a:fld>
            <a:endParaRPr lang="he-IL"/>
          </a:p>
        </p:txBody>
      </p:sp>
      <p:sp>
        <p:nvSpPr>
          <p:cNvPr id="9" name="מציין מיקום של כותרת תחתונה 13"/>
          <p:cNvSpPr>
            <a:spLocks noGrp="1"/>
          </p:cNvSpPr>
          <p:nvPr>
            <p:ph type="ftr" sz="quarter" idx="12"/>
          </p:nvPr>
        </p:nvSpPr>
        <p:spPr/>
        <p:txBody>
          <a:bodyPr/>
          <a:lstStyle>
            <a:lvl1pPr>
              <a:defRPr/>
            </a:lvl1pPr>
          </a:lstStyle>
          <a:p>
            <a:pPr>
              <a:defRPr/>
            </a:pPr>
            <a:endParaRPr lang="he-IL">
              <a:solidFill>
                <a:srgbClr val="04617B"/>
              </a:solidFill>
            </a:endParaRPr>
          </a:p>
        </p:txBody>
      </p:sp>
    </p:spTree>
    <p:extLst>
      <p:ext uri="{BB962C8B-B14F-4D97-AF65-F5344CB8AC3E}">
        <p14:creationId xmlns:p14="http://schemas.microsoft.com/office/powerpoint/2010/main" val="293170672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9" name="מציין מיקום תוכן 8"/>
          <p:cNvSpPr>
            <a:spLocks noGrp="1"/>
          </p:cNvSpPr>
          <p:nvPr>
            <p:ph sz="quarter" idx="1"/>
          </p:nvPr>
        </p:nvSpPr>
        <p:spPr>
          <a:xfrm>
            <a:off x="609600" y="1589567"/>
            <a:ext cx="3886200" cy="4572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מציין מיקום תוכן 10"/>
          <p:cNvSpPr>
            <a:spLocks noGrp="1"/>
          </p:cNvSpPr>
          <p:nvPr>
            <p:ph sz="quarter" idx="2"/>
          </p:nvPr>
        </p:nvSpPr>
        <p:spPr>
          <a:xfrm>
            <a:off x="4844901" y="1589567"/>
            <a:ext cx="3886200" cy="4572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7"/>
          <p:cNvSpPr>
            <a:spLocks noGrp="1"/>
          </p:cNvSpPr>
          <p:nvPr>
            <p:ph type="dt" sz="half" idx="10"/>
          </p:nvPr>
        </p:nvSpPr>
        <p:spPr/>
        <p:txBody>
          <a:bodyPr rtlCol="0"/>
          <a:lstStyle>
            <a:lvl1pPr>
              <a:defRPr/>
            </a:lvl1pPr>
          </a:lstStyle>
          <a:p>
            <a:pPr>
              <a:defRPr/>
            </a:pPr>
            <a:fld id="{DCECDA2C-2A61-4671-828D-A716FBCD0964}" type="datetime8">
              <a:rPr lang="he-IL">
                <a:solidFill>
                  <a:srgbClr val="04617B"/>
                </a:solidFill>
              </a:rPr>
              <a:pPr>
                <a:defRPr/>
              </a:pPr>
              <a:t>19 יולי 17</a:t>
            </a:fld>
            <a:endParaRPr lang="he-IL">
              <a:solidFill>
                <a:srgbClr val="04617B"/>
              </a:solidFill>
            </a:endParaRPr>
          </a:p>
        </p:txBody>
      </p:sp>
      <p:sp>
        <p:nvSpPr>
          <p:cNvPr id="6" name="מציין מיקום של מספר שקופית 9"/>
          <p:cNvSpPr>
            <a:spLocks noGrp="1"/>
          </p:cNvSpPr>
          <p:nvPr>
            <p:ph type="sldNum" sz="quarter" idx="11"/>
          </p:nvPr>
        </p:nvSpPr>
        <p:spPr/>
        <p:txBody>
          <a:bodyPr rtlCol="0"/>
          <a:lstStyle>
            <a:lvl1pPr>
              <a:defRPr/>
            </a:lvl1pPr>
          </a:lstStyle>
          <a:p>
            <a:pPr>
              <a:defRPr/>
            </a:pPr>
            <a:fld id="{1DE9F450-A7CD-4915-AE7E-FF77A71CFB69}" type="slidenum">
              <a:rPr lang="he-IL"/>
              <a:pPr>
                <a:defRPr/>
              </a:pPr>
              <a:t>‹#›</a:t>
            </a:fld>
            <a:endParaRPr lang="he-IL"/>
          </a:p>
        </p:txBody>
      </p:sp>
      <p:sp>
        <p:nvSpPr>
          <p:cNvPr id="7" name="מציין מיקום של כותרת תחתונה 11"/>
          <p:cNvSpPr>
            <a:spLocks noGrp="1"/>
          </p:cNvSpPr>
          <p:nvPr>
            <p:ph type="ftr" sz="quarter" idx="12"/>
          </p:nvPr>
        </p:nvSpPr>
        <p:spPr/>
        <p:txBody>
          <a:bodyPr rtlCol="0"/>
          <a:lstStyle>
            <a:lvl1pPr>
              <a:defRPr/>
            </a:lvl1pPr>
          </a:lstStyle>
          <a:p>
            <a:pPr>
              <a:defRPr/>
            </a:pPr>
            <a:endParaRPr lang="he-IL">
              <a:solidFill>
                <a:srgbClr val="04617B"/>
              </a:solidFill>
            </a:endParaRPr>
          </a:p>
        </p:txBody>
      </p:sp>
    </p:spTree>
    <p:extLst>
      <p:ext uri="{BB962C8B-B14F-4D97-AF65-F5344CB8AC3E}">
        <p14:creationId xmlns:p14="http://schemas.microsoft.com/office/powerpoint/2010/main" val="40721676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273050"/>
            <a:ext cx="8153400" cy="869950"/>
          </a:xfrm>
        </p:spPr>
        <p:txBody>
          <a:bodyPr/>
          <a:lstStyle>
            <a:lvl1pPr>
              <a:defRPr/>
            </a:lvl1pPr>
          </a:lstStyle>
          <a:p>
            <a:r>
              <a:rPr lang="he-IL"/>
              <a:t>לחץ כדי לערוך סגנון כותרת של תבנית בסיס</a:t>
            </a:r>
            <a:endParaRPr lang="en-US"/>
          </a:p>
        </p:txBody>
      </p:sp>
      <p:sp>
        <p:nvSpPr>
          <p:cNvPr id="11" name="מציין מיקום תוכן 10"/>
          <p:cNvSpPr>
            <a:spLocks noGrp="1"/>
          </p:cNvSpPr>
          <p:nvPr>
            <p:ph sz="quarter" idx="2"/>
          </p:nvPr>
        </p:nvSpPr>
        <p:spPr>
          <a:xfrm>
            <a:off x="609600" y="2438400"/>
            <a:ext cx="3886200" cy="35814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3" name="מציין מיקום תוכן 12"/>
          <p:cNvSpPr>
            <a:spLocks noGrp="1"/>
          </p:cNvSpPr>
          <p:nvPr>
            <p:ph sz="quarter" idx="4"/>
          </p:nvPr>
        </p:nvSpPr>
        <p:spPr>
          <a:xfrm>
            <a:off x="4800600" y="2438400"/>
            <a:ext cx="3886200" cy="35814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6" name="מציין מיקום טקסט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he-IL"/>
              <a:t>לחץ כדי לערוך סגנונות טקסט של תבנית בסיס</a:t>
            </a:r>
          </a:p>
        </p:txBody>
      </p:sp>
      <p:sp>
        <p:nvSpPr>
          <p:cNvPr id="15" name="מציין מיקום טקסט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he-IL"/>
              <a:t>לחץ כדי לערוך סגנונות טקסט של תבנית בסיס</a:t>
            </a:r>
          </a:p>
        </p:txBody>
      </p:sp>
      <p:sp>
        <p:nvSpPr>
          <p:cNvPr id="7" name="מציין מיקום של תאריך 9"/>
          <p:cNvSpPr>
            <a:spLocks noGrp="1"/>
          </p:cNvSpPr>
          <p:nvPr>
            <p:ph type="dt" sz="half" idx="10"/>
          </p:nvPr>
        </p:nvSpPr>
        <p:spPr/>
        <p:txBody>
          <a:bodyPr rtlCol="0"/>
          <a:lstStyle>
            <a:lvl1pPr>
              <a:defRPr/>
            </a:lvl1pPr>
          </a:lstStyle>
          <a:p>
            <a:pPr>
              <a:defRPr/>
            </a:pPr>
            <a:fld id="{E06EED31-6155-4A2F-A916-11C93544AF23}" type="datetime8">
              <a:rPr lang="he-IL">
                <a:solidFill>
                  <a:srgbClr val="04617B"/>
                </a:solidFill>
              </a:rPr>
              <a:pPr>
                <a:defRPr/>
              </a:pPr>
              <a:t>19 יולי 17</a:t>
            </a:fld>
            <a:endParaRPr lang="he-IL">
              <a:solidFill>
                <a:srgbClr val="04617B"/>
              </a:solidFill>
            </a:endParaRPr>
          </a:p>
        </p:txBody>
      </p:sp>
      <p:sp>
        <p:nvSpPr>
          <p:cNvPr id="8" name="מציין מיקום של מספר שקופית 11"/>
          <p:cNvSpPr>
            <a:spLocks noGrp="1"/>
          </p:cNvSpPr>
          <p:nvPr>
            <p:ph type="sldNum" sz="quarter" idx="11"/>
          </p:nvPr>
        </p:nvSpPr>
        <p:spPr/>
        <p:txBody>
          <a:bodyPr rtlCol="0"/>
          <a:lstStyle>
            <a:lvl1pPr>
              <a:defRPr/>
            </a:lvl1pPr>
          </a:lstStyle>
          <a:p>
            <a:pPr>
              <a:defRPr/>
            </a:pPr>
            <a:fld id="{49267102-1500-4524-9BF9-D55E335F19DB}" type="slidenum">
              <a:rPr lang="he-IL"/>
              <a:pPr>
                <a:defRPr/>
              </a:pPr>
              <a:t>‹#›</a:t>
            </a:fld>
            <a:endParaRPr lang="he-IL"/>
          </a:p>
        </p:txBody>
      </p:sp>
      <p:sp>
        <p:nvSpPr>
          <p:cNvPr id="9" name="מציין מיקום של כותרת תחתונה 13"/>
          <p:cNvSpPr>
            <a:spLocks noGrp="1"/>
          </p:cNvSpPr>
          <p:nvPr>
            <p:ph type="ftr" sz="quarter" idx="12"/>
          </p:nvPr>
        </p:nvSpPr>
        <p:spPr/>
        <p:txBody>
          <a:bodyPr rtlCol="0"/>
          <a:lstStyle>
            <a:lvl1pPr>
              <a:defRPr/>
            </a:lvl1pPr>
          </a:lstStyle>
          <a:p>
            <a:pPr>
              <a:defRPr/>
            </a:pPr>
            <a:endParaRPr lang="he-IL">
              <a:solidFill>
                <a:srgbClr val="04617B"/>
              </a:solidFill>
            </a:endParaRPr>
          </a:p>
        </p:txBody>
      </p:sp>
    </p:spTree>
    <p:extLst>
      <p:ext uri="{BB962C8B-B14F-4D97-AF65-F5344CB8AC3E}">
        <p14:creationId xmlns:p14="http://schemas.microsoft.com/office/powerpoint/2010/main" val="1830691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13"/>
          <p:cNvSpPr>
            <a:spLocks noGrp="1"/>
          </p:cNvSpPr>
          <p:nvPr>
            <p:ph type="dt" sz="half" idx="10"/>
          </p:nvPr>
        </p:nvSpPr>
        <p:spPr/>
        <p:txBody>
          <a:bodyPr/>
          <a:lstStyle>
            <a:lvl1pPr>
              <a:defRPr/>
            </a:lvl1pPr>
          </a:lstStyle>
          <a:p>
            <a:pPr>
              <a:defRPr/>
            </a:pPr>
            <a:fld id="{04FBB09F-C9D1-47BC-847F-927E76694614}" type="datetime8">
              <a:rPr lang="he-IL">
                <a:solidFill>
                  <a:srgbClr val="04617B"/>
                </a:solidFill>
              </a:rPr>
              <a:pPr>
                <a:defRPr/>
              </a:pPr>
              <a:t>19 יולי 17</a:t>
            </a:fld>
            <a:endParaRPr lang="he-IL">
              <a:solidFill>
                <a:srgbClr val="04617B"/>
              </a:solidFill>
            </a:endParaRPr>
          </a:p>
        </p:txBody>
      </p:sp>
      <p:sp>
        <p:nvSpPr>
          <p:cNvPr id="4"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5" name="מציין מיקום של מספר שקופית 22"/>
          <p:cNvSpPr>
            <a:spLocks noGrp="1"/>
          </p:cNvSpPr>
          <p:nvPr>
            <p:ph type="sldNum" sz="quarter" idx="12"/>
          </p:nvPr>
        </p:nvSpPr>
        <p:spPr/>
        <p:txBody>
          <a:bodyPr/>
          <a:lstStyle>
            <a:lvl1pPr>
              <a:defRPr/>
            </a:lvl1pPr>
          </a:lstStyle>
          <a:p>
            <a:pPr>
              <a:defRPr/>
            </a:pPr>
            <a:fld id="{E11DA925-D270-4C2F-B7B8-12A7D1B86AC5}" type="slidenum">
              <a:rPr lang="he-IL"/>
              <a:pPr>
                <a:defRPr/>
              </a:pPr>
              <a:t>‹#›</a:t>
            </a:fld>
            <a:endParaRPr lang="he-IL"/>
          </a:p>
        </p:txBody>
      </p:sp>
    </p:spTree>
    <p:extLst>
      <p:ext uri="{BB962C8B-B14F-4D97-AF65-F5344CB8AC3E}">
        <p14:creationId xmlns:p14="http://schemas.microsoft.com/office/powerpoint/2010/main" val="20242977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pPr>
              <a:defRPr/>
            </a:pPr>
            <a:fld id="{A8A94C96-3C22-49F4-B6B5-1A33C2A4446A}" type="datetime8">
              <a:rPr lang="he-IL">
                <a:solidFill>
                  <a:srgbClr val="04617B"/>
                </a:solidFill>
              </a:rPr>
              <a:pPr>
                <a:defRPr/>
              </a:pPr>
              <a:t>19 יולי 17</a:t>
            </a:fld>
            <a:endParaRPr lang="he-IL">
              <a:solidFill>
                <a:srgbClr val="04617B"/>
              </a:solidFill>
            </a:endParaRPr>
          </a:p>
        </p:txBody>
      </p:sp>
      <p:sp>
        <p:nvSpPr>
          <p:cNvPr id="3"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4" name="מציין מיקום של מספר שקופית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65728B1F-F4C0-4D83-BA8E-04819E940272}" type="slidenum">
              <a:rPr lang="he-IL">
                <a:solidFill>
                  <a:srgbClr val="04617B"/>
                </a:solidFill>
              </a:rPr>
              <a:pPr>
                <a:defRPr/>
              </a:pPr>
              <a:t>‹#›</a:t>
            </a:fld>
            <a:endParaRPr lang="he-IL">
              <a:solidFill>
                <a:srgbClr val="04617B"/>
              </a:solidFill>
            </a:endParaRPr>
          </a:p>
        </p:txBody>
      </p:sp>
    </p:spTree>
    <p:extLst>
      <p:ext uri="{BB962C8B-B14F-4D97-AF65-F5344CB8AC3E}">
        <p14:creationId xmlns:p14="http://schemas.microsoft.com/office/powerpoint/2010/main" val="2884230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3050"/>
            <a:ext cx="8077200" cy="869950"/>
          </a:xfrm>
        </p:spPr>
        <p:txBody>
          <a:bodyPr/>
          <a:lstStyle>
            <a:lvl1pPr algn="l">
              <a:buNone/>
              <a:defRPr sz="4400" b="0"/>
            </a:lvl1pPr>
          </a:lstStyle>
          <a:p>
            <a:r>
              <a:rPr lang="he-IL"/>
              <a:t>לחץ כדי לערוך סגנון כותרת של תבנית בסיס</a:t>
            </a:r>
            <a:endParaRPr lang="en-US"/>
          </a:p>
        </p:txBody>
      </p:sp>
      <p:sp>
        <p:nvSpPr>
          <p:cNvPr id="3" name="מציין מיקום טקסט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he-IL"/>
              <a:t>לחץ כדי לערוך סגנונות טקסט של תבנית בסיס</a:t>
            </a:r>
          </a:p>
        </p:txBody>
      </p:sp>
      <p:sp>
        <p:nvSpPr>
          <p:cNvPr id="9" name="מציין מיקום תוכן 8"/>
          <p:cNvSpPr>
            <a:spLocks noGrp="1"/>
          </p:cNvSpPr>
          <p:nvPr>
            <p:ph sz="quarter" idx="1"/>
          </p:nvPr>
        </p:nvSpPr>
        <p:spPr>
          <a:xfrm>
            <a:off x="2362200" y="1752600"/>
            <a:ext cx="6400800" cy="44196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13"/>
          <p:cNvSpPr>
            <a:spLocks noGrp="1"/>
          </p:cNvSpPr>
          <p:nvPr>
            <p:ph type="dt" sz="half" idx="10"/>
          </p:nvPr>
        </p:nvSpPr>
        <p:spPr/>
        <p:txBody>
          <a:bodyPr/>
          <a:lstStyle>
            <a:lvl1pPr>
              <a:defRPr/>
            </a:lvl1pPr>
          </a:lstStyle>
          <a:p>
            <a:pPr>
              <a:defRPr/>
            </a:pPr>
            <a:fld id="{EC7BCE23-BAD2-41F6-9B92-FB252765B9D6}" type="datetime8">
              <a:rPr lang="he-IL">
                <a:solidFill>
                  <a:srgbClr val="04617B"/>
                </a:solidFill>
              </a:rPr>
              <a:pPr>
                <a:defRPr/>
              </a:pPr>
              <a:t>19 יולי 17</a:t>
            </a:fld>
            <a:endParaRPr lang="he-IL">
              <a:solidFill>
                <a:srgbClr val="04617B"/>
              </a:solidFill>
            </a:endParaRPr>
          </a:p>
        </p:txBody>
      </p:sp>
      <p:sp>
        <p:nvSpPr>
          <p:cNvPr id="6"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7" name="מציין מיקום של מספר שקופית 22"/>
          <p:cNvSpPr>
            <a:spLocks noGrp="1"/>
          </p:cNvSpPr>
          <p:nvPr>
            <p:ph type="sldNum" sz="quarter" idx="12"/>
          </p:nvPr>
        </p:nvSpPr>
        <p:spPr/>
        <p:txBody>
          <a:bodyPr/>
          <a:lstStyle>
            <a:lvl1pPr>
              <a:defRPr/>
            </a:lvl1pPr>
          </a:lstStyle>
          <a:p>
            <a:pPr>
              <a:defRPr/>
            </a:pPr>
            <a:fld id="{6293ED87-35A5-405D-A24D-1E8D1DCE9397}" type="slidenum">
              <a:rPr lang="he-IL"/>
              <a:pPr>
                <a:defRPr/>
              </a:pPr>
              <a:t>‹#›</a:t>
            </a:fld>
            <a:endParaRPr lang="he-IL"/>
          </a:p>
        </p:txBody>
      </p:sp>
    </p:spTree>
    <p:extLst>
      <p:ext uri="{BB962C8B-B14F-4D97-AF65-F5344CB8AC3E}">
        <p14:creationId xmlns:p14="http://schemas.microsoft.com/office/powerpoint/2010/main" val="3117044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מלבן 4"/>
          <p:cNvSpPr/>
          <p:nvPr/>
        </p:nvSpPr>
        <p:spPr bwMode="white">
          <a:xfrm>
            <a:off x="-9525" y="4572006"/>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מלבן 5"/>
          <p:cNvSpPr/>
          <p:nvPr/>
        </p:nvSpPr>
        <p:spPr>
          <a:xfrm>
            <a:off x="-9522"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מלבן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מלבן 7"/>
          <p:cNvSpPr/>
          <p:nvPr/>
        </p:nvSpPr>
        <p:spPr bwMode="white">
          <a:xfrm>
            <a:off x="1447803" y="3"/>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מציין מיקום טקסט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he-IL"/>
              <a:t>לחץ כדי לערוך סגנונות טקסט של תבנית בסיס</a:t>
            </a:r>
          </a:p>
        </p:txBody>
      </p:sp>
      <p:sp>
        <p:nvSpPr>
          <p:cNvPr id="2" name="כותרת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he-IL" noProof="0"/>
              <a:t>לחץ על הסמל כדי להוסיף תמונה</a:t>
            </a:r>
            <a:endParaRPr lang="en-US" noProof="0" dirty="0"/>
          </a:p>
        </p:txBody>
      </p:sp>
      <p:sp>
        <p:nvSpPr>
          <p:cNvPr id="9" name="מציין מיקום של תאריך 11"/>
          <p:cNvSpPr>
            <a:spLocks noGrp="1"/>
          </p:cNvSpPr>
          <p:nvPr>
            <p:ph type="dt" sz="half" idx="10"/>
          </p:nvPr>
        </p:nvSpPr>
        <p:spPr>
          <a:xfrm>
            <a:off x="6248400" y="6248406"/>
            <a:ext cx="2667000" cy="365125"/>
          </a:xfrm>
        </p:spPr>
        <p:txBody>
          <a:bodyPr rtlCol="0"/>
          <a:lstStyle>
            <a:lvl1pPr>
              <a:defRPr/>
            </a:lvl1pPr>
          </a:lstStyle>
          <a:p>
            <a:pPr>
              <a:defRPr/>
            </a:pPr>
            <a:fld id="{10DEC40F-40EC-41B7-8A85-947C56BDBB86}" type="datetime8">
              <a:rPr lang="he-IL">
                <a:solidFill>
                  <a:srgbClr val="04617B"/>
                </a:solidFill>
              </a:rPr>
              <a:pPr>
                <a:defRPr/>
              </a:pPr>
              <a:t>19 יולי 17</a:t>
            </a:fld>
            <a:endParaRPr lang="he-IL">
              <a:solidFill>
                <a:srgbClr val="04617B"/>
              </a:solidFill>
            </a:endParaRPr>
          </a:p>
        </p:txBody>
      </p:sp>
      <p:sp>
        <p:nvSpPr>
          <p:cNvPr id="10" name="מציין מיקום של מספר שקופית 12"/>
          <p:cNvSpPr>
            <a:spLocks noGrp="1"/>
          </p:cNvSpPr>
          <p:nvPr>
            <p:ph type="sldNum" sz="quarter" idx="11"/>
          </p:nvPr>
        </p:nvSpPr>
        <p:spPr>
          <a:xfrm>
            <a:off x="0" y="4667256"/>
            <a:ext cx="1447800" cy="663575"/>
          </a:xfrm>
        </p:spPr>
        <p:txBody>
          <a:bodyPr rtlCol="0"/>
          <a:lstStyle>
            <a:lvl1pPr>
              <a:defRPr sz="2800" smtClean="0"/>
            </a:lvl1pPr>
          </a:lstStyle>
          <a:p>
            <a:pPr>
              <a:defRPr/>
            </a:pPr>
            <a:fld id="{1FE28D38-8B8B-4610-A48E-070C66251247}" type="slidenum">
              <a:rPr lang="he-IL"/>
              <a:pPr>
                <a:defRPr/>
              </a:pPr>
              <a:t>‹#›</a:t>
            </a:fld>
            <a:endParaRPr lang="he-IL"/>
          </a:p>
        </p:txBody>
      </p:sp>
      <p:sp>
        <p:nvSpPr>
          <p:cNvPr id="11" name="מציין מיקום של כותרת תחתונה 13"/>
          <p:cNvSpPr>
            <a:spLocks noGrp="1"/>
          </p:cNvSpPr>
          <p:nvPr>
            <p:ph type="ftr" sz="quarter" idx="12"/>
          </p:nvPr>
        </p:nvSpPr>
        <p:spPr>
          <a:xfrm>
            <a:off x="1600200" y="6248406"/>
            <a:ext cx="4572000" cy="365125"/>
          </a:xfrm>
        </p:spPr>
        <p:txBody>
          <a:bodyPr rtlCol="0"/>
          <a:lstStyle>
            <a:lvl1pPr>
              <a:defRPr/>
            </a:lvl1pPr>
          </a:lstStyle>
          <a:p>
            <a:pPr>
              <a:defRPr/>
            </a:pPr>
            <a:endParaRPr lang="he-IL">
              <a:solidFill>
                <a:srgbClr val="04617B"/>
              </a:solidFill>
            </a:endParaRPr>
          </a:p>
        </p:txBody>
      </p:sp>
    </p:spTree>
    <p:extLst>
      <p:ext uri="{BB962C8B-B14F-4D97-AF65-F5344CB8AC3E}">
        <p14:creationId xmlns:p14="http://schemas.microsoft.com/office/powerpoint/2010/main" val="36713588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B9D362E3-0B20-4E8F-AB3D-E9EAD37ECD39}" type="datetime8">
              <a:rPr lang="he-IL">
                <a:solidFill>
                  <a:srgbClr val="04617B"/>
                </a:solidFill>
              </a:rPr>
              <a:pPr>
                <a:defRPr/>
              </a:pPr>
              <a:t>19 יולי 17</a:t>
            </a:fld>
            <a:endParaRPr lang="he-IL">
              <a:solidFill>
                <a:srgbClr val="04617B"/>
              </a:solidFill>
            </a:endParaRPr>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6" name="מציין מיקום של מספר שקופית 22"/>
          <p:cNvSpPr>
            <a:spLocks noGrp="1"/>
          </p:cNvSpPr>
          <p:nvPr>
            <p:ph type="sldNum" sz="quarter" idx="12"/>
          </p:nvPr>
        </p:nvSpPr>
        <p:spPr/>
        <p:txBody>
          <a:bodyPr/>
          <a:lstStyle>
            <a:lvl1pPr>
              <a:defRPr/>
            </a:lvl1pPr>
          </a:lstStyle>
          <a:p>
            <a:pPr>
              <a:defRPr/>
            </a:pPr>
            <a:fld id="{5C231A36-C161-4478-9452-BDE9A079D7A0}" type="slidenum">
              <a:rPr lang="he-IL"/>
              <a:pPr>
                <a:defRPr/>
              </a:pPr>
              <a:t>‹#›</a:t>
            </a:fld>
            <a:endParaRPr lang="he-IL"/>
          </a:p>
        </p:txBody>
      </p:sp>
    </p:spTree>
    <p:extLst>
      <p:ext uri="{BB962C8B-B14F-4D97-AF65-F5344CB8AC3E}">
        <p14:creationId xmlns:p14="http://schemas.microsoft.com/office/powerpoint/2010/main" val="72006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4" name="מלבן 3"/>
          <p:cNvSpPr/>
          <p:nvPr/>
        </p:nvSpPr>
        <p:spPr bwMode="white">
          <a:xfrm>
            <a:off x="6096003"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מלבן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מלבן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כותרת אנכית 1"/>
          <p:cNvSpPr>
            <a:spLocks noGrp="1"/>
          </p:cNvSpPr>
          <p:nvPr>
            <p:ph type="title" orient="vert"/>
          </p:nvPr>
        </p:nvSpPr>
        <p:spPr>
          <a:xfrm>
            <a:off x="6553200" y="609606"/>
            <a:ext cx="2057400" cy="5516563"/>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609600"/>
            <a:ext cx="5562600" cy="5516564"/>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3"/>
          <p:cNvSpPr>
            <a:spLocks noGrp="1"/>
          </p:cNvSpPr>
          <p:nvPr>
            <p:ph type="dt" sz="half" idx="10"/>
          </p:nvPr>
        </p:nvSpPr>
        <p:spPr>
          <a:xfrm>
            <a:off x="6553200" y="6248406"/>
            <a:ext cx="2209800" cy="365125"/>
          </a:xfrm>
        </p:spPr>
        <p:txBody>
          <a:bodyPr/>
          <a:lstStyle>
            <a:lvl1pPr>
              <a:defRPr/>
            </a:lvl1pPr>
          </a:lstStyle>
          <a:p>
            <a:pPr>
              <a:defRPr/>
            </a:pPr>
            <a:fld id="{9B25BE38-89CE-46EE-9203-76AEC88DEB8F}" type="datetime8">
              <a:rPr lang="he-IL">
                <a:solidFill>
                  <a:srgbClr val="04617B"/>
                </a:solidFill>
              </a:rPr>
              <a:pPr>
                <a:defRPr/>
              </a:pPr>
              <a:t>19 יולי 17</a:t>
            </a:fld>
            <a:endParaRPr lang="he-IL">
              <a:solidFill>
                <a:srgbClr val="04617B"/>
              </a:solidFill>
            </a:endParaRPr>
          </a:p>
        </p:txBody>
      </p:sp>
      <p:sp>
        <p:nvSpPr>
          <p:cNvPr id="8" name="מציין מיקום של כותרת תחתונה 4"/>
          <p:cNvSpPr>
            <a:spLocks noGrp="1"/>
          </p:cNvSpPr>
          <p:nvPr>
            <p:ph type="ftr" sz="quarter" idx="11"/>
          </p:nvPr>
        </p:nvSpPr>
        <p:spPr>
          <a:xfrm>
            <a:off x="457203" y="6248406"/>
            <a:ext cx="5573713" cy="365125"/>
          </a:xfrm>
        </p:spPr>
        <p:txBody>
          <a:bodyPr/>
          <a:lstStyle>
            <a:lvl1pPr>
              <a:defRPr/>
            </a:lvl1pPr>
          </a:lstStyle>
          <a:p>
            <a:pPr>
              <a:defRPr/>
            </a:pPr>
            <a:endParaRPr lang="he-IL">
              <a:solidFill>
                <a:srgbClr val="04617B"/>
              </a:solidFill>
            </a:endParaRPr>
          </a:p>
        </p:txBody>
      </p:sp>
      <p:sp>
        <p:nvSpPr>
          <p:cNvPr id="9" name="מציין מיקום של מספר שקופית 5"/>
          <p:cNvSpPr>
            <a:spLocks noGrp="1"/>
          </p:cNvSpPr>
          <p:nvPr>
            <p:ph type="sldNum" sz="quarter" idx="12"/>
          </p:nvPr>
        </p:nvSpPr>
        <p:spPr>
          <a:xfrm rot="5400000">
            <a:off x="5989638" y="144468"/>
            <a:ext cx="533400" cy="244475"/>
          </a:xfrm>
        </p:spPr>
        <p:txBody>
          <a:bodyPr/>
          <a:lstStyle>
            <a:lvl1pPr>
              <a:defRPr/>
            </a:lvl1pPr>
          </a:lstStyle>
          <a:p>
            <a:pPr>
              <a:defRPr/>
            </a:pPr>
            <a:fld id="{9F1EA940-C43A-4E5F-B152-CA5E729D17C0}" type="slidenum">
              <a:rPr lang="he-IL"/>
              <a:pPr>
                <a:defRPr/>
              </a:pPr>
              <a:t>‹#›</a:t>
            </a:fld>
            <a:endParaRPr lang="he-IL"/>
          </a:p>
        </p:txBody>
      </p:sp>
    </p:spTree>
    <p:extLst>
      <p:ext uri="{BB962C8B-B14F-4D97-AF65-F5344CB8AC3E}">
        <p14:creationId xmlns:p14="http://schemas.microsoft.com/office/powerpoint/2010/main" val="269154570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31"/>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Rectangle 25"/>
          <p:cNvSpPr>
            <a:spLocks noGrp="1" noChangeArrowheads="1"/>
          </p:cNvSpPr>
          <p:nvPr>
            <p:ph type="sldNum" sz="quarter" idx="10"/>
          </p:nvPr>
        </p:nvSpPr>
        <p:spPr>
          <a:xfrm>
            <a:off x="7924800" y="6356356"/>
            <a:ext cx="762000" cy="365125"/>
          </a:xfrm>
          <a:prstGeom prst="rect">
            <a:avLst/>
          </a:prstGeom>
          <a:ln/>
        </p:spPr>
        <p:txBody>
          <a:bodyPr/>
          <a:lstStyle>
            <a:lvl1pPr>
              <a:defRPr/>
            </a:lvl1pPr>
          </a:lstStyle>
          <a:p>
            <a:pPr>
              <a:defRPr/>
            </a:pPr>
            <a:fld id="{8081A5EF-DD7E-4F91-B5A3-08AD5AA2FA9C}" type="slidenum">
              <a:rPr lang="he-IL">
                <a:solidFill>
                  <a:prstClr val="black"/>
                </a:solidFill>
                <a:latin typeface="David" pitchFamily="2" charset="-79"/>
                <a:cs typeface="David" pitchFamily="2" charset="-79"/>
              </a:rPr>
              <a:pPr>
                <a:defRPr/>
              </a:pPr>
              <a:t>‹#›</a:t>
            </a:fld>
            <a:endParaRPr lang="en-US">
              <a:solidFill>
                <a:prstClr val="black"/>
              </a:solidFill>
              <a:latin typeface="David" pitchFamily="2" charset="-79"/>
              <a:cs typeface="David" pitchFamily="2" charset="-79"/>
            </a:endParaRPr>
          </a:p>
        </p:txBody>
      </p:sp>
    </p:spTree>
    <p:extLst>
      <p:ext uri="{BB962C8B-B14F-4D97-AF65-F5344CB8AC3E}">
        <p14:creationId xmlns:p14="http://schemas.microsoft.com/office/powerpoint/2010/main" val="103473256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13"/>
          <p:cNvSpPr>
            <a:spLocks noGrp="1"/>
          </p:cNvSpPr>
          <p:nvPr>
            <p:ph type="dt" sz="half" idx="10"/>
          </p:nvPr>
        </p:nvSpPr>
        <p:spPr/>
        <p:txBody>
          <a:bodyPr/>
          <a:lstStyle>
            <a:lvl1pPr>
              <a:defRPr/>
            </a:lvl1pPr>
          </a:lstStyle>
          <a:p>
            <a:pPr>
              <a:defRPr/>
            </a:pPr>
            <a:fld id="{04FBB09F-C9D1-47BC-847F-927E76694614}" type="datetime8">
              <a:rPr lang="he-IL"/>
              <a:pPr>
                <a:defRPr/>
              </a:pPr>
              <a:t>19 יולי 17</a:t>
            </a:fld>
            <a:endParaRPr lang="he-IL"/>
          </a:p>
        </p:txBody>
      </p:sp>
      <p:sp>
        <p:nvSpPr>
          <p:cNvPr id="4"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22"/>
          <p:cNvSpPr>
            <a:spLocks noGrp="1"/>
          </p:cNvSpPr>
          <p:nvPr>
            <p:ph type="sldNum" sz="quarter" idx="12"/>
          </p:nvPr>
        </p:nvSpPr>
        <p:spPr/>
        <p:txBody>
          <a:bodyPr/>
          <a:lstStyle>
            <a:lvl1pPr>
              <a:defRPr/>
            </a:lvl1pPr>
          </a:lstStyle>
          <a:p>
            <a:pPr>
              <a:defRPr/>
            </a:pPr>
            <a:fld id="{E11DA925-D270-4C2F-B7B8-12A7D1B86AC5}" type="slidenum">
              <a:rPr lang="he-IL"/>
              <a:pPr>
                <a:defRPr/>
              </a:pPr>
              <a:t>‹#›</a:t>
            </a:fld>
            <a:endParaRPr lang="he-I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68313" y="404819"/>
            <a:ext cx="8229600" cy="57499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3" name="Rectangle 8"/>
          <p:cNvSpPr>
            <a:spLocks noGrp="1" noChangeArrowheads="1"/>
          </p:cNvSpPr>
          <p:nvPr>
            <p:ph type="ftr" sz="quarter" idx="10"/>
          </p:nvPr>
        </p:nvSpPr>
        <p:spPr>
          <a:xfrm>
            <a:off x="2667000" y="6356356"/>
            <a:ext cx="3352800" cy="365125"/>
          </a:xfrm>
          <a:prstGeom prst="rect">
            <a:avLst/>
          </a:prstGeom>
        </p:spPr>
        <p:txBody>
          <a:bodyPr/>
          <a:lstStyle>
            <a:lvl1pPr>
              <a:defRPr/>
            </a:lvl1pPr>
          </a:lstStyle>
          <a:p>
            <a:pPr>
              <a:defRPr/>
            </a:pPr>
            <a:endParaRPr lang="en-US">
              <a:solidFill>
                <a:prstClr val="black"/>
              </a:solidFill>
              <a:latin typeface="David" pitchFamily="2" charset="-79"/>
              <a:cs typeface="David" pitchFamily="2" charset="-79"/>
            </a:endParaRPr>
          </a:p>
        </p:txBody>
      </p:sp>
      <p:sp>
        <p:nvSpPr>
          <p:cNvPr id="4" name="Rectangle 9"/>
          <p:cNvSpPr>
            <a:spLocks noGrp="1" noChangeArrowheads="1"/>
          </p:cNvSpPr>
          <p:nvPr>
            <p:ph type="sldNum" sz="quarter" idx="11"/>
          </p:nvPr>
        </p:nvSpPr>
        <p:spPr>
          <a:xfrm>
            <a:off x="7924800" y="6356356"/>
            <a:ext cx="762000" cy="365125"/>
          </a:xfrm>
          <a:prstGeom prst="rect">
            <a:avLst/>
          </a:prstGeom>
        </p:spPr>
        <p:txBody>
          <a:bodyPr/>
          <a:lstStyle>
            <a:lvl1pPr>
              <a:defRPr/>
            </a:lvl1pPr>
          </a:lstStyle>
          <a:p>
            <a:pPr>
              <a:defRPr/>
            </a:pPr>
            <a:endParaRPr lang="en-US">
              <a:solidFill>
                <a:prstClr val="black"/>
              </a:solidFill>
              <a:latin typeface="David" pitchFamily="2" charset="-79"/>
              <a:cs typeface="David" pitchFamily="2" charset="-79"/>
            </a:endParaRPr>
          </a:p>
        </p:txBody>
      </p:sp>
    </p:spTree>
    <p:extLst>
      <p:ext uri="{BB962C8B-B14F-4D97-AF65-F5344CB8AC3E}">
        <p14:creationId xmlns:p14="http://schemas.microsoft.com/office/powerpoint/2010/main" val="3646170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lgn="r" rtl="1">
              <a:defRPr>
                <a:effectLst/>
              </a:defRPr>
            </a:lvl1pPr>
          </a:lstStyle>
          <a:p>
            <a:r>
              <a:rPr lang="he-IL" dirty="0"/>
              <a:t>לחץ כדי לערוך סגנון כותרת של תבנית בסיס</a:t>
            </a:r>
            <a:endParaRPr lang="en-US" dirty="0"/>
          </a:p>
        </p:txBody>
      </p:sp>
      <p:sp>
        <p:nvSpPr>
          <p:cNvPr id="7" name="מציין מיקום תוכן 6"/>
          <p:cNvSpPr>
            <a:spLocks noGrp="1"/>
          </p:cNvSpPr>
          <p:nvPr>
            <p:ph sz="quarter" idx="13"/>
          </p:nvPr>
        </p:nvSpPr>
        <p:spPr>
          <a:xfrm>
            <a:off x="395290" y="1268763"/>
            <a:ext cx="8353424" cy="5027265"/>
          </a:xfrm>
        </p:spPr>
        <p:txBody>
          <a:bodyPr/>
          <a:lstStyle>
            <a:lvl1pPr algn="just" rtl="1">
              <a:lnSpc>
                <a:spcPct val="150000"/>
              </a:lnSpc>
              <a:spcBef>
                <a:spcPts val="0"/>
              </a:spcBef>
              <a:spcAft>
                <a:spcPts val="600"/>
              </a:spcAft>
              <a:buFont typeface="Wingdings" pitchFamily="2" charset="2"/>
              <a:buChar char="§"/>
              <a:defRPr sz="2400">
                <a:solidFill>
                  <a:schemeClr val="tx2"/>
                </a:solidFill>
              </a:defRPr>
            </a:lvl1pPr>
            <a:lvl2pPr algn="just" rtl="1">
              <a:lnSpc>
                <a:spcPct val="150000"/>
              </a:lnSpc>
              <a:spcBef>
                <a:spcPts val="0"/>
              </a:spcBef>
              <a:spcAft>
                <a:spcPts val="600"/>
              </a:spcAft>
              <a:defRPr sz="2000">
                <a:solidFill>
                  <a:schemeClr val="tx2"/>
                </a:solidFill>
              </a:defRPr>
            </a:lvl2pPr>
            <a:lvl3pPr algn="just" rtl="1">
              <a:lnSpc>
                <a:spcPct val="150000"/>
              </a:lnSpc>
              <a:spcBef>
                <a:spcPts val="0"/>
              </a:spcBef>
              <a:spcAft>
                <a:spcPts val="600"/>
              </a:spcAft>
              <a:defRPr sz="1800">
                <a:solidFill>
                  <a:schemeClr val="tx2"/>
                </a:solidFill>
              </a:defRPr>
            </a:lvl3pPr>
            <a:lvl4pPr algn="just" rtl="1">
              <a:lnSpc>
                <a:spcPct val="150000"/>
              </a:lnSpc>
              <a:spcBef>
                <a:spcPts val="0"/>
              </a:spcBef>
              <a:spcAft>
                <a:spcPts val="600"/>
              </a:spcAft>
              <a:defRPr sz="1600">
                <a:solidFill>
                  <a:schemeClr val="tx2"/>
                </a:solidFill>
              </a:defRPr>
            </a:lvl4pPr>
            <a:lvl5pPr algn="just" rtl="1">
              <a:lnSpc>
                <a:spcPct val="150000"/>
              </a:lnSpc>
              <a:spcBef>
                <a:spcPts val="0"/>
              </a:spcBef>
              <a:spcAft>
                <a:spcPts val="600"/>
              </a:spcAft>
              <a:defRPr sz="1600">
                <a:solidFill>
                  <a:schemeClr val="tx2"/>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cxnSp>
        <p:nvCxnSpPr>
          <p:cNvPr id="34" name="מחבר ישר 33"/>
          <p:cNvCxnSpPr/>
          <p:nvPr userDrawn="1"/>
        </p:nvCxnSpPr>
        <p:spPr bwMode="auto">
          <a:xfrm>
            <a:off x="0" y="1095248"/>
            <a:ext cx="9144000" cy="0"/>
          </a:xfrm>
          <a:prstGeom prst="line">
            <a:avLst/>
          </a:prstGeom>
          <a:solidFill>
            <a:schemeClr val="accent1"/>
          </a:solidFill>
          <a:ln w="19050" cap="flat" cmpd="sng" algn="ctr">
            <a:solidFill>
              <a:schemeClr val="tx2"/>
            </a:solidFill>
            <a:prstDash val="sysDot"/>
            <a:round/>
            <a:headEnd type="none" w="sm" len="sm"/>
            <a:tailEnd type="none" w="sm" len="sm"/>
          </a:ln>
          <a:effectLst/>
        </p:spPr>
      </p:cxnSp>
      <p:sp>
        <p:nvSpPr>
          <p:cNvPr id="21" name="Rectangle 4"/>
          <p:cNvSpPr>
            <a:spLocks noGrp="1" noChangeArrowheads="1"/>
          </p:cNvSpPr>
          <p:nvPr>
            <p:ph type="dt" sz="half" idx="2"/>
          </p:nvPr>
        </p:nvSpPr>
        <p:spPr bwMode="auto">
          <a:xfrm>
            <a:off x="6646937" y="6309326"/>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latin typeface="+mn-lt"/>
                <a:cs typeface="+mn-cs"/>
              </a:defRPr>
            </a:lvl1pPr>
          </a:lstStyle>
          <a:p>
            <a:pPr>
              <a:defRPr/>
            </a:pPr>
            <a:endParaRPr lang="en-US" dirty="0">
              <a:solidFill>
                <a:prstClr val="black"/>
              </a:solidFill>
            </a:endParaRPr>
          </a:p>
        </p:txBody>
      </p:sp>
      <p:sp>
        <p:nvSpPr>
          <p:cNvPr id="22" name="Rectangle 5"/>
          <p:cNvSpPr>
            <a:spLocks noGrp="1" noChangeArrowheads="1"/>
          </p:cNvSpPr>
          <p:nvPr>
            <p:ph type="ftr" sz="quarter" idx="3"/>
          </p:nvPr>
        </p:nvSpPr>
        <p:spPr bwMode="auto">
          <a:xfrm>
            <a:off x="3124200" y="6309326"/>
            <a:ext cx="2895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latin typeface="+mn-lt"/>
                <a:cs typeface="+mn-cs"/>
              </a:defRPr>
            </a:lvl1pPr>
          </a:lstStyle>
          <a:p>
            <a:pPr>
              <a:defRPr/>
            </a:pPr>
            <a:r>
              <a:rPr lang="he-IL">
                <a:solidFill>
                  <a:prstClr val="black"/>
                </a:solidFill>
              </a:rPr>
              <a:t>ענף מלו"פ</a:t>
            </a:r>
            <a:endParaRPr lang="en-US" dirty="0">
              <a:solidFill>
                <a:prstClr val="black"/>
              </a:solidFill>
            </a:endParaRPr>
          </a:p>
        </p:txBody>
      </p:sp>
      <p:sp>
        <p:nvSpPr>
          <p:cNvPr id="23" name="Rectangle 6"/>
          <p:cNvSpPr>
            <a:spLocks noGrp="1" noChangeArrowheads="1"/>
          </p:cNvSpPr>
          <p:nvPr>
            <p:ph type="sldNum" sz="quarter" idx="4"/>
          </p:nvPr>
        </p:nvSpPr>
        <p:spPr bwMode="auto">
          <a:xfrm>
            <a:off x="395536" y="6309326"/>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latin typeface="+mn-lt"/>
                <a:cs typeface="+mn-cs"/>
              </a:defRPr>
            </a:lvl1pPr>
          </a:lstStyle>
          <a:p>
            <a:pPr>
              <a:defRPr/>
            </a:pPr>
            <a:fld id="{8052DAF1-5E16-490E-99A7-29A022F2AEB0}" type="slidenum">
              <a:rPr lang="he-IL"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98061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שקופית כותרת">
    <p:bg>
      <p:bgPr>
        <a:solidFill>
          <a:schemeClr val="tx1"/>
        </a:solidFill>
        <a:effectLst/>
      </p:bgPr>
    </p:bg>
    <p:spTree>
      <p:nvGrpSpPr>
        <p:cNvPr id="1" name=""/>
        <p:cNvGrpSpPr/>
        <p:nvPr/>
      </p:nvGrpSpPr>
      <p:grpSpPr>
        <a:xfrm>
          <a:off x="0" y="0"/>
          <a:ext cx="0" cy="0"/>
          <a:chOff x="0" y="0"/>
          <a:chExt cx="0" cy="0"/>
        </a:xfrm>
      </p:grpSpPr>
      <p:sp>
        <p:nvSpPr>
          <p:cNvPr id="4" name="מלבן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מלבן 4"/>
          <p:cNvSpPr/>
          <p:nvPr/>
        </p:nvSpPr>
        <p:spPr>
          <a:xfrm>
            <a:off x="-9525" y="6309376"/>
            <a:ext cx="2249488" cy="5040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מלבן 5"/>
          <p:cNvSpPr/>
          <p:nvPr userDrawn="1"/>
        </p:nvSpPr>
        <p:spPr>
          <a:xfrm>
            <a:off x="2313629" y="6309376"/>
            <a:ext cx="6784975" cy="504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כותרת 7"/>
          <p:cNvSpPr>
            <a:spLocks noGrp="1"/>
          </p:cNvSpPr>
          <p:nvPr>
            <p:ph type="ctrTitle"/>
          </p:nvPr>
        </p:nvSpPr>
        <p:spPr>
          <a:xfrm>
            <a:off x="2362200" y="4038600"/>
            <a:ext cx="6477000" cy="1828800"/>
          </a:xfrm>
        </p:spPr>
        <p:txBody>
          <a:bodyPr anchor="b"/>
          <a:lstStyle>
            <a:lvl1pPr>
              <a:defRPr cap="all" baseline="0"/>
            </a:lvl1pPr>
          </a:lstStyle>
          <a:p>
            <a:r>
              <a:rPr lang="he-IL"/>
              <a:t>לחץ כדי לערוך סגנון כותרת של תבנית בסיס</a:t>
            </a:r>
            <a:endParaRPr lang="en-US"/>
          </a:p>
        </p:txBody>
      </p:sp>
      <p:sp>
        <p:nvSpPr>
          <p:cNvPr id="10" name="מציין מיקום של כותרת תחתונה 16"/>
          <p:cNvSpPr>
            <a:spLocks noGrp="1"/>
          </p:cNvSpPr>
          <p:nvPr>
            <p:ph type="ftr" sz="quarter" idx="11"/>
          </p:nvPr>
        </p:nvSpPr>
        <p:spPr>
          <a:xfrm>
            <a:off x="2085975" y="236546"/>
            <a:ext cx="5867400" cy="365125"/>
          </a:xfrm>
        </p:spPr>
        <p:txBody>
          <a:bodyPr/>
          <a:lstStyle>
            <a:lvl1pPr algn="r">
              <a:defRPr>
                <a:solidFill>
                  <a:schemeClr val="tx2"/>
                </a:solidFill>
              </a:defRPr>
            </a:lvl1pPr>
          </a:lstStyle>
          <a:p>
            <a:pPr>
              <a:defRPr/>
            </a:pPr>
            <a:endParaRPr lang="he-IL">
              <a:solidFill>
                <a:srgbClr val="DBF5F9"/>
              </a:solidFill>
            </a:endParaRPr>
          </a:p>
        </p:txBody>
      </p:sp>
      <p:sp>
        <p:nvSpPr>
          <p:cNvPr id="11" name="מציין מיקום של מספר שקופית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47064D18-8910-43C7-B330-A54905FCB70E}" type="slidenum">
              <a:rPr lang="he-IL">
                <a:solidFill>
                  <a:srgbClr val="DBF5F9"/>
                </a:solidFill>
              </a:rPr>
              <a:pPr>
                <a:defRPr/>
              </a:pPr>
              <a:t>‹#›</a:t>
            </a:fld>
            <a:endParaRPr lang="he-IL">
              <a:solidFill>
                <a:srgbClr val="DBF5F9"/>
              </a:solidFill>
            </a:endParaRPr>
          </a:p>
        </p:txBody>
      </p:sp>
    </p:spTree>
    <p:extLst>
      <p:ext uri="{BB962C8B-B14F-4D97-AF65-F5344CB8AC3E}">
        <p14:creationId xmlns:p14="http://schemas.microsoft.com/office/powerpoint/2010/main" val="912763220"/>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12648" y="228600"/>
            <a:ext cx="8153400" cy="990600"/>
          </a:xfrm>
        </p:spPr>
        <p:txBody>
          <a:bodyPr/>
          <a:lstStyle/>
          <a:p>
            <a:r>
              <a:rPr lang="he-IL"/>
              <a:t>לחץ כדי לערוך סגנון כותרת של תבנית בסיס</a:t>
            </a:r>
            <a:endParaRPr lang="en-US"/>
          </a:p>
        </p:txBody>
      </p:sp>
      <p:sp>
        <p:nvSpPr>
          <p:cNvPr id="8" name="מציין מיקום תוכן 7"/>
          <p:cNvSpPr>
            <a:spLocks noGrp="1"/>
          </p:cNvSpPr>
          <p:nvPr>
            <p:ph sz="quarter" idx="1"/>
          </p:nvPr>
        </p:nvSpPr>
        <p:spPr>
          <a:xfrm>
            <a:off x="612648" y="1600200"/>
            <a:ext cx="8153400" cy="4495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1318CCB8-D8B0-4E8F-91F2-F04D739502EE}" type="datetime8">
              <a:rPr lang="he-IL">
                <a:solidFill>
                  <a:srgbClr val="04617B"/>
                </a:solidFill>
              </a:rPr>
              <a:pPr>
                <a:defRPr/>
              </a:pPr>
              <a:t>19 יולי 17</a:t>
            </a:fld>
            <a:endParaRPr lang="he-IL">
              <a:solidFill>
                <a:srgbClr val="04617B"/>
              </a:solidFill>
            </a:endParaRPr>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6" name="מציין מיקום של מספר שקופית 22"/>
          <p:cNvSpPr>
            <a:spLocks noGrp="1"/>
          </p:cNvSpPr>
          <p:nvPr>
            <p:ph type="sldNum" sz="quarter" idx="12"/>
          </p:nvPr>
        </p:nvSpPr>
        <p:spPr/>
        <p:txBody>
          <a:bodyPr/>
          <a:lstStyle>
            <a:lvl1pPr>
              <a:defRPr/>
            </a:lvl1pPr>
          </a:lstStyle>
          <a:p>
            <a:pPr>
              <a:defRPr/>
            </a:pPr>
            <a:fld id="{9BDCA12D-B90F-4FD1-BDE1-6100E670AFE3}" type="slidenum">
              <a:rPr lang="he-IL"/>
              <a:pPr>
                <a:defRPr/>
              </a:pPr>
              <a:t>‹#›</a:t>
            </a:fld>
            <a:endParaRPr lang="he-IL"/>
          </a:p>
        </p:txBody>
      </p:sp>
    </p:spTree>
    <p:extLst>
      <p:ext uri="{BB962C8B-B14F-4D97-AF65-F5344CB8AC3E}">
        <p14:creationId xmlns:p14="http://schemas.microsoft.com/office/powerpoint/2010/main" val="4047836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4" name="מלבן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מלבן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מלבן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מציין מיקום טקסט 2"/>
          <p:cNvSpPr>
            <a:spLocks noGrp="1"/>
          </p:cNvSpPr>
          <p:nvPr>
            <p:ph type="body" idx="1"/>
          </p:nvPr>
        </p:nvSpPr>
        <p:spPr>
          <a:xfrm>
            <a:off x="1371602" y="2743200"/>
            <a:ext cx="7123113" cy="1673225"/>
          </a:xfrm>
        </p:spPr>
        <p:txBody>
          <a:bodyPr/>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he-IL"/>
              <a:t>לחץ כדי לערוך סגנונות טקסט של תבנית בסיס</a:t>
            </a:r>
          </a:p>
        </p:txBody>
      </p:sp>
      <p:sp>
        <p:nvSpPr>
          <p:cNvPr id="2" name="כותרת 1"/>
          <p:cNvSpPr>
            <a:spLocks noGrp="1"/>
          </p:cNvSpPr>
          <p:nvPr>
            <p:ph type="title"/>
          </p:nvPr>
        </p:nvSpPr>
        <p:spPr>
          <a:xfrm>
            <a:off x="1371600" y="1600200"/>
            <a:ext cx="7620000" cy="990600"/>
          </a:xfrm>
        </p:spPr>
        <p:txBody>
          <a:bodyPr/>
          <a:lstStyle>
            <a:lvl1pPr algn="l">
              <a:buNone/>
              <a:defRPr sz="3300" b="0" cap="none">
                <a:solidFill>
                  <a:srgbClr val="FFFFFF"/>
                </a:solidFill>
              </a:defRPr>
            </a:lvl1pPr>
          </a:lstStyle>
          <a:p>
            <a:r>
              <a:rPr lang="he-IL"/>
              <a:t>לחץ כדי לערוך סגנון כותרת של תבנית בסיס</a:t>
            </a:r>
            <a:endParaRPr lang="en-US"/>
          </a:p>
        </p:txBody>
      </p:sp>
      <p:sp>
        <p:nvSpPr>
          <p:cNvPr id="7" name="מציין מיקום של תאריך 11"/>
          <p:cNvSpPr>
            <a:spLocks noGrp="1"/>
          </p:cNvSpPr>
          <p:nvPr>
            <p:ph type="dt" sz="half" idx="10"/>
          </p:nvPr>
        </p:nvSpPr>
        <p:spPr/>
        <p:txBody>
          <a:bodyPr/>
          <a:lstStyle>
            <a:lvl1pPr>
              <a:defRPr/>
            </a:lvl1pPr>
          </a:lstStyle>
          <a:p>
            <a:pPr>
              <a:defRPr/>
            </a:pPr>
            <a:fld id="{489A18D3-CF44-4DA4-92FF-9E8A42BA6384}" type="datetime8">
              <a:rPr lang="he-IL">
                <a:solidFill>
                  <a:srgbClr val="04617B"/>
                </a:solidFill>
              </a:rPr>
              <a:pPr>
                <a:defRPr/>
              </a:pPr>
              <a:t>19 יולי 17</a:t>
            </a:fld>
            <a:endParaRPr lang="he-IL">
              <a:solidFill>
                <a:srgbClr val="04617B"/>
              </a:solidFill>
            </a:endParaRPr>
          </a:p>
        </p:txBody>
      </p:sp>
      <p:sp>
        <p:nvSpPr>
          <p:cNvPr id="8" name="מציין מיקום של מספר שקופית 12"/>
          <p:cNvSpPr>
            <a:spLocks noGrp="1"/>
          </p:cNvSpPr>
          <p:nvPr>
            <p:ph type="sldNum" sz="quarter" idx="11"/>
          </p:nvPr>
        </p:nvSpPr>
        <p:spPr>
          <a:xfrm>
            <a:off x="0" y="1752608"/>
            <a:ext cx="1295400" cy="701675"/>
          </a:xfrm>
        </p:spPr>
        <p:txBody>
          <a:bodyPr>
            <a:noAutofit/>
          </a:bodyPr>
          <a:lstStyle>
            <a:lvl1pPr>
              <a:defRPr sz="1800" smtClean="0">
                <a:solidFill>
                  <a:srgbClr val="FFFFFF"/>
                </a:solidFill>
              </a:defRPr>
            </a:lvl1pPr>
          </a:lstStyle>
          <a:p>
            <a:pPr>
              <a:defRPr/>
            </a:pPr>
            <a:fld id="{0E1DE126-49D6-4DF5-9651-93ADC7DCC379}" type="slidenum">
              <a:rPr lang="he-IL"/>
              <a:pPr>
                <a:defRPr/>
              </a:pPr>
              <a:t>‹#›</a:t>
            </a:fld>
            <a:endParaRPr lang="he-IL"/>
          </a:p>
        </p:txBody>
      </p:sp>
      <p:sp>
        <p:nvSpPr>
          <p:cNvPr id="9" name="מציין מיקום של כותרת תחתונה 13"/>
          <p:cNvSpPr>
            <a:spLocks noGrp="1"/>
          </p:cNvSpPr>
          <p:nvPr>
            <p:ph type="ftr" sz="quarter" idx="12"/>
          </p:nvPr>
        </p:nvSpPr>
        <p:spPr/>
        <p:txBody>
          <a:bodyPr/>
          <a:lstStyle>
            <a:lvl1pPr>
              <a:defRPr/>
            </a:lvl1pPr>
          </a:lstStyle>
          <a:p>
            <a:pPr>
              <a:defRPr/>
            </a:pPr>
            <a:endParaRPr lang="he-IL">
              <a:solidFill>
                <a:srgbClr val="04617B"/>
              </a:solidFill>
            </a:endParaRPr>
          </a:p>
        </p:txBody>
      </p:sp>
    </p:spTree>
    <p:extLst>
      <p:ext uri="{BB962C8B-B14F-4D97-AF65-F5344CB8AC3E}">
        <p14:creationId xmlns:p14="http://schemas.microsoft.com/office/powerpoint/2010/main" val="5558075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9" name="מציין מיקום תוכן 8"/>
          <p:cNvSpPr>
            <a:spLocks noGrp="1"/>
          </p:cNvSpPr>
          <p:nvPr>
            <p:ph sz="quarter" idx="1"/>
          </p:nvPr>
        </p:nvSpPr>
        <p:spPr>
          <a:xfrm>
            <a:off x="609600" y="1589567"/>
            <a:ext cx="3886200" cy="4572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מציין מיקום תוכן 10"/>
          <p:cNvSpPr>
            <a:spLocks noGrp="1"/>
          </p:cNvSpPr>
          <p:nvPr>
            <p:ph sz="quarter" idx="2"/>
          </p:nvPr>
        </p:nvSpPr>
        <p:spPr>
          <a:xfrm>
            <a:off x="4844901" y="1589567"/>
            <a:ext cx="3886200" cy="45720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7"/>
          <p:cNvSpPr>
            <a:spLocks noGrp="1"/>
          </p:cNvSpPr>
          <p:nvPr>
            <p:ph type="dt" sz="half" idx="10"/>
          </p:nvPr>
        </p:nvSpPr>
        <p:spPr/>
        <p:txBody>
          <a:bodyPr rtlCol="0"/>
          <a:lstStyle>
            <a:lvl1pPr>
              <a:defRPr/>
            </a:lvl1pPr>
          </a:lstStyle>
          <a:p>
            <a:pPr>
              <a:defRPr/>
            </a:pPr>
            <a:fld id="{DCECDA2C-2A61-4671-828D-A716FBCD0964}" type="datetime8">
              <a:rPr lang="he-IL">
                <a:solidFill>
                  <a:srgbClr val="04617B"/>
                </a:solidFill>
              </a:rPr>
              <a:pPr>
                <a:defRPr/>
              </a:pPr>
              <a:t>19 יולי 17</a:t>
            </a:fld>
            <a:endParaRPr lang="he-IL">
              <a:solidFill>
                <a:srgbClr val="04617B"/>
              </a:solidFill>
            </a:endParaRPr>
          </a:p>
        </p:txBody>
      </p:sp>
      <p:sp>
        <p:nvSpPr>
          <p:cNvPr id="6" name="מציין מיקום של מספר שקופית 9"/>
          <p:cNvSpPr>
            <a:spLocks noGrp="1"/>
          </p:cNvSpPr>
          <p:nvPr>
            <p:ph type="sldNum" sz="quarter" idx="11"/>
          </p:nvPr>
        </p:nvSpPr>
        <p:spPr/>
        <p:txBody>
          <a:bodyPr rtlCol="0"/>
          <a:lstStyle>
            <a:lvl1pPr>
              <a:defRPr/>
            </a:lvl1pPr>
          </a:lstStyle>
          <a:p>
            <a:pPr>
              <a:defRPr/>
            </a:pPr>
            <a:fld id="{1DE9F450-A7CD-4915-AE7E-FF77A71CFB69}" type="slidenum">
              <a:rPr lang="he-IL"/>
              <a:pPr>
                <a:defRPr/>
              </a:pPr>
              <a:t>‹#›</a:t>
            </a:fld>
            <a:endParaRPr lang="he-IL"/>
          </a:p>
        </p:txBody>
      </p:sp>
      <p:sp>
        <p:nvSpPr>
          <p:cNvPr id="7" name="מציין מיקום של כותרת תחתונה 11"/>
          <p:cNvSpPr>
            <a:spLocks noGrp="1"/>
          </p:cNvSpPr>
          <p:nvPr>
            <p:ph type="ftr" sz="quarter" idx="12"/>
          </p:nvPr>
        </p:nvSpPr>
        <p:spPr/>
        <p:txBody>
          <a:bodyPr rtlCol="0"/>
          <a:lstStyle>
            <a:lvl1pPr>
              <a:defRPr/>
            </a:lvl1pPr>
          </a:lstStyle>
          <a:p>
            <a:pPr>
              <a:defRPr/>
            </a:pPr>
            <a:endParaRPr lang="he-IL">
              <a:solidFill>
                <a:srgbClr val="04617B"/>
              </a:solidFill>
            </a:endParaRPr>
          </a:p>
        </p:txBody>
      </p:sp>
    </p:spTree>
    <p:extLst>
      <p:ext uri="{BB962C8B-B14F-4D97-AF65-F5344CB8AC3E}">
        <p14:creationId xmlns:p14="http://schemas.microsoft.com/office/powerpoint/2010/main" val="986123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3400" y="273050"/>
            <a:ext cx="8153400" cy="869950"/>
          </a:xfrm>
        </p:spPr>
        <p:txBody>
          <a:bodyPr/>
          <a:lstStyle>
            <a:lvl1pPr>
              <a:defRPr/>
            </a:lvl1pPr>
          </a:lstStyle>
          <a:p>
            <a:r>
              <a:rPr lang="he-IL"/>
              <a:t>לחץ כדי לערוך סגנון כותרת של תבנית בסיס</a:t>
            </a:r>
            <a:endParaRPr lang="en-US"/>
          </a:p>
        </p:txBody>
      </p:sp>
      <p:sp>
        <p:nvSpPr>
          <p:cNvPr id="11" name="מציין מיקום תוכן 10"/>
          <p:cNvSpPr>
            <a:spLocks noGrp="1"/>
          </p:cNvSpPr>
          <p:nvPr>
            <p:ph sz="quarter" idx="2"/>
          </p:nvPr>
        </p:nvSpPr>
        <p:spPr>
          <a:xfrm>
            <a:off x="609600" y="2438400"/>
            <a:ext cx="3886200" cy="35814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3" name="מציין מיקום תוכן 12"/>
          <p:cNvSpPr>
            <a:spLocks noGrp="1"/>
          </p:cNvSpPr>
          <p:nvPr>
            <p:ph sz="quarter" idx="4"/>
          </p:nvPr>
        </p:nvSpPr>
        <p:spPr>
          <a:xfrm>
            <a:off x="4800600" y="2438400"/>
            <a:ext cx="3886200" cy="35814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6" name="מציין מיקום טקסט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500" b="1">
                <a:solidFill>
                  <a:srgbClr val="FFFFFF"/>
                </a:solidFill>
              </a:defRPr>
            </a:lvl1pPr>
          </a:lstStyle>
          <a:p>
            <a:pPr lvl="0"/>
            <a:r>
              <a:rPr lang="he-IL"/>
              <a:t>לחץ כדי לערוך סגנונות טקסט של תבנית בסיס</a:t>
            </a:r>
          </a:p>
        </p:txBody>
      </p:sp>
      <p:sp>
        <p:nvSpPr>
          <p:cNvPr id="15" name="מציין מיקום טקסט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500" b="1">
                <a:solidFill>
                  <a:srgbClr val="FFFFFF"/>
                </a:solidFill>
              </a:defRPr>
            </a:lvl1pPr>
          </a:lstStyle>
          <a:p>
            <a:pPr lvl="0"/>
            <a:r>
              <a:rPr lang="he-IL"/>
              <a:t>לחץ כדי לערוך סגנונות טקסט של תבנית בסיס</a:t>
            </a:r>
          </a:p>
        </p:txBody>
      </p:sp>
      <p:sp>
        <p:nvSpPr>
          <p:cNvPr id="7" name="מציין מיקום של תאריך 9"/>
          <p:cNvSpPr>
            <a:spLocks noGrp="1"/>
          </p:cNvSpPr>
          <p:nvPr>
            <p:ph type="dt" sz="half" idx="10"/>
          </p:nvPr>
        </p:nvSpPr>
        <p:spPr/>
        <p:txBody>
          <a:bodyPr rtlCol="0"/>
          <a:lstStyle>
            <a:lvl1pPr>
              <a:defRPr/>
            </a:lvl1pPr>
          </a:lstStyle>
          <a:p>
            <a:pPr>
              <a:defRPr/>
            </a:pPr>
            <a:fld id="{E06EED31-6155-4A2F-A916-11C93544AF23}" type="datetime8">
              <a:rPr lang="he-IL">
                <a:solidFill>
                  <a:srgbClr val="04617B"/>
                </a:solidFill>
              </a:rPr>
              <a:pPr>
                <a:defRPr/>
              </a:pPr>
              <a:t>19 יולי 17</a:t>
            </a:fld>
            <a:endParaRPr lang="he-IL">
              <a:solidFill>
                <a:srgbClr val="04617B"/>
              </a:solidFill>
            </a:endParaRPr>
          </a:p>
        </p:txBody>
      </p:sp>
      <p:sp>
        <p:nvSpPr>
          <p:cNvPr id="8" name="מציין מיקום של מספר שקופית 11"/>
          <p:cNvSpPr>
            <a:spLocks noGrp="1"/>
          </p:cNvSpPr>
          <p:nvPr>
            <p:ph type="sldNum" sz="quarter" idx="11"/>
          </p:nvPr>
        </p:nvSpPr>
        <p:spPr/>
        <p:txBody>
          <a:bodyPr rtlCol="0"/>
          <a:lstStyle>
            <a:lvl1pPr>
              <a:defRPr/>
            </a:lvl1pPr>
          </a:lstStyle>
          <a:p>
            <a:pPr>
              <a:defRPr/>
            </a:pPr>
            <a:fld id="{49267102-1500-4524-9BF9-D55E335F19DB}" type="slidenum">
              <a:rPr lang="he-IL"/>
              <a:pPr>
                <a:defRPr/>
              </a:pPr>
              <a:t>‹#›</a:t>
            </a:fld>
            <a:endParaRPr lang="he-IL"/>
          </a:p>
        </p:txBody>
      </p:sp>
      <p:sp>
        <p:nvSpPr>
          <p:cNvPr id="9" name="מציין מיקום של כותרת תחתונה 13"/>
          <p:cNvSpPr>
            <a:spLocks noGrp="1"/>
          </p:cNvSpPr>
          <p:nvPr>
            <p:ph type="ftr" sz="quarter" idx="12"/>
          </p:nvPr>
        </p:nvSpPr>
        <p:spPr/>
        <p:txBody>
          <a:bodyPr rtlCol="0"/>
          <a:lstStyle>
            <a:lvl1pPr>
              <a:defRPr/>
            </a:lvl1pPr>
          </a:lstStyle>
          <a:p>
            <a:pPr>
              <a:defRPr/>
            </a:pPr>
            <a:endParaRPr lang="he-IL">
              <a:solidFill>
                <a:srgbClr val="04617B"/>
              </a:solidFill>
            </a:endParaRPr>
          </a:p>
        </p:txBody>
      </p:sp>
    </p:spTree>
    <p:extLst>
      <p:ext uri="{BB962C8B-B14F-4D97-AF65-F5344CB8AC3E}">
        <p14:creationId xmlns:p14="http://schemas.microsoft.com/office/powerpoint/2010/main" val="2525131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13"/>
          <p:cNvSpPr>
            <a:spLocks noGrp="1"/>
          </p:cNvSpPr>
          <p:nvPr>
            <p:ph type="dt" sz="half" idx="10"/>
          </p:nvPr>
        </p:nvSpPr>
        <p:spPr/>
        <p:txBody>
          <a:bodyPr/>
          <a:lstStyle>
            <a:lvl1pPr>
              <a:defRPr/>
            </a:lvl1pPr>
          </a:lstStyle>
          <a:p>
            <a:pPr>
              <a:defRPr/>
            </a:pPr>
            <a:fld id="{04FBB09F-C9D1-47BC-847F-927E76694614}" type="datetime8">
              <a:rPr lang="he-IL">
                <a:solidFill>
                  <a:srgbClr val="04617B"/>
                </a:solidFill>
              </a:rPr>
              <a:pPr>
                <a:defRPr/>
              </a:pPr>
              <a:t>19 יולי 17</a:t>
            </a:fld>
            <a:endParaRPr lang="he-IL">
              <a:solidFill>
                <a:srgbClr val="04617B"/>
              </a:solidFill>
            </a:endParaRPr>
          </a:p>
        </p:txBody>
      </p:sp>
      <p:sp>
        <p:nvSpPr>
          <p:cNvPr id="4"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5" name="מציין מיקום של מספר שקופית 22"/>
          <p:cNvSpPr>
            <a:spLocks noGrp="1"/>
          </p:cNvSpPr>
          <p:nvPr>
            <p:ph type="sldNum" sz="quarter" idx="12"/>
          </p:nvPr>
        </p:nvSpPr>
        <p:spPr/>
        <p:txBody>
          <a:bodyPr/>
          <a:lstStyle>
            <a:lvl1pPr>
              <a:defRPr/>
            </a:lvl1pPr>
          </a:lstStyle>
          <a:p>
            <a:pPr>
              <a:defRPr/>
            </a:pPr>
            <a:fld id="{E11DA925-D270-4C2F-B7B8-12A7D1B86AC5}" type="slidenum">
              <a:rPr lang="he-IL"/>
              <a:pPr>
                <a:defRPr/>
              </a:pPr>
              <a:t>‹#›</a:t>
            </a:fld>
            <a:endParaRPr lang="he-IL"/>
          </a:p>
        </p:txBody>
      </p:sp>
    </p:spTree>
    <p:extLst>
      <p:ext uri="{BB962C8B-B14F-4D97-AF65-F5344CB8AC3E}">
        <p14:creationId xmlns:p14="http://schemas.microsoft.com/office/powerpoint/2010/main" val="631526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pPr>
              <a:defRPr/>
            </a:pPr>
            <a:fld id="{A8A94C96-3C22-49F4-B6B5-1A33C2A4446A}" type="datetime8">
              <a:rPr lang="he-IL">
                <a:solidFill>
                  <a:srgbClr val="04617B"/>
                </a:solidFill>
              </a:rPr>
              <a:pPr>
                <a:defRPr/>
              </a:pPr>
              <a:t>19 יולי 17</a:t>
            </a:fld>
            <a:endParaRPr lang="he-IL">
              <a:solidFill>
                <a:srgbClr val="04617B"/>
              </a:solidFill>
            </a:endParaRPr>
          </a:p>
        </p:txBody>
      </p:sp>
      <p:sp>
        <p:nvSpPr>
          <p:cNvPr id="3"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4" name="מציין מיקום של מספר שקופית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65728B1F-F4C0-4D83-BA8E-04819E940272}" type="slidenum">
              <a:rPr lang="he-IL">
                <a:solidFill>
                  <a:srgbClr val="04617B"/>
                </a:solidFill>
              </a:rPr>
              <a:pPr>
                <a:defRPr/>
              </a:pPr>
              <a:t>‹#›</a:t>
            </a:fld>
            <a:endParaRPr lang="he-IL">
              <a:solidFill>
                <a:srgbClr val="04617B"/>
              </a:solidFill>
            </a:endParaRPr>
          </a:p>
        </p:txBody>
      </p:sp>
    </p:spTree>
    <p:extLst>
      <p:ext uri="{BB962C8B-B14F-4D97-AF65-F5344CB8AC3E}">
        <p14:creationId xmlns:p14="http://schemas.microsoft.com/office/powerpoint/2010/main" val="7894859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3050"/>
            <a:ext cx="8077200" cy="869950"/>
          </a:xfrm>
        </p:spPr>
        <p:txBody>
          <a:bodyPr/>
          <a:lstStyle>
            <a:lvl1pPr algn="l">
              <a:buNone/>
              <a:defRPr sz="3300" b="0"/>
            </a:lvl1pPr>
          </a:lstStyle>
          <a:p>
            <a:r>
              <a:rPr lang="he-IL"/>
              <a:t>לחץ כדי לערוך סגנון כותרת של תבנית בסיס</a:t>
            </a:r>
            <a:endParaRPr lang="en-US"/>
          </a:p>
        </p:txBody>
      </p:sp>
      <p:sp>
        <p:nvSpPr>
          <p:cNvPr id="3" name="מציין מיקום טקסט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a:r>
              <a:rPr lang="he-IL"/>
              <a:t>לחץ כדי לערוך סגנונות טקסט של תבנית בסיס</a:t>
            </a:r>
          </a:p>
        </p:txBody>
      </p:sp>
      <p:sp>
        <p:nvSpPr>
          <p:cNvPr id="9" name="מציין מיקום תוכן 8"/>
          <p:cNvSpPr>
            <a:spLocks noGrp="1"/>
          </p:cNvSpPr>
          <p:nvPr>
            <p:ph sz="quarter" idx="1"/>
          </p:nvPr>
        </p:nvSpPr>
        <p:spPr>
          <a:xfrm>
            <a:off x="2362200" y="1752600"/>
            <a:ext cx="6400800" cy="44196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13"/>
          <p:cNvSpPr>
            <a:spLocks noGrp="1"/>
          </p:cNvSpPr>
          <p:nvPr>
            <p:ph type="dt" sz="half" idx="10"/>
          </p:nvPr>
        </p:nvSpPr>
        <p:spPr/>
        <p:txBody>
          <a:bodyPr/>
          <a:lstStyle>
            <a:lvl1pPr>
              <a:defRPr/>
            </a:lvl1pPr>
          </a:lstStyle>
          <a:p>
            <a:pPr>
              <a:defRPr/>
            </a:pPr>
            <a:fld id="{EC7BCE23-BAD2-41F6-9B92-FB252765B9D6}" type="datetime8">
              <a:rPr lang="he-IL">
                <a:solidFill>
                  <a:srgbClr val="04617B"/>
                </a:solidFill>
              </a:rPr>
              <a:pPr>
                <a:defRPr/>
              </a:pPr>
              <a:t>19 יולי 17</a:t>
            </a:fld>
            <a:endParaRPr lang="he-IL">
              <a:solidFill>
                <a:srgbClr val="04617B"/>
              </a:solidFill>
            </a:endParaRPr>
          </a:p>
        </p:txBody>
      </p:sp>
      <p:sp>
        <p:nvSpPr>
          <p:cNvPr id="6"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7" name="מציין מיקום של מספר שקופית 22"/>
          <p:cNvSpPr>
            <a:spLocks noGrp="1"/>
          </p:cNvSpPr>
          <p:nvPr>
            <p:ph type="sldNum" sz="quarter" idx="12"/>
          </p:nvPr>
        </p:nvSpPr>
        <p:spPr/>
        <p:txBody>
          <a:bodyPr/>
          <a:lstStyle>
            <a:lvl1pPr>
              <a:defRPr/>
            </a:lvl1pPr>
          </a:lstStyle>
          <a:p>
            <a:pPr>
              <a:defRPr/>
            </a:pPr>
            <a:fld id="{6293ED87-35A5-405D-A24D-1E8D1DCE9397}" type="slidenum">
              <a:rPr lang="he-IL"/>
              <a:pPr>
                <a:defRPr/>
              </a:pPr>
              <a:t>‹#›</a:t>
            </a:fld>
            <a:endParaRPr lang="he-IL"/>
          </a:p>
        </p:txBody>
      </p:sp>
    </p:spTree>
    <p:extLst>
      <p:ext uri="{BB962C8B-B14F-4D97-AF65-F5344CB8AC3E}">
        <p14:creationId xmlns:p14="http://schemas.microsoft.com/office/powerpoint/2010/main" val="389808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pPr>
              <a:defRPr/>
            </a:pPr>
            <a:fld id="{A8A94C96-3C22-49F4-B6B5-1A33C2A4446A}" type="datetime8">
              <a:rPr lang="he-IL"/>
              <a:pPr>
                <a:defRPr/>
              </a:pPr>
              <a:t>19 יולי 17</a:t>
            </a:fld>
            <a:endParaRPr lang="he-IL"/>
          </a:p>
        </p:txBody>
      </p:sp>
      <p:sp>
        <p:nvSpPr>
          <p:cNvPr id="3"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65728B1F-F4C0-4D83-BA8E-04819E940272}" type="slidenum">
              <a:rPr lang="he-IL"/>
              <a:pPr>
                <a:defRPr/>
              </a:pPr>
              <a:t>‹#›</a:t>
            </a:fld>
            <a:endParaRPr lang="he-I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מלבן 4"/>
          <p:cNvSpPr/>
          <p:nvPr/>
        </p:nvSpPr>
        <p:spPr bwMode="white">
          <a:xfrm>
            <a:off x="-9525" y="4572008"/>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מלבן 5"/>
          <p:cNvSpPr/>
          <p:nvPr/>
        </p:nvSpPr>
        <p:spPr>
          <a:xfrm>
            <a:off x="-9522"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מלבן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מלבן 7"/>
          <p:cNvSpPr/>
          <p:nvPr/>
        </p:nvSpPr>
        <p:spPr bwMode="white">
          <a:xfrm>
            <a:off x="1447804" y="3"/>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מציין מיקום טקסט 3"/>
          <p:cNvSpPr>
            <a:spLocks noGrp="1"/>
          </p:cNvSpPr>
          <p:nvPr>
            <p:ph type="body" sz="half" idx="2"/>
          </p:nvPr>
        </p:nvSpPr>
        <p:spPr>
          <a:xfrm>
            <a:off x="1600200" y="5486400"/>
            <a:ext cx="73152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a:r>
              <a:rPr lang="he-IL"/>
              <a:t>לחץ כדי לערוך סגנונות טקסט של תבנית בסיס</a:t>
            </a:r>
          </a:p>
        </p:txBody>
      </p:sp>
      <p:sp>
        <p:nvSpPr>
          <p:cNvPr id="2" name="כותרת 1"/>
          <p:cNvSpPr>
            <a:spLocks noGrp="1"/>
          </p:cNvSpPr>
          <p:nvPr>
            <p:ph type="title"/>
          </p:nvPr>
        </p:nvSpPr>
        <p:spPr>
          <a:xfrm>
            <a:off x="1600200" y="4648200"/>
            <a:ext cx="7315200" cy="685800"/>
          </a:xfrm>
        </p:spPr>
        <p:txBody>
          <a:bodyPr/>
          <a:lstStyle>
            <a:lvl1pPr algn="l">
              <a:buNone/>
              <a:defRPr sz="2100" b="0">
                <a:solidFill>
                  <a:srgbClr val="FFFFFF"/>
                </a:solidFill>
              </a:defRPr>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2400"/>
            </a:lvl1pPr>
          </a:lstStyle>
          <a:p>
            <a:pPr lvl="0"/>
            <a:r>
              <a:rPr lang="he-IL" noProof="0"/>
              <a:t>לחץ על הסמל כדי להוסיף תמונה</a:t>
            </a:r>
            <a:endParaRPr lang="en-US" noProof="0" dirty="0"/>
          </a:p>
        </p:txBody>
      </p:sp>
      <p:sp>
        <p:nvSpPr>
          <p:cNvPr id="9" name="מציין מיקום של תאריך 11"/>
          <p:cNvSpPr>
            <a:spLocks noGrp="1"/>
          </p:cNvSpPr>
          <p:nvPr>
            <p:ph type="dt" sz="half" idx="10"/>
          </p:nvPr>
        </p:nvSpPr>
        <p:spPr>
          <a:xfrm>
            <a:off x="6248400" y="6248408"/>
            <a:ext cx="2667000" cy="365125"/>
          </a:xfrm>
        </p:spPr>
        <p:txBody>
          <a:bodyPr rtlCol="0"/>
          <a:lstStyle>
            <a:lvl1pPr>
              <a:defRPr/>
            </a:lvl1pPr>
          </a:lstStyle>
          <a:p>
            <a:pPr>
              <a:defRPr/>
            </a:pPr>
            <a:fld id="{10DEC40F-40EC-41B7-8A85-947C56BDBB86}" type="datetime8">
              <a:rPr lang="he-IL">
                <a:solidFill>
                  <a:srgbClr val="04617B"/>
                </a:solidFill>
              </a:rPr>
              <a:pPr>
                <a:defRPr/>
              </a:pPr>
              <a:t>19 יולי 17</a:t>
            </a:fld>
            <a:endParaRPr lang="he-IL">
              <a:solidFill>
                <a:srgbClr val="04617B"/>
              </a:solidFill>
            </a:endParaRPr>
          </a:p>
        </p:txBody>
      </p:sp>
      <p:sp>
        <p:nvSpPr>
          <p:cNvPr id="10" name="מציין מיקום של מספר שקופית 12"/>
          <p:cNvSpPr>
            <a:spLocks noGrp="1"/>
          </p:cNvSpPr>
          <p:nvPr>
            <p:ph type="sldNum" sz="quarter" idx="11"/>
          </p:nvPr>
        </p:nvSpPr>
        <p:spPr>
          <a:xfrm>
            <a:off x="0" y="4667258"/>
            <a:ext cx="1447800" cy="663575"/>
          </a:xfrm>
        </p:spPr>
        <p:txBody>
          <a:bodyPr rtlCol="0"/>
          <a:lstStyle>
            <a:lvl1pPr>
              <a:defRPr sz="2100" smtClean="0"/>
            </a:lvl1pPr>
          </a:lstStyle>
          <a:p>
            <a:pPr>
              <a:defRPr/>
            </a:pPr>
            <a:fld id="{1FE28D38-8B8B-4610-A48E-070C66251247}" type="slidenum">
              <a:rPr lang="he-IL"/>
              <a:pPr>
                <a:defRPr/>
              </a:pPr>
              <a:t>‹#›</a:t>
            </a:fld>
            <a:endParaRPr lang="he-IL"/>
          </a:p>
        </p:txBody>
      </p:sp>
      <p:sp>
        <p:nvSpPr>
          <p:cNvPr id="11" name="מציין מיקום של כותרת תחתונה 13"/>
          <p:cNvSpPr>
            <a:spLocks noGrp="1"/>
          </p:cNvSpPr>
          <p:nvPr>
            <p:ph type="ftr" sz="quarter" idx="12"/>
          </p:nvPr>
        </p:nvSpPr>
        <p:spPr>
          <a:xfrm>
            <a:off x="1600200" y="6248408"/>
            <a:ext cx="4572000" cy="365125"/>
          </a:xfrm>
        </p:spPr>
        <p:txBody>
          <a:bodyPr rtlCol="0"/>
          <a:lstStyle>
            <a:lvl1pPr>
              <a:defRPr/>
            </a:lvl1pPr>
          </a:lstStyle>
          <a:p>
            <a:pPr>
              <a:defRPr/>
            </a:pPr>
            <a:endParaRPr lang="he-IL">
              <a:solidFill>
                <a:srgbClr val="04617B"/>
              </a:solidFill>
            </a:endParaRPr>
          </a:p>
        </p:txBody>
      </p:sp>
    </p:spTree>
    <p:extLst>
      <p:ext uri="{BB962C8B-B14F-4D97-AF65-F5344CB8AC3E}">
        <p14:creationId xmlns:p14="http://schemas.microsoft.com/office/powerpoint/2010/main" val="257442115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p:txBody>
          <a:bodyPr/>
          <a:lstStyle>
            <a:lvl1pPr>
              <a:defRPr/>
            </a:lvl1pPr>
          </a:lstStyle>
          <a:p>
            <a:pPr>
              <a:defRPr/>
            </a:pPr>
            <a:fld id="{B9D362E3-0B20-4E8F-AB3D-E9EAD37ECD39}" type="datetime8">
              <a:rPr lang="he-IL">
                <a:solidFill>
                  <a:srgbClr val="04617B"/>
                </a:solidFill>
              </a:rPr>
              <a:pPr>
                <a:defRPr/>
              </a:pPr>
              <a:t>19 יולי 17</a:t>
            </a:fld>
            <a:endParaRPr lang="he-IL">
              <a:solidFill>
                <a:srgbClr val="04617B"/>
              </a:solidFill>
            </a:endParaRPr>
          </a:p>
        </p:txBody>
      </p:sp>
      <p:sp>
        <p:nvSpPr>
          <p:cNvPr id="5" name="מציין מיקום של כותרת תחתונה 2"/>
          <p:cNvSpPr>
            <a:spLocks noGrp="1"/>
          </p:cNvSpPr>
          <p:nvPr>
            <p:ph type="ftr" sz="quarter" idx="11"/>
          </p:nvPr>
        </p:nvSpPr>
        <p:spPr/>
        <p:txBody>
          <a:bodyPr/>
          <a:lstStyle>
            <a:lvl1pPr>
              <a:defRPr/>
            </a:lvl1pPr>
          </a:lstStyle>
          <a:p>
            <a:pPr>
              <a:defRPr/>
            </a:pPr>
            <a:endParaRPr lang="he-IL">
              <a:solidFill>
                <a:srgbClr val="04617B"/>
              </a:solidFill>
            </a:endParaRPr>
          </a:p>
        </p:txBody>
      </p:sp>
      <p:sp>
        <p:nvSpPr>
          <p:cNvPr id="6" name="מציין מיקום של מספר שקופית 22"/>
          <p:cNvSpPr>
            <a:spLocks noGrp="1"/>
          </p:cNvSpPr>
          <p:nvPr>
            <p:ph type="sldNum" sz="quarter" idx="12"/>
          </p:nvPr>
        </p:nvSpPr>
        <p:spPr/>
        <p:txBody>
          <a:bodyPr/>
          <a:lstStyle>
            <a:lvl1pPr>
              <a:defRPr/>
            </a:lvl1pPr>
          </a:lstStyle>
          <a:p>
            <a:pPr>
              <a:defRPr/>
            </a:pPr>
            <a:fld id="{5C231A36-C161-4478-9452-BDE9A079D7A0}" type="slidenum">
              <a:rPr lang="he-IL"/>
              <a:pPr>
                <a:defRPr/>
              </a:pPr>
              <a:t>‹#›</a:t>
            </a:fld>
            <a:endParaRPr lang="he-IL"/>
          </a:p>
        </p:txBody>
      </p:sp>
    </p:spTree>
    <p:extLst>
      <p:ext uri="{BB962C8B-B14F-4D97-AF65-F5344CB8AC3E}">
        <p14:creationId xmlns:p14="http://schemas.microsoft.com/office/powerpoint/2010/main" val="3034099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4" name="מלבן 3"/>
          <p:cNvSpPr/>
          <p:nvPr/>
        </p:nvSpPr>
        <p:spPr bwMode="white">
          <a:xfrm>
            <a:off x="6096004"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מלבן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מלבן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כותרת אנכית 1"/>
          <p:cNvSpPr>
            <a:spLocks noGrp="1"/>
          </p:cNvSpPr>
          <p:nvPr>
            <p:ph type="title" orient="vert"/>
          </p:nvPr>
        </p:nvSpPr>
        <p:spPr>
          <a:xfrm>
            <a:off x="6553200" y="609608"/>
            <a:ext cx="2057400" cy="5516563"/>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609600"/>
            <a:ext cx="5562600" cy="5516564"/>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3"/>
          <p:cNvSpPr>
            <a:spLocks noGrp="1"/>
          </p:cNvSpPr>
          <p:nvPr>
            <p:ph type="dt" sz="half" idx="10"/>
          </p:nvPr>
        </p:nvSpPr>
        <p:spPr>
          <a:xfrm>
            <a:off x="6553200" y="6248408"/>
            <a:ext cx="2209800" cy="365125"/>
          </a:xfrm>
        </p:spPr>
        <p:txBody>
          <a:bodyPr/>
          <a:lstStyle>
            <a:lvl1pPr>
              <a:defRPr/>
            </a:lvl1pPr>
          </a:lstStyle>
          <a:p>
            <a:pPr>
              <a:defRPr/>
            </a:pPr>
            <a:fld id="{9B25BE38-89CE-46EE-9203-76AEC88DEB8F}" type="datetime8">
              <a:rPr lang="he-IL">
                <a:solidFill>
                  <a:srgbClr val="04617B"/>
                </a:solidFill>
              </a:rPr>
              <a:pPr>
                <a:defRPr/>
              </a:pPr>
              <a:t>19 יולי 17</a:t>
            </a:fld>
            <a:endParaRPr lang="he-IL">
              <a:solidFill>
                <a:srgbClr val="04617B"/>
              </a:solidFill>
            </a:endParaRPr>
          </a:p>
        </p:txBody>
      </p:sp>
      <p:sp>
        <p:nvSpPr>
          <p:cNvPr id="8" name="מציין מיקום של כותרת תחתונה 4"/>
          <p:cNvSpPr>
            <a:spLocks noGrp="1"/>
          </p:cNvSpPr>
          <p:nvPr>
            <p:ph type="ftr" sz="quarter" idx="11"/>
          </p:nvPr>
        </p:nvSpPr>
        <p:spPr>
          <a:xfrm>
            <a:off x="457204" y="6248408"/>
            <a:ext cx="5573713" cy="365125"/>
          </a:xfrm>
        </p:spPr>
        <p:txBody>
          <a:bodyPr/>
          <a:lstStyle>
            <a:lvl1pPr>
              <a:defRPr/>
            </a:lvl1pPr>
          </a:lstStyle>
          <a:p>
            <a:pPr>
              <a:defRPr/>
            </a:pPr>
            <a:endParaRPr lang="he-IL">
              <a:solidFill>
                <a:srgbClr val="04617B"/>
              </a:solidFill>
            </a:endParaRPr>
          </a:p>
        </p:txBody>
      </p:sp>
      <p:sp>
        <p:nvSpPr>
          <p:cNvPr id="9" name="מציין מיקום של מספר שקופית 5"/>
          <p:cNvSpPr>
            <a:spLocks noGrp="1"/>
          </p:cNvSpPr>
          <p:nvPr>
            <p:ph type="sldNum" sz="quarter" idx="12"/>
          </p:nvPr>
        </p:nvSpPr>
        <p:spPr>
          <a:xfrm rot="5400000">
            <a:off x="5989638" y="144470"/>
            <a:ext cx="533400" cy="244475"/>
          </a:xfrm>
        </p:spPr>
        <p:txBody>
          <a:bodyPr/>
          <a:lstStyle>
            <a:lvl1pPr>
              <a:defRPr/>
            </a:lvl1pPr>
          </a:lstStyle>
          <a:p>
            <a:pPr>
              <a:defRPr/>
            </a:pPr>
            <a:fld id="{9F1EA940-C43A-4E5F-B152-CA5E729D17C0}" type="slidenum">
              <a:rPr lang="he-IL"/>
              <a:pPr>
                <a:defRPr/>
              </a:pPr>
              <a:t>‹#›</a:t>
            </a:fld>
            <a:endParaRPr lang="he-IL"/>
          </a:p>
        </p:txBody>
      </p:sp>
    </p:spTree>
    <p:extLst>
      <p:ext uri="{BB962C8B-B14F-4D97-AF65-F5344CB8AC3E}">
        <p14:creationId xmlns:p14="http://schemas.microsoft.com/office/powerpoint/2010/main" val="341167713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33"/>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he-IL"/>
              <a:t>לחץ כדי לערוך סגנון כותרת משנה של תבנית בסיס</a:t>
            </a:r>
          </a:p>
        </p:txBody>
      </p:sp>
      <p:sp>
        <p:nvSpPr>
          <p:cNvPr id="4" name="Rectangle 25"/>
          <p:cNvSpPr>
            <a:spLocks noGrp="1" noChangeArrowheads="1"/>
          </p:cNvSpPr>
          <p:nvPr>
            <p:ph type="sldNum" sz="quarter" idx="10"/>
          </p:nvPr>
        </p:nvSpPr>
        <p:spPr>
          <a:xfrm>
            <a:off x="7924800" y="6356358"/>
            <a:ext cx="762000" cy="365125"/>
          </a:xfrm>
          <a:prstGeom prst="rect">
            <a:avLst/>
          </a:prstGeom>
          <a:ln/>
        </p:spPr>
        <p:txBody>
          <a:bodyPr/>
          <a:lstStyle>
            <a:lvl1pPr>
              <a:defRPr/>
            </a:lvl1pPr>
          </a:lstStyle>
          <a:p>
            <a:pPr>
              <a:defRPr/>
            </a:pPr>
            <a:fld id="{8081A5EF-DD7E-4F91-B5A3-08AD5AA2FA9C}" type="slidenum">
              <a:rPr lang="he-IL">
                <a:solidFill>
                  <a:prstClr val="black"/>
                </a:solidFill>
                <a:latin typeface="David" pitchFamily="2" charset="-79"/>
                <a:cs typeface="David" pitchFamily="2" charset="-79"/>
              </a:rPr>
              <a:pPr>
                <a:defRPr/>
              </a:pPr>
              <a:t>‹#›</a:t>
            </a:fld>
            <a:endParaRPr lang="en-US">
              <a:solidFill>
                <a:prstClr val="black"/>
              </a:solidFill>
              <a:latin typeface="David" pitchFamily="2" charset="-79"/>
              <a:cs typeface="David" pitchFamily="2" charset="-79"/>
            </a:endParaRPr>
          </a:p>
        </p:txBody>
      </p:sp>
    </p:spTree>
    <p:extLst>
      <p:ext uri="{BB962C8B-B14F-4D97-AF65-F5344CB8AC3E}">
        <p14:creationId xmlns:p14="http://schemas.microsoft.com/office/powerpoint/2010/main" val="280009874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68313" y="404821"/>
            <a:ext cx="8229600" cy="57499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3" name="Rectangle 8"/>
          <p:cNvSpPr>
            <a:spLocks noGrp="1" noChangeArrowheads="1"/>
          </p:cNvSpPr>
          <p:nvPr>
            <p:ph type="ftr" sz="quarter" idx="10"/>
          </p:nvPr>
        </p:nvSpPr>
        <p:spPr>
          <a:xfrm>
            <a:off x="2667000" y="6356358"/>
            <a:ext cx="3352800" cy="365125"/>
          </a:xfrm>
          <a:prstGeom prst="rect">
            <a:avLst/>
          </a:prstGeom>
        </p:spPr>
        <p:txBody>
          <a:bodyPr/>
          <a:lstStyle>
            <a:lvl1pPr>
              <a:defRPr/>
            </a:lvl1pPr>
          </a:lstStyle>
          <a:p>
            <a:pPr>
              <a:defRPr/>
            </a:pPr>
            <a:endParaRPr lang="en-US">
              <a:solidFill>
                <a:prstClr val="black"/>
              </a:solidFill>
              <a:latin typeface="David" pitchFamily="2" charset="-79"/>
              <a:cs typeface="David" pitchFamily="2" charset="-79"/>
            </a:endParaRPr>
          </a:p>
        </p:txBody>
      </p:sp>
      <p:sp>
        <p:nvSpPr>
          <p:cNvPr id="4" name="Rectangle 9"/>
          <p:cNvSpPr>
            <a:spLocks noGrp="1" noChangeArrowheads="1"/>
          </p:cNvSpPr>
          <p:nvPr>
            <p:ph type="sldNum" sz="quarter" idx="11"/>
          </p:nvPr>
        </p:nvSpPr>
        <p:spPr>
          <a:xfrm>
            <a:off x="7924800" y="6356358"/>
            <a:ext cx="762000" cy="365125"/>
          </a:xfrm>
          <a:prstGeom prst="rect">
            <a:avLst/>
          </a:prstGeom>
        </p:spPr>
        <p:txBody>
          <a:bodyPr/>
          <a:lstStyle>
            <a:lvl1pPr>
              <a:defRPr/>
            </a:lvl1pPr>
          </a:lstStyle>
          <a:p>
            <a:pPr>
              <a:defRPr/>
            </a:pPr>
            <a:endParaRPr lang="en-US">
              <a:solidFill>
                <a:prstClr val="black"/>
              </a:solidFill>
              <a:latin typeface="David" pitchFamily="2" charset="-79"/>
              <a:cs typeface="David" pitchFamily="2" charset="-79"/>
            </a:endParaRPr>
          </a:p>
        </p:txBody>
      </p:sp>
    </p:spTree>
    <p:extLst>
      <p:ext uri="{BB962C8B-B14F-4D97-AF65-F5344CB8AC3E}">
        <p14:creationId xmlns:p14="http://schemas.microsoft.com/office/powerpoint/2010/main" val="2014876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lgn="r" rtl="1">
              <a:defRPr>
                <a:effectLst/>
              </a:defRPr>
            </a:lvl1pPr>
          </a:lstStyle>
          <a:p>
            <a:r>
              <a:rPr lang="he-IL" dirty="0"/>
              <a:t>לחץ כדי לערוך סגנון כותרת של תבנית בסיס</a:t>
            </a:r>
            <a:endParaRPr lang="en-US" dirty="0"/>
          </a:p>
        </p:txBody>
      </p:sp>
      <p:sp>
        <p:nvSpPr>
          <p:cNvPr id="7" name="מציין מיקום תוכן 6"/>
          <p:cNvSpPr>
            <a:spLocks noGrp="1"/>
          </p:cNvSpPr>
          <p:nvPr>
            <p:ph sz="quarter" idx="13"/>
          </p:nvPr>
        </p:nvSpPr>
        <p:spPr>
          <a:xfrm>
            <a:off x="395290" y="1268763"/>
            <a:ext cx="8353424" cy="5027265"/>
          </a:xfrm>
        </p:spPr>
        <p:txBody>
          <a:bodyPr/>
          <a:lstStyle>
            <a:lvl1pPr algn="just" rtl="1">
              <a:lnSpc>
                <a:spcPct val="150000"/>
              </a:lnSpc>
              <a:spcBef>
                <a:spcPts val="0"/>
              </a:spcBef>
              <a:spcAft>
                <a:spcPts val="450"/>
              </a:spcAft>
              <a:buFont typeface="Wingdings" pitchFamily="2" charset="2"/>
              <a:buChar char="§"/>
              <a:defRPr sz="1800">
                <a:solidFill>
                  <a:schemeClr val="tx2"/>
                </a:solidFill>
              </a:defRPr>
            </a:lvl1pPr>
            <a:lvl2pPr algn="just" rtl="1">
              <a:lnSpc>
                <a:spcPct val="150000"/>
              </a:lnSpc>
              <a:spcBef>
                <a:spcPts val="0"/>
              </a:spcBef>
              <a:spcAft>
                <a:spcPts val="450"/>
              </a:spcAft>
              <a:defRPr sz="1500">
                <a:solidFill>
                  <a:schemeClr val="tx2"/>
                </a:solidFill>
              </a:defRPr>
            </a:lvl2pPr>
            <a:lvl3pPr algn="just" rtl="1">
              <a:lnSpc>
                <a:spcPct val="150000"/>
              </a:lnSpc>
              <a:spcBef>
                <a:spcPts val="0"/>
              </a:spcBef>
              <a:spcAft>
                <a:spcPts val="450"/>
              </a:spcAft>
              <a:defRPr sz="1350">
                <a:solidFill>
                  <a:schemeClr val="tx2"/>
                </a:solidFill>
              </a:defRPr>
            </a:lvl3pPr>
            <a:lvl4pPr algn="just" rtl="1">
              <a:lnSpc>
                <a:spcPct val="150000"/>
              </a:lnSpc>
              <a:spcBef>
                <a:spcPts val="0"/>
              </a:spcBef>
              <a:spcAft>
                <a:spcPts val="450"/>
              </a:spcAft>
              <a:defRPr sz="1200">
                <a:solidFill>
                  <a:schemeClr val="tx2"/>
                </a:solidFill>
              </a:defRPr>
            </a:lvl4pPr>
            <a:lvl5pPr algn="just" rtl="1">
              <a:lnSpc>
                <a:spcPct val="150000"/>
              </a:lnSpc>
              <a:spcBef>
                <a:spcPts val="0"/>
              </a:spcBef>
              <a:spcAft>
                <a:spcPts val="450"/>
              </a:spcAft>
              <a:defRPr sz="1200">
                <a:solidFill>
                  <a:schemeClr val="tx2"/>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cxnSp>
        <p:nvCxnSpPr>
          <p:cNvPr id="34" name="מחבר ישר 33"/>
          <p:cNvCxnSpPr/>
          <p:nvPr userDrawn="1"/>
        </p:nvCxnSpPr>
        <p:spPr bwMode="auto">
          <a:xfrm>
            <a:off x="0" y="1095248"/>
            <a:ext cx="9144000" cy="0"/>
          </a:xfrm>
          <a:prstGeom prst="line">
            <a:avLst/>
          </a:prstGeom>
          <a:solidFill>
            <a:schemeClr val="accent1"/>
          </a:solidFill>
          <a:ln w="19050" cap="flat" cmpd="sng" algn="ctr">
            <a:solidFill>
              <a:schemeClr val="tx2"/>
            </a:solidFill>
            <a:prstDash val="sysDot"/>
            <a:round/>
            <a:headEnd type="none" w="sm" len="sm"/>
            <a:tailEnd type="none" w="sm" len="sm"/>
          </a:ln>
          <a:effectLst/>
        </p:spPr>
      </p:cxnSp>
      <p:sp>
        <p:nvSpPr>
          <p:cNvPr id="21" name="Rectangle 4"/>
          <p:cNvSpPr>
            <a:spLocks noGrp="1" noChangeArrowheads="1"/>
          </p:cNvSpPr>
          <p:nvPr>
            <p:ph type="dt" sz="half" idx="2"/>
          </p:nvPr>
        </p:nvSpPr>
        <p:spPr bwMode="auto">
          <a:xfrm>
            <a:off x="6646937" y="6309328"/>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050">
                <a:latin typeface="+mn-lt"/>
                <a:cs typeface="+mn-cs"/>
              </a:defRPr>
            </a:lvl1pPr>
          </a:lstStyle>
          <a:p>
            <a:pPr>
              <a:defRPr/>
            </a:pPr>
            <a:endParaRPr lang="en-US" dirty="0">
              <a:solidFill>
                <a:prstClr val="black"/>
              </a:solidFill>
            </a:endParaRPr>
          </a:p>
        </p:txBody>
      </p:sp>
      <p:sp>
        <p:nvSpPr>
          <p:cNvPr id="22" name="Rectangle 5"/>
          <p:cNvSpPr>
            <a:spLocks noGrp="1" noChangeArrowheads="1"/>
          </p:cNvSpPr>
          <p:nvPr>
            <p:ph type="ftr" sz="quarter" idx="3"/>
          </p:nvPr>
        </p:nvSpPr>
        <p:spPr bwMode="auto">
          <a:xfrm>
            <a:off x="3124200" y="6309328"/>
            <a:ext cx="2895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050">
                <a:latin typeface="+mn-lt"/>
                <a:cs typeface="+mn-cs"/>
              </a:defRPr>
            </a:lvl1pPr>
          </a:lstStyle>
          <a:p>
            <a:pPr>
              <a:defRPr/>
            </a:pPr>
            <a:r>
              <a:rPr lang="he-IL">
                <a:solidFill>
                  <a:prstClr val="black"/>
                </a:solidFill>
              </a:rPr>
              <a:t>ענף מלו"פ</a:t>
            </a:r>
            <a:endParaRPr lang="en-US" dirty="0">
              <a:solidFill>
                <a:prstClr val="black"/>
              </a:solidFill>
            </a:endParaRPr>
          </a:p>
        </p:txBody>
      </p:sp>
      <p:sp>
        <p:nvSpPr>
          <p:cNvPr id="23" name="Rectangle 6"/>
          <p:cNvSpPr>
            <a:spLocks noGrp="1" noChangeArrowheads="1"/>
          </p:cNvSpPr>
          <p:nvPr>
            <p:ph type="sldNum" sz="quarter" idx="4"/>
          </p:nvPr>
        </p:nvSpPr>
        <p:spPr bwMode="auto">
          <a:xfrm>
            <a:off x="395536" y="6309328"/>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050">
                <a:latin typeface="+mn-lt"/>
                <a:cs typeface="+mn-cs"/>
              </a:defRPr>
            </a:lvl1pPr>
          </a:lstStyle>
          <a:p>
            <a:pPr>
              <a:defRPr/>
            </a:pPr>
            <a:fld id="{8052DAF1-5E16-490E-99A7-29A022F2AEB0}" type="slidenum">
              <a:rPr lang="he-IL"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49417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לבן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pPr>
            <a:endParaRPr lang="he-IL" dirty="0">
              <a:solidFill>
                <a:srgbClr val="FFFFFF"/>
              </a:solidFill>
              <a:latin typeface="Tahoma" panose="020B0604030504040204" pitchFamily="34" charset="0"/>
            </a:endParaRPr>
          </a:p>
        </p:txBody>
      </p:sp>
      <p:sp>
        <p:nvSpPr>
          <p:cNvPr id="8" name="מלבן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pPr>
            <a:endParaRPr lang="he-IL" dirty="0">
              <a:solidFill>
                <a:srgbClr val="FFFFFF"/>
              </a:solidFill>
              <a:latin typeface="Tahoma" panose="020B0604030504040204" pitchFamily="34" charset="0"/>
            </a:endParaRPr>
          </a:p>
        </p:txBody>
      </p:sp>
      <p:sp>
        <p:nvSpPr>
          <p:cNvPr id="2" name="כותרת 1"/>
          <p:cNvSpPr>
            <a:spLocks noGrp="1"/>
          </p:cNvSpPr>
          <p:nvPr>
            <p:ph type="ctrTitle"/>
          </p:nvPr>
        </p:nvSpPr>
        <p:spPr>
          <a:xfrm>
            <a:off x="828675" y="2292095"/>
            <a:ext cx="7572375" cy="2219691"/>
          </a:xfrm>
        </p:spPr>
        <p:txBody>
          <a:bodyPr anchor="ctr">
            <a:normAutofit/>
          </a:bodyPr>
          <a:lstStyle>
            <a:lvl1pPr algn="r" latinLnBrk="0">
              <a:defRPr lang="he-IL" sz="3300" cap="all" baseline="0"/>
            </a:lvl1pPr>
          </a:lstStyle>
          <a:p>
            <a:pPr algn="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828674" y="4511785"/>
            <a:ext cx="7572376" cy="955565"/>
          </a:xfrm>
        </p:spPr>
        <p:txBody>
          <a:bodyPr>
            <a:normAutofit/>
          </a:bodyPr>
          <a:lstStyle>
            <a:lvl1pPr marL="0" indent="0" algn="r" latinLnBrk="0">
              <a:spcBef>
                <a:spcPts val="0"/>
              </a:spcBef>
              <a:buNone/>
              <a:defRPr lang="he-IL" sz="1350"/>
            </a:lvl1pPr>
            <a:lvl2pPr marL="342900" indent="0" algn="r" latinLnBrk="0">
              <a:buNone/>
              <a:defRPr lang="he-IL" sz="1500"/>
            </a:lvl2pPr>
            <a:lvl3pPr marL="685800" indent="0" algn="r" latinLnBrk="0">
              <a:buNone/>
              <a:defRPr lang="he-IL" sz="1350"/>
            </a:lvl3pPr>
            <a:lvl4pPr marL="1028700" indent="0" algn="r" latinLnBrk="0">
              <a:buNone/>
              <a:defRPr lang="he-IL" sz="1200"/>
            </a:lvl4pPr>
            <a:lvl5pPr marL="1371600" indent="0" algn="r" latinLnBrk="0">
              <a:buNone/>
              <a:defRPr lang="he-IL" sz="1200"/>
            </a:lvl5pPr>
            <a:lvl6pPr marL="1714500" indent="0" algn="r" latinLnBrk="0">
              <a:buNone/>
              <a:defRPr lang="he-IL" sz="1200"/>
            </a:lvl6pPr>
            <a:lvl7pPr marL="2057400" indent="0" algn="r" latinLnBrk="0">
              <a:buNone/>
              <a:defRPr lang="he-IL" sz="1200"/>
            </a:lvl7pPr>
            <a:lvl8pPr marL="2400300" indent="0" algn="r" latinLnBrk="0">
              <a:buNone/>
              <a:defRPr lang="he-IL" sz="1200"/>
            </a:lvl8pPr>
            <a:lvl9pPr marL="2743200" indent="0" algn="r" latinLnBrk="0">
              <a:buNone/>
              <a:defRPr lang="he-IL" sz="1200"/>
            </a:lvl9pPr>
          </a:lstStyle>
          <a:p>
            <a:pPr algn="r" rtl="1"/>
            <a:r>
              <a:rPr lang="he-IL"/>
              <a:t>לחץ כדי לערוך סגנון כותרת משנה של תבנית בסיס</a:t>
            </a:r>
            <a:endParaRPr lang="he-IL" dirty="0"/>
          </a:p>
        </p:txBody>
      </p:sp>
      <p:sp>
        <p:nvSpPr>
          <p:cNvPr id="4" name="מציין מיקום תאריך 3"/>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5" name="מציין מיקום כותרת תחתונה 4"/>
          <p:cNvSpPr>
            <a:spLocks noGrp="1"/>
          </p:cNvSpPr>
          <p:nvPr>
            <p:ph type="ftr" sz="quarter" idx="11"/>
          </p:nvPr>
        </p:nvSpPr>
        <p:spPr/>
        <p:txBody>
          <a:bodyPr/>
          <a:lstStyle/>
          <a:p>
            <a:pPr rtl="1"/>
            <a:endParaRPr dirty="0">
              <a:solidFill>
                <a:srgbClr val="514843">
                  <a:lumMod val="60000"/>
                  <a:lumOff val="40000"/>
                </a:srgbClr>
              </a:solidFill>
            </a:endParaRPr>
          </a:p>
        </p:txBody>
      </p:sp>
      <p:sp>
        <p:nvSpPr>
          <p:cNvPr id="6" name="מציין מיקום מספר שקופית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pic>
        <p:nvPicPr>
          <p:cNvPr id="11" name="תמונה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a14:imgEffect>
                      <a14:saturation sat="30000"/>
                    </a14:imgEffect>
                  </a14:imgLayer>
                </a14:imgProps>
              </a:ext>
              <a:ext uri="{28A0092B-C50C-407E-A947-70E740481C1C}">
                <a14:useLocalDpi xmlns:a14="http://schemas.microsoft.com/office/drawing/2010/main" val="0"/>
              </a:ext>
            </a:extLst>
          </a:blip>
          <a:srcRect/>
          <a:stretch/>
        </p:blipFill>
        <p:spPr>
          <a:xfrm>
            <a:off x="6610642" y="0"/>
            <a:ext cx="1310643" cy="2292094"/>
          </a:xfrm>
          <a:prstGeom prst="rect">
            <a:avLst/>
          </a:prstGeom>
        </p:spPr>
      </p:pic>
    </p:spTree>
    <p:extLst>
      <p:ext uri="{BB962C8B-B14F-4D97-AF65-F5344CB8AC3E}">
        <p14:creationId xmlns:p14="http://schemas.microsoft.com/office/powerpoint/2010/main" val="186889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5" name="מציין מיקום כותרת תחתונה 4"/>
          <p:cNvSpPr>
            <a:spLocks noGrp="1"/>
          </p:cNvSpPr>
          <p:nvPr>
            <p:ph type="ftr" sz="quarter" idx="11"/>
          </p:nvPr>
        </p:nvSpPr>
        <p:spPr/>
        <p:txBody>
          <a:bodyPr/>
          <a:lstStyle/>
          <a:p>
            <a:pPr rtl="1"/>
            <a:endParaRPr dirty="0">
              <a:solidFill>
                <a:srgbClr val="514843">
                  <a:lumMod val="60000"/>
                  <a:lumOff val="40000"/>
                </a:srgbClr>
              </a:solidFill>
            </a:endParaRPr>
          </a:p>
        </p:txBody>
      </p:sp>
      <p:sp>
        <p:nvSpPr>
          <p:cNvPr id="6" name="מציין מיקום מספר שקופית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348832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שקופית כותרת עם תמונה">
    <p:spTree>
      <p:nvGrpSpPr>
        <p:cNvPr id="1" name=""/>
        <p:cNvGrpSpPr/>
        <p:nvPr/>
      </p:nvGrpSpPr>
      <p:grpSpPr>
        <a:xfrm>
          <a:off x="0" y="0"/>
          <a:ext cx="0" cy="0"/>
          <a:chOff x="0" y="0"/>
          <a:chExt cx="0" cy="0"/>
        </a:xfrm>
      </p:grpSpPr>
      <p:grpSp>
        <p:nvGrpSpPr>
          <p:cNvPr id="13" name="קבוצה 12"/>
          <p:cNvGrpSpPr/>
          <p:nvPr/>
        </p:nvGrpSpPr>
        <p:grpSpPr>
          <a:xfrm rot="10800000">
            <a:off x="0" y="5645511"/>
            <a:ext cx="9144000" cy="63125"/>
            <a:chOff x="507492" y="1501519"/>
            <a:chExt cx="8129016" cy="63125"/>
          </a:xfrm>
        </p:grpSpPr>
        <p:cxnSp>
          <p:nvCxnSpPr>
            <p:cNvPr id="17" name="מחבר ישר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קבוצה 13"/>
          <p:cNvGrpSpPr/>
          <p:nvPr/>
        </p:nvGrpSpPr>
        <p:grpSpPr>
          <a:xfrm>
            <a:off x="0" y="1143001"/>
            <a:ext cx="9144000" cy="63125"/>
            <a:chOff x="507492" y="1501519"/>
            <a:chExt cx="8129016" cy="63125"/>
          </a:xfrm>
        </p:grpSpPr>
        <p:cxnSp>
          <p:nvCxnSpPr>
            <p:cNvPr id="15" name="מחבר ישר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מלבן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pPr>
            <a:endParaRPr lang="he-IL" dirty="0">
              <a:solidFill>
                <a:srgbClr val="FFFFFF"/>
              </a:solidFill>
              <a:latin typeface="Tahoma" panose="020B0604030504040204" pitchFamily="34" charset="0"/>
            </a:endParaRPr>
          </a:p>
        </p:txBody>
      </p:sp>
      <p:sp>
        <p:nvSpPr>
          <p:cNvPr id="8" name="מלבן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pPr>
            <a:endParaRPr lang="he-IL" dirty="0">
              <a:solidFill>
                <a:srgbClr val="FFFFFF"/>
              </a:solidFill>
              <a:latin typeface="Tahoma" panose="020B0604030504040204" pitchFamily="34" charset="0"/>
            </a:endParaRPr>
          </a:p>
        </p:txBody>
      </p:sp>
      <p:sp>
        <p:nvSpPr>
          <p:cNvPr id="2" name="כותרת 1"/>
          <p:cNvSpPr>
            <a:spLocks noGrp="1"/>
          </p:cNvSpPr>
          <p:nvPr>
            <p:ph type="ctrTitle"/>
          </p:nvPr>
        </p:nvSpPr>
        <p:spPr>
          <a:xfrm>
            <a:off x="4419186" y="2292095"/>
            <a:ext cx="4300538" cy="2219691"/>
          </a:xfrm>
        </p:spPr>
        <p:txBody>
          <a:bodyPr anchor="ctr">
            <a:normAutofit/>
          </a:bodyPr>
          <a:lstStyle>
            <a:lvl1pPr algn="r" latinLnBrk="0">
              <a:defRPr lang="he-IL" sz="3300" cap="all" baseline="0"/>
            </a:lvl1pPr>
          </a:lstStyle>
          <a:p>
            <a:pPr algn="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4419186" y="4511785"/>
            <a:ext cx="4300538" cy="955565"/>
          </a:xfrm>
        </p:spPr>
        <p:txBody>
          <a:bodyPr>
            <a:normAutofit/>
          </a:bodyPr>
          <a:lstStyle>
            <a:lvl1pPr marL="0" indent="0" algn="r" latinLnBrk="0">
              <a:spcBef>
                <a:spcPts val="0"/>
              </a:spcBef>
              <a:buNone/>
              <a:defRPr lang="he-IL" sz="1350"/>
            </a:lvl1pPr>
            <a:lvl2pPr marL="342900" indent="0" algn="r" latinLnBrk="0">
              <a:buNone/>
              <a:defRPr lang="he-IL" sz="1500"/>
            </a:lvl2pPr>
            <a:lvl3pPr marL="685800" indent="0" algn="r" latinLnBrk="0">
              <a:buNone/>
              <a:defRPr lang="he-IL" sz="1350"/>
            </a:lvl3pPr>
            <a:lvl4pPr marL="1028700" indent="0" algn="r" latinLnBrk="0">
              <a:buNone/>
              <a:defRPr lang="he-IL" sz="1200"/>
            </a:lvl4pPr>
            <a:lvl5pPr marL="1371600" indent="0" algn="r" latinLnBrk="0">
              <a:buNone/>
              <a:defRPr lang="he-IL" sz="1200"/>
            </a:lvl5pPr>
            <a:lvl6pPr marL="1714500" indent="0" algn="r" latinLnBrk="0">
              <a:buNone/>
              <a:defRPr lang="he-IL" sz="1200"/>
            </a:lvl6pPr>
            <a:lvl7pPr marL="2057400" indent="0" algn="r" latinLnBrk="0">
              <a:buNone/>
              <a:defRPr lang="he-IL" sz="1200"/>
            </a:lvl7pPr>
            <a:lvl8pPr marL="2400300" indent="0" algn="r" latinLnBrk="0">
              <a:buNone/>
              <a:defRPr lang="he-IL" sz="1200"/>
            </a:lvl8pPr>
            <a:lvl9pPr marL="2743200" indent="0" algn="r" latinLnBrk="0">
              <a:buNone/>
              <a:defRPr lang="he-IL" sz="1200"/>
            </a:lvl9pPr>
          </a:lstStyle>
          <a:p>
            <a:pPr algn="r" rtl="1"/>
            <a:r>
              <a:rPr lang="he-IL"/>
              <a:t>לחץ כדי לערוך סגנון כותרת משנה של תבנית בסיס</a:t>
            </a:r>
            <a:endParaRPr lang="he-IL" dirty="0"/>
          </a:p>
        </p:txBody>
      </p:sp>
      <p:sp>
        <p:nvSpPr>
          <p:cNvPr id="11" name="מציין מיקום תמונה 10"/>
          <p:cNvSpPr>
            <a:spLocks noGrp="1"/>
          </p:cNvSpPr>
          <p:nvPr>
            <p:ph type="pic" sz="quarter" idx="13"/>
          </p:nvPr>
        </p:nvSpPr>
        <p:spPr>
          <a:xfrm>
            <a:off x="353200" y="1310656"/>
            <a:ext cx="3908203" cy="4208604"/>
          </a:xfrm>
          <a:solidFill>
            <a:schemeClr val="tx1">
              <a:lumMod val="20000"/>
              <a:lumOff val="80000"/>
            </a:schemeClr>
          </a:solidFill>
        </p:spPr>
        <p:txBody>
          <a:bodyPr tIns="1005840"/>
          <a:lstStyle>
            <a:lvl1pPr marL="0" indent="0" algn="r" latinLnBrk="0">
              <a:buNone/>
              <a:defRPr lang="he-IL"/>
            </a:lvl1pPr>
          </a:lstStyle>
          <a:p>
            <a:pPr algn="r" rtl="1"/>
            <a:r>
              <a:rPr lang="he-IL"/>
              <a:t>לחץ על הסמל כדי להוסיף תמונה</a:t>
            </a:r>
            <a:endParaRPr lang="he-IL" dirty="0"/>
          </a:p>
        </p:txBody>
      </p:sp>
      <p:sp>
        <p:nvSpPr>
          <p:cNvPr id="19" name="טקסט הוראות"/>
          <p:cNvSpPr/>
          <p:nvPr/>
        </p:nvSpPr>
        <p:spPr>
          <a:xfrm>
            <a:off x="-1129334"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1" fromWordArt="0" anchor="t" anchorCtr="0" forceAA="0" compatLnSpc="1">
            <a:prstTxWarp prst="textNoShape">
              <a:avLst/>
            </a:prstTxWarp>
            <a:noAutofit/>
          </a:bodyPr>
          <a:lstStyle/>
          <a:p>
            <a:pPr fontAlgn="auto">
              <a:spcBef>
                <a:spcPts val="0"/>
              </a:spcBef>
              <a:spcAft>
                <a:spcPts val="0"/>
              </a:spcAft>
            </a:pPr>
            <a:r>
              <a:rPr lang="he-IL" sz="900" b="1" i="1" dirty="0">
                <a:solidFill>
                  <a:srgbClr val="FFFFFF"/>
                </a:solidFill>
                <a:latin typeface="Tahoma" panose="020B0604030504040204" pitchFamily="34" charset="0"/>
                <a:cs typeface="Tahoma" panose="020B0604030504040204" pitchFamily="34" charset="0"/>
              </a:rPr>
              <a:t>הערה:</a:t>
            </a:r>
          </a:p>
          <a:p>
            <a:pPr fontAlgn="auto">
              <a:spcBef>
                <a:spcPts val="0"/>
              </a:spcBef>
              <a:spcAft>
                <a:spcPts val="0"/>
              </a:spcAft>
            </a:pPr>
            <a:r>
              <a:rPr lang="he-IL" sz="900" i="1" dirty="0">
                <a:solidFill>
                  <a:srgbClr val="FFFFFF"/>
                </a:solidFill>
                <a:latin typeface="Tahoma" panose="020B0604030504040204" pitchFamily="34" charset="0"/>
                <a:cs typeface="Tahoma" panose="020B0604030504040204" pitchFamily="34" charset="0"/>
              </a:rPr>
              <a:t>כדי לשנות את התמונה בשקופית זו, בחר את התמונה ומחק אותה. לאחר מכן לחץ על הסמל 'תמונות' במציין המיקום כדי להוסיף תמונה משלך.</a:t>
            </a:r>
          </a:p>
        </p:txBody>
      </p:sp>
      <p:pic>
        <p:nvPicPr>
          <p:cNvPr id="20" name="תמונה 19"/>
          <p:cNvPicPr>
            <a:picLocks noChangeAspect="1"/>
          </p:cNvPicPr>
          <p:nvPr userDrawn="1"/>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a14:imgEffect>
                      <a14:saturation sat="30000"/>
                    </a14:imgEffect>
                  </a14:imgLayer>
                </a14:imgProps>
              </a:ext>
              <a:ext uri="{28A0092B-C50C-407E-A947-70E740481C1C}">
                <a14:useLocalDpi xmlns:a14="http://schemas.microsoft.com/office/drawing/2010/main" val="0"/>
              </a:ext>
            </a:extLst>
          </a:blip>
          <a:srcRect/>
          <a:stretch/>
        </p:blipFill>
        <p:spPr>
          <a:xfrm>
            <a:off x="6610642" y="0"/>
            <a:ext cx="1310643" cy="2292094"/>
          </a:xfrm>
          <a:prstGeom prst="rect">
            <a:avLst/>
          </a:prstGeom>
        </p:spPr>
      </p:pic>
    </p:spTree>
    <p:extLst>
      <p:ext uri="{BB962C8B-B14F-4D97-AF65-F5344CB8AC3E}">
        <p14:creationId xmlns:p14="http://schemas.microsoft.com/office/powerpoint/2010/main" val="265605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grpSp>
        <p:nvGrpSpPr>
          <p:cNvPr id="8" name="קבוצה 7"/>
          <p:cNvGrpSpPr/>
          <p:nvPr/>
        </p:nvGrpSpPr>
        <p:grpSpPr>
          <a:xfrm>
            <a:off x="0" y="2514601"/>
            <a:ext cx="9144000" cy="3194035"/>
            <a:chOff x="647402" y="2514600"/>
            <a:chExt cx="10838688" cy="3194035"/>
          </a:xfrm>
        </p:grpSpPr>
        <p:grpSp>
          <p:nvGrpSpPr>
            <p:cNvPr id="9" name="קבוצה 8"/>
            <p:cNvGrpSpPr/>
            <p:nvPr/>
          </p:nvGrpSpPr>
          <p:grpSpPr>
            <a:xfrm>
              <a:off x="647402" y="2514600"/>
              <a:ext cx="10838688" cy="63125"/>
              <a:chOff x="507492" y="1501519"/>
              <a:chExt cx="8129016" cy="63125"/>
            </a:xfrm>
          </p:grpSpPr>
          <p:cxnSp>
            <p:nvCxnSpPr>
              <p:cNvPr id="14" name="מחבר ישר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מלבן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pPr>
              <a:endParaRPr lang="he-IL" dirty="0">
                <a:solidFill>
                  <a:srgbClr val="FFFFFF"/>
                </a:solidFill>
                <a:latin typeface="Tahoma" panose="020B0604030504040204" pitchFamily="34" charset="0"/>
              </a:endParaRPr>
            </a:p>
          </p:txBody>
        </p:sp>
        <p:grpSp>
          <p:nvGrpSpPr>
            <p:cNvPr id="11" name="קבוצה 10"/>
            <p:cNvGrpSpPr/>
            <p:nvPr/>
          </p:nvGrpSpPr>
          <p:grpSpPr>
            <a:xfrm rot="10800000">
              <a:off x="647402" y="5645510"/>
              <a:ext cx="10838688" cy="63125"/>
              <a:chOff x="507492" y="1501519"/>
              <a:chExt cx="8129016" cy="63125"/>
            </a:xfrm>
          </p:grpSpPr>
          <p:cxnSp>
            <p:nvCxnSpPr>
              <p:cNvPr id="12" name="מחבר ישר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כותרת 1"/>
          <p:cNvSpPr>
            <a:spLocks noGrp="1"/>
          </p:cNvSpPr>
          <p:nvPr>
            <p:ph type="title"/>
          </p:nvPr>
        </p:nvSpPr>
        <p:spPr>
          <a:xfrm>
            <a:off x="828675" y="2971806"/>
            <a:ext cx="7553324" cy="1684150"/>
          </a:xfrm>
        </p:spPr>
        <p:txBody>
          <a:bodyPr anchor="ctr">
            <a:normAutofit/>
          </a:bodyPr>
          <a:lstStyle>
            <a:lvl1pPr algn="r" latinLnBrk="0">
              <a:defRPr lang="he-IL" sz="3300" cap="all" baseline="0">
                <a:solidFill>
                  <a:schemeClr val="bg1"/>
                </a:solidFill>
              </a:defRPr>
            </a:lvl1p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828675" y="4655956"/>
            <a:ext cx="7553324" cy="509750"/>
          </a:xfrm>
        </p:spPr>
        <p:txBody>
          <a:bodyPr>
            <a:normAutofit/>
          </a:bodyPr>
          <a:lstStyle>
            <a:lvl1pPr marL="0" indent="0" algn="r" latinLnBrk="0">
              <a:spcBef>
                <a:spcPts val="0"/>
              </a:spcBef>
              <a:buNone/>
              <a:defRPr lang="he-IL" sz="1200">
                <a:solidFill>
                  <a:schemeClr val="bg1"/>
                </a:solidFill>
              </a:defRPr>
            </a:lvl1pPr>
            <a:lvl2pPr marL="342900" indent="0" algn="r" latinLnBrk="0">
              <a:buNone/>
              <a:defRPr lang="he-IL" sz="1500">
                <a:solidFill>
                  <a:schemeClr val="tx1">
                    <a:tint val="75000"/>
                  </a:schemeClr>
                </a:solidFill>
              </a:defRPr>
            </a:lvl2pPr>
            <a:lvl3pPr marL="685800" indent="0" algn="r" latinLnBrk="0">
              <a:buNone/>
              <a:defRPr lang="he-IL" sz="1350">
                <a:solidFill>
                  <a:schemeClr val="tx1">
                    <a:tint val="75000"/>
                  </a:schemeClr>
                </a:solidFill>
              </a:defRPr>
            </a:lvl3pPr>
            <a:lvl4pPr marL="1028700" indent="0" algn="r" latinLnBrk="0">
              <a:buNone/>
              <a:defRPr lang="he-IL" sz="1200">
                <a:solidFill>
                  <a:schemeClr val="tx1">
                    <a:tint val="75000"/>
                  </a:schemeClr>
                </a:solidFill>
              </a:defRPr>
            </a:lvl4pPr>
            <a:lvl5pPr marL="1371600" indent="0" algn="r" latinLnBrk="0">
              <a:buNone/>
              <a:defRPr lang="he-IL" sz="1200">
                <a:solidFill>
                  <a:schemeClr val="tx1">
                    <a:tint val="75000"/>
                  </a:schemeClr>
                </a:solidFill>
              </a:defRPr>
            </a:lvl5pPr>
            <a:lvl6pPr marL="1714500" indent="0" algn="r" latinLnBrk="0">
              <a:buNone/>
              <a:defRPr lang="he-IL" sz="1200">
                <a:solidFill>
                  <a:schemeClr val="tx1">
                    <a:tint val="75000"/>
                  </a:schemeClr>
                </a:solidFill>
              </a:defRPr>
            </a:lvl6pPr>
            <a:lvl7pPr marL="2057400" indent="0" algn="r" latinLnBrk="0">
              <a:buNone/>
              <a:defRPr lang="he-IL" sz="1200">
                <a:solidFill>
                  <a:schemeClr val="tx1">
                    <a:tint val="75000"/>
                  </a:schemeClr>
                </a:solidFill>
              </a:defRPr>
            </a:lvl7pPr>
            <a:lvl8pPr marL="2400300" indent="0" algn="r" latinLnBrk="0">
              <a:buNone/>
              <a:defRPr lang="he-IL" sz="1200">
                <a:solidFill>
                  <a:schemeClr val="tx1">
                    <a:tint val="75000"/>
                  </a:schemeClr>
                </a:solidFill>
              </a:defRPr>
            </a:lvl8pPr>
            <a:lvl9pPr marL="2743200" indent="0" algn="r" latinLnBrk="0">
              <a:buNone/>
              <a:defRPr lang="he-IL" sz="1200">
                <a:solidFill>
                  <a:schemeClr val="tx1">
                    <a:tint val="75000"/>
                  </a:schemeClr>
                </a:solidFill>
              </a:defRPr>
            </a:lvl9pPr>
          </a:lstStyle>
          <a:p>
            <a:pPr lvl="0" algn="r" rtl="1"/>
            <a:r>
              <a:rPr lang="he-IL"/>
              <a:t>לחץ כדי לערוך סגנונות טקסט של תבנית בסיס</a:t>
            </a:r>
          </a:p>
        </p:txBody>
      </p:sp>
      <p:sp>
        <p:nvSpPr>
          <p:cNvPr id="4" name="מציין מיקום תאריך 3"/>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5" name="מציין מיקום כותרת תחתונה 4"/>
          <p:cNvSpPr>
            <a:spLocks noGrp="1"/>
          </p:cNvSpPr>
          <p:nvPr>
            <p:ph type="ftr" sz="quarter" idx="11"/>
          </p:nvPr>
        </p:nvSpPr>
        <p:spPr/>
        <p:txBody>
          <a:bodyPr/>
          <a:lstStyle/>
          <a:p>
            <a:pPr rtl="1"/>
            <a:endParaRPr>
              <a:solidFill>
                <a:srgbClr val="514843">
                  <a:lumMod val="60000"/>
                  <a:lumOff val="40000"/>
                </a:srgbClr>
              </a:solidFill>
            </a:endParaRPr>
          </a:p>
        </p:txBody>
      </p:sp>
      <p:sp>
        <p:nvSpPr>
          <p:cNvPr id="6" name="מציין מיקום מספר שקופית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pic>
        <p:nvPicPr>
          <p:cNvPr id="7" name="תמונה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90576" y="0"/>
            <a:ext cx="1337391" cy="2971806"/>
          </a:xfrm>
          <a:prstGeom prst="rect">
            <a:avLst/>
          </a:prstGeom>
        </p:spPr>
      </p:pic>
    </p:spTree>
    <p:extLst>
      <p:ext uri="{BB962C8B-B14F-4D97-AF65-F5344CB8AC3E}">
        <p14:creationId xmlns:p14="http://schemas.microsoft.com/office/powerpoint/2010/main" val="137991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3050"/>
            <a:ext cx="8077200" cy="869950"/>
          </a:xfrm>
        </p:spPr>
        <p:txBody>
          <a:bodyPr/>
          <a:lstStyle>
            <a:lvl1pPr algn="l">
              <a:buNone/>
              <a:defRPr sz="4400" b="0"/>
            </a:lvl1pPr>
          </a:lstStyle>
          <a:p>
            <a:r>
              <a:rPr lang="he-IL"/>
              <a:t>לחץ כדי לערוך סגנון כותרת של תבנית בסיס</a:t>
            </a:r>
            <a:endParaRPr lang="en-US"/>
          </a:p>
        </p:txBody>
      </p:sp>
      <p:sp>
        <p:nvSpPr>
          <p:cNvPr id="3" name="מציין מיקום טקסט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he-IL"/>
              <a:t>לחץ כדי לערוך סגנונות טקסט של תבנית בסיס</a:t>
            </a:r>
          </a:p>
        </p:txBody>
      </p:sp>
      <p:sp>
        <p:nvSpPr>
          <p:cNvPr id="9" name="מציין מיקום תוכן 8"/>
          <p:cNvSpPr>
            <a:spLocks noGrp="1"/>
          </p:cNvSpPr>
          <p:nvPr>
            <p:ph sz="quarter" idx="1"/>
          </p:nvPr>
        </p:nvSpPr>
        <p:spPr>
          <a:xfrm>
            <a:off x="2362200" y="1752600"/>
            <a:ext cx="6400800" cy="44196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13"/>
          <p:cNvSpPr>
            <a:spLocks noGrp="1"/>
          </p:cNvSpPr>
          <p:nvPr>
            <p:ph type="dt" sz="half" idx="10"/>
          </p:nvPr>
        </p:nvSpPr>
        <p:spPr/>
        <p:txBody>
          <a:bodyPr/>
          <a:lstStyle>
            <a:lvl1pPr>
              <a:defRPr/>
            </a:lvl1pPr>
          </a:lstStyle>
          <a:p>
            <a:pPr>
              <a:defRPr/>
            </a:pPr>
            <a:fld id="{EC7BCE23-BAD2-41F6-9B92-FB252765B9D6}" type="datetime8">
              <a:rPr lang="he-IL"/>
              <a:pPr>
                <a:defRPr/>
              </a:pPr>
              <a:t>19 יולי 17</a:t>
            </a:fld>
            <a:endParaRPr lang="he-IL"/>
          </a:p>
        </p:txBody>
      </p:sp>
      <p:sp>
        <p:nvSpPr>
          <p:cNvPr id="6" name="מציין מיקום של כותרת תחתונה 2"/>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22"/>
          <p:cNvSpPr>
            <a:spLocks noGrp="1"/>
          </p:cNvSpPr>
          <p:nvPr>
            <p:ph type="sldNum" sz="quarter" idx="12"/>
          </p:nvPr>
        </p:nvSpPr>
        <p:spPr/>
        <p:txBody>
          <a:bodyPr/>
          <a:lstStyle>
            <a:lvl1pPr>
              <a:defRPr/>
            </a:lvl1pPr>
          </a:lstStyle>
          <a:p>
            <a:pPr>
              <a:defRPr/>
            </a:pPr>
            <a:fld id="{6293ED87-35A5-405D-A24D-1E8D1DCE9397}" type="slidenum">
              <a:rPr lang="he-IL"/>
              <a:pPr>
                <a:defRPr/>
              </a:pPr>
              <a:t>‹#›</a:t>
            </a:fld>
            <a:endParaRPr lang="he-I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828675" y="1600201"/>
            <a:ext cx="3686175" cy="4571999"/>
          </a:xfrm>
        </p:spPr>
        <p:txBody>
          <a:bodyPr/>
          <a:lstStyle>
            <a:lvl5pPr algn="r" latinLnBrk="0">
              <a:defRPr lang="he-IL"/>
            </a:lvl5pPr>
            <a:lvl6pPr algn="r" latinLnBrk="0">
              <a:defRPr lang="he-IL"/>
            </a:lvl6pPr>
            <a:lvl7pPr algn="r" latinLnBrk="0">
              <a:defRPr lang="he-IL"/>
            </a:lvl7pPr>
            <a:lvl8pPr algn="r" latinLnBrk="0">
              <a:defRPr lang="he-IL"/>
            </a:lvl8pPr>
            <a:lvl9pPr algn="r" latinLnBrk="0">
              <a:defRPr lang="he-IL"/>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וכן 3"/>
          <p:cNvSpPr>
            <a:spLocks noGrp="1"/>
          </p:cNvSpPr>
          <p:nvPr>
            <p:ph sz="half" idx="2"/>
          </p:nvPr>
        </p:nvSpPr>
        <p:spPr>
          <a:xfrm>
            <a:off x="4629150" y="1600201"/>
            <a:ext cx="3686175" cy="4571999"/>
          </a:xfrm>
        </p:spPr>
        <p:txBody>
          <a:bodyPr/>
          <a:lstStyle>
            <a:lvl5pPr algn="r" latinLnBrk="0">
              <a:defRPr lang="he-IL"/>
            </a:lvl5pPr>
            <a:lvl6pPr algn="r" latinLnBrk="0">
              <a:defRPr lang="he-IL"/>
            </a:lvl6pPr>
            <a:lvl7pPr algn="r" latinLnBrk="0">
              <a:defRPr lang="he-IL"/>
            </a:lvl7pPr>
            <a:lvl8pPr algn="r" latinLnBrk="0">
              <a:defRPr lang="he-IL"/>
            </a:lvl8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6" name="מציין מיקום כותרת תחתונה 5"/>
          <p:cNvSpPr>
            <a:spLocks noGrp="1"/>
          </p:cNvSpPr>
          <p:nvPr>
            <p:ph type="ftr" sz="quarter" idx="11"/>
          </p:nvPr>
        </p:nvSpPr>
        <p:spPr/>
        <p:txBody>
          <a:bodyPr/>
          <a:lstStyle/>
          <a:p>
            <a:pPr rtl="1"/>
            <a:endParaRPr>
              <a:solidFill>
                <a:srgbClr val="514843">
                  <a:lumMod val="60000"/>
                  <a:lumOff val="40000"/>
                </a:srgbClr>
              </a:solidFill>
            </a:endParaRPr>
          </a:p>
        </p:txBody>
      </p:sp>
      <p:sp>
        <p:nvSpPr>
          <p:cNvPr id="7" name="מציין מיקום מספר שקופית 6"/>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387624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828675" y="1600200"/>
            <a:ext cx="3689604" cy="823912"/>
          </a:xfrm>
        </p:spPr>
        <p:txBody>
          <a:bodyPr anchor="b"/>
          <a:lstStyle>
            <a:lvl1pPr marL="0" indent="0" algn="r" latinLnBrk="0">
              <a:spcBef>
                <a:spcPts val="0"/>
              </a:spcBef>
              <a:buNone/>
              <a:defRPr lang="he-IL" sz="1800" b="1"/>
            </a:lvl1pPr>
            <a:lvl2pPr marL="342900" indent="0" algn="r" latinLnBrk="0">
              <a:buNone/>
              <a:defRPr lang="he-IL" sz="1500" b="1"/>
            </a:lvl2pPr>
            <a:lvl3pPr marL="685800" indent="0" algn="r" latinLnBrk="0">
              <a:buNone/>
              <a:defRPr lang="he-IL" sz="1350" b="1"/>
            </a:lvl3pPr>
            <a:lvl4pPr marL="1028700" indent="0" algn="r" latinLnBrk="0">
              <a:buNone/>
              <a:defRPr lang="he-IL" sz="1200" b="1"/>
            </a:lvl4pPr>
            <a:lvl5pPr marL="1371600" indent="0" algn="r" latinLnBrk="0">
              <a:buNone/>
              <a:defRPr lang="he-IL" sz="1200" b="1"/>
            </a:lvl5pPr>
            <a:lvl6pPr marL="1714500" indent="0" algn="r" latinLnBrk="0">
              <a:buNone/>
              <a:defRPr lang="he-IL" sz="1200" b="1"/>
            </a:lvl6pPr>
            <a:lvl7pPr marL="2057400" indent="0" algn="r" latinLnBrk="0">
              <a:buNone/>
              <a:defRPr lang="he-IL" sz="1200" b="1"/>
            </a:lvl7pPr>
            <a:lvl8pPr marL="2400300" indent="0" algn="r" latinLnBrk="0">
              <a:buNone/>
              <a:defRPr lang="he-IL" sz="1200" b="1"/>
            </a:lvl8pPr>
            <a:lvl9pPr marL="2743200" indent="0" algn="r" latinLnBrk="0">
              <a:buNone/>
              <a:defRPr lang="he-IL" sz="1200" b="1"/>
            </a:lvl9pPr>
          </a:lstStyle>
          <a:p>
            <a:pPr lvl="0" algn="r" rtl="1"/>
            <a:r>
              <a:rPr lang="he-IL"/>
              <a:t>לחץ כדי לערוך סגנונות טקסט של תבנית בסיס</a:t>
            </a:r>
          </a:p>
        </p:txBody>
      </p:sp>
      <p:sp>
        <p:nvSpPr>
          <p:cNvPr id="4" name="מציין מיקום תוכן 3"/>
          <p:cNvSpPr>
            <a:spLocks noGrp="1"/>
          </p:cNvSpPr>
          <p:nvPr>
            <p:ph sz="half" idx="2"/>
          </p:nvPr>
        </p:nvSpPr>
        <p:spPr>
          <a:xfrm>
            <a:off x="828675" y="2424112"/>
            <a:ext cx="3689604" cy="3748088"/>
          </a:xfrm>
        </p:spPr>
        <p:txBody>
          <a:bodyPr/>
          <a:lstStyle>
            <a:lvl1pPr algn="r" rtl="1">
              <a:defRPr/>
            </a:lvl1pPr>
            <a:lvl2pPr algn="r" rtl="1">
              <a:defRPr/>
            </a:lvl2pPr>
            <a:lvl3pPr algn="r" rtl="1">
              <a:defRPr/>
            </a:lvl3pPr>
            <a:lvl4pPr algn="r" rtl="1">
              <a:defRPr/>
            </a:lvl4pPr>
            <a:lvl5pPr algn="r" rtl="1">
              <a:defRPr/>
            </a:lvl5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4624583" y="1600200"/>
            <a:ext cx="3689604" cy="823912"/>
          </a:xfrm>
        </p:spPr>
        <p:txBody>
          <a:bodyPr anchor="b"/>
          <a:lstStyle>
            <a:lvl1pPr marL="0" indent="0" algn="r" latinLnBrk="0">
              <a:spcBef>
                <a:spcPts val="0"/>
              </a:spcBef>
              <a:buNone/>
              <a:defRPr lang="he-IL" sz="1800" b="1"/>
            </a:lvl1pPr>
            <a:lvl2pPr marL="342900" indent="0" algn="r" latinLnBrk="0">
              <a:buNone/>
              <a:defRPr lang="he-IL" sz="1500" b="1"/>
            </a:lvl2pPr>
            <a:lvl3pPr marL="685800" indent="0" algn="r" latinLnBrk="0">
              <a:buNone/>
              <a:defRPr lang="he-IL" sz="1350" b="1"/>
            </a:lvl3pPr>
            <a:lvl4pPr marL="1028700" indent="0" algn="r" latinLnBrk="0">
              <a:buNone/>
              <a:defRPr lang="he-IL" sz="1200" b="1"/>
            </a:lvl4pPr>
            <a:lvl5pPr marL="1371600" indent="0" algn="r" latinLnBrk="0">
              <a:buNone/>
              <a:defRPr lang="he-IL" sz="1200" b="1"/>
            </a:lvl5pPr>
            <a:lvl6pPr marL="1714500" indent="0" algn="r" latinLnBrk="0">
              <a:buNone/>
              <a:defRPr lang="he-IL" sz="1200" b="1"/>
            </a:lvl6pPr>
            <a:lvl7pPr marL="2057400" indent="0" algn="r" latinLnBrk="0">
              <a:buNone/>
              <a:defRPr lang="he-IL" sz="1200" b="1"/>
            </a:lvl7pPr>
            <a:lvl8pPr marL="2400300" indent="0" algn="r" latinLnBrk="0">
              <a:buNone/>
              <a:defRPr lang="he-IL" sz="1200" b="1"/>
            </a:lvl8pPr>
            <a:lvl9pPr marL="2743200" indent="0" algn="r" latinLnBrk="0">
              <a:buNone/>
              <a:defRPr lang="he-IL" sz="1200" b="1"/>
            </a:lvl9pPr>
          </a:lstStyle>
          <a:p>
            <a:pPr lvl="0" algn="r" rtl="1"/>
            <a:r>
              <a:rPr lang="he-IL"/>
              <a:t>לחץ כדי לערוך סגנונות טקסט של תבנית בסיס</a:t>
            </a:r>
          </a:p>
        </p:txBody>
      </p:sp>
      <p:sp>
        <p:nvSpPr>
          <p:cNvPr id="6" name="מציין מיקום תוכן 5"/>
          <p:cNvSpPr>
            <a:spLocks noGrp="1"/>
          </p:cNvSpPr>
          <p:nvPr>
            <p:ph sz="quarter" idx="4"/>
          </p:nvPr>
        </p:nvSpPr>
        <p:spPr>
          <a:xfrm>
            <a:off x="4624583" y="2424112"/>
            <a:ext cx="3689604" cy="3748088"/>
          </a:xfrm>
        </p:spPr>
        <p:txBody>
          <a:bodyPr/>
          <a:lstStyle>
            <a:lvl1pPr algn="r" rtl="1">
              <a:defRPr/>
            </a:lvl1pPr>
            <a:lvl2pPr algn="r" rtl="1">
              <a:defRPr/>
            </a:lvl2pPr>
            <a:lvl3pPr algn="r" rtl="1">
              <a:defRPr/>
            </a:lvl3pPr>
            <a:lvl4pPr algn="r" rtl="1">
              <a:defRPr/>
            </a:lvl4pPr>
            <a:lvl5pPr algn="r" rtl="1">
              <a:defRPr/>
            </a:lvl5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7" name="מציין מיקום תאריך 6"/>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8" name="מציין מיקום כותרת תחתונה 7"/>
          <p:cNvSpPr>
            <a:spLocks noGrp="1"/>
          </p:cNvSpPr>
          <p:nvPr>
            <p:ph type="ftr" sz="quarter" idx="11"/>
          </p:nvPr>
        </p:nvSpPr>
        <p:spPr/>
        <p:txBody>
          <a:bodyPr/>
          <a:lstStyle/>
          <a:p>
            <a:pPr rtl="1"/>
            <a:endParaRPr>
              <a:solidFill>
                <a:srgbClr val="514843">
                  <a:lumMod val="60000"/>
                  <a:lumOff val="40000"/>
                </a:srgbClr>
              </a:solidFill>
            </a:endParaRPr>
          </a:p>
        </p:txBody>
      </p:sp>
      <p:sp>
        <p:nvSpPr>
          <p:cNvPr id="9" name="מציין מיקום מספר שקופית 8"/>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20975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אריך 2"/>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4" name="מציין מיקום כותרת תחתונה 3"/>
          <p:cNvSpPr>
            <a:spLocks noGrp="1"/>
          </p:cNvSpPr>
          <p:nvPr>
            <p:ph type="ftr" sz="quarter" idx="11"/>
          </p:nvPr>
        </p:nvSpPr>
        <p:spPr/>
        <p:txBody>
          <a:bodyPr/>
          <a:lstStyle/>
          <a:p>
            <a:pPr rtl="1"/>
            <a:endParaRPr>
              <a:solidFill>
                <a:srgbClr val="514843">
                  <a:lumMod val="60000"/>
                  <a:lumOff val="40000"/>
                </a:srgbClr>
              </a:solidFill>
            </a:endParaRPr>
          </a:p>
        </p:txBody>
      </p:sp>
      <p:sp>
        <p:nvSpPr>
          <p:cNvPr id="5" name="מציין מיקום מספר שקופית 4"/>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264803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3" name="מציין מיקום כותרת תחתונה 2"/>
          <p:cNvSpPr>
            <a:spLocks noGrp="1"/>
          </p:cNvSpPr>
          <p:nvPr>
            <p:ph type="ftr" sz="quarter" idx="11"/>
          </p:nvPr>
        </p:nvSpPr>
        <p:spPr/>
        <p:txBody>
          <a:bodyPr/>
          <a:lstStyle/>
          <a:p>
            <a:pPr rtl="1"/>
            <a:endParaRPr>
              <a:solidFill>
                <a:srgbClr val="514843">
                  <a:lumMod val="60000"/>
                  <a:lumOff val="40000"/>
                </a:srgbClr>
              </a:solidFill>
            </a:endParaRPr>
          </a:p>
        </p:txBody>
      </p:sp>
      <p:sp>
        <p:nvSpPr>
          <p:cNvPr id="4" name="מציין מיקום מספר שקופית 3"/>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6758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b"/>
          <a:lstStyle>
            <a:lvl1pPr algn="r" latinLnBrk="0">
              <a:defRPr lang="he-IL" sz="2400"/>
            </a:lvl1pPr>
          </a:lstStyle>
          <a:p>
            <a:pPr algn="r" rtl="1"/>
            <a:r>
              <a:rPr lang="he-IL"/>
              <a:t>לחץ כדי לערוך סגנון כותרת של תבנית בסיס</a:t>
            </a:r>
          </a:p>
        </p:txBody>
      </p:sp>
      <p:sp>
        <p:nvSpPr>
          <p:cNvPr id="3" name="מציין מיקום תוכן 2"/>
          <p:cNvSpPr>
            <a:spLocks noGrp="1"/>
          </p:cNvSpPr>
          <p:nvPr>
            <p:ph idx="1"/>
          </p:nvPr>
        </p:nvSpPr>
        <p:spPr>
          <a:xfrm>
            <a:off x="827532" y="1600200"/>
            <a:ext cx="4083939" cy="4572001"/>
          </a:xfrm>
        </p:spPr>
        <p:txBody>
          <a:bodyPr>
            <a:normAutofit/>
          </a:bodyPr>
          <a:lstStyle>
            <a:lvl1pPr algn="r" rtl="1" latinLnBrk="0">
              <a:defRPr lang="he-IL" sz="1500"/>
            </a:lvl1pPr>
            <a:lvl2pPr algn="r" rtl="1" latinLnBrk="0">
              <a:defRPr lang="he-IL" sz="1200"/>
            </a:lvl2pPr>
            <a:lvl3pPr algn="r" rtl="1" latinLnBrk="0">
              <a:defRPr lang="he-IL" sz="1200"/>
            </a:lvl3pPr>
            <a:lvl4pPr algn="r" rtl="1" latinLnBrk="0">
              <a:defRPr lang="he-IL" sz="1050"/>
            </a:lvl4pPr>
            <a:lvl5pPr algn="r" rtl="1" latinLnBrk="0">
              <a:defRPr lang="he-IL" sz="1050"/>
            </a:lvl5pPr>
            <a:lvl6pPr algn="r" latinLnBrk="0">
              <a:defRPr lang="he-IL" sz="1050"/>
            </a:lvl6pPr>
            <a:lvl7pPr algn="r" latinLnBrk="0">
              <a:defRPr lang="he-IL" sz="1050"/>
            </a:lvl7pPr>
            <a:lvl8pPr algn="r" latinLnBrk="0">
              <a:defRPr lang="he-IL" sz="1050"/>
            </a:lvl8pPr>
            <a:lvl9pPr algn="r" latinLnBrk="0">
              <a:defRPr lang="he-IL" sz="105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טקסט 3"/>
          <p:cNvSpPr>
            <a:spLocks noGrp="1"/>
          </p:cNvSpPr>
          <p:nvPr>
            <p:ph type="body" sz="half" idx="2"/>
          </p:nvPr>
        </p:nvSpPr>
        <p:spPr>
          <a:xfrm>
            <a:off x="5025776" y="1600200"/>
            <a:ext cx="3288411" cy="4572000"/>
          </a:xfrm>
        </p:spPr>
        <p:txBody>
          <a:bodyPr>
            <a:normAutofit/>
          </a:bodyPr>
          <a:lstStyle>
            <a:lvl1pPr marL="0" indent="0" algn="r" latinLnBrk="0">
              <a:spcBef>
                <a:spcPts val="900"/>
              </a:spcBef>
              <a:buNone/>
              <a:defRPr lang="he-IL" sz="1350"/>
            </a:lvl1pPr>
            <a:lvl2pPr marL="342900" indent="0" algn="r" latinLnBrk="0">
              <a:buNone/>
              <a:defRPr lang="he-IL" sz="1050"/>
            </a:lvl2pPr>
            <a:lvl3pPr marL="685800" indent="0" algn="r" latinLnBrk="0">
              <a:buNone/>
              <a:defRPr lang="he-IL" sz="900"/>
            </a:lvl3pPr>
            <a:lvl4pPr marL="1028700" indent="0" algn="r" latinLnBrk="0">
              <a:buNone/>
              <a:defRPr lang="he-IL" sz="750"/>
            </a:lvl4pPr>
            <a:lvl5pPr marL="1371600" indent="0" algn="r" latinLnBrk="0">
              <a:buNone/>
              <a:defRPr lang="he-IL" sz="750"/>
            </a:lvl5pPr>
            <a:lvl6pPr marL="1714500" indent="0" algn="r" latinLnBrk="0">
              <a:buNone/>
              <a:defRPr lang="he-IL" sz="750"/>
            </a:lvl6pPr>
            <a:lvl7pPr marL="2057400" indent="0" algn="r" latinLnBrk="0">
              <a:buNone/>
              <a:defRPr lang="he-IL" sz="750"/>
            </a:lvl7pPr>
            <a:lvl8pPr marL="2400300" indent="0" algn="r" latinLnBrk="0">
              <a:buNone/>
              <a:defRPr lang="he-IL" sz="750"/>
            </a:lvl8pPr>
            <a:lvl9pPr marL="2743200" indent="0" algn="r" latinLnBrk="0">
              <a:buNone/>
              <a:defRPr lang="he-IL" sz="750"/>
            </a:lvl9pPr>
          </a:lstStyle>
          <a:p>
            <a:pPr lvl="0" algn="r" rtl="1"/>
            <a:r>
              <a:rPr lang="he-IL"/>
              <a:t>לחץ כדי לערוך סגנונות טקסט של תבנית בסיס</a:t>
            </a:r>
          </a:p>
        </p:txBody>
      </p:sp>
      <p:sp>
        <p:nvSpPr>
          <p:cNvPr id="5" name="מציין מיקום תאריך 4"/>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6" name="מציין מיקום כותרת תחתונה 5"/>
          <p:cNvSpPr>
            <a:spLocks noGrp="1"/>
          </p:cNvSpPr>
          <p:nvPr>
            <p:ph type="ftr" sz="quarter" idx="11"/>
          </p:nvPr>
        </p:nvSpPr>
        <p:spPr/>
        <p:txBody>
          <a:bodyPr/>
          <a:lstStyle/>
          <a:p>
            <a:pPr rtl="1"/>
            <a:endParaRPr>
              <a:solidFill>
                <a:srgbClr val="514843">
                  <a:lumMod val="60000"/>
                  <a:lumOff val="40000"/>
                </a:srgbClr>
              </a:solidFill>
            </a:endParaRPr>
          </a:p>
        </p:txBody>
      </p:sp>
      <p:sp>
        <p:nvSpPr>
          <p:cNvPr id="7" name="מציין מיקום מספר שקופית 6"/>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dirty="0">
              <a:solidFill>
                <a:srgbClr val="514843">
                  <a:lumMod val="60000"/>
                  <a:lumOff val="40000"/>
                </a:srgbClr>
              </a:solidFill>
            </a:endParaRPr>
          </a:p>
        </p:txBody>
      </p:sp>
    </p:spTree>
    <p:extLst>
      <p:ext uri="{BB962C8B-B14F-4D97-AF65-F5344CB8AC3E}">
        <p14:creationId xmlns:p14="http://schemas.microsoft.com/office/powerpoint/2010/main" val="356989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p:txBody>
          <a:bodyPr anchor="b"/>
          <a:lstStyle>
            <a:lvl1pPr algn="r" latinLnBrk="0">
              <a:defRPr lang="he-IL" sz="2400"/>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844460" y="1601077"/>
            <a:ext cx="4823184" cy="4572001"/>
          </a:xfrm>
        </p:spPr>
        <p:txBody>
          <a:bodyPr tIns="1188720">
            <a:normAutofit/>
          </a:bodyPr>
          <a:lstStyle>
            <a:lvl1pPr marL="0" indent="0" algn="r" latinLnBrk="0">
              <a:buNone/>
              <a:defRPr lang="he-IL" sz="1500"/>
            </a:lvl1pPr>
            <a:lvl2pPr marL="342900" indent="0" algn="r" latinLnBrk="0">
              <a:buNone/>
              <a:defRPr lang="he-IL" sz="2100"/>
            </a:lvl2pPr>
            <a:lvl3pPr marL="685800" indent="0" algn="r" latinLnBrk="0">
              <a:buNone/>
              <a:defRPr lang="he-IL" sz="1800"/>
            </a:lvl3pPr>
            <a:lvl4pPr marL="1028700" indent="0" algn="r" latinLnBrk="0">
              <a:buNone/>
              <a:defRPr lang="he-IL" sz="1500"/>
            </a:lvl4pPr>
            <a:lvl5pPr marL="1371600" indent="0" algn="r" latinLnBrk="0">
              <a:buNone/>
              <a:defRPr lang="he-IL" sz="1500"/>
            </a:lvl5pPr>
            <a:lvl6pPr marL="1714500" indent="0" algn="r" latinLnBrk="0">
              <a:buNone/>
              <a:defRPr lang="he-IL" sz="1500"/>
            </a:lvl6pPr>
            <a:lvl7pPr marL="2057400" indent="0" algn="r" latinLnBrk="0">
              <a:buNone/>
              <a:defRPr lang="he-IL" sz="1500"/>
            </a:lvl7pPr>
            <a:lvl8pPr marL="2400300" indent="0" algn="r" latinLnBrk="0">
              <a:buNone/>
              <a:defRPr lang="he-IL" sz="1500"/>
            </a:lvl8pPr>
            <a:lvl9pPr marL="2743200" indent="0" algn="r" latinLnBrk="0">
              <a:buNone/>
              <a:defRPr lang="he-IL" sz="1500"/>
            </a:lvl9pPr>
          </a:lstStyle>
          <a:p>
            <a:pPr algn="r" rtl="1"/>
            <a:r>
              <a:rPr lang="he-IL"/>
              <a:t>לחץ על הסמל כדי להוסיף תמונה</a:t>
            </a:r>
            <a:endParaRPr lang="he-IL" dirty="0"/>
          </a:p>
        </p:txBody>
      </p:sp>
      <p:sp>
        <p:nvSpPr>
          <p:cNvPr id="4" name="מציין מיקום טקסט 3"/>
          <p:cNvSpPr>
            <a:spLocks noGrp="1"/>
          </p:cNvSpPr>
          <p:nvPr>
            <p:ph type="body" sz="half" idx="2"/>
          </p:nvPr>
        </p:nvSpPr>
        <p:spPr>
          <a:xfrm>
            <a:off x="5766440" y="1600200"/>
            <a:ext cx="2547747" cy="4572000"/>
          </a:xfrm>
        </p:spPr>
        <p:txBody>
          <a:bodyPr>
            <a:normAutofit/>
          </a:bodyPr>
          <a:lstStyle>
            <a:lvl1pPr marL="0" indent="0" algn="r" latinLnBrk="0">
              <a:spcBef>
                <a:spcPts val="900"/>
              </a:spcBef>
              <a:buNone/>
              <a:defRPr lang="he-IL" sz="1350"/>
            </a:lvl1pPr>
            <a:lvl2pPr marL="342900" indent="0" algn="r" latinLnBrk="0">
              <a:buNone/>
              <a:defRPr lang="he-IL" sz="1050"/>
            </a:lvl2pPr>
            <a:lvl3pPr marL="685800" indent="0" algn="r" latinLnBrk="0">
              <a:buNone/>
              <a:defRPr lang="he-IL" sz="900"/>
            </a:lvl3pPr>
            <a:lvl4pPr marL="1028700" indent="0" algn="r" latinLnBrk="0">
              <a:buNone/>
              <a:defRPr lang="he-IL" sz="750"/>
            </a:lvl4pPr>
            <a:lvl5pPr marL="1371600" indent="0" algn="r" latinLnBrk="0">
              <a:buNone/>
              <a:defRPr lang="he-IL" sz="750"/>
            </a:lvl5pPr>
            <a:lvl6pPr marL="1714500" indent="0" algn="r" latinLnBrk="0">
              <a:buNone/>
              <a:defRPr lang="he-IL" sz="750"/>
            </a:lvl6pPr>
            <a:lvl7pPr marL="2057400" indent="0" algn="r" latinLnBrk="0">
              <a:buNone/>
              <a:defRPr lang="he-IL" sz="750"/>
            </a:lvl7pPr>
            <a:lvl8pPr marL="2400300" indent="0" algn="r" latinLnBrk="0">
              <a:buNone/>
              <a:defRPr lang="he-IL" sz="750"/>
            </a:lvl8pPr>
            <a:lvl9pPr marL="2743200" indent="0" algn="r" latinLnBrk="0">
              <a:buNone/>
              <a:defRPr lang="he-IL" sz="750"/>
            </a:lvl9pPr>
          </a:lstStyle>
          <a:p>
            <a:pPr lvl="0" algn="r" rtl="1"/>
            <a:r>
              <a:rPr lang="he-IL"/>
              <a:t>לחץ כדי לערוך סגנונות טקסט של תבנית בסיס</a:t>
            </a:r>
          </a:p>
        </p:txBody>
      </p:sp>
      <p:sp>
        <p:nvSpPr>
          <p:cNvPr id="5" name="מציין מיקום תאריך 4"/>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6" name="מציין מיקום כותרת תחתונה 5"/>
          <p:cNvSpPr>
            <a:spLocks noGrp="1"/>
          </p:cNvSpPr>
          <p:nvPr>
            <p:ph type="ftr" sz="quarter" idx="11"/>
          </p:nvPr>
        </p:nvSpPr>
        <p:spPr/>
        <p:txBody>
          <a:bodyPr/>
          <a:lstStyle/>
          <a:p>
            <a:pPr rtl="1"/>
            <a:endParaRPr>
              <a:solidFill>
                <a:srgbClr val="514843">
                  <a:lumMod val="60000"/>
                  <a:lumOff val="40000"/>
                </a:srgbClr>
              </a:solidFill>
            </a:endParaRPr>
          </a:p>
        </p:txBody>
      </p:sp>
      <p:sp>
        <p:nvSpPr>
          <p:cNvPr id="7" name="מציין מיקום מספר שקופית 6"/>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17474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rot="10800000">
            <a:off x="828675" y="1600200"/>
            <a:ext cx="7486650" cy="4572000"/>
          </a:xfrm>
        </p:spPr>
        <p:txBody>
          <a:bodyPr vert="eaVert"/>
          <a:lstStyle>
            <a:lvl1pPr algn="l" rtl="1">
              <a:defRPr/>
            </a:lvl1pPr>
            <a:lvl2pPr algn="l" rtl="1">
              <a:defRPr/>
            </a:lvl2pPr>
            <a:lvl3pPr algn="l" rtl="1">
              <a:defRPr/>
            </a:lvl3pPr>
            <a:lvl4pPr algn="l" rtl="1">
              <a:defRPr/>
            </a:lvl4pPr>
            <a:lvl5pPr algn="l" rtl="1">
              <a:defRPr/>
            </a:lvl5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5" name="מציין מיקום כותרת תחתונה 4"/>
          <p:cNvSpPr>
            <a:spLocks noGrp="1"/>
          </p:cNvSpPr>
          <p:nvPr>
            <p:ph type="ftr" sz="quarter" idx="11"/>
          </p:nvPr>
        </p:nvSpPr>
        <p:spPr/>
        <p:txBody>
          <a:bodyPr/>
          <a:lstStyle/>
          <a:p>
            <a:pPr rtl="1"/>
            <a:endParaRPr>
              <a:solidFill>
                <a:srgbClr val="514843">
                  <a:lumMod val="60000"/>
                  <a:lumOff val="40000"/>
                </a:srgbClr>
              </a:solidFill>
            </a:endParaRPr>
          </a:p>
        </p:txBody>
      </p:sp>
      <p:sp>
        <p:nvSpPr>
          <p:cNvPr id="6" name="מציין מיקום מספר שקופית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spTree>
    <p:extLst>
      <p:ext uri="{BB962C8B-B14F-4D97-AF65-F5344CB8AC3E}">
        <p14:creationId xmlns:p14="http://schemas.microsoft.com/office/powerpoint/2010/main" val="259730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rot="10800000">
            <a:off x="827532" y="365125"/>
            <a:ext cx="1285875" cy="5811838"/>
          </a:xfrm>
        </p:spPr>
        <p:txBody>
          <a:bodyPr vert="eaVert"/>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rot="10800000">
            <a:off x="2241153" y="365125"/>
            <a:ext cx="6074172" cy="5811838"/>
          </a:xfrm>
        </p:spPr>
        <p:txBody>
          <a:bodyPr vert="eaVert"/>
          <a:lstStyle>
            <a:lvl1pPr algn="l" rtl="1">
              <a:defRPr/>
            </a:lvl1pPr>
            <a:lvl2pPr algn="l" rtl="1">
              <a:defRPr/>
            </a:lvl2pPr>
            <a:lvl3pPr algn="l" rtl="1">
              <a:defRPr/>
            </a:lvl3pPr>
            <a:lvl4pPr algn="l" rtl="1">
              <a:defRPr/>
            </a:lvl4pPr>
            <a:lvl5pPr algn="l" rtl="1">
              <a:defRPr/>
            </a:lvl5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lvl1pPr marL="0" marR="0" indent="0" algn="r" defTabSz="685800" rtl="1" eaLnBrk="1" fontAlgn="auto" latinLnBrk="0" hangingPunct="1">
              <a:lnSpc>
                <a:spcPct val="100000"/>
              </a:lnSpc>
              <a:spcBef>
                <a:spcPts val="0"/>
              </a:spcBef>
              <a:spcAft>
                <a:spcPts val="0"/>
              </a:spcAft>
              <a:buClrTx/>
              <a:buSzTx/>
              <a:buFontTx/>
              <a:buNone/>
              <a:tabLst/>
              <a:defRPr/>
            </a:lvl1pPr>
          </a:lstStyle>
          <a:p>
            <a:fld id="{F8759639-E46F-413A-90AA-57457421957E}" type="datetime13">
              <a:rPr lang="he-IL" smtClean="0">
                <a:solidFill>
                  <a:srgbClr val="514843">
                    <a:lumMod val="60000"/>
                    <a:lumOff val="40000"/>
                  </a:srgbClr>
                </a:solidFill>
              </a:rPr>
              <a:pPr/>
              <a:t>19.07.2017</a:t>
            </a:fld>
            <a:endParaRPr dirty="0">
              <a:solidFill>
                <a:srgbClr val="514843">
                  <a:lumMod val="60000"/>
                  <a:lumOff val="40000"/>
                </a:srgbClr>
              </a:solidFill>
            </a:endParaRPr>
          </a:p>
        </p:txBody>
      </p:sp>
      <p:sp>
        <p:nvSpPr>
          <p:cNvPr id="5" name="מציין מיקום כותרת תחתונה 4"/>
          <p:cNvSpPr>
            <a:spLocks noGrp="1"/>
          </p:cNvSpPr>
          <p:nvPr>
            <p:ph type="ftr" sz="quarter" idx="11"/>
          </p:nvPr>
        </p:nvSpPr>
        <p:spPr/>
        <p:txBody>
          <a:bodyPr/>
          <a:lstStyle/>
          <a:p>
            <a:pPr rtl="1"/>
            <a:endParaRPr>
              <a:solidFill>
                <a:srgbClr val="514843">
                  <a:lumMod val="60000"/>
                  <a:lumOff val="40000"/>
                </a:srgbClr>
              </a:solidFill>
            </a:endParaRPr>
          </a:p>
        </p:txBody>
      </p:sp>
      <p:sp>
        <p:nvSpPr>
          <p:cNvPr id="6" name="מציין מיקום מספר שקופית 5"/>
          <p:cNvSpPr>
            <a:spLocks noGrp="1"/>
          </p:cNvSpPr>
          <p:nvPr>
            <p:ph type="sldNum" sz="quarter" idx="12"/>
          </p:nvPr>
        </p:nvSpPr>
        <p:spPr/>
        <p:txBody>
          <a:bodyPr/>
          <a:lstStyle/>
          <a:p>
            <a:pPr rtl="1"/>
            <a:fld id="{0FF54DE5-C571-48E8-A5BC-B369434E2F44}" type="slidenum">
              <a:rPr>
                <a:solidFill>
                  <a:srgbClr val="514843">
                    <a:lumMod val="60000"/>
                    <a:lumOff val="40000"/>
                  </a:srgbClr>
                </a:solidFill>
              </a:rPr>
              <a:pPr rtl="1"/>
              <a:t>‹#›</a:t>
            </a:fld>
            <a:endParaRPr>
              <a:solidFill>
                <a:srgbClr val="514843">
                  <a:lumMod val="60000"/>
                  <a:lumOff val="40000"/>
                </a:srgbClr>
              </a:solidFill>
            </a:endParaRPr>
          </a:p>
        </p:txBody>
      </p:sp>
      <p:cxnSp>
        <p:nvCxnSpPr>
          <p:cNvPr id="8" name="מחבר ישר 7"/>
          <p:cNvCxnSpPr/>
          <p:nvPr/>
        </p:nvCxnSpPr>
        <p:spPr>
          <a:xfrm rot="16200000">
            <a:off x="-704446" y="3271047"/>
            <a:ext cx="5632704"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rot="16200000">
            <a:off x="-631562" y="3271047"/>
            <a:ext cx="5632704"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8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fld id="{86CB4B4D-7CA3-9044-876B-883B54F8677D}" type="slidenum">
              <a:rPr>
                <a:solidFill>
                  <a:srgbClr val="514843">
                    <a:lumMod val="60000"/>
                    <a:lumOff val="40000"/>
                  </a:srgbClr>
                </a:solidFill>
              </a:rPr>
              <a:pPr/>
              <a:t>‹#›</a:t>
            </a:fld>
            <a:endParaRPr>
              <a:solidFill>
                <a:srgbClr val="514843">
                  <a:lumMod val="60000"/>
                  <a:lumOff val="40000"/>
                </a:srgbClr>
              </a:solidFill>
            </a:endParaRPr>
          </a:p>
        </p:txBody>
      </p:sp>
    </p:spTree>
    <p:extLst>
      <p:ext uri="{BB962C8B-B14F-4D97-AF65-F5344CB8AC3E}">
        <p14:creationId xmlns:p14="http://schemas.microsoft.com/office/powerpoint/2010/main" val="260347343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7" name="סימן חיסור 6"/>
          <p:cNvSpPr/>
          <p:nvPr userDrawn="1"/>
        </p:nvSpPr>
        <p:spPr>
          <a:xfrm>
            <a:off x="-91912" y="1149772"/>
            <a:ext cx="9318396"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8644270" y="6379535"/>
            <a:ext cx="406697" cy="276999"/>
          </a:xfrm>
          <a:prstGeom prst="rect">
            <a:avLst/>
          </a:prstGeom>
          <a:noFill/>
        </p:spPr>
        <p:txBody>
          <a:bodyPr wrap="square" rtlCol="1">
            <a:spAutoFit/>
          </a:bodyPr>
          <a:lstStyle/>
          <a:p>
            <a:r>
              <a:rPr lang="he-IL" sz="1200" b="0" dirty="0">
                <a:solidFill>
                  <a:schemeClr val="accent2"/>
                </a:solidFill>
              </a:rPr>
              <a:t> </a:t>
            </a:r>
            <a:fld id="{BACED41A-D597-4A48-BBC4-3CFA1BBB1333}" type="slidenum">
              <a:rPr lang="he-IL" sz="1200" b="0" i="0" smtClean="0">
                <a:solidFill>
                  <a:schemeClr val="accent2"/>
                </a:solidFill>
                <a:latin typeface="David" panose="020E0502060401010101" pitchFamily="34" charset="-79"/>
                <a:cs typeface="David" panose="020E0502060401010101" pitchFamily="34" charset="-79"/>
              </a:rPr>
              <a:t>‹#›</a:t>
            </a:fld>
            <a:endParaRPr lang="he-IL" sz="12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683098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5" name="מלבן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מלבן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מלבן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מלבן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מציין מיקום טקסט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he-IL"/>
              <a:t>לחץ כדי לערוך סגנונות טקסט של תבנית בסיס</a:t>
            </a:r>
          </a:p>
        </p:txBody>
      </p:sp>
      <p:sp>
        <p:nvSpPr>
          <p:cNvPr id="2" name="כותרת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he-IL" noProof="0"/>
              <a:t>לחץ על הסמל כדי להוסיף תמונה</a:t>
            </a:r>
            <a:endParaRPr lang="en-US" noProof="0" dirty="0"/>
          </a:p>
        </p:txBody>
      </p:sp>
      <p:sp>
        <p:nvSpPr>
          <p:cNvPr id="9" name="מציין מיקום של תאריך 11"/>
          <p:cNvSpPr>
            <a:spLocks noGrp="1"/>
          </p:cNvSpPr>
          <p:nvPr>
            <p:ph type="dt" sz="half" idx="10"/>
          </p:nvPr>
        </p:nvSpPr>
        <p:spPr>
          <a:xfrm>
            <a:off x="6248400" y="6248400"/>
            <a:ext cx="2667000" cy="365125"/>
          </a:xfrm>
        </p:spPr>
        <p:txBody>
          <a:bodyPr rtlCol="0"/>
          <a:lstStyle>
            <a:lvl1pPr>
              <a:defRPr/>
            </a:lvl1pPr>
          </a:lstStyle>
          <a:p>
            <a:pPr>
              <a:defRPr/>
            </a:pPr>
            <a:fld id="{10DEC40F-40EC-41B7-8A85-947C56BDBB86}" type="datetime8">
              <a:rPr lang="he-IL"/>
              <a:pPr>
                <a:defRPr/>
              </a:pPr>
              <a:t>19 יולי 17</a:t>
            </a:fld>
            <a:endParaRPr lang="he-IL"/>
          </a:p>
        </p:txBody>
      </p:sp>
      <p:sp>
        <p:nvSpPr>
          <p:cNvPr id="10" name="מציין מיקום של מספר שקופית 12"/>
          <p:cNvSpPr>
            <a:spLocks noGrp="1"/>
          </p:cNvSpPr>
          <p:nvPr>
            <p:ph type="sldNum" sz="quarter" idx="11"/>
          </p:nvPr>
        </p:nvSpPr>
        <p:spPr>
          <a:xfrm>
            <a:off x="0" y="4667250"/>
            <a:ext cx="1447800" cy="663575"/>
          </a:xfrm>
        </p:spPr>
        <p:txBody>
          <a:bodyPr rtlCol="0"/>
          <a:lstStyle>
            <a:lvl1pPr>
              <a:defRPr sz="2800" smtClean="0"/>
            </a:lvl1pPr>
          </a:lstStyle>
          <a:p>
            <a:pPr>
              <a:defRPr/>
            </a:pPr>
            <a:fld id="{1FE28D38-8B8B-4610-A48E-070C66251247}" type="slidenum">
              <a:rPr lang="he-IL"/>
              <a:pPr>
                <a:defRPr/>
              </a:pPr>
              <a:t>‹#›</a:t>
            </a:fld>
            <a:endParaRPr lang="he-IL"/>
          </a:p>
        </p:txBody>
      </p:sp>
      <p:sp>
        <p:nvSpPr>
          <p:cNvPr id="11" name="מציין מיקום של כותרת תחתונה 13"/>
          <p:cNvSpPr>
            <a:spLocks noGrp="1"/>
          </p:cNvSpPr>
          <p:nvPr>
            <p:ph type="ftr" sz="quarter" idx="12"/>
          </p:nvPr>
        </p:nvSpPr>
        <p:spPr>
          <a:xfrm>
            <a:off x="1600200" y="6248400"/>
            <a:ext cx="4572000" cy="365125"/>
          </a:xfrm>
        </p:spPr>
        <p:txBody>
          <a:bodyPr rtlCol="0"/>
          <a:lstStyle>
            <a:lvl1pPr>
              <a:defRPr/>
            </a:lvl1pPr>
          </a:lstStyle>
          <a:p>
            <a:pPr>
              <a:defRPr/>
            </a:pPr>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45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sz="1050" b="1">
                <a:solidFill>
                  <a:schemeClr val="accent2"/>
                </a:solidFill>
              </a:defRPr>
            </a:lvl1pPr>
          </a:lstStyle>
          <a:p>
            <a:r>
              <a:rPr lang="he-IL"/>
              <a:t>‹#›</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Tree>
    <p:extLst>
      <p:ext uri="{BB962C8B-B14F-4D97-AF65-F5344CB8AC3E}">
        <p14:creationId xmlns:p14="http://schemas.microsoft.com/office/powerpoint/2010/main" val="1605186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12648" y="228600"/>
            <a:ext cx="8153400" cy="990600"/>
          </a:xfrm>
          <a:prstGeom prst="rect">
            <a:avLst/>
          </a:prstGeom>
        </p:spPr>
        <p:txBody>
          <a:bodyPr/>
          <a:lstStyle/>
          <a:p>
            <a:r>
              <a:rPr lang="he-IL"/>
              <a:t>לחץ כדי לערוך סגנון כותרת של תבנית בסיס</a:t>
            </a:r>
            <a:endParaRPr lang="en-US"/>
          </a:p>
        </p:txBody>
      </p:sp>
      <p:sp>
        <p:nvSpPr>
          <p:cNvPr id="8" name="מציין מיקום תוכן 7"/>
          <p:cNvSpPr>
            <a:spLocks noGrp="1"/>
          </p:cNvSpPr>
          <p:nvPr>
            <p:ph sz="quarter" idx="1"/>
          </p:nvPr>
        </p:nvSpPr>
        <p:spPr>
          <a:xfrm>
            <a:off x="612648" y="1600200"/>
            <a:ext cx="8153400" cy="4495800"/>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a:xfrm>
            <a:off x="6096000" y="6248402"/>
            <a:ext cx="2667000" cy="365125"/>
          </a:xfrm>
          <a:prstGeom prst="rect">
            <a:avLst/>
          </a:prstGeom>
        </p:spPr>
        <p:txBody>
          <a:bodyPr/>
          <a:lstStyle>
            <a:lvl1pPr>
              <a:defRPr/>
            </a:lvl1pPr>
          </a:lstStyle>
          <a:p>
            <a:pPr>
              <a:defRPr/>
            </a:pPr>
            <a:fld id="{1318CCB8-D8B0-4E8F-91F2-F04D739502EE}" type="datetime8">
              <a:rPr lang="he-IL"/>
              <a:pPr>
                <a:defRPr/>
              </a:pPr>
              <a:t>19 יולי 17</a:t>
            </a:fld>
            <a:endParaRPr lang="he-IL"/>
          </a:p>
        </p:txBody>
      </p:sp>
      <p:sp>
        <p:nvSpPr>
          <p:cNvPr id="5" name="מציין מיקום של כותרת תחתונה 2"/>
          <p:cNvSpPr>
            <a:spLocks noGrp="1"/>
          </p:cNvSpPr>
          <p:nvPr>
            <p:ph type="ftr" sz="quarter" idx="11"/>
          </p:nvPr>
        </p:nvSpPr>
        <p:spPr>
          <a:xfrm>
            <a:off x="609601" y="6248402"/>
            <a:ext cx="5421313" cy="365125"/>
          </a:xfrm>
          <a:prstGeom prst="rect">
            <a:avLst/>
          </a:prstGeom>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a:xfrm>
            <a:off x="0" y="1271590"/>
            <a:ext cx="533400" cy="244475"/>
          </a:xfrm>
          <a:prstGeom prst="rect">
            <a:avLst/>
          </a:prstGeom>
        </p:spPr>
        <p:txBody>
          <a:bodyPr/>
          <a:lstStyle>
            <a:lvl1pPr>
              <a:defRPr/>
            </a:lvl1pPr>
          </a:lstStyle>
          <a:p>
            <a:pPr>
              <a:defRPr/>
            </a:pPr>
            <a:fld id="{9BDCA12D-B90F-4FD1-BDE1-6100E670AFE3}" type="slidenum">
              <a:rPr lang="he-IL"/>
              <a:pPr>
                <a:defRPr/>
              </a:pPr>
              <a:t>‹#›</a:t>
            </a:fld>
            <a:endParaRPr lang="he-IL"/>
          </a:p>
        </p:txBody>
      </p:sp>
    </p:spTree>
    <p:extLst>
      <p:ext uri="{BB962C8B-B14F-4D97-AF65-F5344CB8AC3E}">
        <p14:creationId xmlns:p14="http://schemas.microsoft.com/office/powerpoint/2010/main" val="13995728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fld id="{86CB4B4D-7CA3-9044-876B-883B54F8677D}" type="slidenum">
              <a:rPr>
                <a:solidFill>
                  <a:srgbClr val="514843">
                    <a:lumMod val="60000"/>
                    <a:lumOff val="40000"/>
                  </a:srgbClr>
                </a:solidFill>
              </a:rPr>
              <a:pPr/>
              <a:t>‹#›</a:t>
            </a:fld>
            <a:endParaRPr>
              <a:solidFill>
                <a:srgbClr val="514843">
                  <a:lumMod val="60000"/>
                  <a:lumOff val="40000"/>
                </a:srgbClr>
              </a:solidFill>
            </a:endParaRPr>
          </a:p>
        </p:txBody>
      </p:sp>
    </p:spTree>
    <p:extLst>
      <p:ext uri="{BB962C8B-B14F-4D97-AF65-F5344CB8AC3E}">
        <p14:creationId xmlns:p14="http://schemas.microsoft.com/office/powerpoint/2010/main" val="61031089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8.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4.xml"/><Relationship Id="rId7" Type="http://schemas.openxmlformats.org/officeDocument/2006/relationships/image" Target="../media/image17.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6"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6.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7.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5" Type="http://schemas.openxmlformats.org/officeDocument/2006/relationships/theme" Target="../theme/theme9.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מציין מיקום טקסט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4" name="מציין מיקום של תאריך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F91EB7C-52A3-4773-8547-E962156DAA2A}" type="datetime8">
              <a:rPr lang="he-IL"/>
              <a:pPr>
                <a:defRPr/>
              </a:pPr>
              <a:t>19 יולי 17</a:t>
            </a:fld>
            <a:endParaRPr lang="he-IL"/>
          </a:p>
        </p:txBody>
      </p:sp>
      <p:sp>
        <p:nvSpPr>
          <p:cNvPr id="3" name="מציין מיקום של כותרת תחתונה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he-IL"/>
          </a:p>
        </p:txBody>
      </p:sp>
      <p:sp>
        <p:nvSpPr>
          <p:cNvPr id="7" name="מלבן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מלבן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מלבן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מציין מיקום של מספר שקופית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361FC14A-F2C3-4D8C-A41B-9FD2D7575C5A}"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0" r:id="rId6"/>
    <p:sldLayoutId id="2147483687" r:id="rId7"/>
    <p:sldLayoutId id="2147483681" r:id="rId8"/>
    <p:sldLayoutId id="2147483688" r:id="rId9"/>
    <p:sldLayoutId id="2147483682" r:id="rId10"/>
    <p:sldLayoutId id="2147483689" r:id="rId11"/>
    <p:sldLayoutId id="2147483829" r:id="rId12"/>
  </p:sldLayoutIdLst>
  <p:hf hdr="0" ftr="0"/>
  <p:txStyles>
    <p:titleStyle>
      <a:lvl1pPr algn="l" rtl="1" fontAlgn="base">
        <a:spcBef>
          <a:spcPct val="0"/>
        </a:spcBef>
        <a:spcAft>
          <a:spcPct val="0"/>
        </a:spcAft>
        <a:defRPr sz="4400" kern="1200">
          <a:solidFill>
            <a:schemeClr val="tx2"/>
          </a:solidFill>
          <a:latin typeface="+mj-lt"/>
          <a:ea typeface="+mj-ea"/>
          <a:cs typeface="+mj-cs"/>
        </a:defRPr>
      </a:lvl1pPr>
      <a:lvl2pPr algn="l" rtl="1" fontAlgn="base">
        <a:spcBef>
          <a:spcPct val="0"/>
        </a:spcBef>
        <a:spcAft>
          <a:spcPct val="0"/>
        </a:spcAft>
        <a:defRPr sz="4400">
          <a:solidFill>
            <a:schemeClr val="tx2"/>
          </a:solidFill>
          <a:latin typeface="Tw Cen MT" pitchFamily="34" charset="0"/>
          <a:cs typeface="Levenim MT" pitchFamily="2" charset="-79"/>
        </a:defRPr>
      </a:lvl2pPr>
      <a:lvl3pPr algn="l" rtl="1" fontAlgn="base">
        <a:spcBef>
          <a:spcPct val="0"/>
        </a:spcBef>
        <a:spcAft>
          <a:spcPct val="0"/>
        </a:spcAft>
        <a:defRPr sz="4400">
          <a:solidFill>
            <a:schemeClr val="tx2"/>
          </a:solidFill>
          <a:latin typeface="Tw Cen MT" pitchFamily="34" charset="0"/>
          <a:cs typeface="Levenim MT" pitchFamily="2" charset="-79"/>
        </a:defRPr>
      </a:lvl3pPr>
      <a:lvl4pPr algn="l" rtl="1" fontAlgn="base">
        <a:spcBef>
          <a:spcPct val="0"/>
        </a:spcBef>
        <a:spcAft>
          <a:spcPct val="0"/>
        </a:spcAft>
        <a:defRPr sz="4400">
          <a:solidFill>
            <a:schemeClr val="tx2"/>
          </a:solidFill>
          <a:latin typeface="Tw Cen MT" pitchFamily="34" charset="0"/>
          <a:cs typeface="Levenim MT" pitchFamily="2" charset="-79"/>
        </a:defRPr>
      </a:lvl4pPr>
      <a:lvl5pPr algn="l" rtl="1" fontAlgn="base">
        <a:spcBef>
          <a:spcPct val="0"/>
        </a:spcBef>
        <a:spcAft>
          <a:spcPct val="0"/>
        </a:spcAft>
        <a:defRPr sz="4400">
          <a:solidFill>
            <a:schemeClr val="tx2"/>
          </a:solidFill>
          <a:latin typeface="Tw Cen MT" pitchFamily="34" charset="0"/>
          <a:cs typeface="Levenim MT" pitchFamily="2" charset="-79"/>
        </a:defRPr>
      </a:lvl5pPr>
      <a:lvl6pPr marL="457200" algn="l" rtl="1" fontAlgn="base">
        <a:spcBef>
          <a:spcPct val="0"/>
        </a:spcBef>
        <a:spcAft>
          <a:spcPct val="0"/>
        </a:spcAft>
        <a:defRPr sz="4400">
          <a:solidFill>
            <a:schemeClr val="tx2"/>
          </a:solidFill>
          <a:latin typeface="Tw Cen MT" pitchFamily="34" charset="0"/>
          <a:cs typeface="Levenim MT" pitchFamily="2" charset="-79"/>
        </a:defRPr>
      </a:lvl6pPr>
      <a:lvl7pPr marL="914400" algn="l" rtl="1" fontAlgn="base">
        <a:spcBef>
          <a:spcPct val="0"/>
        </a:spcBef>
        <a:spcAft>
          <a:spcPct val="0"/>
        </a:spcAft>
        <a:defRPr sz="4400">
          <a:solidFill>
            <a:schemeClr val="tx2"/>
          </a:solidFill>
          <a:latin typeface="Tw Cen MT" pitchFamily="34" charset="0"/>
          <a:cs typeface="Levenim MT" pitchFamily="2" charset="-79"/>
        </a:defRPr>
      </a:lvl7pPr>
      <a:lvl8pPr marL="1371600" algn="l" rtl="1" fontAlgn="base">
        <a:spcBef>
          <a:spcPct val="0"/>
        </a:spcBef>
        <a:spcAft>
          <a:spcPct val="0"/>
        </a:spcAft>
        <a:defRPr sz="4400">
          <a:solidFill>
            <a:schemeClr val="tx2"/>
          </a:solidFill>
          <a:latin typeface="Tw Cen MT" pitchFamily="34" charset="0"/>
          <a:cs typeface="Levenim MT" pitchFamily="2" charset="-79"/>
        </a:defRPr>
      </a:lvl8pPr>
      <a:lvl9pPr marL="1828800" algn="l" rtl="1" fontAlgn="base">
        <a:spcBef>
          <a:spcPct val="0"/>
        </a:spcBef>
        <a:spcAft>
          <a:spcPct val="0"/>
        </a:spcAft>
        <a:defRPr sz="4400">
          <a:solidFill>
            <a:schemeClr val="tx2"/>
          </a:solidFill>
          <a:latin typeface="Tw Cen MT" pitchFamily="34" charset="0"/>
          <a:cs typeface="Levenim MT" pitchFamily="2" charset="-79"/>
        </a:defRPr>
      </a:lvl9pPr>
    </p:titleStyle>
    <p:body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1" descr="P:\Tol\תרגילים\מדור תחקור ולקחים\תרגילי אבני אש\אא 12 2010\מצגת פורמט\פס דק\1תמונה חדשה.JPG"/>
          <p:cNvPicPr>
            <a:picLocks noChangeAspect="1" noChangeArrowheads="1"/>
          </p:cNvPicPr>
          <p:nvPr/>
        </p:nvPicPr>
        <p:blipFill>
          <a:blip r:embed="rId12" cstate="print"/>
          <a:srcRect t="94792"/>
          <a:stretch>
            <a:fillRect/>
          </a:stretch>
        </p:blipFill>
        <p:spPr bwMode="auto">
          <a:xfrm>
            <a:off x="0" y="6500813"/>
            <a:ext cx="9144000" cy="357187"/>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457200" y="1654175"/>
            <a:ext cx="8229600" cy="442753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3076" name="Text Box 4"/>
          <p:cNvSpPr txBox="1">
            <a:spLocks noChangeArrowheads="1"/>
          </p:cNvSpPr>
          <p:nvPr/>
        </p:nvSpPr>
        <p:spPr bwMode="auto">
          <a:xfrm>
            <a:off x="4929190" y="6456363"/>
            <a:ext cx="4146548" cy="430887"/>
          </a:xfrm>
          <a:prstGeom prst="rect">
            <a:avLst/>
          </a:prstGeom>
          <a:noFill/>
          <a:ln w="9525">
            <a:noFill/>
            <a:miter lim="800000"/>
            <a:headEnd/>
            <a:tailEnd/>
          </a:ln>
        </p:spPr>
        <p:txBody>
          <a:bodyPr wrap="square">
            <a:spAutoFit/>
          </a:bodyPr>
          <a:lstStyle/>
          <a:p>
            <a:pPr>
              <a:lnSpc>
                <a:spcPct val="150000"/>
              </a:lnSpc>
              <a:defRPr/>
            </a:pPr>
            <a:r>
              <a:rPr lang="he-IL" sz="1600" b="1" dirty="0">
                <a:solidFill>
                  <a:srgbClr val="FFFFFF"/>
                </a:solidFill>
                <a:latin typeface="Guttman Hatzvi" pitchFamily="2" charset="-79"/>
                <a:cs typeface="David" pitchFamily="34" charset="-79"/>
              </a:rPr>
              <a:t>פרויקט האקדמיה הצבאית</a:t>
            </a:r>
          </a:p>
        </p:txBody>
      </p:sp>
      <p:sp>
        <p:nvSpPr>
          <p:cNvPr id="3077" name="Text Box 5"/>
          <p:cNvSpPr txBox="1">
            <a:spLocks noChangeArrowheads="1"/>
          </p:cNvSpPr>
          <p:nvPr/>
        </p:nvSpPr>
        <p:spPr bwMode="auto">
          <a:xfrm>
            <a:off x="4219698" y="6540500"/>
            <a:ext cx="598241" cy="317138"/>
          </a:xfrm>
          <a:prstGeom prst="rect">
            <a:avLst/>
          </a:prstGeom>
          <a:noFill/>
          <a:ln w="9525">
            <a:noFill/>
            <a:miter lim="800000"/>
            <a:headEnd/>
            <a:tailEnd/>
          </a:ln>
        </p:spPr>
        <p:txBody>
          <a:bodyPr wrap="none">
            <a:spAutoFit/>
          </a:bodyPr>
          <a:lstStyle/>
          <a:p>
            <a:pPr algn="just">
              <a:lnSpc>
                <a:spcPct val="90000"/>
              </a:lnSpc>
              <a:spcBef>
                <a:spcPct val="20000"/>
              </a:spcBef>
              <a:buSzPct val="75000"/>
              <a:defRPr/>
            </a:pPr>
            <a:r>
              <a:rPr lang="he-IL" sz="1600" b="1" dirty="0">
                <a:solidFill>
                  <a:srgbClr val="FFFFCC"/>
                </a:solidFill>
                <a:latin typeface="Arial" charset="0"/>
                <a:cs typeface="David" pitchFamily="34" charset="-79"/>
              </a:rPr>
              <a:t>שמור</a:t>
            </a:r>
            <a:endParaRPr lang="en-US" sz="1600" b="1" dirty="0">
              <a:solidFill>
                <a:srgbClr val="FFFFCC"/>
              </a:solidFill>
              <a:latin typeface="Arial" charset="0"/>
              <a:cs typeface="David" pitchFamily="34" charset="-79"/>
            </a:endParaRPr>
          </a:p>
        </p:txBody>
      </p:sp>
      <p:sp>
        <p:nvSpPr>
          <p:cNvPr id="3078" name="Text Box 6"/>
          <p:cNvSpPr txBox="1">
            <a:spLocks noChangeArrowheads="1"/>
          </p:cNvSpPr>
          <p:nvPr/>
        </p:nvSpPr>
        <p:spPr bwMode="auto">
          <a:xfrm>
            <a:off x="34925" y="6546850"/>
            <a:ext cx="585788" cy="312738"/>
          </a:xfrm>
          <a:prstGeom prst="rect">
            <a:avLst/>
          </a:prstGeom>
          <a:noFill/>
          <a:ln w="9525">
            <a:noFill/>
            <a:miter lim="800000"/>
            <a:headEnd/>
            <a:tailEnd/>
          </a:ln>
        </p:spPr>
        <p:txBody>
          <a:bodyPr wrap="none">
            <a:spAutoFit/>
          </a:bodyPr>
          <a:lstStyle/>
          <a:p>
            <a:pPr algn="just">
              <a:lnSpc>
                <a:spcPct val="90000"/>
              </a:lnSpc>
              <a:spcBef>
                <a:spcPct val="20000"/>
              </a:spcBef>
              <a:buSzPct val="75000"/>
              <a:defRPr/>
            </a:pPr>
            <a:r>
              <a:rPr lang="he-IL" altLang="he-IL" sz="1600" b="1">
                <a:solidFill>
                  <a:srgbClr val="FFFFCC"/>
                </a:solidFill>
                <a:latin typeface="Arial" charset="0"/>
                <a:cs typeface="David" pitchFamily="34" charset="-79"/>
              </a:rPr>
              <a:t>-</a:t>
            </a:r>
            <a:fld id="{9C5E7B4C-983B-4211-AA91-1D7F9461ED63}" type="slidenum">
              <a:rPr lang="he-IL" altLang="he-IL" sz="1600" b="1">
                <a:solidFill>
                  <a:srgbClr val="FFFFCC"/>
                </a:solidFill>
                <a:latin typeface="Arial" charset="0"/>
                <a:cs typeface="David" pitchFamily="34" charset="-79"/>
              </a:rPr>
              <a:pPr algn="just">
                <a:lnSpc>
                  <a:spcPct val="90000"/>
                </a:lnSpc>
                <a:spcBef>
                  <a:spcPct val="20000"/>
                </a:spcBef>
                <a:buSzPct val="75000"/>
                <a:defRPr/>
              </a:pPr>
              <a:t>‹#›</a:t>
            </a:fld>
            <a:r>
              <a:rPr lang="he-IL" altLang="he-IL" sz="1600" b="1">
                <a:solidFill>
                  <a:srgbClr val="FFFFCC"/>
                </a:solidFill>
                <a:latin typeface="Arial" charset="0"/>
                <a:cs typeface="David" pitchFamily="34" charset="-79"/>
              </a:rPr>
              <a:t>-</a:t>
            </a:r>
            <a:endParaRPr lang="en-US" altLang="he-IL" sz="1600" b="1">
              <a:solidFill>
                <a:srgbClr val="FFFFCC"/>
              </a:solidFill>
              <a:latin typeface="Arial" charset="0"/>
              <a:cs typeface="David" pitchFamily="34" charset="-79"/>
            </a:endParaRPr>
          </a:p>
        </p:txBody>
      </p:sp>
      <p:sp>
        <p:nvSpPr>
          <p:cNvPr id="4104" name="Rectangle 8"/>
          <p:cNvSpPr>
            <a:spLocks noGrp="1" noChangeArrowheads="1"/>
          </p:cNvSpPr>
          <p:nvPr>
            <p:ph type="title"/>
          </p:nvPr>
        </p:nvSpPr>
        <p:spPr bwMode="auto">
          <a:xfrm>
            <a:off x="857250" y="142875"/>
            <a:ext cx="7286625" cy="646113"/>
          </a:xfrm>
          <a:prstGeom prst="rect">
            <a:avLst/>
          </a:prstGeom>
          <a:noFill/>
          <a:ln w="9525" algn="ctr">
            <a:noFill/>
            <a:miter lim="800000"/>
            <a:headEnd/>
            <a:tailEnd/>
          </a:ln>
          <a:effectLst/>
        </p:spPr>
        <p:txBody>
          <a:bodyPr vert="horz" wrap="square" lIns="91440" tIns="45720" rIns="91440" bIns="45720" numCol="1" rtlCol="1" anchor="ctr" anchorCtr="0" compatLnSpc="1">
            <a:prstTxWarp prst="textNoShape">
              <a:avLst/>
            </a:prstTxWarp>
            <a:spAutoFit/>
          </a:bodyPr>
          <a:lstStyle/>
          <a:p>
            <a:pPr lvl="0"/>
            <a:r>
              <a:rPr lang="he-IL"/>
              <a:t>לחץ כדי לערוך סגנון כותרת של </a:t>
            </a:r>
          </a:p>
        </p:txBody>
      </p:sp>
      <p:sp>
        <p:nvSpPr>
          <p:cNvPr id="3080" name="Line 10"/>
          <p:cNvSpPr>
            <a:spLocks noChangeShapeType="1"/>
          </p:cNvSpPr>
          <p:nvPr/>
        </p:nvSpPr>
        <p:spPr bwMode="auto">
          <a:xfrm>
            <a:off x="5675313" y="6357938"/>
            <a:ext cx="14287" cy="500062"/>
          </a:xfrm>
          <a:prstGeom prst="line">
            <a:avLst/>
          </a:prstGeom>
          <a:noFill/>
          <a:ln w="9525">
            <a:noFill/>
            <a:round/>
            <a:headEnd/>
            <a:tailEnd/>
          </a:ln>
        </p:spPr>
        <p:txBody>
          <a:bodyPr/>
          <a:lstStyle/>
          <a:p>
            <a:pPr algn="l" rtl="0" eaLnBrk="0" hangingPunct="0">
              <a:defRPr/>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303365906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2" r:id="rId6"/>
    <p:sldLayoutId id="2147483726" r:id="rId7"/>
    <p:sldLayoutId id="2147483729" r:id="rId8"/>
    <p:sldLayoutId id="2147483730" r:id="rId9"/>
    <p:sldLayoutId id="2147483731" r:id="rId10"/>
  </p:sldLayoutIdLst>
  <p:transition/>
  <p:txStyles>
    <p:titleStyle>
      <a:lvl1pPr algn="ctr" rtl="1" eaLnBrk="0" fontAlgn="base" hangingPunct="0">
        <a:spcBef>
          <a:spcPct val="0"/>
        </a:spcBef>
        <a:spcAft>
          <a:spcPct val="0"/>
        </a:spcAft>
        <a:defRPr lang="he-IL" sz="3600" b="1" kern="1200">
          <a:solidFill>
            <a:schemeClr val="tx2"/>
          </a:solidFill>
          <a:effectLst>
            <a:outerShdw blurRad="38100" dist="38100" dir="2700000" algn="tl">
              <a:srgbClr val="C0C0C0"/>
            </a:outerShdw>
          </a:effectLst>
          <a:latin typeface="Guttman Hatzvi" pitchFamily="2" charset="-79"/>
          <a:ea typeface="+mj-ea"/>
          <a:cs typeface="Guttman Hatzvi" pitchFamily="2" charset="-79"/>
        </a:defRPr>
      </a:lvl1pPr>
      <a:lvl2pPr algn="ctr" rtl="1" eaLnBrk="0" fontAlgn="base" hangingPunct="0">
        <a:spcBef>
          <a:spcPct val="0"/>
        </a:spcBef>
        <a:spcAft>
          <a:spcPct val="0"/>
        </a:spcAft>
        <a:defRPr sz="3600" b="1">
          <a:solidFill>
            <a:schemeClr val="tx2"/>
          </a:solidFill>
          <a:effectLst>
            <a:outerShdw blurRad="38100" dist="38100" dir="2700000" algn="tl">
              <a:srgbClr val="000000"/>
            </a:outerShdw>
          </a:effectLst>
          <a:latin typeface="Guttman Hatzvi" pitchFamily="2" charset="-79"/>
          <a:cs typeface="Guttman Hatzvi" pitchFamily="2" charset="-79"/>
        </a:defRPr>
      </a:lvl2pPr>
      <a:lvl3pPr algn="ctr" rtl="1" eaLnBrk="0" fontAlgn="base" hangingPunct="0">
        <a:spcBef>
          <a:spcPct val="0"/>
        </a:spcBef>
        <a:spcAft>
          <a:spcPct val="0"/>
        </a:spcAft>
        <a:defRPr sz="3600" b="1">
          <a:solidFill>
            <a:schemeClr val="tx2"/>
          </a:solidFill>
          <a:effectLst>
            <a:outerShdw blurRad="38100" dist="38100" dir="2700000" algn="tl">
              <a:srgbClr val="000000"/>
            </a:outerShdw>
          </a:effectLst>
          <a:latin typeface="Guttman Hatzvi" pitchFamily="2" charset="-79"/>
          <a:cs typeface="Guttman Hatzvi" pitchFamily="2" charset="-79"/>
        </a:defRPr>
      </a:lvl3pPr>
      <a:lvl4pPr algn="ctr" rtl="1" eaLnBrk="0" fontAlgn="base" hangingPunct="0">
        <a:spcBef>
          <a:spcPct val="0"/>
        </a:spcBef>
        <a:spcAft>
          <a:spcPct val="0"/>
        </a:spcAft>
        <a:defRPr sz="3600" b="1">
          <a:solidFill>
            <a:schemeClr val="tx2"/>
          </a:solidFill>
          <a:effectLst>
            <a:outerShdw blurRad="38100" dist="38100" dir="2700000" algn="tl">
              <a:srgbClr val="000000"/>
            </a:outerShdw>
          </a:effectLst>
          <a:latin typeface="Guttman Hatzvi" pitchFamily="2" charset="-79"/>
          <a:cs typeface="Guttman Hatzvi" pitchFamily="2" charset="-79"/>
        </a:defRPr>
      </a:lvl4pPr>
      <a:lvl5pPr algn="ctr" rtl="1" eaLnBrk="0" fontAlgn="base" hangingPunct="0">
        <a:spcBef>
          <a:spcPct val="0"/>
        </a:spcBef>
        <a:spcAft>
          <a:spcPct val="0"/>
        </a:spcAft>
        <a:defRPr sz="3600" b="1">
          <a:solidFill>
            <a:schemeClr val="tx2"/>
          </a:solidFill>
          <a:effectLst>
            <a:outerShdw blurRad="38100" dist="38100" dir="2700000" algn="tl">
              <a:srgbClr val="000000"/>
            </a:outerShdw>
          </a:effectLst>
          <a:latin typeface="Guttman Hatzvi" pitchFamily="2" charset="-79"/>
          <a:cs typeface="Guttman Hatzvi" pitchFamily="2" charset="-79"/>
        </a:defRPr>
      </a:lvl5pPr>
      <a:lvl6pPr marL="457200" algn="ctr" rtl="1" fontAlgn="base">
        <a:spcBef>
          <a:spcPct val="0"/>
        </a:spcBef>
        <a:spcAft>
          <a:spcPct val="0"/>
        </a:spcAft>
        <a:defRPr sz="3200" b="1">
          <a:solidFill>
            <a:srgbClr val="0000FF"/>
          </a:solidFill>
          <a:effectLst>
            <a:outerShdw blurRad="38100" dist="38100" dir="2700000" algn="tl">
              <a:srgbClr val="000000"/>
            </a:outerShdw>
          </a:effectLst>
          <a:latin typeface="Arial" pitchFamily="34" charset="0"/>
          <a:cs typeface="Guttman Hatzvi" pitchFamily="2" charset="-79"/>
        </a:defRPr>
      </a:lvl6pPr>
      <a:lvl7pPr marL="914400" algn="ctr" rtl="1" fontAlgn="base">
        <a:spcBef>
          <a:spcPct val="0"/>
        </a:spcBef>
        <a:spcAft>
          <a:spcPct val="0"/>
        </a:spcAft>
        <a:defRPr sz="3200" b="1">
          <a:solidFill>
            <a:srgbClr val="0000FF"/>
          </a:solidFill>
          <a:effectLst>
            <a:outerShdw blurRad="38100" dist="38100" dir="2700000" algn="tl">
              <a:srgbClr val="000000"/>
            </a:outerShdw>
          </a:effectLst>
          <a:latin typeface="Arial" pitchFamily="34" charset="0"/>
          <a:cs typeface="Guttman Hatzvi" pitchFamily="2" charset="-79"/>
        </a:defRPr>
      </a:lvl7pPr>
      <a:lvl8pPr marL="1371600" algn="ctr" rtl="1" fontAlgn="base">
        <a:spcBef>
          <a:spcPct val="0"/>
        </a:spcBef>
        <a:spcAft>
          <a:spcPct val="0"/>
        </a:spcAft>
        <a:defRPr sz="3200" b="1">
          <a:solidFill>
            <a:srgbClr val="0000FF"/>
          </a:solidFill>
          <a:effectLst>
            <a:outerShdw blurRad="38100" dist="38100" dir="2700000" algn="tl">
              <a:srgbClr val="000000"/>
            </a:outerShdw>
          </a:effectLst>
          <a:latin typeface="Arial" pitchFamily="34" charset="0"/>
          <a:cs typeface="Guttman Hatzvi" pitchFamily="2" charset="-79"/>
        </a:defRPr>
      </a:lvl8pPr>
      <a:lvl9pPr marL="1828800" algn="ctr" rtl="1" fontAlgn="base">
        <a:spcBef>
          <a:spcPct val="0"/>
        </a:spcBef>
        <a:spcAft>
          <a:spcPct val="0"/>
        </a:spcAft>
        <a:defRPr sz="3200" b="1">
          <a:solidFill>
            <a:srgbClr val="0000FF"/>
          </a:solidFill>
          <a:effectLst>
            <a:outerShdw blurRad="38100" dist="38100" dir="2700000" algn="tl">
              <a:srgbClr val="000000"/>
            </a:outerShdw>
          </a:effectLst>
          <a:latin typeface="Arial" pitchFamily="34" charset="0"/>
          <a:cs typeface="Guttman Hatzvi" pitchFamily="2" charset="-79"/>
        </a:defRPr>
      </a:lvl9pPr>
    </p:titleStyle>
    <p:bodyStyle>
      <a:lvl1pPr marL="342900" indent="-342900" algn="r" rtl="1" eaLnBrk="0" fontAlgn="base" hangingPunct="0">
        <a:lnSpc>
          <a:spcPct val="110000"/>
        </a:lnSpc>
        <a:spcBef>
          <a:spcPct val="20000"/>
        </a:spcBef>
        <a:spcAft>
          <a:spcPct val="0"/>
        </a:spcAft>
        <a:buSzPct val="75000"/>
        <a:buFont typeface="Wingdings" pitchFamily="2" charset="2"/>
        <a:buBlip>
          <a:blip r:embed="rId13"/>
        </a:buBlip>
        <a:defRPr sz="2400" b="1">
          <a:solidFill>
            <a:schemeClr val="tx2"/>
          </a:solidFill>
          <a:effectLst>
            <a:outerShdw blurRad="38100" dist="38100" dir="2700000" algn="tl">
              <a:srgbClr val="C0C0C0"/>
            </a:outerShdw>
          </a:effectLst>
          <a:latin typeface="+mn-lt"/>
          <a:ea typeface="+mn-ea"/>
          <a:cs typeface="+mn-cs"/>
        </a:defRPr>
      </a:lvl1pPr>
      <a:lvl2pPr marL="742950" indent="-285750" algn="r" rtl="1" eaLnBrk="0" fontAlgn="base" hangingPunct="0">
        <a:lnSpc>
          <a:spcPct val="110000"/>
        </a:lnSpc>
        <a:spcBef>
          <a:spcPct val="20000"/>
        </a:spcBef>
        <a:spcAft>
          <a:spcPct val="0"/>
        </a:spcAft>
        <a:buSzPct val="50000"/>
        <a:buBlip>
          <a:blip r:embed="rId14"/>
        </a:buBlip>
        <a:defRPr sz="2400" b="1">
          <a:solidFill>
            <a:schemeClr val="tx2"/>
          </a:solidFill>
          <a:effectLst>
            <a:outerShdw blurRad="38100" dist="38100" dir="2700000" algn="tl">
              <a:srgbClr val="C0C0C0"/>
            </a:outerShdw>
          </a:effectLst>
          <a:latin typeface="+mn-lt"/>
          <a:cs typeface="+mn-cs"/>
        </a:defRPr>
      </a:lvl2pPr>
      <a:lvl3pPr marL="1143000" indent="-228600" algn="r" rtl="1" eaLnBrk="0" fontAlgn="base" hangingPunct="0">
        <a:lnSpc>
          <a:spcPct val="110000"/>
        </a:lnSpc>
        <a:spcBef>
          <a:spcPct val="20000"/>
        </a:spcBef>
        <a:spcAft>
          <a:spcPct val="0"/>
        </a:spcAft>
        <a:buSzPct val="60000"/>
        <a:buBlip>
          <a:blip r:embed="rId15"/>
        </a:buBlip>
        <a:defRPr sz="2400" b="1">
          <a:solidFill>
            <a:schemeClr val="tx2"/>
          </a:solidFill>
          <a:effectLst>
            <a:outerShdw blurRad="38100" dist="38100" dir="2700000" algn="tl">
              <a:srgbClr val="C0C0C0"/>
            </a:outerShdw>
          </a:effectLst>
          <a:latin typeface="+mn-lt"/>
          <a:cs typeface="+mn-cs"/>
        </a:defRPr>
      </a:lvl3pPr>
      <a:lvl4pPr marL="1600200" indent="-228600" algn="r" rtl="1" eaLnBrk="0" fontAlgn="base" hangingPunct="0">
        <a:lnSpc>
          <a:spcPct val="110000"/>
        </a:lnSpc>
        <a:spcBef>
          <a:spcPct val="20000"/>
        </a:spcBef>
        <a:spcAft>
          <a:spcPct val="0"/>
        </a:spcAft>
        <a:buChar char="•"/>
        <a:defRPr sz="2400" b="1">
          <a:solidFill>
            <a:schemeClr val="tx2"/>
          </a:solidFill>
          <a:effectLst>
            <a:outerShdw blurRad="38100" dist="38100" dir="2700000" algn="tl">
              <a:srgbClr val="C0C0C0"/>
            </a:outerShdw>
          </a:effectLst>
          <a:latin typeface="+mn-lt"/>
          <a:cs typeface="+mn-cs"/>
        </a:defRPr>
      </a:lvl4pPr>
      <a:lvl5pPr marL="2057400" indent="-228600" algn="r" rtl="1" eaLnBrk="0" fontAlgn="base" hangingPunct="0">
        <a:lnSpc>
          <a:spcPct val="110000"/>
        </a:lnSpc>
        <a:spcBef>
          <a:spcPct val="20000"/>
        </a:spcBef>
        <a:spcAft>
          <a:spcPct val="0"/>
        </a:spcAft>
        <a:buChar char="•"/>
        <a:defRPr sz="2400" b="1">
          <a:solidFill>
            <a:schemeClr val="tx2"/>
          </a:solidFill>
          <a:effectLst>
            <a:outerShdw blurRad="38100" dist="38100" dir="2700000" algn="tl">
              <a:srgbClr val="C0C0C0"/>
            </a:outerShdw>
          </a:effectLst>
          <a:latin typeface="+mn-lt"/>
          <a:cs typeface="+mn-cs"/>
        </a:defRPr>
      </a:lvl5pPr>
      <a:lvl6pPr marL="2514600" indent="-228600" algn="r" rtl="1" fontAlgn="base">
        <a:lnSpc>
          <a:spcPct val="110000"/>
        </a:lnSpc>
        <a:spcBef>
          <a:spcPct val="20000"/>
        </a:spcBef>
        <a:spcAft>
          <a:spcPct val="0"/>
        </a:spcAft>
        <a:buChar char="•"/>
        <a:defRPr sz="2400" b="1">
          <a:solidFill>
            <a:schemeClr val="accent2"/>
          </a:solidFill>
          <a:effectLst>
            <a:outerShdw blurRad="38100" dist="38100" dir="2700000" algn="tl">
              <a:srgbClr val="C0C0C0"/>
            </a:outerShdw>
          </a:effectLst>
          <a:latin typeface="+mn-lt"/>
          <a:cs typeface="+mn-cs"/>
        </a:defRPr>
      </a:lvl6pPr>
      <a:lvl7pPr marL="2971800" indent="-228600" algn="r" rtl="1" fontAlgn="base">
        <a:lnSpc>
          <a:spcPct val="110000"/>
        </a:lnSpc>
        <a:spcBef>
          <a:spcPct val="20000"/>
        </a:spcBef>
        <a:spcAft>
          <a:spcPct val="0"/>
        </a:spcAft>
        <a:buChar char="•"/>
        <a:defRPr sz="2400" b="1">
          <a:solidFill>
            <a:schemeClr val="accent2"/>
          </a:solidFill>
          <a:effectLst>
            <a:outerShdw blurRad="38100" dist="38100" dir="2700000" algn="tl">
              <a:srgbClr val="C0C0C0"/>
            </a:outerShdw>
          </a:effectLst>
          <a:latin typeface="+mn-lt"/>
          <a:cs typeface="+mn-cs"/>
        </a:defRPr>
      </a:lvl7pPr>
      <a:lvl8pPr marL="3429000" indent="-228600" algn="r" rtl="1" fontAlgn="base">
        <a:lnSpc>
          <a:spcPct val="110000"/>
        </a:lnSpc>
        <a:spcBef>
          <a:spcPct val="20000"/>
        </a:spcBef>
        <a:spcAft>
          <a:spcPct val="0"/>
        </a:spcAft>
        <a:buChar char="•"/>
        <a:defRPr sz="2400" b="1">
          <a:solidFill>
            <a:schemeClr val="accent2"/>
          </a:solidFill>
          <a:effectLst>
            <a:outerShdw blurRad="38100" dist="38100" dir="2700000" algn="tl">
              <a:srgbClr val="C0C0C0"/>
            </a:outerShdw>
          </a:effectLst>
          <a:latin typeface="+mn-lt"/>
          <a:cs typeface="+mn-cs"/>
        </a:defRPr>
      </a:lvl8pPr>
      <a:lvl9pPr marL="3886200" indent="-228600" algn="r" rtl="1" fontAlgn="base">
        <a:lnSpc>
          <a:spcPct val="110000"/>
        </a:lnSpc>
        <a:spcBef>
          <a:spcPct val="20000"/>
        </a:spcBef>
        <a:spcAft>
          <a:spcPct val="0"/>
        </a:spcAft>
        <a:buChar char="•"/>
        <a:defRPr sz="2400" b="1">
          <a:solidFill>
            <a:schemeClr val="accent2"/>
          </a:solidFill>
          <a:effectLst>
            <a:outerShdw blurRad="38100" dist="38100" dir="2700000" algn="tl">
              <a:srgbClr val="C0C0C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pic>
        <p:nvPicPr>
          <p:cNvPr id="2050" name="תמונה 30" descr="reka-new1.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575" y="0"/>
            <a:ext cx="91380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241698" y="6553200"/>
            <a:ext cx="5965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spcBef>
                <a:spcPct val="50000"/>
              </a:spcBef>
              <a:defRPr/>
            </a:pPr>
            <a:fld id="{832C9F12-79E0-4FB0-9039-B8CF66FD709F}" type="slidenum">
              <a:rPr lang="he-IL" altLang="he-IL" sz="900" b="1" smtClean="0">
                <a:solidFill>
                  <a:srgbClr val="000000"/>
                </a:solidFill>
                <a:latin typeface="Tahoma" panose="020B0604030504040204" pitchFamily="34" charset="0"/>
                <a:cs typeface="Arial"/>
              </a:rPr>
              <a:pPr algn="ctr" eaLnBrk="0" hangingPunct="0">
                <a:spcBef>
                  <a:spcPct val="50000"/>
                </a:spcBef>
                <a:defRPr/>
              </a:pPr>
              <a:t>‹#›</a:t>
            </a:fld>
            <a:endParaRPr lang="en-US" altLang="he-IL" sz="900" b="1">
              <a:solidFill>
                <a:srgbClr val="000000"/>
              </a:solidFill>
              <a:latin typeface="Tahoma" panose="020B0604030504040204" pitchFamily="34" charset="0"/>
              <a:cs typeface="Arial"/>
            </a:endParaRPr>
          </a:p>
        </p:txBody>
      </p:sp>
      <p:sp>
        <p:nvSpPr>
          <p:cNvPr id="25607" name="Rectangle 7"/>
          <p:cNvSpPr>
            <a:spLocks noGrp="1" noChangeArrowheads="1"/>
          </p:cNvSpPr>
          <p:nvPr>
            <p:ph type="title"/>
          </p:nvPr>
        </p:nvSpPr>
        <p:spPr bwMode="auto">
          <a:xfrm>
            <a:off x="2758679" y="206376"/>
            <a:ext cx="6324600" cy="511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a:t>
            </a:r>
          </a:p>
        </p:txBody>
      </p:sp>
      <p:sp>
        <p:nvSpPr>
          <p:cNvPr id="2053" name="Rectangle 8"/>
          <p:cNvSpPr>
            <a:spLocks noGrp="1" noChangeArrowheads="1"/>
          </p:cNvSpPr>
          <p:nvPr>
            <p:ph type="body" idx="1"/>
          </p:nvPr>
        </p:nvSpPr>
        <p:spPr bwMode="auto">
          <a:xfrm>
            <a:off x="914400" y="15240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2054" name="מלבן 12"/>
          <p:cNvSpPr>
            <a:spLocks noChangeArrowheads="1"/>
          </p:cNvSpPr>
          <p:nvPr/>
        </p:nvSpPr>
        <p:spPr bwMode="auto">
          <a:xfrm>
            <a:off x="7649766" y="6294438"/>
            <a:ext cx="1433513"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defRPr/>
            </a:pPr>
            <a:r>
              <a:rPr lang="he-IL" altLang="he-IL" sz="900" b="1" dirty="0" err="1">
                <a:solidFill>
                  <a:srgbClr val="FFFFFF"/>
                </a:solidFill>
                <a:latin typeface="Tahoma" panose="020B0604030504040204" pitchFamily="34" charset="0"/>
                <a:cs typeface="Arial"/>
              </a:rPr>
              <a:t>אמ"ץ</a:t>
            </a:r>
            <a:r>
              <a:rPr lang="he-IL" altLang="he-IL" sz="900" b="1" dirty="0">
                <a:solidFill>
                  <a:srgbClr val="FFFFFF"/>
                </a:solidFill>
                <a:latin typeface="Tahoma" panose="020B0604030504040204" pitchFamily="34" charset="0"/>
                <a:cs typeface="Arial"/>
              </a:rPr>
              <a:t> | חטיבת תוה"ד</a:t>
            </a:r>
            <a:br>
              <a:rPr lang="en-US" altLang="he-IL" sz="900" b="1" dirty="0">
                <a:solidFill>
                  <a:srgbClr val="FFFFFF"/>
                </a:solidFill>
                <a:latin typeface="Tahoma" panose="020B0604030504040204" pitchFamily="34" charset="0"/>
                <a:cs typeface="Arial"/>
              </a:rPr>
            </a:br>
            <a:br>
              <a:rPr lang="en-US" altLang="he-IL" sz="900" b="1" dirty="0">
                <a:solidFill>
                  <a:srgbClr val="FFFFFF"/>
                </a:solidFill>
                <a:latin typeface="Tahoma" panose="020B0604030504040204" pitchFamily="34" charset="0"/>
                <a:cs typeface="Arial"/>
              </a:rPr>
            </a:br>
            <a:endParaRPr lang="he-IL" altLang="he-IL" sz="900" b="1" dirty="0">
              <a:solidFill>
                <a:srgbClr val="FFFFFF"/>
              </a:solidFill>
              <a:latin typeface="Tahoma" panose="020B0604030504040204" pitchFamily="34" charset="0"/>
              <a:cs typeface="Arial"/>
            </a:endParaRPr>
          </a:p>
          <a:p>
            <a:pPr algn="just">
              <a:defRPr/>
            </a:pPr>
            <a:endParaRPr lang="he-IL" altLang="he-IL" sz="825" b="1" dirty="0">
              <a:solidFill>
                <a:srgbClr val="FFFFFF"/>
              </a:solidFill>
              <a:latin typeface="Tahoma" panose="020B0604030504040204" pitchFamily="34" charset="0"/>
              <a:cs typeface="Arial"/>
            </a:endParaRPr>
          </a:p>
        </p:txBody>
      </p:sp>
      <p:sp>
        <p:nvSpPr>
          <p:cNvPr id="2055" name="מציין מיקום תוכן 6"/>
          <p:cNvSpPr txBox="1">
            <a:spLocks/>
          </p:cNvSpPr>
          <p:nvPr/>
        </p:nvSpPr>
        <p:spPr bwMode="auto">
          <a:xfrm>
            <a:off x="762000" y="6543676"/>
            <a:ext cx="9906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eaLnBrk="0" hangingPunct="0">
              <a:spcBef>
                <a:spcPct val="20000"/>
              </a:spcBef>
              <a:buSzPct val="100000"/>
              <a:buFont typeface="Arial" panose="020B0604020202020204" pitchFamily="34" charset="0"/>
              <a:buNone/>
              <a:defRPr/>
            </a:pPr>
            <a:r>
              <a:rPr lang="he-IL" altLang="he-IL" sz="900" b="1">
                <a:solidFill>
                  <a:srgbClr val="000000"/>
                </a:solidFill>
                <a:latin typeface="Tahoma" panose="020B0604030504040204" pitchFamily="34" charset="0"/>
                <a:cs typeface="Arial"/>
              </a:rPr>
              <a:t>שמור|</a:t>
            </a:r>
          </a:p>
        </p:txBody>
      </p:sp>
      <p:pic>
        <p:nvPicPr>
          <p:cNvPr id="40" name="תמונה 39" descr="amatz.png"/>
          <p:cNvPicPr>
            <a:picLocks noChangeAspect="1"/>
          </p:cNvPicPr>
          <p:nvPr/>
        </p:nvPicPr>
        <p:blipFill>
          <a:blip r:embed="rId12"/>
          <a:stretch>
            <a:fillRect/>
          </a:stretch>
        </p:blipFill>
        <p:spPr>
          <a:xfrm>
            <a:off x="1521619" y="103188"/>
            <a:ext cx="760810" cy="958850"/>
          </a:xfrm>
          <a:prstGeom prst="rect">
            <a:avLst/>
          </a:prstGeom>
          <a:effectLst>
            <a:outerShdw blurRad="50800" dist="38100" dir="5400000" algn="t" rotWithShape="0">
              <a:prstClr val="black">
                <a:alpha val="69000"/>
              </a:prstClr>
            </a:outerShdw>
          </a:effectLst>
        </p:spPr>
      </p:pic>
      <p:pic>
        <p:nvPicPr>
          <p:cNvPr id="43" name="תמונה 42" descr="SemelTohad.png"/>
          <p:cNvPicPr>
            <a:picLocks noChangeAspect="1"/>
          </p:cNvPicPr>
          <p:nvPr/>
        </p:nvPicPr>
        <p:blipFill>
          <a:blip r:embed="rId13"/>
          <a:stretch>
            <a:fillRect/>
          </a:stretch>
        </p:blipFill>
        <p:spPr>
          <a:xfrm>
            <a:off x="789385" y="192088"/>
            <a:ext cx="753665" cy="754062"/>
          </a:xfrm>
          <a:prstGeom prst="rect">
            <a:avLst/>
          </a:prstGeom>
          <a:noFill/>
          <a:ln>
            <a:noFill/>
          </a:ln>
          <a:effectLst>
            <a:outerShdw blurRad="50800" dist="38100" dir="5400000" sx="102000" sy="102000" algn="t" rotWithShape="0">
              <a:prstClr val="black"/>
            </a:outerShdw>
          </a:effectLst>
        </p:spPr>
      </p:pic>
      <p:pic>
        <p:nvPicPr>
          <p:cNvPr id="10" name="תמונה 9"/>
          <p:cNvPicPr>
            <a:picLocks noChangeAspect="1"/>
          </p:cNvPicPr>
          <p:nvPr userDrawn="1"/>
        </p:nvPicPr>
        <p:blipFill rotWithShape="1">
          <a:blip r:embed="rId14"/>
          <a:srcRect l="11569" r="9860"/>
          <a:stretch/>
        </p:blipFill>
        <p:spPr>
          <a:xfrm>
            <a:off x="71438" y="206376"/>
            <a:ext cx="684610" cy="701675"/>
          </a:xfrm>
          <a:prstGeom prst="rect">
            <a:avLst/>
          </a:prstGeom>
          <a:effectLst>
            <a:outerShdw blurRad="50800" dist="38100" dir="2700000" algn="tl" rotWithShape="0">
              <a:prstClr val="black">
                <a:alpha val="40000"/>
              </a:prstClr>
            </a:outerShdw>
          </a:effectLst>
        </p:spPr>
      </p:pic>
      <p:sp>
        <p:nvSpPr>
          <p:cNvPr id="2059" name="TextBox 10"/>
          <p:cNvSpPr txBox="1">
            <a:spLocks noChangeArrowheads="1"/>
          </p:cNvSpPr>
          <p:nvPr userDrawn="1"/>
        </p:nvSpPr>
        <p:spPr bwMode="auto">
          <a:xfrm>
            <a:off x="6224588" y="6512396"/>
            <a:ext cx="2880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hangingPunct="0">
              <a:defRPr/>
            </a:pPr>
            <a:r>
              <a:rPr lang="he-IL" altLang="he-IL" sz="900" b="1" dirty="0">
                <a:solidFill>
                  <a:srgbClr val="FFFFFF"/>
                </a:solidFill>
                <a:latin typeface="Times New Roman" panose="02020603050405020304" pitchFamily="18" charset="0"/>
                <a:cs typeface="Arial"/>
              </a:rPr>
              <a:t>המכללה לפו"ם </a:t>
            </a:r>
            <a:r>
              <a:rPr lang="he-IL" altLang="he-IL" sz="900" b="1" dirty="0">
                <a:solidFill>
                  <a:srgbClr val="FFFFFF"/>
                </a:solidFill>
                <a:latin typeface="Tahoma" panose="020B0604030504040204" pitchFamily="34" charset="0"/>
                <a:cs typeface="Arial"/>
              </a:rPr>
              <a:t>|  </a:t>
            </a:r>
            <a:r>
              <a:rPr lang="he-IL" altLang="he-IL" sz="900" b="1" dirty="0">
                <a:solidFill>
                  <a:srgbClr val="FFFFFF"/>
                </a:solidFill>
                <a:latin typeface="Times New Roman" panose="02020603050405020304" pitchFamily="18" charset="0"/>
                <a:cs typeface="Arial"/>
              </a:rPr>
              <a:t>פו"ם אפק</a:t>
            </a:r>
          </a:p>
        </p:txBody>
      </p:sp>
    </p:spTree>
    <p:extLst>
      <p:ext uri="{BB962C8B-B14F-4D97-AF65-F5344CB8AC3E}">
        <p14:creationId xmlns:p14="http://schemas.microsoft.com/office/powerpoint/2010/main" val="37884079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sldNum="0" hdr="0" ftr="0"/>
  <p:txStyles>
    <p:titleStyle>
      <a:lvl1pPr algn="r" rtl="1" eaLnBrk="0" fontAlgn="base" hangingPunct="0">
        <a:spcBef>
          <a:spcPct val="0"/>
        </a:spcBef>
        <a:spcAft>
          <a:spcPct val="0"/>
        </a:spcAft>
        <a:defRPr lang="he-IL" sz="1800" b="1" dirty="0">
          <a:solidFill>
            <a:srgbClr val="002060"/>
          </a:solidFill>
          <a:effectLst>
            <a:outerShdw blurRad="38100" dist="38100" dir="2700000" algn="tl">
              <a:srgbClr val="000000">
                <a:alpha val="43137"/>
              </a:srgbClr>
            </a:outerShdw>
          </a:effectLst>
          <a:latin typeface="Tahoma" pitchFamily="34" charset="0"/>
          <a:ea typeface="Tahoma" pitchFamily="34" charset="0"/>
          <a:cs typeface="+mn-cs"/>
        </a:defRPr>
      </a:lvl1pPr>
      <a:lvl2pPr algn="r" rtl="1" eaLnBrk="0" fontAlgn="base" hangingPunct="0">
        <a:spcBef>
          <a:spcPct val="0"/>
        </a:spcBef>
        <a:spcAft>
          <a:spcPct val="0"/>
        </a:spcAft>
        <a:defRPr sz="1800" b="1">
          <a:solidFill>
            <a:srgbClr val="002060"/>
          </a:solidFill>
          <a:effectLst>
            <a:outerShdw blurRad="38100" dist="38100" dir="2700000" algn="tl">
              <a:srgbClr val="FFFFFF"/>
            </a:outerShdw>
          </a:effectLst>
          <a:latin typeface="Tahoma" pitchFamily="34" charset="0"/>
          <a:cs typeface="Tahoma" pitchFamily="34" charset="0"/>
        </a:defRPr>
      </a:lvl2pPr>
      <a:lvl3pPr algn="r" rtl="1" eaLnBrk="0" fontAlgn="base" hangingPunct="0">
        <a:spcBef>
          <a:spcPct val="0"/>
        </a:spcBef>
        <a:spcAft>
          <a:spcPct val="0"/>
        </a:spcAft>
        <a:defRPr sz="1800" b="1">
          <a:solidFill>
            <a:srgbClr val="002060"/>
          </a:solidFill>
          <a:effectLst>
            <a:outerShdw blurRad="38100" dist="38100" dir="2700000" algn="tl">
              <a:srgbClr val="FFFFFF"/>
            </a:outerShdw>
          </a:effectLst>
          <a:latin typeface="Tahoma" pitchFamily="34" charset="0"/>
          <a:cs typeface="Tahoma" pitchFamily="34" charset="0"/>
        </a:defRPr>
      </a:lvl3pPr>
      <a:lvl4pPr algn="r" rtl="1" eaLnBrk="0" fontAlgn="base" hangingPunct="0">
        <a:spcBef>
          <a:spcPct val="0"/>
        </a:spcBef>
        <a:spcAft>
          <a:spcPct val="0"/>
        </a:spcAft>
        <a:defRPr sz="1800" b="1">
          <a:solidFill>
            <a:srgbClr val="002060"/>
          </a:solidFill>
          <a:effectLst>
            <a:outerShdw blurRad="38100" dist="38100" dir="2700000" algn="tl">
              <a:srgbClr val="FFFFFF"/>
            </a:outerShdw>
          </a:effectLst>
          <a:latin typeface="Tahoma" pitchFamily="34" charset="0"/>
          <a:cs typeface="Tahoma" pitchFamily="34" charset="0"/>
        </a:defRPr>
      </a:lvl4pPr>
      <a:lvl5pPr algn="r" rtl="1" eaLnBrk="0" fontAlgn="base" hangingPunct="0">
        <a:spcBef>
          <a:spcPct val="0"/>
        </a:spcBef>
        <a:spcAft>
          <a:spcPct val="0"/>
        </a:spcAft>
        <a:defRPr sz="1800" b="1">
          <a:solidFill>
            <a:srgbClr val="002060"/>
          </a:solidFill>
          <a:effectLst>
            <a:outerShdw blurRad="38100" dist="38100" dir="2700000" algn="tl">
              <a:srgbClr val="FFFFFF"/>
            </a:outerShdw>
          </a:effectLst>
          <a:latin typeface="Tahoma" pitchFamily="34" charset="0"/>
          <a:cs typeface="Tahoma" pitchFamily="34" charset="0"/>
        </a:defRPr>
      </a:lvl5pPr>
      <a:lvl6pPr marL="342900" algn="ctr" rtl="1" eaLnBrk="1" fontAlgn="base" hangingPunct="1">
        <a:spcBef>
          <a:spcPct val="0"/>
        </a:spcBef>
        <a:spcAft>
          <a:spcPct val="0"/>
        </a:spcAft>
        <a:defRPr sz="2100" b="1">
          <a:solidFill>
            <a:schemeClr val="tx2"/>
          </a:solidFill>
          <a:effectLst>
            <a:outerShdw blurRad="38100" dist="38100" dir="2700000" algn="tl">
              <a:srgbClr val="FFFFFF"/>
            </a:outerShdw>
          </a:effectLst>
          <a:latin typeface="Times New Roman" pitchFamily="18" charset="0"/>
          <a:cs typeface="Arial" pitchFamily="34" charset="0"/>
        </a:defRPr>
      </a:lvl6pPr>
      <a:lvl7pPr marL="685800" algn="ctr" rtl="1" eaLnBrk="1" fontAlgn="base" hangingPunct="1">
        <a:spcBef>
          <a:spcPct val="0"/>
        </a:spcBef>
        <a:spcAft>
          <a:spcPct val="0"/>
        </a:spcAft>
        <a:defRPr sz="2100" b="1">
          <a:solidFill>
            <a:schemeClr val="tx2"/>
          </a:solidFill>
          <a:effectLst>
            <a:outerShdw blurRad="38100" dist="38100" dir="2700000" algn="tl">
              <a:srgbClr val="FFFFFF"/>
            </a:outerShdw>
          </a:effectLst>
          <a:latin typeface="Times New Roman" pitchFamily="18" charset="0"/>
          <a:cs typeface="Arial" pitchFamily="34" charset="0"/>
        </a:defRPr>
      </a:lvl7pPr>
      <a:lvl8pPr marL="1028700" algn="ctr" rtl="1" eaLnBrk="1" fontAlgn="base" hangingPunct="1">
        <a:spcBef>
          <a:spcPct val="0"/>
        </a:spcBef>
        <a:spcAft>
          <a:spcPct val="0"/>
        </a:spcAft>
        <a:defRPr sz="2100" b="1">
          <a:solidFill>
            <a:schemeClr val="tx2"/>
          </a:solidFill>
          <a:effectLst>
            <a:outerShdw blurRad="38100" dist="38100" dir="2700000" algn="tl">
              <a:srgbClr val="FFFFFF"/>
            </a:outerShdw>
          </a:effectLst>
          <a:latin typeface="Times New Roman" pitchFamily="18" charset="0"/>
          <a:cs typeface="Arial" pitchFamily="34" charset="0"/>
        </a:defRPr>
      </a:lvl8pPr>
      <a:lvl9pPr marL="1371600" algn="ctr" rtl="1" eaLnBrk="1" fontAlgn="base" hangingPunct="1">
        <a:spcBef>
          <a:spcPct val="0"/>
        </a:spcBef>
        <a:spcAft>
          <a:spcPct val="0"/>
        </a:spcAft>
        <a:defRPr sz="2100" b="1">
          <a:solidFill>
            <a:schemeClr val="tx2"/>
          </a:solidFill>
          <a:effectLst>
            <a:outerShdw blurRad="38100" dist="38100" dir="2700000" algn="tl">
              <a:srgbClr val="FFFFFF"/>
            </a:outerShdw>
          </a:effectLst>
          <a:latin typeface="Times New Roman" pitchFamily="18" charset="0"/>
          <a:cs typeface="Arial" pitchFamily="34" charset="0"/>
        </a:defRPr>
      </a:lvl9pPr>
    </p:titleStyle>
    <p:bodyStyle>
      <a:lvl1pPr marL="257175" indent="-257175" algn="r" rtl="1" eaLnBrk="0" fontAlgn="base" hangingPunct="0">
        <a:lnSpc>
          <a:spcPct val="150000"/>
        </a:lnSpc>
        <a:spcBef>
          <a:spcPct val="0"/>
        </a:spcBef>
        <a:spcAft>
          <a:spcPct val="0"/>
        </a:spcAft>
        <a:buSzPct val="100000"/>
        <a:buFont typeface="Arial" panose="020B0604020202020204" pitchFamily="34" charset="0"/>
        <a:buChar char="•"/>
        <a:defRPr sz="1500" b="1">
          <a:solidFill>
            <a:srgbClr val="002060"/>
          </a:solidFill>
          <a:latin typeface="Tahoma" pitchFamily="34" charset="0"/>
          <a:ea typeface="Tahoma" pitchFamily="34" charset="0"/>
          <a:cs typeface="+mn-cs"/>
        </a:defRPr>
      </a:lvl1pPr>
      <a:lvl2pPr marL="557213" indent="-214313" algn="r" rtl="1" eaLnBrk="0" fontAlgn="base" hangingPunct="0">
        <a:lnSpc>
          <a:spcPct val="150000"/>
        </a:lnSpc>
        <a:spcBef>
          <a:spcPct val="0"/>
        </a:spcBef>
        <a:spcAft>
          <a:spcPct val="0"/>
        </a:spcAft>
        <a:buSzPct val="100000"/>
        <a:buFont typeface="Arial" panose="020B0604020202020204" pitchFamily="34" charset="0"/>
        <a:buChar char="•"/>
        <a:defRPr b="1">
          <a:solidFill>
            <a:srgbClr val="002060"/>
          </a:solidFill>
          <a:latin typeface="Tahoma" pitchFamily="34" charset="0"/>
          <a:ea typeface="Tahoma" pitchFamily="34" charset="0"/>
          <a:cs typeface="+mn-cs"/>
        </a:defRPr>
      </a:lvl2pPr>
      <a:lvl3pPr marL="857250" indent="-214313" algn="r" rtl="1" eaLnBrk="0" fontAlgn="base" hangingPunct="0">
        <a:lnSpc>
          <a:spcPct val="150000"/>
        </a:lnSpc>
        <a:spcBef>
          <a:spcPct val="0"/>
        </a:spcBef>
        <a:spcAft>
          <a:spcPct val="0"/>
        </a:spcAft>
        <a:buSzPct val="100000"/>
        <a:buFont typeface="Arial" panose="020B0604020202020204" pitchFamily="34" charset="0"/>
        <a:buChar char="•"/>
        <a:defRPr sz="1200" b="1">
          <a:solidFill>
            <a:schemeClr val="tx1"/>
          </a:solidFill>
          <a:latin typeface="Tahoma" pitchFamily="34" charset="0"/>
          <a:ea typeface="Tahoma" pitchFamily="34" charset="0"/>
          <a:cs typeface="+mn-cs"/>
        </a:defRPr>
      </a:lvl3pPr>
      <a:lvl4pPr marL="1200150" indent="-214313" algn="r" rtl="1" eaLnBrk="0" fontAlgn="base" hangingPunct="0">
        <a:lnSpc>
          <a:spcPct val="150000"/>
        </a:lnSpc>
        <a:spcBef>
          <a:spcPct val="0"/>
        </a:spcBef>
        <a:spcAft>
          <a:spcPct val="0"/>
        </a:spcAft>
        <a:buSzPct val="100000"/>
        <a:buFont typeface="Arial" panose="020B0604020202020204" pitchFamily="34" charset="0"/>
        <a:buChar char="•"/>
        <a:defRPr sz="1200" b="1">
          <a:solidFill>
            <a:schemeClr val="tx1"/>
          </a:solidFill>
          <a:latin typeface="Tahoma" pitchFamily="34" charset="0"/>
          <a:ea typeface="Tahoma" pitchFamily="34" charset="0"/>
          <a:cs typeface="+mn-cs"/>
        </a:defRPr>
      </a:lvl4pPr>
      <a:lvl5pPr marL="1543050" indent="-214313" algn="r" rtl="1" eaLnBrk="0" fontAlgn="base" hangingPunct="0">
        <a:lnSpc>
          <a:spcPct val="150000"/>
        </a:lnSpc>
        <a:spcBef>
          <a:spcPct val="0"/>
        </a:spcBef>
        <a:spcAft>
          <a:spcPct val="0"/>
        </a:spcAft>
        <a:buSzPct val="100000"/>
        <a:buFont typeface="Arial" panose="020B0604020202020204" pitchFamily="34" charset="0"/>
        <a:buChar char="•"/>
        <a:defRPr sz="1200">
          <a:solidFill>
            <a:schemeClr val="tx1"/>
          </a:solidFill>
          <a:latin typeface="Tahoma" pitchFamily="34" charset="0"/>
          <a:ea typeface="Tahoma" pitchFamily="34" charset="0"/>
          <a:cs typeface="+mn-cs"/>
        </a:defRPr>
      </a:lvl5pPr>
      <a:lvl6pPr marL="1885950" indent="-171450" algn="r" rtl="1" eaLnBrk="1" fontAlgn="base" hangingPunct="1">
        <a:spcBef>
          <a:spcPct val="20000"/>
        </a:spcBef>
        <a:spcAft>
          <a:spcPct val="0"/>
        </a:spcAft>
        <a:buChar char="»"/>
        <a:defRPr sz="1800" b="1">
          <a:solidFill>
            <a:schemeClr val="tx1"/>
          </a:solidFill>
          <a:effectLst>
            <a:outerShdw blurRad="38100" dist="38100" dir="2700000" algn="tl">
              <a:srgbClr val="FFFFFF"/>
            </a:outerShdw>
          </a:effectLst>
          <a:latin typeface="+mn-lt"/>
          <a:cs typeface="+mn-cs"/>
        </a:defRPr>
      </a:lvl6pPr>
      <a:lvl7pPr marL="2228850" indent="-171450" algn="r" rtl="1" eaLnBrk="1" fontAlgn="base" hangingPunct="1">
        <a:spcBef>
          <a:spcPct val="20000"/>
        </a:spcBef>
        <a:spcAft>
          <a:spcPct val="0"/>
        </a:spcAft>
        <a:buChar char="»"/>
        <a:defRPr sz="1800" b="1">
          <a:solidFill>
            <a:schemeClr val="tx1"/>
          </a:solidFill>
          <a:effectLst>
            <a:outerShdw blurRad="38100" dist="38100" dir="2700000" algn="tl">
              <a:srgbClr val="FFFFFF"/>
            </a:outerShdw>
          </a:effectLst>
          <a:latin typeface="+mn-lt"/>
          <a:cs typeface="+mn-cs"/>
        </a:defRPr>
      </a:lvl7pPr>
      <a:lvl8pPr marL="2571750" indent="-171450" algn="r" rtl="1" eaLnBrk="1" fontAlgn="base" hangingPunct="1">
        <a:spcBef>
          <a:spcPct val="20000"/>
        </a:spcBef>
        <a:spcAft>
          <a:spcPct val="0"/>
        </a:spcAft>
        <a:buChar char="»"/>
        <a:defRPr sz="1800" b="1">
          <a:solidFill>
            <a:schemeClr val="tx1"/>
          </a:solidFill>
          <a:effectLst>
            <a:outerShdw blurRad="38100" dist="38100" dir="2700000" algn="tl">
              <a:srgbClr val="FFFFFF"/>
            </a:outerShdw>
          </a:effectLst>
          <a:latin typeface="+mn-lt"/>
          <a:cs typeface="+mn-cs"/>
        </a:defRPr>
      </a:lvl8pPr>
      <a:lvl9pPr marL="2914650" indent="-171450" algn="r" rtl="1" eaLnBrk="1" fontAlgn="base" hangingPunct="1">
        <a:spcBef>
          <a:spcPct val="20000"/>
        </a:spcBef>
        <a:spcAft>
          <a:spcPct val="0"/>
        </a:spcAft>
        <a:buChar char="»"/>
        <a:defRPr sz="1800" b="1">
          <a:solidFill>
            <a:schemeClr val="tx1"/>
          </a:solidFill>
          <a:effectLst>
            <a:outerShdw blurRad="38100" dist="38100" dir="2700000" algn="tl">
              <a:srgbClr val="FFFFFF"/>
            </a:outerShdw>
          </a:effectLst>
          <a:latin typeface="+mn-lt"/>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rgbClr val="CCECFF"/>
            </a:gs>
          </a:gsLst>
          <a:lin ang="5400000" scaled="1"/>
          <a:tileRect/>
        </a:gradFill>
        <a:effectLst/>
      </p:bgPr>
    </p:bg>
    <p:spTree>
      <p:nvGrpSpPr>
        <p:cNvPr id="1" name=""/>
        <p:cNvGrpSpPr/>
        <p:nvPr/>
      </p:nvGrpSpPr>
      <p:grpSpPr>
        <a:xfrm>
          <a:off x="0" y="0"/>
          <a:ext cx="0" cy="0"/>
          <a:chOff x="0" y="0"/>
          <a:chExt cx="0" cy="0"/>
        </a:xfrm>
      </p:grpSpPr>
      <p:pic>
        <p:nvPicPr>
          <p:cNvPr id="31" name="תמונה 30" descr="reka-new1.jpg"/>
          <p:cNvPicPr>
            <a:picLocks noChangeAspect="1"/>
          </p:cNvPicPr>
          <p:nvPr/>
        </p:nvPicPr>
        <p:blipFill>
          <a:blip r:embed="rId7" cstate="screen"/>
          <a:stretch>
            <a:fillRect/>
          </a:stretch>
        </p:blipFill>
        <p:spPr>
          <a:xfrm>
            <a:off x="3166" y="0"/>
            <a:ext cx="9137667" cy="6858000"/>
          </a:xfrm>
          <a:prstGeom prst="rect">
            <a:avLst/>
          </a:prstGeom>
        </p:spPr>
      </p:pic>
      <p:sp>
        <p:nvSpPr>
          <p:cNvPr id="25603" name="Text Box 3"/>
          <p:cNvSpPr txBox="1">
            <a:spLocks noChangeArrowheads="1"/>
          </p:cNvSpPr>
          <p:nvPr/>
        </p:nvSpPr>
        <p:spPr bwMode="auto">
          <a:xfrm>
            <a:off x="241300" y="6553200"/>
            <a:ext cx="596900" cy="276999"/>
          </a:xfrm>
          <a:prstGeom prst="rect">
            <a:avLst/>
          </a:prstGeom>
          <a:noFill/>
          <a:ln w="9525">
            <a:noFill/>
            <a:miter lim="800000"/>
            <a:headEnd/>
            <a:tailEnd/>
          </a:ln>
          <a:effectLst/>
        </p:spPr>
        <p:txBody>
          <a:bodyPr wrap="square">
            <a:spAutoFit/>
          </a:bodyPr>
          <a:lstStyle/>
          <a:p>
            <a:pPr algn="ctr" eaLnBrk="0" hangingPunct="0">
              <a:spcBef>
                <a:spcPct val="50000"/>
              </a:spcBef>
              <a:defRPr/>
            </a:pPr>
            <a:fld id="{E1099CAC-8772-4D75-9F48-5612FD000FBF}" type="slidenum">
              <a:rPr lang="he-IL" sz="1200" b="1" smtClean="0">
                <a:solidFill>
                  <a:srgbClr val="000000"/>
                </a:solidFill>
                <a:latin typeface="Tahoma" pitchFamily="34" charset="0"/>
                <a:ea typeface="Tahoma" pitchFamily="34" charset="0"/>
                <a:cs typeface="Tahoma" pitchFamily="34" charset="0"/>
              </a:rPr>
              <a:pPr algn="ctr" eaLnBrk="0" hangingPunct="0">
                <a:spcBef>
                  <a:spcPct val="50000"/>
                </a:spcBef>
                <a:defRPr/>
              </a:pPr>
              <a:t>‹#›</a:t>
            </a:fld>
            <a:endParaRPr lang="en-US" sz="1200" b="1" dirty="0">
              <a:solidFill>
                <a:srgbClr val="000000"/>
              </a:solidFill>
              <a:latin typeface="Tahoma" pitchFamily="34" charset="0"/>
              <a:ea typeface="Tahoma" pitchFamily="34" charset="0"/>
              <a:cs typeface="Tahoma" pitchFamily="34" charset="0"/>
            </a:endParaRPr>
          </a:p>
        </p:txBody>
      </p:sp>
      <p:sp>
        <p:nvSpPr>
          <p:cNvPr id="25607" name="Rectangle 7"/>
          <p:cNvSpPr>
            <a:spLocks noGrp="1" noChangeArrowheads="1"/>
          </p:cNvSpPr>
          <p:nvPr>
            <p:ph type="title"/>
          </p:nvPr>
        </p:nvSpPr>
        <p:spPr bwMode="auto">
          <a:xfrm>
            <a:off x="2590800" y="250844"/>
            <a:ext cx="6324600" cy="511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e-IL" dirty="0"/>
              <a:t>לחץ כדי לערוך סגנון כותרת</a:t>
            </a:r>
          </a:p>
        </p:txBody>
      </p:sp>
      <p:sp>
        <p:nvSpPr>
          <p:cNvPr id="25608" name="Rectangle 8"/>
          <p:cNvSpPr>
            <a:spLocks noGrp="1" noChangeArrowheads="1"/>
          </p:cNvSpPr>
          <p:nvPr>
            <p:ph type="body" idx="1"/>
          </p:nvPr>
        </p:nvSpPr>
        <p:spPr bwMode="auto">
          <a:xfrm>
            <a:off x="914400" y="1524000"/>
            <a:ext cx="8001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dirty="0"/>
              <a:t>לחץ כדי לערוך סגנונות טקסט של תבנית בסיס</a:t>
            </a:r>
          </a:p>
          <a:p>
            <a:pPr lvl="1"/>
            <a:r>
              <a:rPr lang="he-IL" dirty="0"/>
              <a:t>רמה שנייה</a:t>
            </a:r>
          </a:p>
          <a:p>
            <a:pPr marL="1143000" lvl="2" indent="-285750" algn="r" rtl="1" eaLnBrk="0" fontAlgn="base" hangingPunct="0">
              <a:spcBef>
                <a:spcPct val="20000"/>
              </a:spcBef>
              <a:spcAft>
                <a:spcPct val="0"/>
              </a:spcAft>
              <a:buSzPct val="100000"/>
              <a:buFont typeface="Arial" pitchFamily="34" charset="0"/>
              <a:buChar char="•"/>
            </a:pPr>
            <a:r>
              <a:rPr lang="he-IL" dirty="0"/>
              <a:t>רמה שלישית</a:t>
            </a:r>
          </a:p>
          <a:p>
            <a:pPr marL="1600200" lvl="3" indent="-285750" algn="r" rtl="1" eaLnBrk="0" fontAlgn="base" hangingPunct="0">
              <a:spcBef>
                <a:spcPct val="20000"/>
              </a:spcBef>
              <a:spcAft>
                <a:spcPct val="0"/>
              </a:spcAft>
              <a:buSzPct val="100000"/>
              <a:buFont typeface="Arial" pitchFamily="34" charset="0"/>
              <a:buChar char="•"/>
            </a:pPr>
            <a:r>
              <a:rPr lang="he-IL" dirty="0"/>
              <a:t>רמה רביעית</a:t>
            </a:r>
          </a:p>
          <a:p>
            <a:pPr marL="2057400" lvl="4" indent="-285750" algn="r" rtl="1" eaLnBrk="0" fontAlgn="base" hangingPunct="0">
              <a:spcBef>
                <a:spcPct val="20000"/>
              </a:spcBef>
              <a:spcAft>
                <a:spcPct val="0"/>
              </a:spcAft>
              <a:buSzPct val="100000"/>
              <a:buFont typeface="Arial" pitchFamily="34" charset="0"/>
              <a:buChar char="•"/>
            </a:pPr>
            <a:r>
              <a:rPr lang="he-IL" dirty="0"/>
              <a:t>רמה חמישית</a:t>
            </a:r>
          </a:p>
        </p:txBody>
      </p:sp>
      <p:sp>
        <p:nvSpPr>
          <p:cNvPr id="13" name="מלבן 12"/>
          <p:cNvSpPr/>
          <p:nvPr/>
        </p:nvSpPr>
        <p:spPr>
          <a:xfrm>
            <a:off x="6248401" y="6400800"/>
            <a:ext cx="2667000" cy="276999"/>
          </a:xfrm>
          <a:prstGeom prst="rect">
            <a:avLst/>
          </a:prstGeom>
        </p:spPr>
        <p:txBody>
          <a:bodyPr wrap="square">
            <a:spAutoFit/>
          </a:bodyPr>
          <a:lstStyle/>
          <a:p>
            <a:pPr fontAlgn="auto">
              <a:spcBef>
                <a:spcPts val="0"/>
              </a:spcBef>
              <a:spcAft>
                <a:spcPts val="0"/>
              </a:spcAft>
            </a:pPr>
            <a:r>
              <a:rPr lang="he-IL" sz="1200" b="1" dirty="0">
                <a:solidFill>
                  <a:srgbClr val="FFFFFF"/>
                </a:solidFill>
                <a:latin typeface="Tahoma" pitchFamily="34" charset="0"/>
                <a:ea typeface="Tahoma" pitchFamily="34" charset="0"/>
                <a:cs typeface="Tahoma" pitchFamily="34" charset="0"/>
              </a:rPr>
              <a:t>אמ"ץ | חטיבת תוה"ד</a:t>
            </a:r>
          </a:p>
        </p:txBody>
      </p:sp>
      <p:sp>
        <p:nvSpPr>
          <p:cNvPr id="9" name="מציין מיקום תוכן 6"/>
          <p:cNvSpPr txBox="1">
            <a:spLocks/>
          </p:cNvSpPr>
          <p:nvPr/>
        </p:nvSpPr>
        <p:spPr>
          <a:xfrm>
            <a:off x="762000" y="6543675"/>
            <a:ext cx="990600" cy="296091"/>
          </a:xfrm>
          <a:prstGeom prst="rect">
            <a:avLst/>
          </a:prstGeom>
        </p:spPr>
        <p:txBody>
          <a:bodyPr/>
          <a:lstStyle>
            <a:lvl1pPr algn="ctr">
              <a:buNone/>
              <a:defRPr sz="1200"/>
            </a:lvl1pPr>
          </a:lstStyle>
          <a:p>
            <a:pPr marL="342900" indent="-342900" algn="l" eaLnBrk="0" hangingPunct="0">
              <a:spcBef>
                <a:spcPct val="20000"/>
              </a:spcBef>
              <a:buSzPct val="100000"/>
              <a:buFont typeface="Arial" pitchFamily="34" charset="0"/>
              <a:buNone/>
              <a:defRPr/>
            </a:pPr>
            <a:r>
              <a:rPr lang="he-IL" b="1" kern="0" dirty="0">
                <a:solidFill>
                  <a:srgbClr val="000000"/>
                </a:solidFill>
                <a:latin typeface="Tahoma" pitchFamily="34" charset="0"/>
                <a:ea typeface="Tahoma" pitchFamily="34" charset="0"/>
                <a:cs typeface="Tahoma" pitchFamily="34" charset="0"/>
              </a:rPr>
              <a:t>שמור    |</a:t>
            </a:r>
          </a:p>
        </p:txBody>
      </p:sp>
      <p:pic>
        <p:nvPicPr>
          <p:cNvPr id="40" name="תמונה 39" descr="amatz.png"/>
          <p:cNvPicPr>
            <a:picLocks noChangeAspect="1"/>
          </p:cNvPicPr>
          <p:nvPr/>
        </p:nvPicPr>
        <p:blipFill>
          <a:blip r:embed="rId8" cstate="screen"/>
          <a:stretch>
            <a:fillRect/>
          </a:stretch>
        </p:blipFill>
        <p:spPr>
          <a:xfrm>
            <a:off x="1143000" y="152400"/>
            <a:ext cx="760568" cy="958548"/>
          </a:xfrm>
          <a:prstGeom prst="rect">
            <a:avLst/>
          </a:prstGeom>
          <a:effectLst>
            <a:outerShdw blurRad="50800" dist="38100" dir="5400000" algn="t" rotWithShape="0">
              <a:prstClr val="black">
                <a:alpha val="69000"/>
              </a:prstClr>
            </a:outerShdw>
          </a:effectLst>
        </p:spPr>
      </p:pic>
      <p:pic>
        <p:nvPicPr>
          <p:cNvPr id="43" name="תמונה 42" descr="SemelTohad.png"/>
          <p:cNvPicPr>
            <a:picLocks noChangeAspect="1"/>
          </p:cNvPicPr>
          <p:nvPr/>
        </p:nvPicPr>
        <p:blipFill>
          <a:blip r:embed="rId9" cstate="screen"/>
          <a:stretch>
            <a:fillRect/>
          </a:stretch>
        </p:blipFill>
        <p:spPr>
          <a:xfrm>
            <a:off x="225089" y="262567"/>
            <a:ext cx="754182" cy="754182"/>
          </a:xfrm>
          <a:prstGeom prst="rect">
            <a:avLst/>
          </a:prstGeom>
          <a:noFill/>
          <a:ln>
            <a:noFill/>
          </a:ln>
          <a:effectLst>
            <a:outerShdw blurRad="50800" dist="38100" dir="5400000" sx="102000" sy="102000" algn="t" rotWithShape="0">
              <a:prstClr val="black"/>
            </a:outerShdw>
          </a:effectLst>
        </p:spPr>
      </p:pic>
    </p:spTree>
    <p:extLst>
      <p:ext uri="{BB962C8B-B14F-4D97-AF65-F5344CB8AC3E}">
        <p14:creationId xmlns:p14="http://schemas.microsoft.com/office/powerpoint/2010/main" val="398470073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sldNum="0" hdr="0" ftr="0"/>
  <p:txStyles>
    <p:titleStyle>
      <a:lvl1pPr algn="r" rtl="1" eaLnBrk="1" fontAlgn="base" hangingPunct="1">
        <a:spcBef>
          <a:spcPct val="0"/>
        </a:spcBef>
        <a:spcAft>
          <a:spcPct val="0"/>
        </a:spcAft>
        <a:defRPr lang="he-IL" sz="2400" b="1"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lgn="ctr" rtl="1" eaLnBrk="1" fontAlgn="base" hangingPunct="1">
        <a:spcBef>
          <a:spcPct val="0"/>
        </a:spcBef>
        <a:spcAft>
          <a:spcPct val="0"/>
        </a:spcAft>
        <a:defRPr sz="2800" b="1">
          <a:solidFill>
            <a:schemeClr val="tx2"/>
          </a:solidFill>
          <a:effectLst>
            <a:outerShdw blurRad="38100" dist="38100" dir="2700000" algn="tl">
              <a:srgbClr val="FFFFFF"/>
            </a:outerShdw>
          </a:effectLst>
          <a:latin typeface="Times New Roman" pitchFamily="18" charset="0"/>
          <a:cs typeface="Arial" pitchFamily="34" charset="0"/>
        </a:defRPr>
      </a:lvl2pPr>
      <a:lvl3pPr algn="ctr" rtl="1" eaLnBrk="1" fontAlgn="base" hangingPunct="1">
        <a:spcBef>
          <a:spcPct val="0"/>
        </a:spcBef>
        <a:spcAft>
          <a:spcPct val="0"/>
        </a:spcAft>
        <a:defRPr sz="2800" b="1">
          <a:solidFill>
            <a:schemeClr val="tx2"/>
          </a:solidFill>
          <a:effectLst>
            <a:outerShdw blurRad="38100" dist="38100" dir="2700000" algn="tl">
              <a:srgbClr val="FFFFFF"/>
            </a:outerShdw>
          </a:effectLst>
          <a:latin typeface="Times New Roman" pitchFamily="18" charset="0"/>
          <a:cs typeface="Arial" pitchFamily="34" charset="0"/>
        </a:defRPr>
      </a:lvl3pPr>
      <a:lvl4pPr algn="ctr" rtl="1" eaLnBrk="1" fontAlgn="base" hangingPunct="1">
        <a:spcBef>
          <a:spcPct val="0"/>
        </a:spcBef>
        <a:spcAft>
          <a:spcPct val="0"/>
        </a:spcAft>
        <a:defRPr sz="2800" b="1">
          <a:solidFill>
            <a:schemeClr val="tx2"/>
          </a:solidFill>
          <a:effectLst>
            <a:outerShdw blurRad="38100" dist="38100" dir="2700000" algn="tl">
              <a:srgbClr val="FFFFFF"/>
            </a:outerShdw>
          </a:effectLst>
          <a:latin typeface="Times New Roman" pitchFamily="18" charset="0"/>
          <a:cs typeface="Arial" pitchFamily="34" charset="0"/>
        </a:defRPr>
      </a:lvl4pPr>
      <a:lvl5pPr algn="ctr" rtl="1" eaLnBrk="1" fontAlgn="base" hangingPunct="1">
        <a:spcBef>
          <a:spcPct val="0"/>
        </a:spcBef>
        <a:spcAft>
          <a:spcPct val="0"/>
        </a:spcAft>
        <a:defRPr sz="2800" b="1">
          <a:solidFill>
            <a:schemeClr val="tx2"/>
          </a:solidFill>
          <a:effectLst>
            <a:outerShdw blurRad="38100" dist="38100" dir="2700000" algn="tl">
              <a:srgbClr val="FFFFFF"/>
            </a:outerShdw>
          </a:effectLst>
          <a:latin typeface="Times New Roman" pitchFamily="18" charset="0"/>
          <a:cs typeface="Arial" pitchFamily="34" charset="0"/>
        </a:defRPr>
      </a:lvl5pPr>
      <a:lvl6pPr marL="457200" algn="ctr" rtl="1" eaLnBrk="1" fontAlgn="base" hangingPunct="1">
        <a:spcBef>
          <a:spcPct val="0"/>
        </a:spcBef>
        <a:spcAft>
          <a:spcPct val="0"/>
        </a:spcAft>
        <a:defRPr sz="2800" b="1">
          <a:solidFill>
            <a:schemeClr val="tx2"/>
          </a:solidFill>
          <a:effectLst>
            <a:outerShdw blurRad="38100" dist="38100" dir="2700000" algn="tl">
              <a:srgbClr val="FFFFFF"/>
            </a:outerShdw>
          </a:effectLst>
          <a:latin typeface="Times New Roman" pitchFamily="18" charset="0"/>
          <a:cs typeface="Arial" pitchFamily="34" charset="0"/>
        </a:defRPr>
      </a:lvl6pPr>
      <a:lvl7pPr marL="914400" algn="ctr" rtl="1" eaLnBrk="1" fontAlgn="base" hangingPunct="1">
        <a:spcBef>
          <a:spcPct val="0"/>
        </a:spcBef>
        <a:spcAft>
          <a:spcPct val="0"/>
        </a:spcAft>
        <a:defRPr sz="2800" b="1">
          <a:solidFill>
            <a:schemeClr val="tx2"/>
          </a:solidFill>
          <a:effectLst>
            <a:outerShdw blurRad="38100" dist="38100" dir="2700000" algn="tl">
              <a:srgbClr val="FFFFFF"/>
            </a:outerShdw>
          </a:effectLst>
          <a:latin typeface="Times New Roman" pitchFamily="18" charset="0"/>
          <a:cs typeface="Arial" pitchFamily="34" charset="0"/>
        </a:defRPr>
      </a:lvl7pPr>
      <a:lvl8pPr marL="1371600" algn="ctr" rtl="1" eaLnBrk="1" fontAlgn="base" hangingPunct="1">
        <a:spcBef>
          <a:spcPct val="0"/>
        </a:spcBef>
        <a:spcAft>
          <a:spcPct val="0"/>
        </a:spcAft>
        <a:defRPr sz="2800" b="1">
          <a:solidFill>
            <a:schemeClr val="tx2"/>
          </a:solidFill>
          <a:effectLst>
            <a:outerShdw blurRad="38100" dist="38100" dir="2700000" algn="tl">
              <a:srgbClr val="FFFFFF"/>
            </a:outerShdw>
          </a:effectLst>
          <a:latin typeface="Times New Roman" pitchFamily="18" charset="0"/>
          <a:cs typeface="Arial" pitchFamily="34" charset="0"/>
        </a:defRPr>
      </a:lvl8pPr>
      <a:lvl9pPr marL="1828800" algn="ctr" rtl="1" eaLnBrk="1" fontAlgn="base" hangingPunct="1">
        <a:spcBef>
          <a:spcPct val="0"/>
        </a:spcBef>
        <a:spcAft>
          <a:spcPct val="0"/>
        </a:spcAft>
        <a:defRPr sz="2800" b="1">
          <a:solidFill>
            <a:schemeClr val="tx2"/>
          </a:solidFill>
          <a:effectLst>
            <a:outerShdw blurRad="38100" dist="38100" dir="2700000" algn="tl">
              <a:srgbClr val="FFFFFF"/>
            </a:outerShdw>
          </a:effectLst>
          <a:latin typeface="Times New Roman" pitchFamily="18" charset="0"/>
          <a:cs typeface="Arial" pitchFamily="34" charset="0"/>
        </a:defRPr>
      </a:lvl9pPr>
    </p:titleStyle>
    <p:bodyStyle>
      <a:lvl1pPr marL="342900" indent="-342900" algn="r" rtl="1" eaLnBrk="1" fontAlgn="base" hangingPunct="1">
        <a:lnSpc>
          <a:spcPct val="150000"/>
        </a:lnSpc>
        <a:spcBef>
          <a:spcPts val="0"/>
        </a:spcBef>
        <a:spcAft>
          <a:spcPct val="0"/>
        </a:spcAft>
        <a:buSzPct val="100000"/>
        <a:buFont typeface="Arial" pitchFamily="34" charset="0"/>
        <a:buChar char="•"/>
        <a:defRPr sz="2000" b="1">
          <a:solidFill>
            <a:srgbClr val="002060"/>
          </a:solidFill>
          <a:effectLst/>
          <a:latin typeface="Tahoma" pitchFamily="34" charset="0"/>
          <a:ea typeface="Tahoma" pitchFamily="34" charset="0"/>
          <a:cs typeface="Tahoma" pitchFamily="34" charset="0"/>
        </a:defRPr>
      </a:lvl1pPr>
      <a:lvl2pPr marL="742950" indent="-285750" algn="r" rtl="1" eaLnBrk="1" fontAlgn="base" hangingPunct="1">
        <a:lnSpc>
          <a:spcPct val="150000"/>
        </a:lnSpc>
        <a:spcBef>
          <a:spcPts val="0"/>
        </a:spcBef>
        <a:spcAft>
          <a:spcPct val="0"/>
        </a:spcAft>
        <a:buSzPct val="100000"/>
        <a:buFont typeface="Arial" pitchFamily="34" charset="0"/>
        <a:buChar char="•"/>
        <a:defRPr sz="1800" b="1">
          <a:solidFill>
            <a:srgbClr val="002060"/>
          </a:solidFill>
          <a:effectLst/>
          <a:latin typeface="Tahoma" pitchFamily="34" charset="0"/>
          <a:ea typeface="Tahoma" pitchFamily="34" charset="0"/>
          <a:cs typeface="Tahoma" pitchFamily="34" charset="0"/>
        </a:defRPr>
      </a:lvl2pPr>
      <a:lvl3pPr marL="1143000" indent="-285750" algn="r" rtl="1" eaLnBrk="1" fontAlgn="base" hangingPunct="1">
        <a:lnSpc>
          <a:spcPct val="150000"/>
        </a:lnSpc>
        <a:spcBef>
          <a:spcPts val="0"/>
        </a:spcBef>
        <a:spcAft>
          <a:spcPct val="0"/>
        </a:spcAft>
        <a:buSzPct val="100000"/>
        <a:buFont typeface="Arial" pitchFamily="34" charset="0"/>
        <a:buChar char="•"/>
        <a:defRPr sz="1600" b="1">
          <a:solidFill>
            <a:schemeClr val="tx1"/>
          </a:solidFill>
          <a:effectLst/>
          <a:latin typeface="Tahoma" pitchFamily="34" charset="0"/>
          <a:ea typeface="Tahoma" pitchFamily="34" charset="0"/>
          <a:cs typeface="Tahoma" pitchFamily="34" charset="0"/>
        </a:defRPr>
      </a:lvl3pPr>
      <a:lvl4pPr marL="1600200" indent="-285750" algn="r" rtl="1" eaLnBrk="1" fontAlgn="base" hangingPunct="1">
        <a:lnSpc>
          <a:spcPct val="150000"/>
        </a:lnSpc>
        <a:spcBef>
          <a:spcPts val="0"/>
        </a:spcBef>
        <a:spcAft>
          <a:spcPct val="0"/>
        </a:spcAft>
        <a:buSzPct val="100000"/>
        <a:buFont typeface="Arial" pitchFamily="34" charset="0"/>
        <a:buChar char="•"/>
        <a:defRPr sz="1600" b="1">
          <a:solidFill>
            <a:schemeClr val="tx1"/>
          </a:solidFill>
          <a:effectLst/>
          <a:latin typeface="Tahoma" pitchFamily="34" charset="0"/>
          <a:ea typeface="Tahoma" pitchFamily="34" charset="0"/>
          <a:cs typeface="Tahoma" pitchFamily="34" charset="0"/>
        </a:defRPr>
      </a:lvl4pPr>
      <a:lvl5pPr marL="2057400" indent="-285750" algn="r" rtl="1" eaLnBrk="1" fontAlgn="base" hangingPunct="1">
        <a:lnSpc>
          <a:spcPct val="150000"/>
        </a:lnSpc>
        <a:spcBef>
          <a:spcPts val="0"/>
        </a:spcBef>
        <a:spcAft>
          <a:spcPct val="0"/>
        </a:spcAft>
        <a:buSzPct val="100000"/>
        <a:buFont typeface="Arial" pitchFamily="34" charset="0"/>
        <a:buChar char="•"/>
        <a:defRPr sz="1600" b="0">
          <a:solidFill>
            <a:schemeClr val="tx1"/>
          </a:solidFill>
          <a:effectLst/>
          <a:latin typeface="Tahoma" pitchFamily="34" charset="0"/>
          <a:ea typeface="Tahoma" pitchFamily="34" charset="0"/>
          <a:cs typeface="Tahoma" pitchFamily="34" charset="0"/>
        </a:defRPr>
      </a:lvl5pPr>
      <a:lvl6pPr marL="2514600" indent="-228600" algn="r" rtl="1" eaLnBrk="1" fontAlgn="base" hangingPunct="1">
        <a:spcBef>
          <a:spcPct val="20000"/>
        </a:spcBef>
        <a:spcAft>
          <a:spcPct val="0"/>
        </a:spcAft>
        <a:buChar char="»"/>
        <a:defRPr sz="2400" b="1">
          <a:solidFill>
            <a:schemeClr val="tx1"/>
          </a:solidFill>
          <a:effectLst>
            <a:outerShdw blurRad="38100" dist="38100" dir="2700000" algn="tl">
              <a:srgbClr val="FFFFFF"/>
            </a:outerShdw>
          </a:effectLst>
          <a:latin typeface="+mn-lt"/>
          <a:cs typeface="+mn-cs"/>
        </a:defRPr>
      </a:lvl6pPr>
      <a:lvl7pPr marL="2971800" indent="-228600" algn="r" rtl="1" eaLnBrk="1" fontAlgn="base" hangingPunct="1">
        <a:spcBef>
          <a:spcPct val="20000"/>
        </a:spcBef>
        <a:spcAft>
          <a:spcPct val="0"/>
        </a:spcAft>
        <a:buChar char="»"/>
        <a:defRPr sz="2400" b="1">
          <a:solidFill>
            <a:schemeClr val="tx1"/>
          </a:solidFill>
          <a:effectLst>
            <a:outerShdw blurRad="38100" dist="38100" dir="2700000" algn="tl">
              <a:srgbClr val="FFFFFF"/>
            </a:outerShdw>
          </a:effectLst>
          <a:latin typeface="+mn-lt"/>
          <a:cs typeface="+mn-cs"/>
        </a:defRPr>
      </a:lvl7pPr>
      <a:lvl8pPr marL="3429000" indent="-228600" algn="r" rtl="1" eaLnBrk="1" fontAlgn="base" hangingPunct="1">
        <a:spcBef>
          <a:spcPct val="20000"/>
        </a:spcBef>
        <a:spcAft>
          <a:spcPct val="0"/>
        </a:spcAft>
        <a:buChar char="»"/>
        <a:defRPr sz="2400" b="1">
          <a:solidFill>
            <a:schemeClr val="tx1"/>
          </a:solidFill>
          <a:effectLst>
            <a:outerShdw blurRad="38100" dist="38100" dir="2700000" algn="tl">
              <a:srgbClr val="FFFFFF"/>
            </a:outerShdw>
          </a:effectLst>
          <a:latin typeface="+mn-lt"/>
          <a:cs typeface="+mn-cs"/>
        </a:defRPr>
      </a:lvl8pPr>
      <a:lvl9pPr marL="3886200" indent="-228600" algn="r" rtl="1" eaLnBrk="1" fontAlgn="base" hangingPunct="1">
        <a:spcBef>
          <a:spcPct val="20000"/>
        </a:spcBef>
        <a:spcAft>
          <a:spcPct val="0"/>
        </a:spcAft>
        <a:buChar char="»"/>
        <a:defRPr sz="2400" b="1">
          <a:solidFill>
            <a:schemeClr val="tx1"/>
          </a:solidFill>
          <a:effectLst>
            <a:outerShdw blurRad="38100" dist="38100" dir="2700000" algn="tl">
              <a:srgbClr val="FFFFFF"/>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1" descr="P:\Tol\תרגילים\מדור תחקור ולקחים\תרגילי אבני אש\אא 12 2010\מצגת פורמט\פס דק\1תמונה חדשה.JPG"/>
          <p:cNvPicPr>
            <a:picLocks noChangeAspect="1" noChangeArrowheads="1"/>
          </p:cNvPicPr>
          <p:nvPr/>
        </p:nvPicPr>
        <p:blipFill>
          <a:blip r:embed="rId13" cstate="print"/>
          <a:srcRect t="94792"/>
          <a:stretch>
            <a:fillRect/>
          </a:stretch>
        </p:blipFill>
        <p:spPr bwMode="auto">
          <a:xfrm>
            <a:off x="0" y="6500813"/>
            <a:ext cx="9144000" cy="357187"/>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457200" y="1654175"/>
            <a:ext cx="8229600" cy="442753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3076" name="Text Box 4"/>
          <p:cNvSpPr txBox="1">
            <a:spLocks noChangeArrowheads="1"/>
          </p:cNvSpPr>
          <p:nvPr/>
        </p:nvSpPr>
        <p:spPr bwMode="auto">
          <a:xfrm>
            <a:off x="4929190" y="6456363"/>
            <a:ext cx="4146548" cy="430887"/>
          </a:xfrm>
          <a:prstGeom prst="rect">
            <a:avLst/>
          </a:prstGeom>
          <a:noFill/>
          <a:ln w="9525">
            <a:noFill/>
            <a:miter lim="800000"/>
            <a:headEnd/>
            <a:tailEnd/>
          </a:ln>
        </p:spPr>
        <p:txBody>
          <a:bodyPr wrap="square">
            <a:spAutoFit/>
          </a:bodyPr>
          <a:lstStyle/>
          <a:p>
            <a:pPr>
              <a:lnSpc>
                <a:spcPct val="150000"/>
              </a:lnSpc>
              <a:defRPr/>
            </a:pPr>
            <a:r>
              <a:rPr lang="he-IL" sz="1600" b="1" dirty="0">
                <a:solidFill>
                  <a:srgbClr val="FFFFFF"/>
                </a:solidFill>
                <a:latin typeface="Guttman Hatzvi" pitchFamily="2" charset="-79"/>
                <a:cs typeface="David" pitchFamily="34" charset="-79"/>
              </a:rPr>
              <a:t>פרויקט האקדמיה הצבאית</a:t>
            </a:r>
          </a:p>
        </p:txBody>
      </p:sp>
      <p:sp>
        <p:nvSpPr>
          <p:cNvPr id="3077" name="Text Box 5"/>
          <p:cNvSpPr txBox="1">
            <a:spLocks noChangeArrowheads="1"/>
          </p:cNvSpPr>
          <p:nvPr/>
        </p:nvSpPr>
        <p:spPr bwMode="auto">
          <a:xfrm>
            <a:off x="4219698" y="6540500"/>
            <a:ext cx="598241" cy="317138"/>
          </a:xfrm>
          <a:prstGeom prst="rect">
            <a:avLst/>
          </a:prstGeom>
          <a:noFill/>
          <a:ln w="9525">
            <a:noFill/>
            <a:miter lim="800000"/>
            <a:headEnd/>
            <a:tailEnd/>
          </a:ln>
        </p:spPr>
        <p:txBody>
          <a:bodyPr wrap="none">
            <a:spAutoFit/>
          </a:bodyPr>
          <a:lstStyle/>
          <a:p>
            <a:pPr algn="just">
              <a:lnSpc>
                <a:spcPct val="90000"/>
              </a:lnSpc>
              <a:spcBef>
                <a:spcPct val="20000"/>
              </a:spcBef>
              <a:buSzPct val="75000"/>
              <a:defRPr/>
            </a:pPr>
            <a:r>
              <a:rPr lang="he-IL" sz="1600" b="1" dirty="0">
                <a:solidFill>
                  <a:srgbClr val="FFFFCC"/>
                </a:solidFill>
                <a:latin typeface="Arial" charset="0"/>
                <a:cs typeface="David" pitchFamily="34" charset="-79"/>
              </a:rPr>
              <a:t>שמור</a:t>
            </a:r>
            <a:endParaRPr lang="en-US" sz="1600" b="1" dirty="0">
              <a:solidFill>
                <a:srgbClr val="FFFFCC"/>
              </a:solidFill>
              <a:latin typeface="Arial" charset="0"/>
              <a:cs typeface="David" pitchFamily="34" charset="-79"/>
            </a:endParaRPr>
          </a:p>
        </p:txBody>
      </p:sp>
      <p:sp>
        <p:nvSpPr>
          <p:cNvPr id="3078" name="Text Box 6"/>
          <p:cNvSpPr txBox="1">
            <a:spLocks noChangeArrowheads="1"/>
          </p:cNvSpPr>
          <p:nvPr/>
        </p:nvSpPr>
        <p:spPr bwMode="auto">
          <a:xfrm>
            <a:off x="34925" y="6546850"/>
            <a:ext cx="585788" cy="312738"/>
          </a:xfrm>
          <a:prstGeom prst="rect">
            <a:avLst/>
          </a:prstGeom>
          <a:noFill/>
          <a:ln w="9525">
            <a:noFill/>
            <a:miter lim="800000"/>
            <a:headEnd/>
            <a:tailEnd/>
          </a:ln>
        </p:spPr>
        <p:txBody>
          <a:bodyPr wrap="none">
            <a:spAutoFit/>
          </a:bodyPr>
          <a:lstStyle/>
          <a:p>
            <a:pPr algn="just">
              <a:lnSpc>
                <a:spcPct val="90000"/>
              </a:lnSpc>
              <a:spcBef>
                <a:spcPct val="20000"/>
              </a:spcBef>
              <a:buSzPct val="75000"/>
              <a:defRPr/>
            </a:pPr>
            <a:r>
              <a:rPr lang="he-IL" altLang="he-IL" sz="1600" b="1">
                <a:solidFill>
                  <a:srgbClr val="FFFFCC"/>
                </a:solidFill>
                <a:latin typeface="Arial" charset="0"/>
                <a:cs typeface="David" pitchFamily="34" charset="-79"/>
              </a:rPr>
              <a:t>-</a:t>
            </a:r>
            <a:fld id="{9C5E7B4C-983B-4211-AA91-1D7F9461ED63}" type="slidenum">
              <a:rPr lang="he-IL" altLang="he-IL" sz="1600" b="1">
                <a:solidFill>
                  <a:srgbClr val="FFFFCC"/>
                </a:solidFill>
                <a:latin typeface="Arial" charset="0"/>
                <a:cs typeface="David" pitchFamily="34" charset="-79"/>
              </a:rPr>
              <a:pPr algn="just">
                <a:lnSpc>
                  <a:spcPct val="90000"/>
                </a:lnSpc>
                <a:spcBef>
                  <a:spcPct val="20000"/>
                </a:spcBef>
                <a:buSzPct val="75000"/>
                <a:defRPr/>
              </a:pPr>
              <a:t>‹#›</a:t>
            </a:fld>
            <a:r>
              <a:rPr lang="he-IL" altLang="he-IL" sz="1600" b="1">
                <a:solidFill>
                  <a:srgbClr val="FFFFCC"/>
                </a:solidFill>
                <a:latin typeface="Arial" charset="0"/>
                <a:cs typeface="David" pitchFamily="34" charset="-79"/>
              </a:rPr>
              <a:t>-</a:t>
            </a:r>
            <a:endParaRPr lang="en-US" altLang="he-IL" sz="1600" b="1">
              <a:solidFill>
                <a:srgbClr val="FFFFCC"/>
              </a:solidFill>
              <a:latin typeface="Arial" charset="0"/>
              <a:cs typeface="David" pitchFamily="34" charset="-79"/>
            </a:endParaRPr>
          </a:p>
        </p:txBody>
      </p:sp>
      <p:sp>
        <p:nvSpPr>
          <p:cNvPr id="4104" name="Rectangle 8"/>
          <p:cNvSpPr>
            <a:spLocks noGrp="1" noChangeArrowheads="1"/>
          </p:cNvSpPr>
          <p:nvPr>
            <p:ph type="title"/>
          </p:nvPr>
        </p:nvSpPr>
        <p:spPr bwMode="auto">
          <a:xfrm>
            <a:off x="857250" y="142875"/>
            <a:ext cx="7286625" cy="646113"/>
          </a:xfrm>
          <a:prstGeom prst="rect">
            <a:avLst/>
          </a:prstGeom>
          <a:noFill/>
          <a:ln w="9525" algn="ctr">
            <a:noFill/>
            <a:miter lim="800000"/>
            <a:headEnd/>
            <a:tailEnd/>
          </a:ln>
          <a:effectLst/>
        </p:spPr>
        <p:txBody>
          <a:bodyPr vert="horz" wrap="square" lIns="91440" tIns="45720" rIns="91440" bIns="45720" numCol="1" rtlCol="1" anchor="ctr" anchorCtr="0" compatLnSpc="1">
            <a:prstTxWarp prst="textNoShape">
              <a:avLst/>
            </a:prstTxWarp>
            <a:spAutoFit/>
          </a:bodyPr>
          <a:lstStyle/>
          <a:p>
            <a:pPr lvl="0"/>
            <a:r>
              <a:rPr lang="he-IL"/>
              <a:t>לחץ כדי לערוך סגנון כותרת של </a:t>
            </a:r>
          </a:p>
        </p:txBody>
      </p:sp>
      <p:sp>
        <p:nvSpPr>
          <p:cNvPr id="3080" name="Line 10"/>
          <p:cNvSpPr>
            <a:spLocks noChangeShapeType="1"/>
          </p:cNvSpPr>
          <p:nvPr/>
        </p:nvSpPr>
        <p:spPr bwMode="auto">
          <a:xfrm>
            <a:off x="5675313" y="6357938"/>
            <a:ext cx="14287" cy="500062"/>
          </a:xfrm>
          <a:prstGeom prst="line">
            <a:avLst/>
          </a:prstGeom>
          <a:noFill/>
          <a:ln w="9525">
            <a:noFill/>
            <a:round/>
            <a:headEnd/>
            <a:tailEnd/>
          </a:ln>
        </p:spPr>
        <p:txBody>
          <a:bodyPr/>
          <a:lstStyle/>
          <a:p>
            <a:pPr algn="l" rtl="0" eaLnBrk="0" hangingPunct="0">
              <a:defRPr/>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75470154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2" r:id="rId6"/>
    <p:sldLayoutId id="2147483766" r:id="rId7"/>
    <p:sldLayoutId id="2147483769" r:id="rId8"/>
    <p:sldLayoutId id="2147483770" r:id="rId9"/>
    <p:sldLayoutId id="2147483771" r:id="rId10"/>
    <p:sldLayoutId id="2147483772" r:id="rId11"/>
  </p:sldLayoutIdLst>
  <p:transition/>
  <p:txStyles>
    <p:titleStyle>
      <a:lvl1pPr algn="ctr" rtl="1" eaLnBrk="0" fontAlgn="base" hangingPunct="0">
        <a:spcBef>
          <a:spcPct val="0"/>
        </a:spcBef>
        <a:spcAft>
          <a:spcPct val="0"/>
        </a:spcAft>
        <a:defRPr lang="he-IL" sz="3600" b="1" kern="1200">
          <a:solidFill>
            <a:schemeClr val="tx2"/>
          </a:solidFill>
          <a:effectLst>
            <a:outerShdw blurRad="38100" dist="38100" dir="2700000" algn="tl">
              <a:srgbClr val="C0C0C0"/>
            </a:outerShdw>
          </a:effectLst>
          <a:latin typeface="Guttman Hatzvi" pitchFamily="2" charset="-79"/>
          <a:ea typeface="+mj-ea"/>
          <a:cs typeface="Guttman Hatzvi" pitchFamily="2" charset="-79"/>
        </a:defRPr>
      </a:lvl1pPr>
      <a:lvl2pPr algn="ctr" rtl="1" eaLnBrk="0" fontAlgn="base" hangingPunct="0">
        <a:spcBef>
          <a:spcPct val="0"/>
        </a:spcBef>
        <a:spcAft>
          <a:spcPct val="0"/>
        </a:spcAft>
        <a:defRPr sz="3600" b="1">
          <a:solidFill>
            <a:schemeClr val="tx2"/>
          </a:solidFill>
          <a:effectLst>
            <a:outerShdw blurRad="38100" dist="38100" dir="2700000" algn="tl">
              <a:srgbClr val="000000"/>
            </a:outerShdw>
          </a:effectLst>
          <a:latin typeface="Guttman Hatzvi" pitchFamily="2" charset="-79"/>
          <a:cs typeface="Guttman Hatzvi" pitchFamily="2" charset="-79"/>
        </a:defRPr>
      </a:lvl2pPr>
      <a:lvl3pPr algn="ctr" rtl="1" eaLnBrk="0" fontAlgn="base" hangingPunct="0">
        <a:spcBef>
          <a:spcPct val="0"/>
        </a:spcBef>
        <a:spcAft>
          <a:spcPct val="0"/>
        </a:spcAft>
        <a:defRPr sz="3600" b="1">
          <a:solidFill>
            <a:schemeClr val="tx2"/>
          </a:solidFill>
          <a:effectLst>
            <a:outerShdw blurRad="38100" dist="38100" dir="2700000" algn="tl">
              <a:srgbClr val="000000"/>
            </a:outerShdw>
          </a:effectLst>
          <a:latin typeface="Guttman Hatzvi" pitchFamily="2" charset="-79"/>
          <a:cs typeface="Guttman Hatzvi" pitchFamily="2" charset="-79"/>
        </a:defRPr>
      </a:lvl3pPr>
      <a:lvl4pPr algn="ctr" rtl="1" eaLnBrk="0" fontAlgn="base" hangingPunct="0">
        <a:spcBef>
          <a:spcPct val="0"/>
        </a:spcBef>
        <a:spcAft>
          <a:spcPct val="0"/>
        </a:spcAft>
        <a:defRPr sz="3600" b="1">
          <a:solidFill>
            <a:schemeClr val="tx2"/>
          </a:solidFill>
          <a:effectLst>
            <a:outerShdw blurRad="38100" dist="38100" dir="2700000" algn="tl">
              <a:srgbClr val="000000"/>
            </a:outerShdw>
          </a:effectLst>
          <a:latin typeface="Guttman Hatzvi" pitchFamily="2" charset="-79"/>
          <a:cs typeface="Guttman Hatzvi" pitchFamily="2" charset="-79"/>
        </a:defRPr>
      </a:lvl4pPr>
      <a:lvl5pPr algn="ctr" rtl="1" eaLnBrk="0" fontAlgn="base" hangingPunct="0">
        <a:spcBef>
          <a:spcPct val="0"/>
        </a:spcBef>
        <a:spcAft>
          <a:spcPct val="0"/>
        </a:spcAft>
        <a:defRPr sz="3600" b="1">
          <a:solidFill>
            <a:schemeClr val="tx2"/>
          </a:solidFill>
          <a:effectLst>
            <a:outerShdw blurRad="38100" dist="38100" dir="2700000" algn="tl">
              <a:srgbClr val="000000"/>
            </a:outerShdw>
          </a:effectLst>
          <a:latin typeface="Guttman Hatzvi" pitchFamily="2" charset="-79"/>
          <a:cs typeface="Guttman Hatzvi" pitchFamily="2" charset="-79"/>
        </a:defRPr>
      </a:lvl5pPr>
      <a:lvl6pPr marL="457200" algn="ctr" rtl="1" fontAlgn="base">
        <a:spcBef>
          <a:spcPct val="0"/>
        </a:spcBef>
        <a:spcAft>
          <a:spcPct val="0"/>
        </a:spcAft>
        <a:defRPr sz="3200" b="1">
          <a:solidFill>
            <a:srgbClr val="0000FF"/>
          </a:solidFill>
          <a:effectLst>
            <a:outerShdw blurRad="38100" dist="38100" dir="2700000" algn="tl">
              <a:srgbClr val="000000"/>
            </a:outerShdw>
          </a:effectLst>
          <a:latin typeface="Arial" pitchFamily="34" charset="0"/>
          <a:cs typeface="Guttman Hatzvi" pitchFamily="2" charset="-79"/>
        </a:defRPr>
      </a:lvl6pPr>
      <a:lvl7pPr marL="914400" algn="ctr" rtl="1" fontAlgn="base">
        <a:spcBef>
          <a:spcPct val="0"/>
        </a:spcBef>
        <a:spcAft>
          <a:spcPct val="0"/>
        </a:spcAft>
        <a:defRPr sz="3200" b="1">
          <a:solidFill>
            <a:srgbClr val="0000FF"/>
          </a:solidFill>
          <a:effectLst>
            <a:outerShdw blurRad="38100" dist="38100" dir="2700000" algn="tl">
              <a:srgbClr val="000000"/>
            </a:outerShdw>
          </a:effectLst>
          <a:latin typeface="Arial" pitchFamily="34" charset="0"/>
          <a:cs typeface="Guttman Hatzvi" pitchFamily="2" charset="-79"/>
        </a:defRPr>
      </a:lvl7pPr>
      <a:lvl8pPr marL="1371600" algn="ctr" rtl="1" fontAlgn="base">
        <a:spcBef>
          <a:spcPct val="0"/>
        </a:spcBef>
        <a:spcAft>
          <a:spcPct val="0"/>
        </a:spcAft>
        <a:defRPr sz="3200" b="1">
          <a:solidFill>
            <a:srgbClr val="0000FF"/>
          </a:solidFill>
          <a:effectLst>
            <a:outerShdw blurRad="38100" dist="38100" dir="2700000" algn="tl">
              <a:srgbClr val="000000"/>
            </a:outerShdw>
          </a:effectLst>
          <a:latin typeface="Arial" pitchFamily="34" charset="0"/>
          <a:cs typeface="Guttman Hatzvi" pitchFamily="2" charset="-79"/>
        </a:defRPr>
      </a:lvl8pPr>
      <a:lvl9pPr marL="1828800" algn="ctr" rtl="1" fontAlgn="base">
        <a:spcBef>
          <a:spcPct val="0"/>
        </a:spcBef>
        <a:spcAft>
          <a:spcPct val="0"/>
        </a:spcAft>
        <a:defRPr sz="3200" b="1">
          <a:solidFill>
            <a:srgbClr val="0000FF"/>
          </a:solidFill>
          <a:effectLst>
            <a:outerShdw blurRad="38100" dist="38100" dir="2700000" algn="tl">
              <a:srgbClr val="000000"/>
            </a:outerShdw>
          </a:effectLst>
          <a:latin typeface="Arial" pitchFamily="34" charset="0"/>
          <a:cs typeface="Guttman Hatzvi" pitchFamily="2" charset="-79"/>
        </a:defRPr>
      </a:lvl9pPr>
    </p:titleStyle>
    <p:bodyStyle>
      <a:lvl1pPr marL="342900" indent="-342900" algn="r" rtl="1" eaLnBrk="0" fontAlgn="base" hangingPunct="0">
        <a:lnSpc>
          <a:spcPct val="110000"/>
        </a:lnSpc>
        <a:spcBef>
          <a:spcPct val="20000"/>
        </a:spcBef>
        <a:spcAft>
          <a:spcPct val="0"/>
        </a:spcAft>
        <a:buSzPct val="75000"/>
        <a:buFont typeface="Wingdings" pitchFamily="2" charset="2"/>
        <a:buBlip>
          <a:blip r:embed="rId14"/>
        </a:buBlip>
        <a:defRPr sz="2400" b="1">
          <a:solidFill>
            <a:schemeClr val="tx2"/>
          </a:solidFill>
          <a:effectLst>
            <a:outerShdw blurRad="38100" dist="38100" dir="2700000" algn="tl">
              <a:srgbClr val="C0C0C0"/>
            </a:outerShdw>
          </a:effectLst>
          <a:latin typeface="+mn-lt"/>
          <a:ea typeface="+mn-ea"/>
          <a:cs typeface="+mn-cs"/>
        </a:defRPr>
      </a:lvl1pPr>
      <a:lvl2pPr marL="742950" indent="-285750" algn="r" rtl="1" eaLnBrk="0" fontAlgn="base" hangingPunct="0">
        <a:lnSpc>
          <a:spcPct val="110000"/>
        </a:lnSpc>
        <a:spcBef>
          <a:spcPct val="20000"/>
        </a:spcBef>
        <a:spcAft>
          <a:spcPct val="0"/>
        </a:spcAft>
        <a:buSzPct val="50000"/>
        <a:buBlip>
          <a:blip r:embed="rId15"/>
        </a:buBlip>
        <a:defRPr sz="2400" b="1">
          <a:solidFill>
            <a:schemeClr val="tx2"/>
          </a:solidFill>
          <a:effectLst>
            <a:outerShdw blurRad="38100" dist="38100" dir="2700000" algn="tl">
              <a:srgbClr val="C0C0C0"/>
            </a:outerShdw>
          </a:effectLst>
          <a:latin typeface="+mn-lt"/>
          <a:cs typeface="+mn-cs"/>
        </a:defRPr>
      </a:lvl2pPr>
      <a:lvl3pPr marL="1143000" indent="-228600" algn="r" rtl="1" eaLnBrk="0" fontAlgn="base" hangingPunct="0">
        <a:lnSpc>
          <a:spcPct val="110000"/>
        </a:lnSpc>
        <a:spcBef>
          <a:spcPct val="20000"/>
        </a:spcBef>
        <a:spcAft>
          <a:spcPct val="0"/>
        </a:spcAft>
        <a:buSzPct val="60000"/>
        <a:buBlip>
          <a:blip r:embed="rId16"/>
        </a:buBlip>
        <a:defRPr sz="2400" b="1">
          <a:solidFill>
            <a:schemeClr val="tx2"/>
          </a:solidFill>
          <a:effectLst>
            <a:outerShdw blurRad="38100" dist="38100" dir="2700000" algn="tl">
              <a:srgbClr val="C0C0C0"/>
            </a:outerShdw>
          </a:effectLst>
          <a:latin typeface="+mn-lt"/>
          <a:cs typeface="+mn-cs"/>
        </a:defRPr>
      </a:lvl3pPr>
      <a:lvl4pPr marL="1600200" indent="-228600" algn="r" rtl="1" eaLnBrk="0" fontAlgn="base" hangingPunct="0">
        <a:lnSpc>
          <a:spcPct val="110000"/>
        </a:lnSpc>
        <a:spcBef>
          <a:spcPct val="20000"/>
        </a:spcBef>
        <a:spcAft>
          <a:spcPct val="0"/>
        </a:spcAft>
        <a:buChar char="•"/>
        <a:defRPr sz="2400" b="1">
          <a:solidFill>
            <a:schemeClr val="tx2"/>
          </a:solidFill>
          <a:effectLst>
            <a:outerShdw blurRad="38100" dist="38100" dir="2700000" algn="tl">
              <a:srgbClr val="C0C0C0"/>
            </a:outerShdw>
          </a:effectLst>
          <a:latin typeface="+mn-lt"/>
          <a:cs typeface="+mn-cs"/>
        </a:defRPr>
      </a:lvl4pPr>
      <a:lvl5pPr marL="2057400" indent="-228600" algn="r" rtl="1" eaLnBrk="0" fontAlgn="base" hangingPunct="0">
        <a:lnSpc>
          <a:spcPct val="110000"/>
        </a:lnSpc>
        <a:spcBef>
          <a:spcPct val="20000"/>
        </a:spcBef>
        <a:spcAft>
          <a:spcPct val="0"/>
        </a:spcAft>
        <a:buChar char="•"/>
        <a:defRPr sz="2400" b="1">
          <a:solidFill>
            <a:schemeClr val="tx2"/>
          </a:solidFill>
          <a:effectLst>
            <a:outerShdw blurRad="38100" dist="38100" dir="2700000" algn="tl">
              <a:srgbClr val="C0C0C0"/>
            </a:outerShdw>
          </a:effectLst>
          <a:latin typeface="+mn-lt"/>
          <a:cs typeface="+mn-cs"/>
        </a:defRPr>
      </a:lvl5pPr>
      <a:lvl6pPr marL="2514600" indent="-228600" algn="r" rtl="1" fontAlgn="base">
        <a:lnSpc>
          <a:spcPct val="110000"/>
        </a:lnSpc>
        <a:spcBef>
          <a:spcPct val="20000"/>
        </a:spcBef>
        <a:spcAft>
          <a:spcPct val="0"/>
        </a:spcAft>
        <a:buChar char="•"/>
        <a:defRPr sz="2400" b="1">
          <a:solidFill>
            <a:schemeClr val="accent2"/>
          </a:solidFill>
          <a:effectLst>
            <a:outerShdw blurRad="38100" dist="38100" dir="2700000" algn="tl">
              <a:srgbClr val="C0C0C0"/>
            </a:outerShdw>
          </a:effectLst>
          <a:latin typeface="+mn-lt"/>
          <a:cs typeface="+mn-cs"/>
        </a:defRPr>
      </a:lvl6pPr>
      <a:lvl7pPr marL="2971800" indent="-228600" algn="r" rtl="1" fontAlgn="base">
        <a:lnSpc>
          <a:spcPct val="110000"/>
        </a:lnSpc>
        <a:spcBef>
          <a:spcPct val="20000"/>
        </a:spcBef>
        <a:spcAft>
          <a:spcPct val="0"/>
        </a:spcAft>
        <a:buChar char="•"/>
        <a:defRPr sz="2400" b="1">
          <a:solidFill>
            <a:schemeClr val="accent2"/>
          </a:solidFill>
          <a:effectLst>
            <a:outerShdw blurRad="38100" dist="38100" dir="2700000" algn="tl">
              <a:srgbClr val="C0C0C0"/>
            </a:outerShdw>
          </a:effectLst>
          <a:latin typeface="+mn-lt"/>
          <a:cs typeface="+mn-cs"/>
        </a:defRPr>
      </a:lvl7pPr>
      <a:lvl8pPr marL="3429000" indent="-228600" algn="r" rtl="1" fontAlgn="base">
        <a:lnSpc>
          <a:spcPct val="110000"/>
        </a:lnSpc>
        <a:spcBef>
          <a:spcPct val="20000"/>
        </a:spcBef>
        <a:spcAft>
          <a:spcPct val="0"/>
        </a:spcAft>
        <a:buChar char="•"/>
        <a:defRPr sz="2400" b="1">
          <a:solidFill>
            <a:schemeClr val="accent2"/>
          </a:solidFill>
          <a:effectLst>
            <a:outerShdw blurRad="38100" dist="38100" dir="2700000" algn="tl">
              <a:srgbClr val="C0C0C0"/>
            </a:outerShdw>
          </a:effectLst>
          <a:latin typeface="+mn-lt"/>
          <a:cs typeface="+mn-cs"/>
        </a:defRPr>
      </a:lvl8pPr>
      <a:lvl9pPr marL="3886200" indent="-228600" algn="r" rtl="1" fontAlgn="base">
        <a:lnSpc>
          <a:spcPct val="110000"/>
        </a:lnSpc>
        <a:spcBef>
          <a:spcPct val="20000"/>
        </a:spcBef>
        <a:spcAft>
          <a:spcPct val="0"/>
        </a:spcAft>
        <a:buChar char="•"/>
        <a:defRPr sz="2400" b="1">
          <a:solidFill>
            <a:schemeClr val="accent2"/>
          </a:solidFill>
          <a:effectLst>
            <a:outerShdw blurRad="38100" dist="38100" dir="2700000" algn="tl">
              <a:srgbClr val="C0C0C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מציין מיקום טקסט 12"/>
          <p:cNvSpPr>
            <a:spLocks noGrp="1"/>
          </p:cNvSpPr>
          <p:nvPr>
            <p:ph type="body" idx="1"/>
          </p:nvPr>
        </p:nvSpPr>
        <p:spPr bwMode="auto">
          <a:xfrm>
            <a:off x="612775" y="1600206"/>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4" name="מציין מיקום של תאריך 13"/>
          <p:cNvSpPr>
            <a:spLocks noGrp="1"/>
          </p:cNvSpPr>
          <p:nvPr>
            <p:ph type="dt" sz="half" idx="2"/>
          </p:nvPr>
        </p:nvSpPr>
        <p:spPr>
          <a:xfrm>
            <a:off x="6096000" y="6248406"/>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F91EB7C-52A3-4773-8547-E962156DAA2A}" type="datetime8">
              <a:rPr lang="he-IL">
                <a:solidFill>
                  <a:srgbClr val="04617B"/>
                </a:solidFill>
              </a:rPr>
              <a:pPr>
                <a:defRPr/>
              </a:pPr>
              <a:t>19 יולי 17</a:t>
            </a:fld>
            <a:endParaRPr lang="he-IL">
              <a:solidFill>
                <a:srgbClr val="04617B"/>
              </a:solidFill>
            </a:endParaRPr>
          </a:p>
        </p:txBody>
      </p:sp>
      <p:sp>
        <p:nvSpPr>
          <p:cNvPr id="3" name="מציין מיקום של כותרת תחתונה 2"/>
          <p:cNvSpPr>
            <a:spLocks noGrp="1"/>
          </p:cNvSpPr>
          <p:nvPr>
            <p:ph type="ftr" sz="quarter" idx="3"/>
          </p:nvPr>
        </p:nvSpPr>
        <p:spPr>
          <a:xfrm>
            <a:off x="609603" y="6248406"/>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he-IL">
              <a:solidFill>
                <a:srgbClr val="04617B"/>
              </a:solidFill>
            </a:endParaRPr>
          </a:p>
        </p:txBody>
      </p:sp>
      <p:sp>
        <p:nvSpPr>
          <p:cNvPr id="7" name="מלבן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מלבן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מלבן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מציין מיקום של מספר שקופית 22"/>
          <p:cNvSpPr>
            <a:spLocks noGrp="1"/>
          </p:cNvSpPr>
          <p:nvPr>
            <p:ph type="sldNum" sz="quarter" idx="4"/>
          </p:nvPr>
        </p:nvSpPr>
        <p:spPr>
          <a:xfrm>
            <a:off x="0" y="1271594"/>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361FC14A-F2C3-4D8C-A41B-9FD2D7575C5A}" type="slidenum">
              <a:rPr lang="he-IL"/>
              <a:pPr>
                <a:defRPr/>
              </a:pPr>
              <a:t>‹#›</a:t>
            </a:fld>
            <a:endParaRPr lang="he-IL"/>
          </a:p>
        </p:txBody>
      </p:sp>
    </p:spTree>
    <p:extLst>
      <p:ext uri="{BB962C8B-B14F-4D97-AF65-F5344CB8AC3E}">
        <p14:creationId xmlns:p14="http://schemas.microsoft.com/office/powerpoint/2010/main" val="19217993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hf hdr="0" ftr="0"/>
  <p:txStyles>
    <p:titleStyle>
      <a:lvl1pPr algn="l" rtl="1" fontAlgn="base">
        <a:spcBef>
          <a:spcPct val="0"/>
        </a:spcBef>
        <a:spcAft>
          <a:spcPct val="0"/>
        </a:spcAft>
        <a:defRPr sz="4400" kern="1200">
          <a:solidFill>
            <a:schemeClr val="tx2"/>
          </a:solidFill>
          <a:latin typeface="+mj-lt"/>
          <a:ea typeface="+mj-ea"/>
          <a:cs typeface="+mj-cs"/>
        </a:defRPr>
      </a:lvl1pPr>
      <a:lvl2pPr algn="l" rtl="1" fontAlgn="base">
        <a:spcBef>
          <a:spcPct val="0"/>
        </a:spcBef>
        <a:spcAft>
          <a:spcPct val="0"/>
        </a:spcAft>
        <a:defRPr sz="4400">
          <a:solidFill>
            <a:schemeClr val="tx2"/>
          </a:solidFill>
          <a:latin typeface="Tw Cen MT" pitchFamily="34" charset="0"/>
          <a:cs typeface="Levenim MT" pitchFamily="2" charset="-79"/>
        </a:defRPr>
      </a:lvl2pPr>
      <a:lvl3pPr algn="l" rtl="1" fontAlgn="base">
        <a:spcBef>
          <a:spcPct val="0"/>
        </a:spcBef>
        <a:spcAft>
          <a:spcPct val="0"/>
        </a:spcAft>
        <a:defRPr sz="4400">
          <a:solidFill>
            <a:schemeClr val="tx2"/>
          </a:solidFill>
          <a:latin typeface="Tw Cen MT" pitchFamily="34" charset="0"/>
          <a:cs typeface="Levenim MT" pitchFamily="2" charset="-79"/>
        </a:defRPr>
      </a:lvl3pPr>
      <a:lvl4pPr algn="l" rtl="1" fontAlgn="base">
        <a:spcBef>
          <a:spcPct val="0"/>
        </a:spcBef>
        <a:spcAft>
          <a:spcPct val="0"/>
        </a:spcAft>
        <a:defRPr sz="4400">
          <a:solidFill>
            <a:schemeClr val="tx2"/>
          </a:solidFill>
          <a:latin typeface="Tw Cen MT" pitchFamily="34" charset="0"/>
          <a:cs typeface="Levenim MT" pitchFamily="2" charset="-79"/>
        </a:defRPr>
      </a:lvl4pPr>
      <a:lvl5pPr algn="l" rtl="1" fontAlgn="base">
        <a:spcBef>
          <a:spcPct val="0"/>
        </a:spcBef>
        <a:spcAft>
          <a:spcPct val="0"/>
        </a:spcAft>
        <a:defRPr sz="4400">
          <a:solidFill>
            <a:schemeClr val="tx2"/>
          </a:solidFill>
          <a:latin typeface="Tw Cen MT" pitchFamily="34" charset="0"/>
          <a:cs typeface="Levenim MT" pitchFamily="2" charset="-79"/>
        </a:defRPr>
      </a:lvl5pPr>
      <a:lvl6pPr marL="457200" algn="l" rtl="1" fontAlgn="base">
        <a:spcBef>
          <a:spcPct val="0"/>
        </a:spcBef>
        <a:spcAft>
          <a:spcPct val="0"/>
        </a:spcAft>
        <a:defRPr sz="4400">
          <a:solidFill>
            <a:schemeClr val="tx2"/>
          </a:solidFill>
          <a:latin typeface="Tw Cen MT" pitchFamily="34" charset="0"/>
          <a:cs typeface="Levenim MT" pitchFamily="2" charset="-79"/>
        </a:defRPr>
      </a:lvl6pPr>
      <a:lvl7pPr marL="914400" algn="l" rtl="1" fontAlgn="base">
        <a:spcBef>
          <a:spcPct val="0"/>
        </a:spcBef>
        <a:spcAft>
          <a:spcPct val="0"/>
        </a:spcAft>
        <a:defRPr sz="4400">
          <a:solidFill>
            <a:schemeClr val="tx2"/>
          </a:solidFill>
          <a:latin typeface="Tw Cen MT" pitchFamily="34" charset="0"/>
          <a:cs typeface="Levenim MT" pitchFamily="2" charset="-79"/>
        </a:defRPr>
      </a:lvl7pPr>
      <a:lvl8pPr marL="1371600" algn="l" rtl="1" fontAlgn="base">
        <a:spcBef>
          <a:spcPct val="0"/>
        </a:spcBef>
        <a:spcAft>
          <a:spcPct val="0"/>
        </a:spcAft>
        <a:defRPr sz="4400">
          <a:solidFill>
            <a:schemeClr val="tx2"/>
          </a:solidFill>
          <a:latin typeface="Tw Cen MT" pitchFamily="34" charset="0"/>
          <a:cs typeface="Levenim MT" pitchFamily="2" charset="-79"/>
        </a:defRPr>
      </a:lvl8pPr>
      <a:lvl9pPr marL="1828800" algn="l" rtl="1" fontAlgn="base">
        <a:spcBef>
          <a:spcPct val="0"/>
        </a:spcBef>
        <a:spcAft>
          <a:spcPct val="0"/>
        </a:spcAft>
        <a:defRPr sz="4400">
          <a:solidFill>
            <a:schemeClr val="tx2"/>
          </a:solidFill>
          <a:latin typeface="Tw Cen MT" pitchFamily="34" charset="0"/>
          <a:cs typeface="Levenim MT" pitchFamily="2" charset="-79"/>
        </a:defRPr>
      </a:lvl9pPr>
    </p:titleStyle>
    <p:body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מציין מיקום טקסט 12"/>
          <p:cNvSpPr>
            <a:spLocks noGrp="1"/>
          </p:cNvSpPr>
          <p:nvPr>
            <p:ph type="body" idx="1"/>
          </p:nvPr>
        </p:nvSpPr>
        <p:spPr bwMode="auto">
          <a:xfrm>
            <a:off x="612775" y="1600206"/>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4" name="מציין מיקום של תאריך 13"/>
          <p:cNvSpPr>
            <a:spLocks noGrp="1"/>
          </p:cNvSpPr>
          <p:nvPr>
            <p:ph type="dt" sz="half" idx="2"/>
          </p:nvPr>
        </p:nvSpPr>
        <p:spPr>
          <a:xfrm>
            <a:off x="6096000" y="6248408"/>
            <a:ext cx="2667000" cy="365125"/>
          </a:xfrm>
          <a:prstGeom prst="rect">
            <a:avLst/>
          </a:prstGeom>
        </p:spPr>
        <p:txBody>
          <a:bodyPr vert="horz" anchor="ctr" anchorCtr="0"/>
          <a:lstStyle>
            <a:lvl1pPr algn="l" eaLnBrk="1" fontAlgn="auto" latinLnBrk="0" hangingPunct="1">
              <a:spcBef>
                <a:spcPts val="0"/>
              </a:spcBef>
              <a:spcAft>
                <a:spcPts val="0"/>
              </a:spcAft>
              <a:defRPr kumimoji="0" sz="1050" smtClean="0">
                <a:solidFill>
                  <a:schemeClr val="tx2"/>
                </a:solidFill>
                <a:latin typeface="+mn-lt"/>
                <a:cs typeface="+mn-cs"/>
              </a:defRPr>
            </a:lvl1pPr>
          </a:lstStyle>
          <a:p>
            <a:pPr>
              <a:defRPr/>
            </a:pPr>
            <a:fld id="{2F91EB7C-52A3-4773-8547-E962156DAA2A}" type="datetime8">
              <a:rPr lang="he-IL">
                <a:solidFill>
                  <a:srgbClr val="04617B"/>
                </a:solidFill>
              </a:rPr>
              <a:pPr>
                <a:defRPr/>
              </a:pPr>
              <a:t>19 יולי 17</a:t>
            </a:fld>
            <a:endParaRPr lang="he-IL">
              <a:solidFill>
                <a:srgbClr val="04617B"/>
              </a:solidFill>
            </a:endParaRPr>
          </a:p>
        </p:txBody>
      </p:sp>
      <p:sp>
        <p:nvSpPr>
          <p:cNvPr id="3" name="מציין מיקום של כותרת תחתונה 2"/>
          <p:cNvSpPr>
            <a:spLocks noGrp="1"/>
          </p:cNvSpPr>
          <p:nvPr>
            <p:ph type="ftr" sz="quarter" idx="3"/>
          </p:nvPr>
        </p:nvSpPr>
        <p:spPr>
          <a:xfrm>
            <a:off x="609604" y="6248408"/>
            <a:ext cx="5421313" cy="365125"/>
          </a:xfrm>
          <a:prstGeom prst="rect">
            <a:avLst/>
          </a:prstGeom>
        </p:spPr>
        <p:txBody>
          <a:bodyPr vert="horz" anchor="ctr"/>
          <a:lstStyle>
            <a:lvl1pPr algn="r" eaLnBrk="1" fontAlgn="auto" latinLnBrk="0" hangingPunct="1">
              <a:spcBef>
                <a:spcPts val="0"/>
              </a:spcBef>
              <a:spcAft>
                <a:spcPts val="0"/>
              </a:spcAft>
              <a:defRPr kumimoji="0" sz="1050">
                <a:solidFill>
                  <a:schemeClr val="tx2"/>
                </a:solidFill>
                <a:latin typeface="+mn-lt"/>
                <a:cs typeface="+mn-cs"/>
              </a:defRPr>
            </a:lvl1pPr>
          </a:lstStyle>
          <a:p>
            <a:pPr>
              <a:defRPr/>
            </a:pPr>
            <a:endParaRPr lang="he-IL">
              <a:solidFill>
                <a:srgbClr val="04617B"/>
              </a:solidFill>
            </a:endParaRPr>
          </a:p>
        </p:txBody>
      </p:sp>
      <p:sp>
        <p:nvSpPr>
          <p:cNvPr id="7" name="מלבן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מלבן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מלבן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מציין מיקום של מספר שקופית 22"/>
          <p:cNvSpPr>
            <a:spLocks noGrp="1"/>
          </p:cNvSpPr>
          <p:nvPr>
            <p:ph type="sldNum" sz="quarter" idx="4"/>
          </p:nvPr>
        </p:nvSpPr>
        <p:spPr>
          <a:xfrm>
            <a:off x="0" y="1271596"/>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050" b="1" smtClean="0">
                <a:solidFill>
                  <a:srgbClr val="FFFFFF"/>
                </a:solidFill>
                <a:latin typeface="+mn-lt"/>
                <a:cs typeface="+mn-cs"/>
              </a:defRPr>
            </a:lvl1pPr>
          </a:lstStyle>
          <a:p>
            <a:pPr>
              <a:defRPr/>
            </a:pPr>
            <a:fld id="{361FC14A-F2C3-4D8C-A41B-9FD2D7575C5A}" type="slidenum">
              <a:rPr lang="he-IL"/>
              <a:pPr>
                <a:defRPr/>
              </a:pPr>
              <a:t>‹#›</a:t>
            </a:fld>
            <a:endParaRPr lang="he-IL"/>
          </a:p>
        </p:txBody>
      </p:sp>
    </p:spTree>
    <p:extLst>
      <p:ext uri="{BB962C8B-B14F-4D97-AF65-F5344CB8AC3E}">
        <p14:creationId xmlns:p14="http://schemas.microsoft.com/office/powerpoint/2010/main" val="367818240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hf hdr="0" ftr="0"/>
  <p:txStyles>
    <p:titleStyle>
      <a:lvl1pPr algn="l" rtl="1" fontAlgn="base">
        <a:spcBef>
          <a:spcPct val="0"/>
        </a:spcBef>
        <a:spcAft>
          <a:spcPct val="0"/>
        </a:spcAft>
        <a:defRPr sz="3300" kern="1200">
          <a:solidFill>
            <a:schemeClr val="tx2"/>
          </a:solidFill>
          <a:latin typeface="+mj-lt"/>
          <a:ea typeface="+mj-ea"/>
          <a:cs typeface="+mj-cs"/>
        </a:defRPr>
      </a:lvl1pPr>
      <a:lvl2pPr algn="l" rtl="1" fontAlgn="base">
        <a:spcBef>
          <a:spcPct val="0"/>
        </a:spcBef>
        <a:spcAft>
          <a:spcPct val="0"/>
        </a:spcAft>
        <a:defRPr sz="3300">
          <a:solidFill>
            <a:schemeClr val="tx2"/>
          </a:solidFill>
          <a:latin typeface="Tw Cen MT" pitchFamily="34" charset="0"/>
          <a:cs typeface="Levenim MT" pitchFamily="2" charset="-79"/>
        </a:defRPr>
      </a:lvl2pPr>
      <a:lvl3pPr algn="l" rtl="1" fontAlgn="base">
        <a:spcBef>
          <a:spcPct val="0"/>
        </a:spcBef>
        <a:spcAft>
          <a:spcPct val="0"/>
        </a:spcAft>
        <a:defRPr sz="3300">
          <a:solidFill>
            <a:schemeClr val="tx2"/>
          </a:solidFill>
          <a:latin typeface="Tw Cen MT" pitchFamily="34" charset="0"/>
          <a:cs typeface="Levenim MT" pitchFamily="2" charset="-79"/>
        </a:defRPr>
      </a:lvl3pPr>
      <a:lvl4pPr algn="l" rtl="1" fontAlgn="base">
        <a:spcBef>
          <a:spcPct val="0"/>
        </a:spcBef>
        <a:spcAft>
          <a:spcPct val="0"/>
        </a:spcAft>
        <a:defRPr sz="3300">
          <a:solidFill>
            <a:schemeClr val="tx2"/>
          </a:solidFill>
          <a:latin typeface="Tw Cen MT" pitchFamily="34" charset="0"/>
          <a:cs typeface="Levenim MT" pitchFamily="2" charset="-79"/>
        </a:defRPr>
      </a:lvl4pPr>
      <a:lvl5pPr algn="l" rtl="1" fontAlgn="base">
        <a:spcBef>
          <a:spcPct val="0"/>
        </a:spcBef>
        <a:spcAft>
          <a:spcPct val="0"/>
        </a:spcAft>
        <a:defRPr sz="3300">
          <a:solidFill>
            <a:schemeClr val="tx2"/>
          </a:solidFill>
          <a:latin typeface="Tw Cen MT" pitchFamily="34" charset="0"/>
          <a:cs typeface="Levenim MT" pitchFamily="2" charset="-79"/>
        </a:defRPr>
      </a:lvl5pPr>
      <a:lvl6pPr marL="342900" algn="l" rtl="1" fontAlgn="base">
        <a:spcBef>
          <a:spcPct val="0"/>
        </a:spcBef>
        <a:spcAft>
          <a:spcPct val="0"/>
        </a:spcAft>
        <a:defRPr sz="3300">
          <a:solidFill>
            <a:schemeClr val="tx2"/>
          </a:solidFill>
          <a:latin typeface="Tw Cen MT" pitchFamily="34" charset="0"/>
          <a:cs typeface="Levenim MT" pitchFamily="2" charset="-79"/>
        </a:defRPr>
      </a:lvl6pPr>
      <a:lvl7pPr marL="685800" algn="l" rtl="1" fontAlgn="base">
        <a:spcBef>
          <a:spcPct val="0"/>
        </a:spcBef>
        <a:spcAft>
          <a:spcPct val="0"/>
        </a:spcAft>
        <a:defRPr sz="3300">
          <a:solidFill>
            <a:schemeClr val="tx2"/>
          </a:solidFill>
          <a:latin typeface="Tw Cen MT" pitchFamily="34" charset="0"/>
          <a:cs typeface="Levenim MT" pitchFamily="2" charset="-79"/>
        </a:defRPr>
      </a:lvl7pPr>
      <a:lvl8pPr marL="1028700" algn="l" rtl="1" fontAlgn="base">
        <a:spcBef>
          <a:spcPct val="0"/>
        </a:spcBef>
        <a:spcAft>
          <a:spcPct val="0"/>
        </a:spcAft>
        <a:defRPr sz="3300">
          <a:solidFill>
            <a:schemeClr val="tx2"/>
          </a:solidFill>
          <a:latin typeface="Tw Cen MT" pitchFamily="34" charset="0"/>
          <a:cs typeface="Levenim MT" pitchFamily="2" charset="-79"/>
        </a:defRPr>
      </a:lvl8pPr>
      <a:lvl9pPr marL="1371600" algn="l" rtl="1" fontAlgn="base">
        <a:spcBef>
          <a:spcPct val="0"/>
        </a:spcBef>
        <a:spcAft>
          <a:spcPct val="0"/>
        </a:spcAft>
        <a:defRPr sz="3300">
          <a:solidFill>
            <a:schemeClr val="tx2"/>
          </a:solidFill>
          <a:latin typeface="Tw Cen MT" pitchFamily="34" charset="0"/>
          <a:cs typeface="Levenim MT" pitchFamily="2" charset="-79"/>
        </a:defRPr>
      </a:lvl9pPr>
    </p:titleStyle>
    <p:bodyStyle>
      <a:lvl1pPr marL="239316" indent="-239316" algn="r" rtl="1" fontAlgn="base">
        <a:spcBef>
          <a:spcPts val="525"/>
        </a:spcBef>
        <a:spcAft>
          <a:spcPct val="0"/>
        </a:spcAft>
        <a:buClr>
          <a:schemeClr val="accent2"/>
        </a:buClr>
        <a:buSzPct val="60000"/>
        <a:buFont typeface="Wingdings" pitchFamily="2" charset="2"/>
        <a:buChar char=""/>
        <a:defRPr sz="2175" kern="1200">
          <a:solidFill>
            <a:schemeClr val="tx1"/>
          </a:solidFill>
          <a:latin typeface="+mn-lt"/>
          <a:ea typeface="+mn-ea"/>
          <a:cs typeface="+mn-cs"/>
        </a:defRPr>
      </a:lvl1pPr>
      <a:lvl2pPr marL="479822" indent="-204788" algn="r" rtl="1" fontAlgn="base">
        <a:spcBef>
          <a:spcPts val="413"/>
        </a:spcBef>
        <a:spcAft>
          <a:spcPct val="0"/>
        </a:spcAft>
        <a:buClr>
          <a:schemeClr val="accent1"/>
        </a:buClr>
        <a:buSzPct val="70000"/>
        <a:buFont typeface="Wingdings 2" pitchFamily="18" charset="2"/>
        <a:buChar char=""/>
        <a:defRPr sz="1950" kern="1200">
          <a:solidFill>
            <a:schemeClr val="tx1"/>
          </a:solidFill>
          <a:latin typeface="+mn-lt"/>
          <a:ea typeface="+mn-ea"/>
          <a:cs typeface="+mn-cs"/>
        </a:defRPr>
      </a:lvl2pPr>
      <a:lvl3pPr marL="685800" indent="-171450" algn="r" rtl="1" fontAlgn="base">
        <a:spcBef>
          <a:spcPts val="375"/>
        </a:spcBef>
        <a:spcAft>
          <a:spcPct val="0"/>
        </a:spcAft>
        <a:buClr>
          <a:schemeClr val="accent2"/>
        </a:buClr>
        <a:buSzPct val="75000"/>
        <a:buFont typeface="Wingdings" pitchFamily="2" charset="2"/>
        <a:buChar char=""/>
        <a:defRPr sz="1725" kern="1200">
          <a:solidFill>
            <a:schemeClr val="tx1"/>
          </a:solidFill>
          <a:latin typeface="+mn-lt"/>
          <a:ea typeface="+mn-ea"/>
          <a:cs typeface="+mn-cs"/>
        </a:defRPr>
      </a:lvl3pPr>
      <a:lvl4pPr marL="1028700" indent="-171450" algn="r" rtl="1" fontAlgn="base">
        <a:spcBef>
          <a:spcPts val="300"/>
        </a:spcBef>
        <a:spcAft>
          <a:spcPct val="0"/>
        </a:spcAft>
        <a:buClr>
          <a:srgbClr val="0BD0D9"/>
        </a:buClr>
        <a:buSzPct val="75000"/>
        <a:buFont typeface="Wingdings" pitchFamily="2" charset="2"/>
        <a:buChar char=""/>
        <a:defRPr sz="1500" kern="1200">
          <a:solidFill>
            <a:schemeClr val="tx1"/>
          </a:solidFill>
          <a:latin typeface="+mn-lt"/>
          <a:ea typeface="+mn-ea"/>
          <a:cs typeface="+mn-cs"/>
        </a:defRPr>
      </a:lvl4pPr>
      <a:lvl5pPr marL="1371600" indent="-171450" algn="r" rtl="1" fontAlgn="base">
        <a:spcBef>
          <a:spcPts val="300"/>
        </a:spcBef>
        <a:spcAft>
          <a:spcPct val="0"/>
        </a:spcAft>
        <a:buClr>
          <a:srgbClr val="10CF9B"/>
        </a:buClr>
        <a:buSzPct val="65000"/>
        <a:buFont typeface="Wingdings" pitchFamily="2" charset="2"/>
        <a:buChar char=""/>
        <a:defRPr sz="1500" kern="1200">
          <a:solidFill>
            <a:schemeClr val="tx1"/>
          </a:solidFill>
          <a:latin typeface="+mn-lt"/>
          <a:ea typeface="+mn-ea"/>
          <a:cs typeface="+mn-cs"/>
        </a:defRPr>
      </a:lvl5pPr>
      <a:lvl6pPr marL="1577340" indent="-171450" algn="r" rtl="1"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r" rtl="1"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r" rtl="1"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r" rtl="1"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מציין מיקום כותרת 1"/>
          <p:cNvSpPr>
            <a:spLocks noGrp="1"/>
          </p:cNvSpPr>
          <p:nvPr>
            <p:ph type="title"/>
          </p:nvPr>
        </p:nvSpPr>
        <p:spPr>
          <a:xfrm>
            <a:off x="828675" y="76200"/>
            <a:ext cx="7485512" cy="1096962"/>
          </a:xfrm>
          <a:prstGeom prst="rect">
            <a:avLst/>
          </a:prstGeom>
        </p:spPr>
        <p:txBody>
          <a:bodyPr vert="horz" lIns="0" tIns="45720" rIns="0" bIns="45720" rtlCol="1" anchor="b">
            <a:norm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828675" y="1600200"/>
            <a:ext cx="7486650" cy="4572000"/>
          </a:xfrm>
          <a:prstGeom prst="rect">
            <a:avLst/>
          </a:prstGeom>
        </p:spPr>
        <p:txBody>
          <a:bodyPr vert="horz" lIns="0" tIns="45720" rIns="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a:p>
            <a:pPr lvl="5" algn="r" rtl="1"/>
            <a:r>
              <a:rPr lang="he-IL" dirty="0"/>
              <a:t>רמה שישית</a:t>
            </a:r>
          </a:p>
          <a:p>
            <a:pPr lvl="6" algn="r" rtl="1"/>
            <a:r>
              <a:rPr lang="he-IL" dirty="0"/>
              <a:t>רמה שביעית</a:t>
            </a:r>
          </a:p>
          <a:p>
            <a:pPr lvl="7" algn="r" rtl="1"/>
            <a:r>
              <a:rPr lang="he-IL" dirty="0"/>
              <a:t>רמה שמינית</a:t>
            </a:r>
          </a:p>
          <a:p>
            <a:pPr lvl="8" algn="r" rtl="1"/>
            <a:r>
              <a:rPr lang="he-IL" dirty="0"/>
              <a:t>רמה תשיעית</a:t>
            </a:r>
          </a:p>
        </p:txBody>
      </p:sp>
      <p:sp>
        <p:nvSpPr>
          <p:cNvPr id="4" name="מציין מיקום תאריך 3"/>
          <p:cNvSpPr>
            <a:spLocks noGrp="1"/>
          </p:cNvSpPr>
          <p:nvPr>
            <p:ph type="dt" sz="half" idx="2"/>
          </p:nvPr>
        </p:nvSpPr>
        <p:spPr>
          <a:xfrm>
            <a:off x="6943156" y="6356352"/>
            <a:ext cx="1372169" cy="365125"/>
          </a:xfrm>
          <a:prstGeom prst="rect">
            <a:avLst/>
          </a:prstGeom>
        </p:spPr>
        <p:txBody>
          <a:bodyPr vert="horz" lIns="0" tIns="45720" rIns="0" bIns="45720" rtlCol="1" anchor="ctr"/>
          <a:lstStyle>
            <a:lvl1pPr algn="r" latinLnBrk="0">
              <a:defRPr lang="he-IL" sz="9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fld id="{F8759639-E46F-413A-90AA-57457421957E}" type="datetime13">
              <a:rPr lang="he-IL" smtClean="0">
                <a:solidFill>
                  <a:srgbClr val="514843">
                    <a:lumMod val="60000"/>
                    <a:lumOff val="40000"/>
                  </a:srgbClr>
                </a:solidFill>
              </a:rPr>
              <a:pPr fontAlgn="auto">
                <a:spcBef>
                  <a:spcPts val="0"/>
                </a:spcBef>
                <a:spcAft>
                  <a:spcPts val="0"/>
                </a:spcAft>
              </a:pPr>
              <a:t>19.07.2017</a:t>
            </a:fld>
            <a:endParaRPr lang="he-IL" dirty="0">
              <a:solidFill>
                <a:srgbClr val="514843">
                  <a:lumMod val="60000"/>
                  <a:lumOff val="40000"/>
                </a:srgbClr>
              </a:solidFill>
            </a:endParaRPr>
          </a:p>
        </p:txBody>
      </p:sp>
      <p:sp>
        <p:nvSpPr>
          <p:cNvPr id="5" name="מציין מיקום כותרת תחתונה 4"/>
          <p:cNvSpPr>
            <a:spLocks noGrp="1"/>
          </p:cNvSpPr>
          <p:nvPr>
            <p:ph type="ftr" sz="quarter" idx="3"/>
          </p:nvPr>
        </p:nvSpPr>
        <p:spPr>
          <a:xfrm>
            <a:off x="2200844" y="6356350"/>
            <a:ext cx="4742312" cy="365126"/>
          </a:xfrm>
          <a:prstGeom prst="rect">
            <a:avLst/>
          </a:prstGeom>
        </p:spPr>
        <p:txBody>
          <a:bodyPr vert="horz" lIns="0" tIns="45720" rIns="0" bIns="45720" rtlCol="1" anchor="ctr"/>
          <a:lstStyle>
            <a:lvl1pPr algn="r" latinLnBrk="0">
              <a:defRPr lang="he-IL" sz="9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fontAlgn="auto">
              <a:spcBef>
                <a:spcPts val="0"/>
              </a:spcBef>
              <a:spcAft>
                <a:spcPts val="0"/>
              </a:spcAft>
            </a:pPr>
            <a:endParaRPr lang="he-IL">
              <a:solidFill>
                <a:srgbClr val="514843">
                  <a:lumMod val="60000"/>
                  <a:lumOff val="40000"/>
                </a:srgbClr>
              </a:solidFill>
            </a:endParaRPr>
          </a:p>
        </p:txBody>
      </p:sp>
      <p:sp>
        <p:nvSpPr>
          <p:cNvPr id="6" name="מציין מיקום מספר שקופית 5"/>
          <p:cNvSpPr>
            <a:spLocks noGrp="1"/>
          </p:cNvSpPr>
          <p:nvPr>
            <p:ph type="sldNum" sz="quarter" idx="4"/>
          </p:nvPr>
        </p:nvSpPr>
        <p:spPr>
          <a:xfrm>
            <a:off x="827532" y="6356352"/>
            <a:ext cx="1371600" cy="365125"/>
          </a:xfrm>
          <a:prstGeom prst="rect">
            <a:avLst/>
          </a:prstGeom>
        </p:spPr>
        <p:txBody>
          <a:bodyPr vert="horz" lIns="0" tIns="45720" rIns="0" bIns="45720" rtlCol="1" anchor="ctr"/>
          <a:lstStyle>
            <a:lvl1pPr algn="r" latinLnBrk="0">
              <a:defRPr lang="he-IL" sz="9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rtl="0" fontAlgn="auto">
              <a:spcBef>
                <a:spcPts val="0"/>
              </a:spcBef>
              <a:spcAft>
                <a:spcPts val="0"/>
              </a:spcAft>
            </a:pPr>
            <a:fld id="{0FF54DE5-C571-48E8-A5BC-B369434E2F44}" type="slidenum">
              <a:rPr lang="he-IL" smtClean="0">
                <a:solidFill>
                  <a:srgbClr val="514843">
                    <a:lumMod val="60000"/>
                    <a:lumOff val="40000"/>
                  </a:srgbClr>
                </a:solidFill>
              </a:rPr>
              <a:pPr rtl="0" fontAlgn="auto">
                <a:spcBef>
                  <a:spcPts val="0"/>
                </a:spcBef>
                <a:spcAft>
                  <a:spcPts val="0"/>
                </a:spcAft>
              </a:pPr>
              <a:t>‹#›</a:t>
            </a:fld>
            <a:endParaRPr lang="he-IL">
              <a:solidFill>
                <a:srgbClr val="514843">
                  <a:lumMod val="60000"/>
                  <a:lumOff val="40000"/>
                </a:srgbClr>
              </a:solidFill>
            </a:endParaRPr>
          </a:p>
        </p:txBody>
      </p:sp>
      <p:grpSp>
        <p:nvGrpSpPr>
          <p:cNvPr id="15" name="קבוצה 14"/>
          <p:cNvGrpSpPr/>
          <p:nvPr/>
        </p:nvGrpSpPr>
        <p:grpSpPr>
          <a:xfrm>
            <a:off x="827532" y="1219202"/>
            <a:ext cx="7488936" cy="84403"/>
            <a:chOff x="1073150" y="1219201"/>
            <a:chExt cx="10058400" cy="63125"/>
          </a:xfrm>
        </p:grpSpPr>
        <p:cxnSp>
          <p:nvCxnSpPr>
            <p:cNvPr id="13" name="מחבר ישר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406992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685800" rtl="1" eaLnBrk="1" latinLnBrk="0" hangingPunct="1">
        <a:lnSpc>
          <a:spcPct val="90000"/>
        </a:lnSpc>
        <a:spcBef>
          <a:spcPct val="0"/>
        </a:spcBef>
        <a:buNone/>
        <a:defRPr lang="he-IL" sz="2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r" defTabSz="685800" rtl="1" eaLnBrk="1" latinLnBrk="0" hangingPunct="1">
        <a:lnSpc>
          <a:spcPct val="90000"/>
        </a:lnSpc>
        <a:spcBef>
          <a:spcPts val="1350"/>
        </a:spcBef>
        <a:buFont typeface="Wingdings" panose="05000000000000000000" pitchFamily="2" charset="2"/>
        <a:buChar char="§"/>
        <a:defRPr lang="he-IL" sz="15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4350" indent="-171450" algn="r" defTabSz="685800" rtl="1" eaLnBrk="1" latinLnBrk="0" hangingPunct="1">
        <a:lnSpc>
          <a:spcPct val="90000"/>
        </a:lnSpc>
        <a:spcBef>
          <a:spcPts val="450"/>
        </a:spcBef>
        <a:buFont typeface="Wingdings" panose="05000000000000000000" pitchFamily="2" charset="2"/>
        <a:buChar char="§"/>
        <a:defRPr lang="he-IL"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r" defTabSz="685800" rtl="1" eaLnBrk="1" latinLnBrk="0" hangingPunct="1">
        <a:lnSpc>
          <a:spcPct val="90000"/>
        </a:lnSpc>
        <a:spcBef>
          <a:spcPts val="450"/>
        </a:spcBef>
        <a:buFont typeface="Wingdings" panose="05000000000000000000" pitchFamily="2" charset="2"/>
        <a:buChar char="§"/>
        <a:defRPr lang="he-IL" sz="105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r" defTabSz="685800" rtl="1" eaLnBrk="1" latinLnBrk="0" hangingPunct="1">
        <a:lnSpc>
          <a:spcPct val="90000"/>
        </a:lnSpc>
        <a:spcBef>
          <a:spcPts val="450"/>
        </a:spcBef>
        <a:buFont typeface="Wingdings" panose="05000000000000000000" pitchFamily="2" charset="2"/>
        <a:buChar char="§"/>
        <a:defRPr lang="he-IL" sz="105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r" defTabSz="685800" rtl="1" eaLnBrk="1" latinLnBrk="0" hangingPunct="1">
        <a:lnSpc>
          <a:spcPct val="90000"/>
        </a:lnSpc>
        <a:spcBef>
          <a:spcPts val="450"/>
        </a:spcBef>
        <a:buFont typeface="Wingdings" panose="05000000000000000000" pitchFamily="2" charset="2"/>
        <a:buChar char="§"/>
        <a:defRPr lang="he-IL" sz="10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r" defTabSz="685800" rtl="1" eaLnBrk="1" latinLnBrk="0" hangingPunct="1">
        <a:lnSpc>
          <a:spcPct val="90000"/>
        </a:lnSpc>
        <a:spcBef>
          <a:spcPts val="375"/>
        </a:spcBef>
        <a:buFont typeface="Wingdings" panose="05000000000000000000" pitchFamily="2" charset="2"/>
        <a:buChar char="§"/>
        <a:defRPr lang="he-IL" sz="105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228850" indent="-171450" algn="r" defTabSz="685800" rtl="1" eaLnBrk="1" latinLnBrk="0" hangingPunct="1">
        <a:lnSpc>
          <a:spcPct val="90000"/>
        </a:lnSpc>
        <a:spcBef>
          <a:spcPts val="375"/>
        </a:spcBef>
        <a:buFont typeface="Wingdings" panose="05000000000000000000" pitchFamily="2" charset="2"/>
        <a:buChar char="§"/>
        <a:defRPr lang="he-IL" sz="105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2571750" indent="-171450" algn="r" defTabSz="685800" rtl="1" eaLnBrk="1" latinLnBrk="0" hangingPunct="1">
        <a:lnSpc>
          <a:spcPct val="90000"/>
        </a:lnSpc>
        <a:spcBef>
          <a:spcPts val="375"/>
        </a:spcBef>
        <a:buFont typeface="Wingdings" panose="05000000000000000000" pitchFamily="2" charset="2"/>
        <a:buChar char="§"/>
        <a:defRPr lang="he-IL" sz="105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2914650" indent="-171450" algn="r" defTabSz="685800" rtl="1" eaLnBrk="1" latinLnBrk="0" hangingPunct="1">
        <a:lnSpc>
          <a:spcPct val="90000"/>
        </a:lnSpc>
        <a:spcBef>
          <a:spcPts val="375"/>
        </a:spcBef>
        <a:buFont typeface="Wingdings" panose="05000000000000000000" pitchFamily="2" charset="2"/>
        <a:buChar char="§"/>
        <a:defRPr lang="he-IL" sz="105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lang="he-IL"/>
      </a:defPPr>
      <a:lvl1pPr marL="0" algn="r" defTabSz="685800" rtl="1" eaLnBrk="1" latinLnBrk="0" hangingPunct="1">
        <a:defRPr lang="he-IL" sz="1350" kern="1200">
          <a:solidFill>
            <a:schemeClr val="tx1"/>
          </a:solidFill>
          <a:latin typeface="+mn-lt"/>
          <a:ea typeface="+mn-ea"/>
          <a:cs typeface="+mn-cs"/>
        </a:defRPr>
      </a:lvl1pPr>
      <a:lvl2pPr marL="342900" algn="r" defTabSz="685800" rtl="1" eaLnBrk="1" latinLnBrk="0" hangingPunct="1">
        <a:defRPr lang="he-IL" sz="1350" kern="1200">
          <a:solidFill>
            <a:schemeClr val="tx1"/>
          </a:solidFill>
          <a:latin typeface="+mn-lt"/>
          <a:ea typeface="+mn-ea"/>
          <a:cs typeface="+mn-cs"/>
        </a:defRPr>
      </a:lvl2pPr>
      <a:lvl3pPr marL="685800" algn="r" defTabSz="685800" rtl="1" eaLnBrk="1" latinLnBrk="0" hangingPunct="1">
        <a:defRPr lang="he-IL" sz="1350" kern="1200">
          <a:solidFill>
            <a:schemeClr val="tx1"/>
          </a:solidFill>
          <a:latin typeface="+mn-lt"/>
          <a:ea typeface="+mn-ea"/>
          <a:cs typeface="+mn-cs"/>
        </a:defRPr>
      </a:lvl3pPr>
      <a:lvl4pPr marL="1028700" algn="r" defTabSz="685800" rtl="1" eaLnBrk="1" latinLnBrk="0" hangingPunct="1">
        <a:defRPr lang="he-IL" sz="1350" kern="1200">
          <a:solidFill>
            <a:schemeClr val="tx1"/>
          </a:solidFill>
          <a:latin typeface="+mn-lt"/>
          <a:ea typeface="+mn-ea"/>
          <a:cs typeface="+mn-cs"/>
        </a:defRPr>
      </a:lvl4pPr>
      <a:lvl5pPr marL="1371600" algn="r" defTabSz="685800" rtl="1" eaLnBrk="1" latinLnBrk="0" hangingPunct="1">
        <a:defRPr lang="he-IL" sz="1350" kern="1200">
          <a:solidFill>
            <a:schemeClr val="tx1"/>
          </a:solidFill>
          <a:latin typeface="+mn-lt"/>
          <a:ea typeface="+mn-ea"/>
          <a:cs typeface="+mn-cs"/>
        </a:defRPr>
      </a:lvl5pPr>
      <a:lvl6pPr marL="1714500" algn="r" defTabSz="685800" rtl="1" eaLnBrk="1" latinLnBrk="0" hangingPunct="1">
        <a:defRPr lang="he-IL" sz="1350" kern="1200">
          <a:solidFill>
            <a:schemeClr val="tx1"/>
          </a:solidFill>
          <a:latin typeface="+mn-lt"/>
          <a:ea typeface="+mn-ea"/>
          <a:cs typeface="+mn-cs"/>
        </a:defRPr>
      </a:lvl6pPr>
      <a:lvl7pPr marL="2057400" algn="r" defTabSz="685800" rtl="1" eaLnBrk="1" latinLnBrk="0" hangingPunct="1">
        <a:defRPr lang="he-IL" sz="1350" kern="1200">
          <a:solidFill>
            <a:schemeClr val="tx1"/>
          </a:solidFill>
          <a:latin typeface="+mn-lt"/>
          <a:ea typeface="+mn-ea"/>
          <a:cs typeface="+mn-cs"/>
        </a:defRPr>
      </a:lvl7pPr>
      <a:lvl8pPr marL="2400300" algn="r" defTabSz="685800" rtl="1" eaLnBrk="1" latinLnBrk="0" hangingPunct="1">
        <a:defRPr lang="he-IL" sz="1350" kern="1200">
          <a:solidFill>
            <a:schemeClr val="tx1"/>
          </a:solidFill>
          <a:latin typeface="+mn-lt"/>
          <a:ea typeface="+mn-ea"/>
          <a:cs typeface="+mn-cs"/>
        </a:defRPr>
      </a:lvl8pPr>
      <a:lvl9pPr marL="2743200" algn="r" defTabSz="685800" rtl="1" eaLnBrk="1" latinLnBrk="0" hangingPunct="1">
        <a:defRPr lang="he-IL"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1050" b="1">
                <a:solidFill>
                  <a:schemeClr val="accent2"/>
                </a:solidFill>
              </a:defRPr>
            </a:lvl1pPr>
          </a:lstStyle>
          <a:p>
            <a:r>
              <a:rPr lang="he-IL"/>
              <a:t>‹#›</a:t>
            </a:r>
            <a:endParaRPr lang="he-IL" dirty="0"/>
          </a:p>
        </p:txBody>
      </p:sp>
      <p:sp>
        <p:nvSpPr>
          <p:cNvPr id="5" name="מציין מיקום של כותרת תחתונה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endParaRPr lang="he-IL" dirty="0"/>
          </a:p>
        </p:txBody>
      </p:sp>
    </p:spTree>
    <p:extLst>
      <p:ext uri="{BB962C8B-B14F-4D97-AF65-F5344CB8AC3E}">
        <p14:creationId xmlns:p14="http://schemas.microsoft.com/office/powerpoint/2010/main" val="323407298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Lst>
  <p:hf sldNum="0" hdr="0" ftr="0" dt="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0.xml"/><Relationship Id="rId5" Type="http://schemas.openxmlformats.org/officeDocument/2006/relationships/image" Target="../media/image27.jpe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diagramQuickStyle" Target="../diagrams/quickStyle7.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diagramLayout" Target="../diagrams/layout7.xml"/><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microsoft.com/office/2007/relationships/diagramDrawing" Target="../diagrams/drawing7.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diagramData" Target="../diagrams/data7.xml"/><Relationship Id="rId30" Type="http://schemas.openxmlformats.org/officeDocument/2006/relationships/diagramColors" Target="../diagrams/colors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26" Type="http://schemas.microsoft.com/office/2007/relationships/diagramDrawing" Target="../diagrams/drawing12.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5" Type="http://schemas.openxmlformats.org/officeDocument/2006/relationships/diagramColors" Target="../diagrams/colors12.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29" Type="http://schemas.openxmlformats.org/officeDocument/2006/relationships/diagramQuickStyle" Target="../diagrams/quickStyle13.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diagramQuickStyle" Target="../diagrams/quickStyle12.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diagramLayout" Target="../diagrams/layout12.xml"/><Relationship Id="rId28" Type="http://schemas.openxmlformats.org/officeDocument/2006/relationships/diagramLayout" Target="../diagrams/layout13.xml"/><Relationship Id="rId10" Type="http://schemas.openxmlformats.org/officeDocument/2006/relationships/diagramColors" Target="../diagrams/colors9.xml"/><Relationship Id="rId19" Type="http://schemas.openxmlformats.org/officeDocument/2006/relationships/diagramQuickStyle" Target="../diagrams/quickStyle11.xml"/><Relationship Id="rId31" Type="http://schemas.microsoft.com/office/2007/relationships/diagramDrawing" Target="../diagrams/drawing13.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diagramData" Target="../diagrams/data12.xml"/><Relationship Id="rId27" Type="http://schemas.openxmlformats.org/officeDocument/2006/relationships/diagramData" Target="../diagrams/data13.xml"/><Relationship Id="rId30" Type="http://schemas.openxmlformats.org/officeDocument/2006/relationships/diagramColors" Target="../diagrams/colors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8.xml"/><Relationship Id="rId5" Type="http://schemas.openxmlformats.org/officeDocument/2006/relationships/image" Target="../media/image30.png"/><Relationship Id="rId4" Type="http://schemas.openxmlformats.org/officeDocument/2006/relationships/image" Target="../media/image2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6.emf"/><Relationship Id="rId7" Type="http://schemas.openxmlformats.org/officeDocument/2006/relationships/diagramColors" Target="../diagrams/colors18.xml"/><Relationship Id="rId2" Type="http://schemas.openxmlformats.org/officeDocument/2006/relationships/hyperlink" Target="http://www.removed.url" TargetMode="Externa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5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988840"/>
            <a:ext cx="6858000" cy="1512168"/>
          </a:xfrm>
        </p:spPr>
        <p:txBody>
          <a:bodyPr anchor="t">
            <a:normAutofit fontScale="90000"/>
          </a:bodyPr>
          <a:lstStyle/>
          <a:p>
            <a:pPr>
              <a:lnSpc>
                <a:spcPct val="150000"/>
              </a:lnSpc>
            </a:pP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כלי חשיבה להבנת רציונל הקורס</a:t>
            </a:r>
          </a:p>
        </p:txBody>
      </p:sp>
      <p:sp>
        <p:nvSpPr>
          <p:cNvPr id="3" name="כותרת משנה 2"/>
          <p:cNvSpPr>
            <a:spLocks noGrp="1"/>
          </p:cNvSpPr>
          <p:nvPr>
            <p:ph type="subTitle" idx="1"/>
          </p:nvPr>
        </p:nvSpPr>
        <p:spPr>
          <a:xfrm>
            <a:off x="3849181" y="4472650"/>
            <a:ext cx="1500407" cy="434202"/>
          </a:xfrm>
        </p:spPr>
        <p:txBody>
          <a:bodyPr/>
          <a:lstStyle/>
          <a:p>
            <a:r>
              <a:rPr lang="he-IL" sz="2100" b="1">
                <a:solidFill>
                  <a:schemeClr val="accent1">
                    <a:lumMod val="75000"/>
                  </a:schemeClr>
                </a:solidFill>
                <a:latin typeface="David" panose="020E0502060401010101" pitchFamily="34" charset="-79"/>
                <a:cs typeface="David" panose="020E0502060401010101" pitchFamily="34" charset="-79"/>
              </a:rPr>
              <a:t>7.2017</a:t>
            </a:r>
            <a:endParaRPr lang="he-IL" b="1" dirty="0">
              <a:solidFill>
                <a:schemeClr val="accent1">
                  <a:lumMod val="75000"/>
                </a:schemeClr>
              </a:solidFill>
              <a:latin typeface="David" panose="020E0502060401010101" pitchFamily="34" charset="-79"/>
              <a:cs typeface="David" panose="020E0502060401010101" pitchFamily="34" charset="-79"/>
            </a:endParaRPr>
          </a:p>
        </p:txBody>
      </p:sp>
      <p:pic>
        <p:nvPicPr>
          <p:cNvPr id="5" name="תמונה 7" descr="מבל נקי"/>
          <p:cNvPicPr>
            <a:picLocks noChangeAspect="1" noChangeArrowheads="1"/>
          </p:cNvPicPr>
          <p:nvPr/>
        </p:nvPicPr>
        <p:blipFill>
          <a:blip r:embed="rId3" cstate="print"/>
          <a:srcRect/>
          <a:stretch>
            <a:fillRect/>
          </a:stretch>
        </p:blipFill>
        <p:spPr bwMode="auto">
          <a:xfrm>
            <a:off x="7869192" y="476672"/>
            <a:ext cx="967607" cy="1207223"/>
          </a:xfrm>
          <a:prstGeom prst="rect">
            <a:avLst/>
          </a:prstGeom>
          <a:ln>
            <a:noFill/>
          </a:ln>
          <a:effectLst>
            <a:outerShdw blurRad="292100" dist="139700" dir="2700000" algn="tl" rotWithShape="0">
              <a:srgbClr val="333333">
                <a:alpha val="65000"/>
              </a:srgbClr>
            </a:outerShdw>
          </a:effectLst>
        </p:spPr>
      </p:pic>
      <p:grpSp>
        <p:nvGrpSpPr>
          <p:cNvPr id="6" name="קבוצה 5"/>
          <p:cNvGrpSpPr/>
          <p:nvPr/>
        </p:nvGrpSpPr>
        <p:grpSpPr>
          <a:xfrm>
            <a:off x="215314" y="4995971"/>
            <a:ext cx="933005" cy="817744"/>
            <a:chOff x="5273750" y="5018564"/>
            <a:chExt cx="1571202" cy="1472130"/>
          </a:xfrm>
        </p:grpSpPr>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l="6874" r="6278" b="12247"/>
            <a:stretch/>
          </p:blipFill>
          <p:spPr>
            <a:xfrm>
              <a:off x="5273750" y="5018564"/>
              <a:ext cx="1571202" cy="1472130"/>
            </a:xfrm>
            <a:prstGeom prst="rect">
              <a:avLst/>
            </a:prstGeom>
          </p:spPr>
        </p:pic>
        <p:sp>
          <p:nvSpPr>
            <p:cNvPr id="8" name="TextBox 7"/>
            <p:cNvSpPr txBox="1"/>
            <p:nvPr/>
          </p:nvSpPr>
          <p:spPr>
            <a:xfrm rot="20382736">
              <a:off x="5415058" y="5462647"/>
              <a:ext cx="1166760" cy="831105"/>
            </a:xfrm>
            <a:prstGeom prst="rect">
              <a:avLst/>
            </a:prstGeom>
            <a:noFill/>
          </p:spPr>
          <p:txBody>
            <a:bodyPr wrap="square" lIns="0" tIns="0" rIns="0" bIns="0" rtlCol="1" anchor="ctr">
              <a:spAutoFit/>
            </a:bodyPr>
            <a:lstStyle/>
            <a:p>
              <a:pPr algn="ctr" defTabSz="685800" fontAlgn="auto">
                <a:spcBef>
                  <a:spcPts val="0"/>
                </a:spcBef>
                <a:spcAft>
                  <a:spcPts val="0"/>
                </a:spcAft>
              </a:pPr>
              <a:r>
                <a:rPr lang="en-US" sz="1500" dirty="0">
                  <a:solidFill>
                    <a:srgbClr val="ED7D31"/>
                  </a:solidFill>
                  <a:latin typeface="AR BERKLEY" panose="02000000000000000000" pitchFamily="2" charset="0"/>
                  <a:cs typeface="+mn-cs"/>
                </a:rPr>
                <a:t>Malop</a:t>
              </a:r>
            </a:p>
            <a:p>
              <a:pPr algn="ctr" defTabSz="685800" fontAlgn="auto">
                <a:spcBef>
                  <a:spcPts val="0"/>
                </a:spcBef>
                <a:spcAft>
                  <a:spcPts val="0"/>
                </a:spcAft>
              </a:pPr>
              <a:r>
                <a:rPr lang="en-US" sz="1500" dirty="0">
                  <a:solidFill>
                    <a:srgbClr val="ED7D31"/>
                  </a:solidFill>
                  <a:latin typeface="AR BERKLEY" panose="02000000000000000000" pitchFamily="2" charset="0"/>
                  <a:cs typeface="+mn-cs"/>
                </a:rPr>
                <a:t>inside</a:t>
              </a:r>
            </a:p>
          </p:txBody>
        </p:sp>
      </p:grpSp>
      <p:pic>
        <p:nvPicPr>
          <p:cNvPr id="9" name="בן גוריון.jpg" descr="בן גוריון.jpg"/>
          <p:cNvPicPr>
            <a:picLocks noChangeAspect="1"/>
          </p:cNvPicPr>
          <p:nvPr/>
        </p:nvPicPr>
        <p:blipFill rotWithShape="1">
          <a:blip r:embed="rId5">
            <a:extLst/>
          </a:blip>
          <a:srcRect t="9851" b="6418"/>
          <a:stretch/>
        </p:blipFill>
        <p:spPr>
          <a:xfrm>
            <a:off x="307202" y="476672"/>
            <a:ext cx="966285" cy="1258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91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s7495258\AppData\Local\Microsoft\Windows\Temporary Internet Files\Content.Outlook\MMI0W93Y\מפקד ישראלי jpg (2).jpg"/>
          <p:cNvPicPr>
            <a:picLocks noChangeAspect="1" noChangeArrowheads="1"/>
          </p:cNvPicPr>
          <p:nvPr/>
        </p:nvPicPr>
        <p:blipFill>
          <a:blip r:embed="rId2" cstate="print"/>
          <a:srcRect/>
          <a:stretch>
            <a:fillRect/>
          </a:stretch>
        </p:blipFill>
        <p:spPr bwMode="auto">
          <a:xfrm>
            <a:off x="2147849" y="0"/>
            <a:ext cx="4848301" cy="6858000"/>
          </a:xfrm>
          <a:prstGeom prst="rect">
            <a:avLst/>
          </a:prstGeom>
          <a:noFill/>
        </p:spPr>
      </p:pic>
    </p:spTree>
    <p:extLst>
      <p:ext uri="{BB962C8B-B14F-4D97-AF65-F5344CB8AC3E}">
        <p14:creationId xmlns:p14="http://schemas.microsoft.com/office/powerpoint/2010/main" val="16165308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דמות הבוגר</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11</a:t>
            </a:fld>
            <a:endParaRPr lang="he-IL" dirty="0"/>
          </a:p>
        </p:txBody>
      </p:sp>
      <p:grpSp>
        <p:nvGrpSpPr>
          <p:cNvPr id="6" name="קבוצה 5"/>
          <p:cNvGrpSpPr/>
          <p:nvPr/>
        </p:nvGrpSpPr>
        <p:grpSpPr>
          <a:xfrm>
            <a:off x="950335" y="1740917"/>
            <a:ext cx="7243331" cy="4968552"/>
            <a:chOff x="907804" y="1785868"/>
            <a:chExt cx="7243331" cy="4968552"/>
          </a:xfrm>
        </p:grpSpPr>
        <p:graphicFrame>
          <p:nvGraphicFramePr>
            <p:cNvPr id="3" name="דיאגרמה 2"/>
            <p:cNvGraphicFramePr/>
            <p:nvPr>
              <p:extLst>
                <p:ext uri="{D42A27DB-BD31-4B8C-83A1-F6EECF244321}">
                  <p14:modId xmlns:p14="http://schemas.microsoft.com/office/powerpoint/2010/main" val="533612609"/>
                </p:ext>
              </p:extLst>
            </p:nvPr>
          </p:nvGraphicFramePr>
          <p:xfrm>
            <a:off x="907804" y="1785868"/>
            <a:ext cx="724333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734115" y="4568072"/>
              <a:ext cx="3693674" cy="576064"/>
            </a:xfrm>
            <a:prstGeom prst="rect">
              <a:avLst/>
            </a:prstGeom>
            <a:noFill/>
          </p:spPr>
          <p:txBody>
            <a:bodyPr wrap="square" lIns="0" tIns="0" rIns="0" bIns="0" rtlCol="1">
              <a:noAutofit/>
            </a:bodyPr>
            <a:lstStyle/>
            <a:p>
              <a:pPr marL="85725" algn="ctr"/>
              <a:r>
                <a:rPr lang="he-IL" sz="20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רחב אופקים</a:t>
              </a:r>
            </a:p>
            <a:p>
              <a:pPr marL="85725" algn="ctr"/>
              <a:r>
                <a:rPr lang="he-IL" sz="20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ובעל תשתית ידע רלוונטית</a:t>
              </a:r>
            </a:p>
            <a:p>
              <a:pPr marL="85725"/>
              <a:endParaRPr lang="he-IL" sz="1400" dirty="0">
                <a:latin typeface="David" panose="020E0502060401010101" pitchFamily="34" charset="-79"/>
                <a:cs typeface="David" panose="020E0502060401010101" pitchFamily="34" charset="-79"/>
              </a:endParaRPr>
            </a:p>
          </p:txBody>
        </p:sp>
        <p:sp>
          <p:nvSpPr>
            <p:cNvPr id="8" name="TextBox 7"/>
            <p:cNvSpPr txBox="1"/>
            <p:nvPr/>
          </p:nvSpPr>
          <p:spPr>
            <a:xfrm>
              <a:off x="2627784" y="5805264"/>
              <a:ext cx="3888432" cy="576064"/>
            </a:xfrm>
            <a:prstGeom prst="rect">
              <a:avLst/>
            </a:prstGeom>
            <a:noFill/>
          </p:spPr>
          <p:txBody>
            <a:bodyPr wrap="square" lIns="0" tIns="0" rIns="0" bIns="0" rtlCol="1">
              <a:noAutofit/>
            </a:bodyPr>
            <a:lstStyle/>
            <a:p>
              <a:pPr marL="85725" algn="ctr"/>
              <a:r>
                <a:rPr lang="he-IL" sz="2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בעל מסד ערכי וממלכתי</a:t>
              </a:r>
            </a:p>
            <a:p>
              <a:pPr marL="85725" algn="ctr"/>
              <a:r>
                <a:rPr lang="he-IL" sz="2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ויכולת התנהלות בסביבה בכירה</a:t>
              </a:r>
            </a:p>
            <a:p>
              <a:pPr marL="85725"/>
              <a:endParaRPr lang="he-IL" sz="1400" dirty="0">
                <a:latin typeface="David" panose="020E0502060401010101" pitchFamily="34" charset="-79"/>
                <a:cs typeface="David" panose="020E0502060401010101" pitchFamily="34" charset="-79"/>
              </a:endParaRPr>
            </a:p>
          </p:txBody>
        </p:sp>
        <p:sp>
          <p:nvSpPr>
            <p:cNvPr id="9" name="TextBox 8"/>
            <p:cNvSpPr txBox="1"/>
            <p:nvPr/>
          </p:nvSpPr>
          <p:spPr>
            <a:xfrm>
              <a:off x="3078675" y="3429000"/>
              <a:ext cx="3024336" cy="576064"/>
            </a:xfrm>
            <a:prstGeom prst="rect">
              <a:avLst/>
            </a:prstGeom>
            <a:noFill/>
          </p:spPr>
          <p:txBody>
            <a:bodyPr wrap="square" lIns="0" tIns="0" rIns="0" bIns="0" rtlCol="1">
              <a:noAutofit/>
            </a:bodyPr>
            <a:lstStyle/>
            <a:p>
              <a:pPr marL="85725" algn="ctr"/>
              <a:r>
                <a:rPr lang="he-IL"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אסטרטג לביטחון לאומי </a:t>
              </a:r>
              <a:br>
                <a:rPr lang="en-US"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היודע ללמוד ולפתח ידע</a:t>
              </a:r>
              <a:endParaRPr lang="he-IL" sz="14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0" name="TextBox 9"/>
            <p:cNvSpPr txBox="1"/>
            <p:nvPr/>
          </p:nvSpPr>
          <p:spPr>
            <a:xfrm>
              <a:off x="3441138" y="2327614"/>
              <a:ext cx="2249525" cy="576064"/>
            </a:xfrm>
            <a:prstGeom prst="rect">
              <a:avLst/>
            </a:prstGeom>
            <a:noFill/>
          </p:spPr>
          <p:txBody>
            <a:bodyPr wrap="square" lIns="0" tIns="0" rIns="0" bIns="0" rtlCol="1">
              <a:noAutofit/>
            </a:bodyPr>
            <a:lstStyle/>
            <a:p>
              <a:pPr marL="85725" algn="ctr"/>
              <a:r>
                <a:rPr lang="he-IL" sz="16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מצביא </a:t>
              </a:r>
              <a:br>
                <a:rPr lang="en-US" sz="16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6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ומוביל שינוי</a:t>
              </a:r>
              <a:endParaRPr lang="he-IL" sz="16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sp>
        <p:nvSpPr>
          <p:cNvPr id="12" name="TextBox 11"/>
          <p:cNvSpPr txBox="1"/>
          <p:nvPr/>
        </p:nvSpPr>
        <p:spPr>
          <a:xfrm rot="18416030">
            <a:off x="809831" y="3616083"/>
            <a:ext cx="3604929" cy="391670"/>
          </a:xfrm>
          <a:prstGeom prst="rect">
            <a:avLst/>
          </a:prstGeom>
          <a:noFill/>
        </p:spPr>
        <p:txBody>
          <a:bodyPr wrap="square" lIns="0" tIns="0" rIns="0" bIns="0" rtlCol="1">
            <a:noAutofit/>
          </a:bodyPr>
          <a:lstStyle/>
          <a:p>
            <a:pPr marL="85725"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בעל תחושת אחריות לאומית!!</a:t>
            </a:r>
          </a:p>
          <a:p>
            <a:pPr marL="85725"/>
            <a:endParaRPr lang="he-IL"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1993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523056" y="162498"/>
            <a:ext cx="8153400" cy="990600"/>
          </a:xfrm>
        </p:spPr>
        <p:txBody>
          <a:bodyPr/>
          <a:lstStyle/>
          <a:p>
            <a:pPr algn="ctr"/>
            <a:r>
              <a:rPr lang="he-IL" sz="3600" b="1" dirty="0">
                <a:solidFill>
                  <a:schemeClr val="accent1"/>
                </a:solidFill>
                <a:cs typeface="David" pitchFamily="2" charset="-79"/>
              </a:rPr>
              <a:t>דמות הבוגר </a:t>
            </a:r>
            <a:r>
              <a:rPr lang="he-IL" sz="2800" b="1" dirty="0">
                <a:solidFill>
                  <a:schemeClr val="accent1"/>
                </a:solidFill>
                <a:cs typeface="David" pitchFamily="2" charset="-79"/>
              </a:rPr>
              <a:t>(2005-2011)</a:t>
            </a:r>
            <a:endParaRPr lang="he-IL" sz="1400"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12</a:t>
            </a:fld>
            <a:endParaRPr lang="he-IL" dirty="0"/>
          </a:p>
        </p:txBody>
      </p:sp>
      <p:sp>
        <p:nvSpPr>
          <p:cNvPr id="5" name="מציין מיקום תוכן 4"/>
          <p:cNvSpPr>
            <a:spLocks noGrp="1"/>
          </p:cNvSpPr>
          <p:nvPr>
            <p:ph sz="quarter" idx="1"/>
          </p:nvPr>
        </p:nvSpPr>
        <p:spPr>
          <a:xfrm>
            <a:off x="77914" y="2204864"/>
            <a:ext cx="8886574" cy="4581128"/>
          </a:xfrm>
        </p:spPr>
        <p:txBody>
          <a:bodyPr>
            <a:noAutofit/>
          </a:bodyPr>
          <a:lstStyle/>
          <a:p>
            <a:pPr marL="0" lv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מרכיבי האתגר:</a:t>
            </a:r>
          </a:p>
          <a:p>
            <a:pPr lvl="0"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תפקוד אפקטיבי ורלוונטי תוך זיהוי מגמות חדשות המציינות שינוי</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עיצוב וסיוע בעיצוב תפיסה אסטרטגית, עקרונות פעולה ומדיניות מנחה</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עיצוב הנחלת מסר מוביל, ערכים וסטנדרטים, המבטאים את ערכי הארגון, ערכי מערכות הביטחון הלאומי וערכי מדינת ישראל כמדינה יהודית ודמוקרטית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ייצוג התחום עליו מופקד הקצין</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הפקיד הבכיר מול מוקדי השפעה, תוך התמודדות עם הזדמנויות ואתגרים בסביבה הלאומית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והרב-לאומית, לשם קידום למידה, דיאלוג ושיתוף פעולה בין מערכות </a:t>
            </a:r>
            <a:r>
              <a:rPr lang="he-IL" sz="1400" dirty="0" err="1">
                <a:latin typeface="David" panose="020E0502060401010101" pitchFamily="34" charset="-79"/>
                <a:cs typeface="David" panose="020E0502060401010101" pitchFamily="34" charset="-79"/>
              </a:rPr>
              <a:t>הבטל"ם</a:t>
            </a:r>
            <a:r>
              <a:rPr lang="he-IL" sz="1400" dirty="0">
                <a:latin typeface="David" panose="020E0502060401010101" pitchFamily="34" charset="-79"/>
                <a:cs typeface="David" panose="020E0502060401010101" pitchFamily="34" charset="-79"/>
              </a:rPr>
              <a:t> לסביבה ולארגונים אחרים.</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רתימת הרמות הממונות לקידום המשימות והנושאים עליהם מופקד</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רגישות, אחריות ומחויבות לשיקולים ממלכתיים, ציבוריים ולאומיים</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שותפות אקטיבית ומשפיעה בפורומים </a:t>
            </a:r>
            <a:r>
              <a:rPr lang="he-IL" sz="1400" dirty="0" err="1">
                <a:latin typeface="David" panose="020E0502060401010101" pitchFamily="34" charset="-79"/>
                <a:cs typeface="David" panose="020E0502060401010101" pitchFamily="34" charset="-79"/>
              </a:rPr>
              <a:t>חוצי</a:t>
            </a:r>
            <a:r>
              <a:rPr lang="he-IL" sz="1400" dirty="0">
                <a:latin typeface="David" panose="020E0502060401010101" pitchFamily="34" charset="-79"/>
                <a:cs typeface="David" panose="020E0502060401010101" pitchFamily="34" charset="-79"/>
              </a:rPr>
              <a:t> ארגון בישראל, תוך זיהוי פוטנציאל פיתוח וניהול שיתופי פעולה בין ארגונים חדשים</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פיתוח ומיסוד תשתיות ידע ותפיסות מקצועיות להובלת שינוי, למידה והשתנות מתמדת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ייזום, הטמעה, אינטגרציה ובקרה של תהליכי ניהול, </a:t>
            </a:r>
            <a:r>
              <a:rPr lang="he-IL" sz="1400" dirty="0" err="1">
                <a:latin typeface="David" panose="020E0502060401010101" pitchFamily="34" charset="-79"/>
                <a:cs typeface="David" panose="020E0502060401010101" pitchFamily="34" charset="-79"/>
              </a:rPr>
              <a:t>תעדוף</a:t>
            </a:r>
            <a:r>
              <a:rPr lang="he-IL" sz="1400" dirty="0">
                <a:latin typeface="David" panose="020E0502060401010101" pitchFamily="34" charset="-79"/>
                <a:cs typeface="David" panose="020E0502060401010101" pitchFamily="34" charset="-79"/>
              </a:rPr>
              <a:t> משאבים ויכולות ארגוניות</a:t>
            </a:r>
          </a:p>
          <a:p>
            <a:pPr marL="0" lvl="0" indent="0" fontAlgn="auto">
              <a:lnSpc>
                <a:spcPct val="150000"/>
              </a:lnSpc>
              <a:spcAft>
                <a:spcPts val="0"/>
              </a:spcAft>
              <a:buClr>
                <a:schemeClr val="accent1">
                  <a:lumMod val="50000"/>
                </a:schemeClr>
              </a:buClr>
              <a:buSzPct val="100000"/>
              <a:buNone/>
              <a:defRPr/>
            </a:pPr>
            <a:endParaRPr lang="he-IL" sz="14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2" name="מלבן מעוגל 1"/>
          <p:cNvSpPr/>
          <p:nvPr/>
        </p:nvSpPr>
        <p:spPr>
          <a:xfrm>
            <a:off x="788627" y="1102710"/>
            <a:ext cx="7560840" cy="111376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b="1" dirty="0">
                <a:solidFill>
                  <a:schemeClr val="bg1"/>
                </a:solidFill>
                <a:latin typeface="David" panose="020E0502060401010101" pitchFamily="34" charset="-79"/>
                <a:cs typeface="David" panose="020E0502060401010101" pitchFamily="34" charset="-79"/>
              </a:rPr>
              <a:t>הדרג הבכיר בביטחון לאומי- מהות האתגר:</a:t>
            </a:r>
          </a:p>
          <a:p>
            <a:pPr marL="85725">
              <a:lnSpc>
                <a:spcPct val="150000"/>
              </a:lnSpc>
            </a:pPr>
            <a:r>
              <a:rPr lang="he-IL" sz="1600" dirty="0">
                <a:solidFill>
                  <a:schemeClr val="bg1"/>
                </a:solidFill>
                <a:latin typeface="David" panose="020E0502060401010101" pitchFamily="34" charset="-79"/>
                <a:cs typeface="David" panose="020E0502060401010101" pitchFamily="34" charset="-79"/>
              </a:rPr>
              <a:t>דרג בעל סמכות, אחריות, מוטת שליטה וממשקים לאומיים. מנהיג, </a:t>
            </a:r>
            <a:r>
              <a:rPr lang="he-IL" sz="1600" dirty="0" err="1">
                <a:solidFill>
                  <a:schemeClr val="bg1"/>
                </a:solidFill>
                <a:latin typeface="David" panose="020E0502060401010101" pitchFamily="34" charset="-79"/>
                <a:cs typeface="David" panose="020E0502060401010101" pitchFamily="34" charset="-79"/>
              </a:rPr>
              <a:t>מתכלל</a:t>
            </a:r>
            <a:r>
              <a:rPr lang="he-IL" sz="1600" dirty="0">
                <a:solidFill>
                  <a:schemeClr val="bg1"/>
                </a:solidFill>
                <a:latin typeface="David" panose="020E0502060401010101" pitchFamily="34" charset="-79"/>
                <a:cs typeface="David" panose="020E0502060401010101" pitchFamily="34" charset="-79"/>
              </a:rPr>
              <a:t> ומנהל התמודדות מערכת </a:t>
            </a:r>
            <a:r>
              <a:rPr lang="he-IL" sz="1600" dirty="0" err="1">
                <a:solidFill>
                  <a:schemeClr val="bg1"/>
                </a:solidFill>
                <a:latin typeface="David" panose="020E0502060401010101" pitchFamily="34" charset="-79"/>
                <a:cs typeface="David" panose="020E0502060401010101" pitchFamily="34" charset="-79"/>
              </a:rPr>
              <a:t>הבטל"ם</a:t>
            </a:r>
            <a:r>
              <a:rPr lang="he-IL" sz="1600" dirty="0">
                <a:solidFill>
                  <a:schemeClr val="bg1"/>
                </a:solidFill>
                <a:latin typeface="David" panose="020E0502060401010101" pitchFamily="34" charset="-79"/>
                <a:cs typeface="David" panose="020E0502060401010101" pitchFamily="34" charset="-79"/>
              </a:rPr>
              <a:t> שבתחומו. </a:t>
            </a:r>
            <a:r>
              <a:rPr lang="he-IL" sz="1600" dirty="0">
                <a:solidFill>
                  <a:schemeClr val="bg1"/>
                </a:solidFill>
                <a:latin typeface="David" panose="020E0502060401010101" pitchFamily="34" charset="-79"/>
                <a:cs typeface="David" panose="020E0502060401010101" pitchFamily="34" charset="-79"/>
                <a:sym typeface="Wingdings" panose="05000000000000000000" pitchFamily="2" charset="2"/>
              </a:rPr>
              <a:t>שותף ומסייע, במישרין ובעקיפין, בקידום מטרות מדינת ישראל</a:t>
            </a:r>
            <a:endParaRPr lang="he-IL" sz="1600" dirty="0">
              <a:solidFill>
                <a:schemeClr val="bg1"/>
              </a:solidFill>
            </a:endParaRPr>
          </a:p>
        </p:txBody>
      </p:sp>
      <p:sp>
        <p:nvSpPr>
          <p:cNvPr id="7" name="אליפסה 6"/>
          <p:cNvSpPr/>
          <p:nvPr/>
        </p:nvSpPr>
        <p:spPr>
          <a:xfrm rot="20975496">
            <a:off x="295442" y="346063"/>
            <a:ext cx="1899575" cy="573081"/>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latin typeface="David" panose="020E0502060401010101" pitchFamily="34" charset="-79"/>
                <a:cs typeface="David" panose="020E0502060401010101" pitchFamily="34" charset="-79"/>
              </a:rPr>
              <a:t>עד האלוף יוסי </a:t>
            </a:r>
            <a:r>
              <a:rPr lang="he-IL" b="1" dirty="0" err="1">
                <a:latin typeface="David" panose="020E0502060401010101" pitchFamily="34" charset="-79"/>
                <a:cs typeface="David" panose="020E0502060401010101" pitchFamily="34" charset="-79"/>
              </a:rPr>
              <a:t>ביידץ</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0941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טבעת 5"/>
          <p:cNvSpPr/>
          <p:nvPr/>
        </p:nvSpPr>
        <p:spPr>
          <a:xfrm>
            <a:off x="1789679" y="692696"/>
            <a:ext cx="5580000" cy="5580000"/>
          </a:xfrm>
          <a:prstGeom prst="donut">
            <a:avLst>
              <a:gd name="adj" fmla="val 8190"/>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solidFill>
                <a:schemeClr val="tx1"/>
              </a:solidFill>
            </a:endParaRPr>
          </a:p>
        </p:txBody>
      </p:sp>
      <p:sp>
        <p:nvSpPr>
          <p:cNvPr id="7" name="אליפסה 6"/>
          <p:cNvSpPr/>
          <p:nvPr/>
        </p:nvSpPr>
        <p:spPr>
          <a:xfrm>
            <a:off x="3538745" y="2431521"/>
            <a:ext cx="2052000" cy="205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endParaRPr lang="he-IL"/>
          </a:p>
        </p:txBody>
      </p:sp>
      <p:sp>
        <p:nvSpPr>
          <p:cNvPr id="8" name="TextBox 7"/>
          <p:cNvSpPr txBox="1"/>
          <p:nvPr/>
        </p:nvSpPr>
        <p:spPr>
          <a:xfrm>
            <a:off x="3730858" y="2561331"/>
            <a:ext cx="1633230" cy="1661026"/>
          </a:xfrm>
          <a:prstGeom prst="rect">
            <a:avLst/>
          </a:prstGeom>
          <a:noFill/>
        </p:spPr>
        <p:txBody>
          <a:bodyPr wrap="square" lIns="0" tIns="0" rIns="0" bIns="0" rtlCol="1">
            <a:noAutofit/>
          </a:bodyPr>
          <a:lstStyle/>
          <a:p>
            <a:pPr algn="ctr"/>
            <a:r>
              <a:rPr lang="he-IL" b="1" dirty="0">
                <a:latin typeface="David" panose="020E0502060401010101" pitchFamily="34" charset="-79"/>
                <a:cs typeface="David" panose="020E0502060401010101" pitchFamily="34" charset="-79"/>
              </a:rPr>
              <a:t>ערכים</a:t>
            </a:r>
            <a:endParaRPr lang="he-IL" sz="1200" b="1" dirty="0">
              <a:latin typeface="David" panose="020E0502060401010101" pitchFamily="34" charset="-79"/>
              <a:cs typeface="David" panose="020E0502060401010101" pitchFamily="34" charset="-79"/>
            </a:endParaRP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הקשבה וכבוד לזולת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מכוונות לעיצוב והשפעה</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אינטגריטי</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הזדהות עם המערכת, בצד פתיחות לבחינת הנחות יסוד</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גישה ממלכתית ומערכתית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אומץ להכריע ולהוביל ע"פ דרכו</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מחויבות ללמידה והתפתחות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קשב לערכים אוניברסליים</a:t>
            </a:r>
            <a:endParaRPr lang="he-IL" sz="1050" dirty="0">
              <a:latin typeface="David" panose="020E0502060401010101" pitchFamily="34" charset="-79"/>
              <a:cs typeface="David" panose="020E0502060401010101" pitchFamily="34" charset="-79"/>
            </a:endParaRPr>
          </a:p>
        </p:txBody>
      </p:sp>
      <p:cxnSp>
        <p:nvCxnSpPr>
          <p:cNvPr id="10" name="מחבר ישר 9"/>
          <p:cNvCxnSpPr/>
          <p:nvPr/>
        </p:nvCxnSpPr>
        <p:spPr>
          <a:xfrm flipV="1">
            <a:off x="4572000" y="1120019"/>
            <a:ext cx="7255" cy="129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מחבר ישר 11"/>
          <p:cNvCxnSpPr/>
          <p:nvPr/>
        </p:nvCxnSpPr>
        <p:spPr>
          <a:xfrm>
            <a:off x="5480316" y="3890964"/>
            <a:ext cx="1152000" cy="7255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מחבר ישר 14"/>
          <p:cNvCxnSpPr/>
          <p:nvPr/>
        </p:nvCxnSpPr>
        <p:spPr>
          <a:xfrm flipH="1">
            <a:off x="2538843" y="3917698"/>
            <a:ext cx="1116000" cy="72008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44247" y="1664184"/>
            <a:ext cx="1539921" cy="360040"/>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הבנת מורכבות וראיה רב- </a:t>
            </a:r>
            <a:r>
              <a:rPr lang="he-IL" sz="1000" dirty="0" err="1">
                <a:latin typeface="David" panose="020E0502060401010101" pitchFamily="34" charset="-79"/>
                <a:cs typeface="David" panose="020E0502060401010101" pitchFamily="34" charset="-79"/>
              </a:rPr>
              <a:t>מימדית</a:t>
            </a:r>
            <a:r>
              <a:rPr lang="he-IL" sz="1000" dirty="0">
                <a:latin typeface="David" panose="020E0502060401010101" pitchFamily="34" charset="-79"/>
                <a:cs typeface="David" panose="020E0502060401010101" pitchFamily="34" charset="-79"/>
              </a:rPr>
              <a:t> ורב תחומית</a:t>
            </a:r>
          </a:p>
          <a:p>
            <a:pPr marL="85725"/>
            <a:endParaRPr lang="he-IL" sz="1050" dirty="0">
              <a:latin typeface="David" panose="020E0502060401010101" pitchFamily="34" charset="-79"/>
              <a:cs typeface="David" panose="020E0502060401010101" pitchFamily="34" charset="-79"/>
            </a:endParaRPr>
          </a:p>
        </p:txBody>
      </p:sp>
      <p:sp>
        <p:nvSpPr>
          <p:cNvPr id="18" name="TextBox 17"/>
          <p:cNvSpPr txBox="1"/>
          <p:nvPr/>
        </p:nvSpPr>
        <p:spPr>
          <a:xfrm>
            <a:off x="2915816" y="1659342"/>
            <a:ext cx="1539921" cy="206690"/>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לשמש דמות ייצוגית ברמה לאומית</a:t>
            </a:r>
          </a:p>
          <a:p>
            <a:pPr marL="85725"/>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0" name="TextBox 19"/>
          <p:cNvSpPr txBox="1"/>
          <p:nvPr/>
        </p:nvSpPr>
        <p:spPr>
          <a:xfrm>
            <a:off x="4904287" y="2148882"/>
            <a:ext cx="1539921" cy="364882"/>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הערכת משמעויות למהלכים ארגוניים בסביבה משתנה</a:t>
            </a:r>
          </a:p>
          <a:p>
            <a:pPr marL="85725"/>
            <a:endParaRPr lang="he-IL" sz="1050" dirty="0">
              <a:latin typeface="David" panose="020E0502060401010101" pitchFamily="34" charset="-79"/>
              <a:cs typeface="David" panose="020E0502060401010101" pitchFamily="34" charset="-79"/>
            </a:endParaRPr>
          </a:p>
        </p:txBody>
      </p:sp>
      <p:sp>
        <p:nvSpPr>
          <p:cNvPr id="21" name="TextBox 20"/>
          <p:cNvSpPr txBox="1"/>
          <p:nvPr/>
        </p:nvSpPr>
        <p:spPr>
          <a:xfrm>
            <a:off x="5384399" y="2638422"/>
            <a:ext cx="1369875" cy="296417"/>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לזהות מגמות,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איומים ומשברים </a:t>
            </a:r>
            <a:r>
              <a:rPr lang="he-IL" sz="1000" dirty="0" err="1">
                <a:latin typeface="David" panose="020E0502060401010101" pitchFamily="34" charset="-79"/>
                <a:cs typeface="David" panose="020E0502060401010101" pitchFamily="34" charset="-79"/>
              </a:rPr>
              <a:t>באיבם</a:t>
            </a: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2" name="TextBox 21"/>
          <p:cNvSpPr txBox="1"/>
          <p:nvPr/>
        </p:nvSpPr>
        <p:spPr>
          <a:xfrm>
            <a:off x="5336335" y="3059497"/>
            <a:ext cx="1539921" cy="275386"/>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חשיבה פורצת מסגרות ותבניות</a:t>
            </a:r>
          </a:p>
          <a:p>
            <a:pPr marL="85725"/>
            <a:endParaRPr lang="he-IL" sz="1050" dirty="0">
              <a:latin typeface="David" panose="020E0502060401010101" pitchFamily="34" charset="-79"/>
              <a:cs typeface="David" panose="020E0502060401010101" pitchFamily="34" charset="-79"/>
            </a:endParaRPr>
          </a:p>
        </p:txBody>
      </p:sp>
      <p:sp>
        <p:nvSpPr>
          <p:cNvPr id="23" name="TextBox 22"/>
          <p:cNvSpPr txBox="1"/>
          <p:nvPr/>
        </p:nvSpPr>
        <p:spPr>
          <a:xfrm>
            <a:off x="5336335" y="3459542"/>
            <a:ext cx="1539921" cy="220866"/>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אינטלקטואליות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ורוחב אופקים</a:t>
            </a:r>
          </a:p>
          <a:p>
            <a:pPr marL="85725"/>
            <a:endParaRPr lang="he-IL" sz="1050" dirty="0">
              <a:latin typeface="David" panose="020E0502060401010101" pitchFamily="34" charset="-79"/>
              <a:cs typeface="David" panose="020E0502060401010101" pitchFamily="34" charset="-79"/>
            </a:endParaRPr>
          </a:p>
        </p:txBody>
      </p:sp>
      <p:sp>
        <p:nvSpPr>
          <p:cNvPr id="25" name="TextBox 24"/>
          <p:cNvSpPr txBox="1"/>
          <p:nvPr/>
        </p:nvSpPr>
        <p:spPr>
          <a:xfrm>
            <a:off x="2699792" y="2058309"/>
            <a:ext cx="1611929" cy="32595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a:t>
            </a:r>
            <a:r>
              <a:rPr lang="he-IL" sz="1000" dirty="0" err="1">
                <a:latin typeface="David" panose="020E0502060401010101" pitchFamily="34" charset="-79"/>
                <a:cs typeface="David" panose="020E0502060401010101" pitchFamily="34" charset="-79"/>
              </a:rPr>
              <a:t>להחשף</a:t>
            </a:r>
            <a:r>
              <a:rPr lang="he-IL" sz="1000" dirty="0">
                <a:latin typeface="David" panose="020E0502060401010101" pitchFamily="34" charset="-79"/>
                <a:cs typeface="David" panose="020E0502060401010101" pitchFamily="34" charset="-79"/>
              </a:rPr>
              <a:t> באופן ייצוגי מול גורמי תקשורת וקב' השפעה</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6" name="TextBox 25"/>
          <p:cNvSpPr txBox="1"/>
          <p:nvPr/>
        </p:nvSpPr>
        <p:spPr>
          <a:xfrm>
            <a:off x="2339752" y="2526615"/>
            <a:ext cx="1539921" cy="470337"/>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לרתום ולגייס גורמים בסביבה לשותפויות תוך</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  מו"מ (בסביבה קונפליקט)</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7" name="TextBox 26"/>
          <p:cNvSpPr txBox="1"/>
          <p:nvPr/>
        </p:nvSpPr>
        <p:spPr>
          <a:xfrm>
            <a:off x="2051720" y="3180973"/>
            <a:ext cx="1539921" cy="392043"/>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להציב מסרים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ולהוביל ולגייס את אנשיו</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למימוש הדרך</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8" name="TextBox 27"/>
          <p:cNvSpPr txBox="1"/>
          <p:nvPr/>
        </p:nvSpPr>
        <p:spPr>
          <a:xfrm>
            <a:off x="4768339" y="4461778"/>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לגבש עקרונות ומדיניות מנחה בתחומו</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9" name="TextBox 28"/>
          <p:cNvSpPr txBox="1"/>
          <p:nvPr/>
        </p:nvSpPr>
        <p:spPr>
          <a:xfrm>
            <a:off x="4787442" y="4910749"/>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קבלת החלטות בצמתים מכריעים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30" name="TextBox 29"/>
          <p:cNvSpPr txBox="1"/>
          <p:nvPr/>
        </p:nvSpPr>
        <p:spPr>
          <a:xfrm>
            <a:off x="2816055" y="4461778"/>
            <a:ext cx="1611929"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לשלב מאמצים ארגוניים להשגת ומימוש היעדים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31" name="TextBox 30"/>
          <p:cNvSpPr txBox="1"/>
          <p:nvPr/>
        </p:nvSpPr>
        <p:spPr>
          <a:xfrm>
            <a:off x="2793066" y="4910749"/>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ניהול קונפליקטים ונטרול משברים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32" name="TextBox 31"/>
          <p:cNvSpPr txBox="1"/>
          <p:nvPr/>
        </p:nvSpPr>
        <p:spPr>
          <a:xfrm>
            <a:off x="3726851" y="5292823"/>
            <a:ext cx="1709245"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ליצור סדרי עדיפויות במאמץ הארגוני ולתעדף משאבים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33" name="TextBox 32"/>
          <p:cNvSpPr txBox="1"/>
          <p:nvPr/>
        </p:nvSpPr>
        <p:spPr>
          <a:xfrm rot="2613005">
            <a:off x="5601140" y="1582213"/>
            <a:ext cx="1539921" cy="264518"/>
          </a:xfrm>
          <a:prstGeom prst="rect">
            <a:avLst/>
          </a:prstGeom>
          <a:noFill/>
        </p:spPr>
        <p:txBody>
          <a:bodyPr wrap="square" lIns="0" tIns="0" rIns="0" bIns="0" rtlCol="1">
            <a:noAutofit/>
          </a:bodyPr>
          <a:lstStyle/>
          <a:p>
            <a:pPr marL="85725" algn="ctr"/>
            <a:r>
              <a:rPr lang="he-IL" b="1" dirty="0">
                <a:latin typeface="David" panose="020E0502060401010101" pitchFamily="34" charset="-79"/>
                <a:cs typeface="David" panose="020E0502060401010101" pitchFamily="34" charset="-79"/>
              </a:rPr>
              <a:t>חשיבה מערכתית</a:t>
            </a:r>
            <a:endParaRPr lang="he-IL" dirty="0">
              <a:latin typeface="David" panose="020E0502060401010101" pitchFamily="34" charset="-79"/>
              <a:cs typeface="David" panose="020E0502060401010101" pitchFamily="34" charset="-79"/>
            </a:endParaRPr>
          </a:p>
        </p:txBody>
      </p:sp>
      <p:sp>
        <p:nvSpPr>
          <p:cNvPr id="38" name="TextBox 37"/>
          <p:cNvSpPr txBox="1"/>
          <p:nvPr/>
        </p:nvSpPr>
        <p:spPr>
          <a:xfrm>
            <a:off x="3390396" y="5802787"/>
            <a:ext cx="2361871" cy="264518"/>
          </a:xfrm>
          <a:prstGeom prst="rect">
            <a:avLst/>
          </a:prstGeom>
          <a:noFill/>
        </p:spPr>
        <p:txBody>
          <a:bodyPr wrap="square" lIns="0" tIns="0" rIns="0" bIns="0" rtlCol="1">
            <a:noAutofit/>
          </a:bodyPr>
          <a:lstStyle/>
          <a:p>
            <a:pPr marL="85725" algn="ctr"/>
            <a:r>
              <a:rPr lang="he-IL" b="1" dirty="0">
                <a:latin typeface="David" panose="020E0502060401010101" pitchFamily="34" charset="-79"/>
                <a:cs typeface="David" panose="020E0502060401010101" pitchFamily="34" charset="-79"/>
              </a:rPr>
              <a:t>ניהול אינטגרציה ארגונית</a:t>
            </a:r>
            <a:endParaRPr lang="he-IL" dirty="0">
              <a:latin typeface="David" panose="020E0502060401010101" pitchFamily="34" charset="-79"/>
              <a:cs typeface="David" panose="020E0502060401010101" pitchFamily="34" charset="-79"/>
            </a:endParaRPr>
          </a:p>
        </p:txBody>
      </p:sp>
      <p:sp>
        <p:nvSpPr>
          <p:cNvPr id="34" name="כותרת 1"/>
          <p:cNvSpPr>
            <a:spLocks noGrp="1"/>
          </p:cNvSpPr>
          <p:nvPr>
            <p:ph type="title"/>
          </p:nvPr>
        </p:nvSpPr>
        <p:spPr>
          <a:xfrm>
            <a:off x="489578" y="70993"/>
            <a:ext cx="8153400" cy="549695"/>
          </a:xfrm>
        </p:spPr>
        <p:txBody>
          <a:bodyPr/>
          <a:lstStyle/>
          <a:p>
            <a:pPr algn="ctr"/>
            <a:r>
              <a:rPr lang="he-IL" sz="3600" b="1" dirty="0">
                <a:solidFill>
                  <a:schemeClr val="accent1"/>
                </a:solidFill>
                <a:cs typeface="David" pitchFamily="2" charset="-79"/>
              </a:rPr>
              <a:t>דמות הבוגר </a:t>
            </a:r>
            <a:r>
              <a:rPr lang="he-IL" sz="2800" b="1" dirty="0">
                <a:solidFill>
                  <a:schemeClr val="accent1"/>
                </a:solidFill>
                <a:cs typeface="David" pitchFamily="2" charset="-79"/>
              </a:rPr>
              <a:t>(2005-2011)</a:t>
            </a:r>
            <a:endParaRPr lang="he-IL" sz="1400" dirty="0">
              <a:solidFill>
                <a:schemeClr val="accent1"/>
              </a:solidFill>
              <a:cs typeface="David" pitchFamily="2" charset="-79"/>
            </a:endParaRPr>
          </a:p>
        </p:txBody>
      </p:sp>
      <p:sp>
        <p:nvSpPr>
          <p:cNvPr id="35" name="מלבן מעוגל 34"/>
          <p:cNvSpPr/>
          <p:nvPr/>
        </p:nvSpPr>
        <p:spPr>
          <a:xfrm>
            <a:off x="-44069" y="6424477"/>
            <a:ext cx="9216000" cy="432000"/>
          </a:xfrm>
          <a:prstGeom prst="roundRect">
            <a:avLst/>
          </a:prstGeom>
          <a:solidFill>
            <a:srgbClr val="C00000"/>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he-IL" b="1" dirty="0">
                <a:solidFill>
                  <a:schemeClr val="bg1"/>
                </a:solidFill>
                <a:latin typeface="David" panose="020E0502060401010101" pitchFamily="34" charset="-79"/>
                <a:cs typeface="David" panose="020E0502060401010101" pitchFamily="34" charset="-79"/>
              </a:rPr>
              <a:t>פיתוח שדרת הדרג הבכיר של מערכות הממשל בישראל</a:t>
            </a:r>
            <a:endParaRPr lang="he-IL" sz="1600" dirty="0">
              <a:solidFill>
                <a:schemeClr val="bg1"/>
              </a:solidFill>
            </a:endParaRPr>
          </a:p>
        </p:txBody>
      </p:sp>
      <p:sp>
        <p:nvSpPr>
          <p:cNvPr id="3" name="TextBox 2"/>
          <p:cNvSpPr txBox="1"/>
          <p:nvPr/>
        </p:nvSpPr>
        <p:spPr>
          <a:xfrm rot="18802427">
            <a:off x="1846192" y="1609537"/>
            <a:ext cx="1682175"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מנהיגות בכירה,</a:t>
            </a:r>
          </a:p>
        </p:txBody>
      </p:sp>
      <p:sp>
        <p:nvSpPr>
          <p:cNvPr id="39" name="TextBox 38"/>
          <p:cNvSpPr txBox="1"/>
          <p:nvPr/>
        </p:nvSpPr>
        <p:spPr>
          <a:xfrm rot="17036952">
            <a:off x="1227655" y="2842041"/>
            <a:ext cx="1682175"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הובלה ורתימה</a:t>
            </a:r>
          </a:p>
        </p:txBody>
      </p:sp>
    </p:spTree>
    <p:extLst>
      <p:ext uri="{BB962C8B-B14F-4D97-AF65-F5344CB8AC3E}">
        <p14:creationId xmlns:p14="http://schemas.microsoft.com/office/powerpoint/2010/main" val="187406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"תודעת לומד" בכניסה </a:t>
            </a:r>
            <a:r>
              <a:rPr lang="he-IL" sz="3600" b="1" dirty="0" err="1">
                <a:solidFill>
                  <a:schemeClr val="accent1"/>
                </a:solidFill>
                <a:cs typeface="David" pitchFamily="2" charset="-79"/>
              </a:rPr>
              <a:t>למב"ל</a:t>
            </a:r>
            <a:endParaRPr lang="he-IL" sz="1800"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14</a:t>
            </a:fld>
            <a:endParaRPr lang="he-IL" dirty="0"/>
          </a:p>
        </p:txBody>
      </p:sp>
      <p:sp>
        <p:nvSpPr>
          <p:cNvPr id="5" name="מציין מיקום תוכן 4"/>
          <p:cNvSpPr>
            <a:spLocks noGrp="1"/>
          </p:cNvSpPr>
          <p:nvPr>
            <p:ph sz="quarter" idx="1"/>
          </p:nvPr>
        </p:nvSpPr>
        <p:spPr>
          <a:xfrm>
            <a:off x="107504" y="1741512"/>
            <a:ext cx="8658671" cy="4855840"/>
          </a:xfrm>
        </p:spPr>
        <p:txBody>
          <a:bodyPr>
            <a:noAutofit/>
          </a:bodyPr>
          <a:lstStyle/>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"מתפקיד לתלמיד" ו-"השארת האגו במגרש החניה" (לא לשכוח לאסוף אותו בסיום מב"ל)</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שנת התפתחות כבכיר במערכת הביטחון הלאומי  בישראל </a:t>
            </a:r>
            <a:r>
              <a:rPr lang="en-US" sz="1600" dirty="0">
                <a:latin typeface="David" panose="020E0502060401010101" pitchFamily="34" charset="-79"/>
                <a:cs typeface="David" panose="020E0502060401010101" pitchFamily="34" charset="-79"/>
              </a:rPr>
              <a:t>Vs.</a:t>
            </a:r>
            <a:r>
              <a:rPr lang="he-IL" sz="1600" dirty="0">
                <a:latin typeface="David" panose="020E0502060401010101" pitchFamily="34" charset="-79"/>
                <a:cs typeface="David" panose="020E0502060401010101" pitchFamily="34" charset="-79"/>
              </a:rPr>
              <a:t> שנת משפחה וטעינת מצברים</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שנת מסע, התפתחות ו'חליפה אישית' </a:t>
            </a:r>
            <a:r>
              <a:rPr lang="en-US" sz="1600" dirty="0">
                <a:latin typeface="David" panose="020E0502060401010101" pitchFamily="34" charset="-79"/>
                <a:cs typeface="David" panose="020E0502060401010101" pitchFamily="34" charset="-79"/>
              </a:rPr>
              <a:t>Vs.</a:t>
            </a:r>
            <a:r>
              <a:rPr lang="he-IL" sz="1600" dirty="0">
                <a:latin typeface="David" panose="020E0502060401010101" pitchFamily="34" charset="-79"/>
                <a:cs typeface="David" panose="020E0502060401010101" pitchFamily="34" charset="-79"/>
              </a:rPr>
              <a:t> קבלת "תכולות המב"ל"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רוחב</a:t>
            </a:r>
            <a:r>
              <a:rPr lang="en-US" sz="1600" dirty="0">
                <a:latin typeface="David" panose="020E0502060401010101" pitchFamily="34" charset="-79"/>
                <a:cs typeface="David" panose="020E0502060401010101" pitchFamily="34" charset="-79"/>
              </a:rPr>
              <a:t>Vs. </a:t>
            </a:r>
            <a:r>
              <a:rPr lang="he-IL" sz="1600" dirty="0">
                <a:latin typeface="David" panose="020E0502060401010101" pitchFamily="34" charset="-79"/>
                <a:cs typeface="David" panose="020E0502060401010101" pitchFamily="34" charset="-79"/>
              </a:rPr>
              <a:t> עומק בלמידה במב"ל </a:t>
            </a:r>
            <a:r>
              <a:rPr lang="he-IL" sz="1600" dirty="0">
                <a:solidFill>
                  <a:schemeClr val="accent1"/>
                </a:solidFill>
                <a:latin typeface="David" panose="020E0502060401010101" pitchFamily="34" charset="-79"/>
                <a:cs typeface="David" panose="020E0502060401010101" pitchFamily="34" charset="-79"/>
              </a:rPr>
              <a:t>(</a:t>
            </a:r>
            <a:r>
              <a:rPr lang="he-IL" sz="1600" u="sng" dirty="0">
                <a:solidFill>
                  <a:schemeClr val="accent1"/>
                </a:solidFill>
                <a:latin typeface="David" panose="020E0502060401010101" pitchFamily="34" charset="-79"/>
                <a:cs typeface="David" panose="020E0502060401010101" pitchFamily="34" charset="-79"/>
              </a:rPr>
              <a:t>קישור</a:t>
            </a:r>
            <a:r>
              <a:rPr lang="he-IL" sz="1600" dirty="0">
                <a:solidFill>
                  <a:schemeClr val="accent1"/>
                </a:solidFill>
                <a:latin typeface="David" panose="020E0502060401010101" pitchFamily="34" charset="-79"/>
                <a:cs typeface="David" panose="020E0502060401010101" pitchFamily="34" charset="-79"/>
              </a:rPr>
              <a:t> לנושאים בהם נעמיק)</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תפיסת </a:t>
            </a:r>
            <a:r>
              <a:rPr lang="he-IL" sz="1600" b="1" dirty="0">
                <a:latin typeface="David" panose="020E0502060401010101" pitchFamily="34" charset="-79"/>
                <a:cs typeface="David" panose="020E0502060401010101" pitchFamily="34" charset="-79"/>
              </a:rPr>
              <a:t>לומד מבוגר </a:t>
            </a:r>
            <a:r>
              <a:rPr lang="he-IL" sz="1600" dirty="0">
                <a:latin typeface="David" panose="020E0502060401010101" pitchFamily="34" charset="-79"/>
                <a:cs typeface="David" panose="020E0502060401010101" pitchFamily="34" charset="-79"/>
              </a:rPr>
              <a:t>(סגנון למידה) </a:t>
            </a:r>
            <a:r>
              <a:rPr lang="he-IL" sz="1600" b="1" dirty="0">
                <a:latin typeface="David" panose="020E0502060401010101" pitchFamily="34" charset="-79"/>
                <a:cs typeface="David" panose="020E0502060401010101" pitchFamily="34" charset="-79"/>
              </a:rPr>
              <a:t>ובכיר</a:t>
            </a:r>
            <a:r>
              <a:rPr lang="he-IL" sz="1600" dirty="0">
                <a:latin typeface="David" panose="020E0502060401010101" pitchFamily="34" charset="-79"/>
                <a:cs typeface="David" panose="020E0502060401010101" pitchFamily="34" charset="-79"/>
              </a:rPr>
              <a:t> (סגנון התנהלות)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שילוב בינלאומיים- </a:t>
            </a:r>
            <a:r>
              <a:rPr lang="en-US" sz="1600" dirty="0">
                <a:latin typeface="David" panose="020E0502060401010101" pitchFamily="34" charset="-79"/>
                <a:cs typeface="David" panose="020E0502060401010101" pitchFamily="34" charset="-79"/>
              </a:rPr>
              <a:t>Non issue</a:t>
            </a:r>
            <a:endParaRPr lang="he-IL" sz="1600" dirty="0">
              <a:latin typeface="David" panose="020E0502060401010101" pitchFamily="34" charset="-79"/>
              <a:cs typeface="David" panose="020E0502060401010101" pitchFamily="34" charset="-79"/>
            </a:endParaRP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'חיים בצוותא'- לימודים במב"ל </a:t>
            </a:r>
            <a:r>
              <a:rPr lang="en-US" sz="1600" dirty="0">
                <a:latin typeface="David" panose="020E0502060401010101" pitchFamily="34" charset="-79"/>
                <a:cs typeface="David" panose="020E0502060401010101" pitchFamily="34" charset="-79"/>
              </a:rPr>
              <a:t>Vs.</a:t>
            </a:r>
            <a:r>
              <a:rPr lang="he-IL" sz="1600" dirty="0">
                <a:latin typeface="David" panose="020E0502060401010101" pitchFamily="34" charset="-79"/>
                <a:cs typeface="David" panose="020E0502060401010101" pitchFamily="34" charset="-79"/>
              </a:rPr>
              <a:t> לימודים באקדמיה</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היקף הלומדים מהצבא </a:t>
            </a:r>
            <a:r>
              <a:rPr lang="he-IL" sz="1600" dirty="0" err="1">
                <a:latin typeface="David" panose="020E0502060401010101" pitchFamily="34" charset="-79"/>
                <a:cs typeface="David" panose="020E0502060401010101" pitchFamily="34" charset="-79"/>
              </a:rPr>
              <a:t>והטייה</a:t>
            </a:r>
            <a:r>
              <a:rPr lang="he-IL" sz="1600" dirty="0">
                <a:latin typeface="David" panose="020E0502060401010101" pitchFamily="34" charset="-79"/>
                <a:cs typeface="David" panose="020E0502060401010101" pitchFamily="34" charset="-79"/>
              </a:rPr>
              <a:t> מכוונת לתחום תוכן זה (רגל צבא וביטחון)</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חשיבות האינטגרציה בין התכנים והרגלים לידי אסטרטגיית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מבוססת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שיקוף תפקיד המדריך</a:t>
            </a:r>
          </a:p>
          <a:p>
            <a:pPr lvl="0" fontAlgn="auto">
              <a:spcAft>
                <a:spcPts val="0"/>
              </a:spcAft>
              <a:buClr>
                <a:schemeClr val="accent1">
                  <a:lumMod val="50000"/>
                </a:schemeClr>
              </a:buClr>
              <a:buSzPct val="100000"/>
              <a:buFont typeface="Arial" panose="020B0604020202020204" pitchFamily="34" charset="0"/>
              <a:buChar char="•"/>
              <a:defRPr/>
            </a:pP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9064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תפוקות מב"ל </a:t>
            </a:r>
            <a:r>
              <a:rPr lang="he-IL" sz="1800" dirty="0">
                <a:solidFill>
                  <a:schemeClr val="accent1"/>
                </a:solidFill>
                <a:cs typeface="David" pitchFamily="2" charset="-79"/>
              </a:rPr>
              <a:t>(היכן נמצא העומק במב"ל?)</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15</a:t>
            </a:fld>
            <a:endParaRPr lang="he-IL" dirty="0"/>
          </a:p>
        </p:txBody>
      </p:sp>
      <p:sp>
        <p:nvSpPr>
          <p:cNvPr id="5" name="מציין מיקום תוכן 4"/>
          <p:cNvSpPr>
            <a:spLocks noGrp="1"/>
          </p:cNvSpPr>
          <p:nvPr>
            <p:ph sz="quarter" idx="1"/>
          </p:nvPr>
        </p:nvSpPr>
        <p:spPr>
          <a:xfrm>
            <a:off x="107504" y="1741512"/>
            <a:ext cx="8658671" cy="4855840"/>
          </a:xfrm>
        </p:spPr>
        <p:txBody>
          <a:bodyPr>
            <a:noAutofit/>
          </a:bodyPr>
          <a:lstStyle/>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חשיבה אסטרטגית</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בקיאות בתשתית הבטל"ם במדינת ישראל</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הסכסוך הישראלי-פלסטיני</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ציר המדיני (סיורי נאט"ו וארה"ב)</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הכרת מוסדות וארגונים מרכזיים וטווית מערכת קשרים בינאישית</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עבודה שנתית (אישי)</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כלים ללמידה וחשיבה</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מסד ערכי- למה אנחנו פה</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תפיסת אחריות ובכירות</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רחב אופקים</a:t>
            </a:r>
          </a:p>
          <a:p>
            <a:pPr lvl="0" fontAlgn="auto">
              <a:spcAft>
                <a:spcPts val="0"/>
              </a:spcAft>
              <a:buClr>
                <a:schemeClr val="accent1">
                  <a:lumMod val="50000"/>
                </a:schemeClr>
              </a:buClr>
              <a:buSzPct val="100000"/>
              <a:buFont typeface="Arial" panose="020B0604020202020204" pitchFamily="34" charset="0"/>
              <a:buChar char="•"/>
              <a:defRPr/>
            </a:pPr>
            <a:r>
              <a:rPr lang="he-IL" sz="1800" dirty="0">
                <a:solidFill>
                  <a:srgbClr val="FF0000"/>
                </a:solidFill>
                <a:latin typeface="David" panose="020E0502060401010101" pitchFamily="34" charset="-79"/>
                <a:cs typeface="David" panose="020E0502060401010101" pitchFamily="34" charset="-79"/>
              </a:rPr>
              <a:t>אסטרטגיה צבאית (לאנשי צבא?)</a:t>
            </a:r>
          </a:p>
          <a:p>
            <a:pPr lvl="0" fontAlgn="auto">
              <a:spcAft>
                <a:spcPts val="0"/>
              </a:spcAft>
              <a:buClr>
                <a:schemeClr val="accent1">
                  <a:lumMod val="50000"/>
                </a:schemeClr>
              </a:buClr>
              <a:buSzPct val="100000"/>
              <a:buFont typeface="Arial" panose="020B0604020202020204" pitchFamily="34" charset="0"/>
              <a:buChar char="•"/>
              <a:defRPr/>
            </a:pPr>
            <a:r>
              <a:rPr lang="he-IL" sz="1800" dirty="0">
                <a:solidFill>
                  <a:srgbClr val="FF0000"/>
                </a:solidFill>
                <a:latin typeface="David" panose="020E0502060401010101" pitchFamily="34" charset="-79"/>
                <a:cs typeface="David" panose="020E0502060401010101" pitchFamily="34" charset="-79"/>
              </a:rPr>
              <a:t>ניהול בכיר</a:t>
            </a:r>
          </a:p>
          <a:p>
            <a:pPr lvl="0" fontAlgn="auto">
              <a:spcAft>
                <a:spcPts val="0"/>
              </a:spcAft>
              <a:buClr>
                <a:schemeClr val="accent1">
                  <a:lumMod val="50000"/>
                </a:schemeClr>
              </a:buClr>
              <a:buSzPct val="100000"/>
              <a:buFont typeface="Arial" panose="020B0604020202020204" pitchFamily="34" charset="0"/>
              <a:buChar char="•"/>
              <a:defRPr/>
            </a:pP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7090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p:cNvGraphicFramePr/>
          <p:nvPr>
            <p:extLst>
              <p:ext uri="{D42A27DB-BD31-4B8C-83A1-F6EECF244321}">
                <p14:modId xmlns:p14="http://schemas.microsoft.com/office/powerpoint/2010/main" val="1722749791"/>
              </p:ext>
            </p:extLst>
          </p:nvPr>
        </p:nvGraphicFramePr>
        <p:xfrm>
          <a:off x="6190755" y="4279701"/>
          <a:ext cx="2660738" cy="244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8" name="דיאגרמה 37"/>
          <p:cNvGraphicFramePr/>
          <p:nvPr>
            <p:extLst>
              <p:ext uri="{D42A27DB-BD31-4B8C-83A1-F6EECF244321}">
                <p14:modId xmlns:p14="http://schemas.microsoft.com/office/powerpoint/2010/main" val="3227027268"/>
              </p:ext>
            </p:extLst>
          </p:nvPr>
        </p:nvGraphicFramePr>
        <p:xfrm>
          <a:off x="3256830" y="4279701"/>
          <a:ext cx="2660738" cy="2447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9" name="דיאגרמה 38"/>
          <p:cNvGraphicFramePr/>
          <p:nvPr>
            <p:extLst>
              <p:ext uri="{D42A27DB-BD31-4B8C-83A1-F6EECF244321}">
                <p14:modId xmlns:p14="http://schemas.microsoft.com/office/powerpoint/2010/main" val="3069336515"/>
              </p:ext>
            </p:extLst>
          </p:nvPr>
        </p:nvGraphicFramePr>
        <p:xfrm>
          <a:off x="321471" y="4244217"/>
          <a:ext cx="2660738" cy="2447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0" name="דיאגרמה 39"/>
          <p:cNvGraphicFramePr/>
          <p:nvPr>
            <p:extLst>
              <p:ext uri="{D42A27DB-BD31-4B8C-83A1-F6EECF244321}">
                <p14:modId xmlns:p14="http://schemas.microsoft.com/office/powerpoint/2010/main" val="3146397884"/>
              </p:ext>
            </p:extLst>
          </p:nvPr>
        </p:nvGraphicFramePr>
        <p:xfrm>
          <a:off x="6228184" y="1649319"/>
          <a:ext cx="2660738" cy="24477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לחצן פעולה: קדימה או הבא 6">
            <a:hlinkClick r:id="" action="ppaction://noaction" highlightClick="1"/>
          </p:cNvPr>
          <p:cNvSpPr/>
          <p:nvPr/>
        </p:nvSpPr>
        <p:spPr>
          <a:xfrm>
            <a:off x="6012160" y="1628800"/>
            <a:ext cx="357190" cy="428628"/>
          </a:xfrm>
          <a:prstGeom prst="actionButtonForwardNext">
            <a:avLst/>
          </a:prstGeom>
          <a:solidFill>
            <a:srgbClr val="27ED5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1</a:t>
            </a:r>
          </a:p>
        </p:txBody>
      </p:sp>
      <p:sp>
        <p:nvSpPr>
          <p:cNvPr id="9" name="לחצן פעולה: קדימה או הבא 8">
            <a:hlinkClick r:id="" action="ppaction://noaction" highlightClick="1"/>
          </p:cNvPr>
          <p:cNvSpPr/>
          <p:nvPr/>
        </p:nvSpPr>
        <p:spPr>
          <a:xfrm>
            <a:off x="6012160" y="4258416"/>
            <a:ext cx="357190" cy="428628"/>
          </a:xfrm>
          <a:prstGeom prst="actionButtonForwardNext">
            <a:avLst/>
          </a:prstGeom>
          <a:solidFill>
            <a:srgbClr val="85D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6</a:t>
            </a:r>
          </a:p>
        </p:txBody>
      </p:sp>
      <p:sp>
        <p:nvSpPr>
          <p:cNvPr id="10" name="לחצן פעולה: קדימה או הבא 9">
            <a:hlinkClick r:id="" action="ppaction://noaction" highlightClick="1"/>
          </p:cNvPr>
          <p:cNvSpPr/>
          <p:nvPr/>
        </p:nvSpPr>
        <p:spPr>
          <a:xfrm>
            <a:off x="3131840" y="4258416"/>
            <a:ext cx="357190" cy="428628"/>
          </a:xfrm>
          <a:prstGeom prst="actionButtonForwardNex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5</a:t>
            </a:r>
          </a:p>
        </p:txBody>
      </p:sp>
      <p:sp>
        <p:nvSpPr>
          <p:cNvPr id="11" name="לחצן פעולה: קדימה או הבא 10">
            <a:hlinkClick r:id="" action="ppaction://noaction" highlightClick="1"/>
          </p:cNvPr>
          <p:cNvSpPr/>
          <p:nvPr/>
        </p:nvSpPr>
        <p:spPr>
          <a:xfrm>
            <a:off x="191160" y="4258416"/>
            <a:ext cx="357190" cy="428628"/>
          </a:xfrm>
          <a:prstGeom prst="actionButtonForwardNex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4</a:t>
            </a:r>
          </a:p>
        </p:txBody>
      </p:sp>
      <p:graphicFrame>
        <p:nvGraphicFramePr>
          <p:cNvPr id="13" name="דיאגרמה 12"/>
          <p:cNvGraphicFramePr/>
          <p:nvPr>
            <p:extLst>
              <p:ext uri="{D42A27DB-BD31-4B8C-83A1-F6EECF244321}">
                <p14:modId xmlns:p14="http://schemas.microsoft.com/office/powerpoint/2010/main" val="4118253913"/>
              </p:ext>
            </p:extLst>
          </p:nvPr>
        </p:nvGraphicFramePr>
        <p:xfrm>
          <a:off x="3275856" y="1649319"/>
          <a:ext cx="2660738" cy="24477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דיאגרמה 13"/>
          <p:cNvGraphicFramePr/>
          <p:nvPr>
            <p:extLst>
              <p:ext uri="{D42A27DB-BD31-4B8C-83A1-F6EECF244321}">
                <p14:modId xmlns:p14="http://schemas.microsoft.com/office/powerpoint/2010/main" val="2005321512"/>
              </p:ext>
            </p:extLst>
          </p:nvPr>
        </p:nvGraphicFramePr>
        <p:xfrm>
          <a:off x="323528" y="1628800"/>
          <a:ext cx="2660738" cy="24477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5" name="לחצן פעולה: קדימה או הבא 14">
            <a:hlinkClick r:id="" action="ppaction://noaction" highlightClick="1"/>
          </p:cNvPr>
          <p:cNvSpPr/>
          <p:nvPr/>
        </p:nvSpPr>
        <p:spPr>
          <a:xfrm>
            <a:off x="3131840" y="1628800"/>
            <a:ext cx="357190" cy="428628"/>
          </a:xfrm>
          <a:prstGeom prst="actionButtonForwardNex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2</a:t>
            </a:r>
          </a:p>
        </p:txBody>
      </p:sp>
      <p:sp>
        <p:nvSpPr>
          <p:cNvPr id="16" name="לחצן פעולה: קדימה או הבא 15">
            <a:hlinkClick r:id="" action="ppaction://noaction" highlightClick="1"/>
          </p:cNvPr>
          <p:cNvSpPr/>
          <p:nvPr/>
        </p:nvSpPr>
        <p:spPr>
          <a:xfrm>
            <a:off x="191160" y="1628800"/>
            <a:ext cx="357190" cy="428628"/>
          </a:xfrm>
          <a:prstGeom prst="actionButtonForwardNex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3</a:t>
            </a:r>
          </a:p>
        </p:txBody>
      </p:sp>
      <p:sp>
        <p:nvSpPr>
          <p:cNvPr id="17"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מתחים בתפיסת הלמידה במב"ל</a:t>
            </a:r>
          </a:p>
        </p:txBody>
      </p:sp>
      <p:sp>
        <p:nvSpPr>
          <p:cNvPr id="18"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9</a:t>
            </a:r>
          </a:p>
        </p:txBody>
      </p:sp>
    </p:spTree>
    <p:extLst>
      <p:ext uri="{BB962C8B-B14F-4D97-AF65-F5344CB8AC3E}">
        <p14:creationId xmlns:p14="http://schemas.microsoft.com/office/powerpoint/2010/main" val="135884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דיאגרמה 5"/>
          <p:cNvGraphicFramePr/>
          <p:nvPr>
            <p:extLst>
              <p:ext uri="{D42A27DB-BD31-4B8C-83A1-F6EECF244321}">
                <p14:modId xmlns:p14="http://schemas.microsoft.com/office/powerpoint/2010/main" val="3983157897"/>
              </p:ext>
            </p:extLst>
          </p:nvPr>
        </p:nvGraphicFramePr>
        <p:xfrm>
          <a:off x="6190755" y="4279701"/>
          <a:ext cx="2660738" cy="244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8" name="דיאגרמה 37"/>
          <p:cNvGraphicFramePr/>
          <p:nvPr>
            <p:extLst>
              <p:ext uri="{D42A27DB-BD31-4B8C-83A1-F6EECF244321}">
                <p14:modId xmlns:p14="http://schemas.microsoft.com/office/powerpoint/2010/main" val="2759296661"/>
              </p:ext>
            </p:extLst>
          </p:nvPr>
        </p:nvGraphicFramePr>
        <p:xfrm>
          <a:off x="3256830" y="4279701"/>
          <a:ext cx="2660738" cy="2447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9" name="דיאגרמה 38"/>
          <p:cNvGraphicFramePr/>
          <p:nvPr>
            <p:extLst>
              <p:ext uri="{D42A27DB-BD31-4B8C-83A1-F6EECF244321}">
                <p14:modId xmlns:p14="http://schemas.microsoft.com/office/powerpoint/2010/main" val="2670790098"/>
              </p:ext>
            </p:extLst>
          </p:nvPr>
        </p:nvGraphicFramePr>
        <p:xfrm>
          <a:off x="321471" y="4244217"/>
          <a:ext cx="2660738" cy="2447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0" name="דיאגרמה 39"/>
          <p:cNvGraphicFramePr/>
          <p:nvPr>
            <p:extLst>
              <p:ext uri="{D42A27DB-BD31-4B8C-83A1-F6EECF244321}">
                <p14:modId xmlns:p14="http://schemas.microsoft.com/office/powerpoint/2010/main" val="2086544464"/>
              </p:ext>
            </p:extLst>
          </p:nvPr>
        </p:nvGraphicFramePr>
        <p:xfrm>
          <a:off x="6228184" y="1649319"/>
          <a:ext cx="2660738" cy="24477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לחצן פעולה: קדימה או הבא 6">
            <a:hlinkClick r:id="" action="ppaction://noaction" highlightClick="1"/>
          </p:cNvPr>
          <p:cNvSpPr/>
          <p:nvPr/>
        </p:nvSpPr>
        <p:spPr>
          <a:xfrm>
            <a:off x="6012160" y="1628800"/>
            <a:ext cx="357190" cy="428628"/>
          </a:xfrm>
          <a:prstGeom prst="actionButtonForwardNext">
            <a:avLst/>
          </a:prstGeom>
          <a:solidFill>
            <a:srgbClr val="27ED5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1</a:t>
            </a:r>
          </a:p>
        </p:txBody>
      </p:sp>
      <p:sp>
        <p:nvSpPr>
          <p:cNvPr id="9" name="לחצן פעולה: קדימה או הבא 8">
            <a:hlinkClick r:id="" action="ppaction://noaction" highlightClick="1"/>
          </p:cNvPr>
          <p:cNvSpPr/>
          <p:nvPr/>
        </p:nvSpPr>
        <p:spPr>
          <a:xfrm>
            <a:off x="6012160" y="4258416"/>
            <a:ext cx="357190" cy="428628"/>
          </a:xfrm>
          <a:prstGeom prst="actionButtonForwardNext">
            <a:avLst/>
          </a:prstGeom>
          <a:solidFill>
            <a:srgbClr val="85D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6</a:t>
            </a:r>
          </a:p>
        </p:txBody>
      </p:sp>
      <p:sp>
        <p:nvSpPr>
          <p:cNvPr id="10" name="לחצן פעולה: קדימה או הבא 9">
            <a:hlinkClick r:id="" action="ppaction://noaction" highlightClick="1"/>
          </p:cNvPr>
          <p:cNvSpPr/>
          <p:nvPr/>
        </p:nvSpPr>
        <p:spPr>
          <a:xfrm>
            <a:off x="3131840" y="4258416"/>
            <a:ext cx="357190" cy="428628"/>
          </a:xfrm>
          <a:prstGeom prst="actionButtonForwardNex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5</a:t>
            </a:r>
          </a:p>
        </p:txBody>
      </p:sp>
      <p:sp>
        <p:nvSpPr>
          <p:cNvPr id="11" name="לחצן פעולה: קדימה או הבא 10">
            <a:hlinkClick r:id="" action="ppaction://noaction" highlightClick="1"/>
          </p:cNvPr>
          <p:cNvSpPr/>
          <p:nvPr/>
        </p:nvSpPr>
        <p:spPr>
          <a:xfrm>
            <a:off x="191160" y="4258416"/>
            <a:ext cx="357190" cy="428628"/>
          </a:xfrm>
          <a:prstGeom prst="actionButtonForwardNex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4</a:t>
            </a:r>
          </a:p>
        </p:txBody>
      </p:sp>
      <p:graphicFrame>
        <p:nvGraphicFramePr>
          <p:cNvPr id="13" name="דיאגרמה 12"/>
          <p:cNvGraphicFramePr/>
          <p:nvPr>
            <p:extLst>
              <p:ext uri="{D42A27DB-BD31-4B8C-83A1-F6EECF244321}">
                <p14:modId xmlns:p14="http://schemas.microsoft.com/office/powerpoint/2010/main" val="3020453174"/>
              </p:ext>
            </p:extLst>
          </p:nvPr>
        </p:nvGraphicFramePr>
        <p:xfrm>
          <a:off x="3275856" y="1649319"/>
          <a:ext cx="2660738" cy="24477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דיאגרמה 13"/>
          <p:cNvGraphicFramePr/>
          <p:nvPr>
            <p:extLst>
              <p:ext uri="{D42A27DB-BD31-4B8C-83A1-F6EECF244321}">
                <p14:modId xmlns:p14="http://schemas.microsoft.com/office/powerpoint/2010/main" val="2779784479"/>
              </p:ext>
            </p:extLst>
          </p:nvPr>
        </p:nvGraphicFramePr>
        <p:xfrm>
          <a:off x="323528" y="1628800"/>
          <a:ext cx="2660738" cy="24477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5" name="לחצן פעולה: קדימה או הבא 14">
            <a:hlinkClick r:id="" action="ppaction://noaction" highlightClick="1"/>
          </p:cNvPr>
          <p:cNvSpPr/>
          <p:nvPr/>
        </p:nvSpPr>
        <p:spPr>
          <a:xfrm>
            <a:off x="3131840" y="1628800"/>
            <a:ext cx="357190" cy="428628"/>
          </a:xfrm>
          <a:prstGeom prst="actionButtonForwardNex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2</a:t>
            </a:r>
          </a:p>
        </p:txBody>
      </p:sp>
      <p:sp>
        <p:nvSpPr>
          <p:cNvPr id="16" name="לחצן פעולה: קדימה או הבא 15">
            <a:hlinkClick r:id="" action="ppaction://noaction" highlightClick="1"/>
          </p:cNvPr>
          <p:cNvSpPr/>
          <p:nvPr/>
        </p:nvSpPr>
        <p:spPr>
          <a:xfrm>
            <a:off x="191160" y="1628800"/>
            <a:ext cx="357190" cy="428628"/>
          </a:xfrm>
          <a:prstGeom prst="actionButtonForwardNex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3</a:t>
            </a:r>
          </a:p>
        </p:txBody>
      </p:sp>
      <p:sp>
        <p:nvSpPr>
          <p:cNvPr id="17"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מתחים בתפיסת הלמידה במב"ל</a:t>
            </a:r>
          </a:p>
        </p:txBody>
      </p:sp>
      <p:sp>
        <p:nvSpPr>
          <p:cNvPr id="18"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10</a:t>
            </a:r>
          </a:p>
        </p:txBody>
      </p:sp>
      <p:sp>
        <p:nvSpPr>
          <p:cNvPr id="2" name="TextBox 1"/>
          <p:cNvSpPr txBox="1"/>
          <p:nvPr/>
        </p:nvSpPr>
        <p:spPr>
          <a:xfrm>
            <a:off x="107504" y="228600"/>
            <a:ext cx="1584176" cy="738664"/>
          </a:xfrm>
          <a:prstGeom prst="rect">
            <a:avLst/>
          </a:prstGeom>
          <a:noFill/>
        </p:spPr>
        <p:txBody>
          <a:bodyPr wrap="square" rtlCol="1">
            <a:spAutoFit/>
          </a:bodyPr>
          <a:lstStyle/>
          <a:p>
            <a:r>
              <a:rPr lang="he-IL" sz="1400" dirty="0">
                <a:latin typeface="David" panose="020E0502060401010101" pitchFamily="34" charset="-79"/>
                <a:cs typeface="David" panose="020E0502060401010101" pitchFamily="34" charset="-79"/>
              </a:rPr>
              <a:t>מתח נוסף- קורס ישראלי לעומת בינלאומי בתכנים</a:t>
            </a:r>
          </a:p>
        </p:txBody>
      </p:sp>
    </p:spTree>
    <p:extLst>
      <p:ext uri="{BB962C8B-B14F-4D97-AF65-F5344CB8AC3E}">
        <p14:creationId xmlns:p14="http://schemas.microsoft.com/office/powerpoint/2010/main" val="421250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מתכונת הלמידה במב"ל</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18</a:t>
            </a:fld>
            <a:endParaRPr lang="he-IL" dirty="0"/>
          </a:p>
        </p:txBody>
      </p:sp>
      <p:sp>
        <p:nvSpPr>
          <p:cNvPr id="6" name="מלבן מעוגל 5"/>
          <p:cNvSpPr/>
          <p:nvPr/>
        </p:nvSpPr>
        <p:spPr>
          <a:xfrm>
            <a:off x="1187624" y="1700808"/>
            <a:ext cx="6768752" cy="15121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t"/>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למידה-</a:t>
            </a: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שינוי התנהגות לאורך זמן הנובע מרכישת ידע חדש</a:t>
            </a:r>
          </a:p>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הנחת עבודה- </a:t>
            </a: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המענה למגוון לומדים הוא מגוון שיטות לימוד</a:t>
            </a:r>
          </a:p>
          <a:p>
            <a:r>
              <a:rPr lang="he-IL" b="1" dirty="0">
                <a:latin typeface="David" panose="020E0502060401010101" pitchFamily="34" charset="-79"/>
                <a:cs typeface="David" panose="020E0502060401010101" pitchFamily="34" charset="-79"/>
              </a:rPr>
              <a:t>מטרות :</a:t>
            </a:r>
          </a:p>
          <a:p>
            <a:pPr marL="447675" indent="-266700">
              <a:buFont typeface="Arial" panose="020B0604020202020204" pitchFamily="34" charset="0"/>
              <a:buChar char="•"/>
            </a:pPr>
            <a:r>
              <a:rPr lang="he-IL" sz="1600" dirty="0">
                <a:latin typeface="David" panose="020E0502060401010101" pitchFamily="34" charset="-79"/>
                <a:cs typeface="David" panose="020E0502060401010101" pitchFamily="34" charset="-79"/>
              </a:rPr>
              <a:t>החניך ירכוש ידע נרחב, יישמו ויפתח ידע חדש</a:t>
            </a:r>
          </a:p>
          <a:p>
            <a:pPr marL="447675" indent="-266700">
              <a:buFont typeface="Arial" panose="020B0604020202020204" pitchFamily="34" charset="0"/>
              <a:buChar char="•"/>
            </a:pPr>
            <a:r>
              <a:rPr lang="he-IL" sz="1600" dirty="0">
                <a:latin typeface="David" panose="020E0502060401010101" pitchFamily="34" charset="-79"/>
                <a:cs typeface="David" panose="020E0502060401010101" pitchFamily="34" charset="-79"/>
              </a:rPr>
              <a:t>החניך ישכלל את יכולות הלמידה והחשיבה שלו</a:t>
            </a:r>
          </a:p>
        </p:txBody>
      </p:sp>
      <p:sp>
        <p:nvSpPr>
          <p:cNvPr id="8" name="מלבן מעוגל 7"/>
          <p:cNvSpPr/>
          <p:nvPr/>
        </p:nvSpPr>
        <p:spPr>
          <a:xfrm>
            <a:off x="4932440" y="3393376"/>
            <a:ext cx="3600000" cy="3420000"/>
          </a:xfrm>
          <a:prstGeom prst="roundRect">
            <a:avLst/>
          </a:prstGeom>
        </p:spPr>
        <p:style>
          <a:lnRef idx="0">
            <a:schemeClr val="accent1"/>
          </a:lnRef>
          <a:fillRef idx="3">
            <a:schemeClr val="accent1"/>
          </a:fillRef>
          <a:effectRef idx="3">
            <a:schemeClr val="accent1"/>
          </a:effectRef>
          <a:fontRef idx="minor">
            <a:schemeClr val="lt1"/>
          </a:fontRef>
        </p:style>
        <p:txBody>
          <a:bodyPr lIns="36000" rIns="72000" rtlCol="1" anchor="t"/>
          <a:lstStyle/>
          <a:p>
            <a:r>
              <a:rPr lang="he-IL" b="1" dirty="0">
                <a:latin typeface="David" panose="020E0502060401010101" pitchFamily="34" charset="-79"/>
                <a:cs typeface="David" panose="020E0502060401010101" pitchFamily="34" charset="-79"/>
              </a:rPr>
              <a:t>חסמי למידה- חניכים:</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סף קשב ומסוגלות פיזית</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'חלודה' אקדמית וקשיי כתיבה וקריאה</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פערי שפה </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בכירות ואגו</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ידע ועמדות קודמות כמעכבי למידה</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קיום גזלני זמן לאור בכירותם</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'שנת משפחה' וערעור הרגלים</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משימתיות ע"פ הרחבת אופקים</a:t>
            </a:r>
          </a:p>
          <a:p>
            <a:pPr marL="447675" indent="-266700">
              <a:lnSpc>
                <a:spcPct val="150000"/>
              </a:lnSpc>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sp>
        <p:nvSpPr>
          <p:cNvPr id="9" name="מלבן מעוגל 8"/>
          <p:cNvSpPr/>
          <p:nvPr/>
        </p:nvSpPr>
        <p:spPr>
          <a:xfrm>
            <a:off x="611960" y="3403810"/>
            <a:ext cx="3600000" cy="2113422"/>
          </a:xfrm>
          <a:prstGeom prst="roundRect">
            <a:avLst/>
          </a:prstGeom>
        </p:spPr>
        <p:style>
          <a:lnRef idx="0">
            <a:schemeClr val="accent1"/>
          </a:lnRef>
          <a:fillRef idx="3">
            <a:schemeClr val="accent1"/>
          </a:fillRef>
          <a:effectRef idx="3">
            <a:schemeClr val="accent1"/>
          </a:effectRef>
          <a:fontRef idx="minor">
            <a:schemeClr val="lt1"/>
          </a:fontRef>
        </p:style>
        <p:txBody>
          <a:bodyPr lIns="36000" rIns="72000" rtlCol="1" anchor="t"/>
          <a:lstStyle/>
          <a:p>
            <a:r>
              <a:rPr lang="he-IL" b="1" dirty="0">
                <a:latin typeface="David" panose="020E0502060401010101" pitchFamily="34" charset="-79"/>
                <a:cs typeface="David" panose="020E0502060401010101" pitchFamily="34" charset="-79"/>
              </a:rPr>
              <a:t>חסמי למידה- סגל:</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השפעה מועטה על אקדמיה</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בכירים</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התמודדות עם התוכן ויצירת ערך מוסף</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זמן להכנת חומרי הוראה איכותיים</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קשיי יצירתיות לאור עריצות הגרף</a:t>
            </a:r>
          </a:p>
          <a:p>
            <a:pPr marL="447675" indent="-266700">
              <a:lnSpc>
                <a:spcPct val="150000"/>
              </a:lnSpc>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572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en-US" sz="3600" b="1" dirty="0">
                <a:solidFill>
                  <a:schemeClr val="accent1"/>
                </a:solidFill>
                <a:latin typeface="Times New Roman" panose="02020603050405020304" pitchFamily="18" charset="0"/>
                <a:cs typeface="Times New Roman" panose="02020603050405020304" pitchFamily="18" charset="0"/>
              </a:rPr>
              <a:t>Eco system</a:t>
            </a:r>
            <a:r>
              <a:rPr lang="he-IL" sz="3600" b="1" dirty="0">
                <a:solidFill>
                  <a:schemeClr val="accent1"/>
                </a:solidFill>
                <a:latin typeface="Times New Roman" panose="02020603050405020304" pitchFamily="18" charset="0"/>
                <a:cs typeface="Times New Roman" panose="02020603050405020304" pitchFamily="18" charset="0"/>
              </a:rPr>
              <a:t> </a:t>
            </a:r>
            <a:r>
              <a:rPr lang="he-IL" sz="3600" b="1" dirty="0">
                <a:solidFill>
                  <a:schemeClr val="accent1"/>
                </a:solidFill>
                <a:cs typeface="David" pitchFamily="2" charset="-79"/>
              </a:rPr>
              <a:t>ללמידה במב"ל</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19</a:t>
            </a:fld>
            <a:endParaRPr lang="he-IL" dirty="0"/>
          </a:p>
        </p:txBody>
      </p:sp>
      <p:graphicFrame>
        <p:nvGraphicFramePr>
          <p:cNvPr id="2" name="דיאגרמה 1"/>
          <p:cNvGraphicFramePr/>
          <p:nvPr>
            <p:extLst>
              <p:ext uri="{D42A27DB-BD31-4B8C-83A1-F6EECF244321}">
                <p14:modId xmlns:p14="http://schemas.microsoft.com/office/powerpoint/2010/main" val="3486923360"/>
              </p:ext>
            </p:extLst>
          </p:nvPr>
        </p:nvGraphicFramePr>
        <p:xfrm>
          <a:off x="1379984" y="2268662"/>
          <a:ext cx="636036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563888" y="1628800"/>
            <a:ext cx="1827953" cy="576064"/>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אחראיים </a:t>
            </a:r>
            <a:r>
              <a:rPr lang="he-IL" sz="1200" dirty="0" err="1">
                <a:latin typeface="David" panose="020E0502060401010101" pitchFamily="34" charset="-79"/>
                <a:cs typeface="David" panose="020E0502060401010101" pitchFamily="34" charset="-79"/>
              </a:rPr>
              <a:t>ואיכפתיים</a:t>
            </a:r>
            <a:endParaRPr lang="he-IL" sz="1200" dirty="0">
              <a:latin typeface="David" panose="020E0502060401010101" pitchFamily="34" charset="-79"/>
              <a:cs typeface="David" panose="020E0502060401010101" pitchFamily="34" charset="-79"/>
            </a:endParaRP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מתווך </a:t>
            </a:r>
            <a:r>
              <a:rPr lang="he-IL" sz="1200" dirty="0" err="1">
                <a:latin typeface="David" panose="020E0502060401010101" pitchFamily="34" charset="-79"/>
                <a:cs typeface="David" panose="020E0502060401010101" pitchFamily="34" charset="-79"/>
              </a:rPr>
              <a:t>לבטל"ם</a:t>
            </a:r>
            <a:r>
              <a:rPr lang="he-IL" sz="1200" dirty="0">
                <a:latin typeface="David" panose="020E0502060401010101" pitchFamily="34" charset="-79"/>
                <a:cs typeface="David" panose="020E0502060401010101" pitchFamily="34" charset="-79"/>
              </a:rPr>
              <a:t> ולשנת המב"ל</a:t>
            </a: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'מלווי למידה'</a:t>
            </a:r>
          </a:p>
          <a:p>
            <a:pPr marL="85725"/>
            <a:endParaRPr lang="he-IL" sz="1400" dirty="0">
              <a:latin typeface="David" panose="020E0502060401010101" pitchFamily="34" charset="-79"/>
              <a:cs typeface="David" panose="020E0502060401010101" pitchFamily="34" charset="-79"/>
            </a:endParaRPr>
          </a:p>
        </p:txBody>
      </p:sp>
      <p:sp>
        <p:nvSpPr>
          <p:cNvPr id="11" name="TextBox 10"/>
          <p:cNvSpPr txBox="1"/>
          <p:nvPr/>
        </p:nvSpPr>
        <p:spPr>
          <a:xfrm>
            <a:off x="6560471" y="3789040"/>
            <a:ext cx="1539921" cy="576064"/>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מייצרים השראה</a:t>
            </a: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מגוונים</a:t>
            </a: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בכירים</a:t>
            </a:r>
          </a:p>
          <a:p>
            <a:pPr marL="85725"/>
            <a:endParaRPr lang="he-IL" sz="1400" dirty="0">
              <a:latin typeface="David" panose="020E0502060401010101" pitchFamily="34" charset="-79"/>
              <a:cs typeface="David" panose="020E0502060401010101" pitchFamily="34" charset="-79"/>
            </a:endParaRPr>
          </a:p>
        </p:txBody>
      </p:sp>
      <p:sp>
        <p:nvSpPr>
          <p:cNvPr id="12" name="TextBox 11"/>
          <p:cNvSpPr txBox="1"/>
          <p:nvPr/>
        </p:nvSpPr>
        <p:spPr>
          <a:xfrm>
            <a:off x="6012160" y="5805264"/>
            <a:ext cx="1539921" cy="576064"/>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מותאמת לחניך</a:t>
            </a: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נושמת ואטרקטיבית</a:t>
            </a:r>
          </a:p>
          <a:p>
            <a:pPr marL="85725"/>
            <a:endParaRPr lang="he-IL" sz="1400" dirty="0">
              <a:latin typeface="David" panose="020E0502060401010101" pitchFamily="34" charset="-79"/>
              <a:cs typeface="David" panose="020E0502060401010101" pitchFamily="34" charset="-79"/>
            </a:endParaRPr>
          </a:p>
        </p:txBody>
      </p:sp>
      <p:sp>
        <p:nvSpPr>
          <p:cNvPr id="13" name="TextBox 12"/>
          <p:cNvSpPr txBox="1"/>
          <p:nvPr/>
        </p:nvSpPr>
        <p:spPr>
          <a:xfrm>
            <a:off x="899592" y="5805264"/>
            <a:ext cx="1827953" cy="576064"/>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אסתטית, תואמת בכירות</a:t>
            </a: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מתקדמת עם יכולות מחקר</a:t>
            </a: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התנהגות אתית אך משוחררת</a:t>
            </a:r>
          </a:p>
          <a:p>
            <a:pPr marL="85725"/>
            <a:endParaRPr lang="he-IL" sz="1400" dirty="0">
              <a:latin typeface="David" panose="020E0502060401010101" pitchFamily="34" charset="-79"/>
              <a:cs typeface="David" panose="020E0502060401010101" pitchFamily="34" charset="-79"/>
            </a:endParaRPr>
          </a:p>
        </p:txBody>
      </p:sp>
      <p:sp>
        <p:nvSpPr>
          <p:cNvPr id="14" name="TextBox 13"/>
          <p:cNvSpPr txBox="1"/>
          <p:nvPr/>
        </p:nvSpPr>
        <p:spPr>
          <a:xfrm>
            <a:off x="612776" y="3789040"/>
            <a:ext cx="1610714" cy="576064"/>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מרצים מהשורה הראשונה</a:t>
            </a: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מגוון שיטות לימוד</a:t>
            </a:r>
          </a:p>
          <a:p>
            <a:pPr marL="180975" indent="-95250">
              <a:buFont typeface="Arial" panose="020B0604020202020204" pitchFamily="34" charset="0"/>
              <a:buChar char="•"/>
            </a:pPr>
            <a:r>
              <a:rPr lang="he-IL" sz="1200" dirty="0">
                <a:latin typeface="David" panose="020E0502060401010101" pitchFamily="34" charset="-79"/>
                <a:cs typeface="David" panose="020E0502060401010101" pitchFamily="34" charset="-79"/>
              </a:rPr>
              <a:t>קושי </a:t>
            </a:r>
            <a:r>
              <a:rPr lang="he-IL" sz="1200" dirty="0" err="1">
                <a:latin typeface="David" panose="020E0502060401010101" pitchFamily="34" charset="-79"/>
                <a:cs typeface="David" panose="020E0502060401010101" pitchFamily="34" charset="-79"/>
              </a:rPr>
              <a:t>ואתגור</a:t>
            </a:r>
            <a:endParaRPr lang="he-IL" sz="1200" dirty="0">
              <a:latin typeface="David" panose="020E0502060401010101" pitchFamily="34" charset="-79"/>
              <a:cs typeface="David" panose="020E0502060401010101" pitchFamily="34" charset="-79"/>
            </a:endParaRPr>
          </a:p>
          <a:p>
            <a:pPr marL="85725"/>
            <a:endParaRPr lang="he-IL"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0364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בן גוריון.jpg" descr="בן גוריון.jpg"/>
          <p:cNvPicPr>
            <a:picLocks noChangeAspect="1"/>
          </p:cNvPicPr>
          <p:nvPr/>
        </p:nvPicPr>
        <p:blipFill>
          <a:blip r:embed="rId2">
            <a:extLst/>
          </a:blip>
          <a:stretch>
            <a:fillRect/>
          </a:stretch>
        </p:blipFill>
        <p:spPr>
          <a:xfrm>
            <a:off x="3688174" y="1700808"/>
            <a:ext cx="1863329" cy="2899172"/>
          </a:xfrm>
          <a:prstGeom prst="rect">
            <a:avLst/>
          </a:prstGeom>
          <a:ln w="12700">
            <a:miter lim="400000"/>
          </a:ln>
        </p:spPr>
      </p:pic>
      <p:pic>
        <p:nvPicPr>
          <p:cNvPr id="87" name="image.png"/>
          <p:cNvPicPr>
            <a:picLocks noChangeAspect="1"/>
          </p:cNvPicPr>
          <p:nvPr/>
        </p:nvPicPr>
        <p:blipFill>
          <a:blip r:embed="rId3">
            <a:extLst/>
          </a:blip>
          <a:srcRect t="598" r="42854"/>
          <a:stretch>
            <a:fillRect/>
          </a:stretch>
        </p:blipFill>
        <p:spPr>
          <a:xfrm>
            <a:off x="3563888" y="379140"/>
            <a:ext cx="2330314" cy="1581150"/>
          </a:xfrm>
          <a:prstGeom prst="rect">
            <a:avLst/>
          </a:prstGeom>
          <a:ln w="12700">
            <a:miter lim="400000"/>
          </a:ln>
        </p:spPr>
      </p:pic>
      <p:sp>
        <p:nvSpPr>
          <p:cNvPr id="88" name="Shape 88"/>
          <p:cNvSpPr>
            <a:spLocks noGrp="1"/>
          </p:cNvSpPr>
          <p:nvPr>
            <p:ph type="body" sz="half" idx="4294967295"/>
          </p:nvPr>
        </p:nvSpPr>
        <p:spPr>
          <a:xfrm>
            <a:off x="1142998" y="4729164"/>
            <a:ext cx="7029401" cy="1888331"/>
          </a:xfrm>
          <a:prstGeom prst="rect">
            <a:avLst/>
          </a:prstGeom>
        </p:spPr>
        <p:txBody>
          <a:bodyPr>
            <a:normAutofit/>
          </a:bodyPr>
          <a:lstStyle/>
          <a:p>
            <a:pPr>
              <a:lnSpc>
                <a:spcPct val="150000"/>
              </a:lnSpc>
              <a:buSzTx/>
              <a:buNone/>
              <a:defRPr/>
            </a:pPr>
            <a:r>
              <a:rPr dirty="0"/>
              <a:t>	</a:t>
            </a:r>
            <a:r>
              <a:rPr sz="1800" dirty="0" err="1">
                <a:latin typeface="David" panose="020E0502060401010101" pitchFamily="34" charset="-79"/>
                <a:cs typeface="David" panose="020E0502060401010101" pitchFamily="34" charset="-79"/>
              </a:rPr>
              <a:t>המכללה</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לביטחון</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לאומי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היא</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המוסד</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הממלכתי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הגבוה</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במדינה</a:t>
            </a:r>
            <a:r>
              <a:rPr lang="he-IL" sz="1800" dirty="0">
                <a:latin typeface="David" panose="020E0502060401010101" pitchFamily="34" charset="-79"/>
                <a:cs typeface="David" panose="020E0502060401010101" pitchFamily="34" charset="-79"/>
              </a:rPr>
              <a:t>,</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המכשיר</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את</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הסגל</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הבכיר</a:t>
            </a:r>
            <a:r>
              <a:rPr sz="1800"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בצה"ל</a:t>
            </a:r>
            <a:r>
              <a:rPr lang="he-IL" sz="1800" b="1" dirty="0">
                <a:latin typeface="David" panose="020E0502060401010101" pitchFamily="34" charset="-79"/>
                <a:cs typeface="David" panose="020E0502060401010101" pitchFamily="34" charset="-79"/>
              </a:rPr>
              <a:t>,</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במערכות</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הביטחון</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והממשל</a:t>
            </a:r>
            <a:r>
              <a:rPr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לתפקידי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פיקוד</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וניהול</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בכירים</a:t>
            </a:r>
            <a:endParaRPr sz="1800" dirty="0">
              <a:latin typeface="David" panose="020E0502060401010101" pitchFamily="34" charset="-79"/>
              <a:cs typeface="David" panose="020E0502060401010101" pitchFamily="34" charset="-79"/>
            </a:endParaRPr>
          </a:p>
          <a:p>
            <a:pPr algn="l">
              <a:lnSpc>
                <a:spcPct val="150000"/>
              </a:lnSpc>
              <a:spcBef>
                <a:spcPts val="375"/>
              </a:spcBef>
              <a:buNone/>
              <a:defRPr sz="2400"/>
            </a:pPr>
            <a:r>
              <a:rPr sz="2100" dirty="0" err="1">
                <a:latin typeface="David" panose="020E0502060401010101" pitchFamily="34" charset="-79"/>
                <a:cs typeface="David" panose="020E0502060401010101" pitchFamily="34" charset="-79"/>
              </a:rPr>
              <a:t>החלטת</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ממשלת</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ישראל</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מה</a:t>
            </a:r>
            <a:r>
              <a:rPr lang="he-IL" sz="2100" dirty="0">
                <a:latin typeface="David" panose="020E0502060401010101" pitchFamily="34" charset="-79"/>
                <a:cs typeface="David" panose="020E0502060401010101" pitchFamily="34" charset="-79"/>
              </a:rPr>
              <a:t>-</a:t>
            </a:r>
            <a:r>
              <a:rPr sz="1800" dirty="0">
                <a:latin typeface="David" panose="020E0502060401010101" pitchFamily="34" charset="-79"/>
                <a:cs typeface="David" panose="020E0502060401010101" pitchFamily="34" charset="-79"/>
              </a:rPr>
              <a:t>23</a:t>
            </a:r>
            <a:r>
              <a:rPr sz="2100" dirty="0">
                <a:latin typeface="David" panose="020E0502060401010101" pitchFamily="34" charset="-79"/>
                <a:cs typeface="David" panose="020E0502060401010101" pitchFamily="34" charset="-79"/>
              </a:rPr>
              <a:t> </a:t>
            </a:r>
            <a:r>
              <a:rPr lang="he-IL"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במאי</a:t>
            </a:r>
            <a:r>
              <a:rPr sz="2100" dirty="0">
                <a:latin typeface="David" panose="020E0502060401010101" pitchFamily="34" charset="-79"/>
                <a:cs typeface="David" panose="020E0502060401010101" pitchFamily="34" charset="-79"/>
              </a:rPr>
              <a:t> 1976</a:t>
            </a:r>
          </a:p>
        </p:txBody>
      </p:sp>
      <p:grpSp>
        <p:nvGrpSpPr>
          <p:cNvPr id="91" name="Group 91"/>
          <p:cNvGrpSpPr/>
          <p:nvPr/>
        </p:nvGrpSpPr>
        <p:grpSpPr>
          <a:xfrm>
            <a:off x="1170383" y="188640"/>
            <a:ext cx="6858001" cy="981075"/>
            <a:chOff x="0" y="0"/>
            <a:chExt cx="9143999" cy="1308100"/>
          </a:xfrm>
        </p:grpSpPr>
        <p:pic>
          <p:nvPicPr>
            <p:cNvPr id="89" name="מבל חדש.jpg" descr="מבל חדש"/>
            <p:cNvPicPr>
              <a:picLocks noChangeAspect="1"/>
            </p:cNvPicPr>
            <p:nvPr/>
          </p:nvPicPr>
          <p:blipFill>
            <a:blip r:embed="rId4">
              <a:extLst/>
            </a:blip>
            <a:stretch>
              <a:fillRect/>
            </a:stretch>
          </p:blipFill>
          <p:spPr>
            <a:xfrm>
              <a:off x="-1" y="73025"/>
              <a:ext cx="1168649" cy="1223963"/>
            </a:xfrm>
            <a:prstGeom prst="rect">
              <a:avLst/>
            </a:prstGeom>
            <a:ln w="12700" cap="flat">
              <a:noFill/>
              <a:miter lim="400000"/>
            </a:ln>
            <a:effectLst/>
          </p:spPr>
        </p:pic>
        <p:pic>
          <p:nvPicPr>
            <p:cNvPr id="90" name="U-IDF1.png" descr="U-IDF1"/>
            <p:cNvPicPr>
              <a:picLocks noChangeAspect="1"/>
            </p:cNvPicPr>
            <p:nvPr/>
          </p:nvPicPr>
          <p:blipFill>
            <a:blip r:embed="rId5">
              <a:extLst/>
            </a:blip>
            <a:stretch>
              <a:fillRect/>
            </a:stretch>
          </p:blipFill>
          <p:spPr>
            <a:xfrm>
              <a:off x="7643491" y="0"/>
              <a:ext cx="1500509" cy="1308100"/>
            </a:xfrm>
            <a:prstGeom prst="rect">
              <a:avLst/>
            </a:prstGeom>
            <a:ln w="12700" cap="flat">
              <a:noFill/>
              <a:miter lim="400000"/>
            </a:ln>
            <a:effectLst/>
          </p:spPr>
        </p:pic>
      </p:grpSp>
    </p:spTree>
    <p:extLst>
      <p:ext uri="{BB962C8B-B14F-4D97-AF65-F5344CB8AC3E}">
        <p14:creationId xmlns:p14="http://schemas.microsoft.com/office/powerpoint/2010/main" val="40855594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מתכונת הלימוד</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20</a:t>
            </a:fld>
            <a:endParaRPr lang="he-IL" dirty="0"/>
          </a:p>
        </p:txBody>
      </p:sp>
      <p:sp>
        <p:nvSpPr>
          <p:cNvPr id="7" name="אליפסה 6"/>
          <p:cNvSpPr/>
          <p:nvPr/>
        </p:nvSpPr>
        <p:spPr>
          <a:xfrm>
            <a:off x="1846297" y="3068992"/>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9" name="אליפסה 8"/>
          <p:cNvSpPr/>
          <p:nvPr/>
        </p:nvSpPr>
        <p:spPr>
          <a:xfrm>
            <a:off x="1846297" y="3573048"/>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10" name="אליפסה 9"/>
          <p:cNvSpPr/>
          <p:nvPr/>
        </p:nvSpPr>
        <p:spPr>
          <a:xfrm>
            <a:off x="1846297" y="4077104"/>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ג</a:t>
            </a:r>
          </a:p>
        </p:txBody>
      </p:sp>
      <p:sp>
        <p:nvSpPr>
          <p:cNvPr id="11" name="אליפסה 10"/>
          <p:cNvSpPr/>
          <p:nvPr/>
        </p:nvSpPr>
        <p:spPr>
          <a:xfrm>
            <a:off x="1846297" y="4581160"/>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ה</a:t>
            </a:r>
          </a:p>
        </p:txBody>
      </p:sp>
      <p:sp>
        <p:nvSpPr>
          <p:cNvPr id="12" name="אליפסה 11"/>
          <p:cNvSpPr/>
          <p:nvPr/>
        </p:nvSpPr>
        <p:spPr>
          <a:xfrm>
            <a:off x="1270233" y="3068960"/>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13" name="אליפסה 12"/>
          <p:cNvSpPr/>
          <p:nvPr/>
        </p:nvSpPr>
        <p:spPr>
          <a:xfrm>
            <a:off x="1270233" y="3573016"/>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14" name="אליפסה 13"/>
          <p:cNvSpPr/>
          <p:nvPr/>
        </p:nvSpPr>
        <p:spPr>
          <a:xfrm>
            <a:off x="1270233" y="4077072"/>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ג</a:t>
            </a:r>
          </a:p>
        </p:txBody>
      </p:sp>
      <p:sp>
        <p:nvSpPr>
          <p:cNvPr id="15" name="אליפסה 14"/>
          <p:cNvSpPr/>
          <p:nvPr/>
        </p:nvSpPr>
        <p:spPr>
          <a:xfrm>
            <a:off x="1270233" y="4581128"/>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ה</a:t>
            </a:r>
          </a:p>
        </p:txBody>
      </p:sp>
      <p:sp>
        <p:nvSpPr>
          <p:cNvPr id="16" name="אליפסה 15"/>
          <p:cNvSpPr/>
          <p:nvPr/>
        </p:nvSpPr>
        <p:spPr>
          <a:xfrm>
            <a:off x="694201" y="3068992"/>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17" name="אליפסה 16"/>
          <p:cNvSpPr/>
          <p:nvPr/>
        </p:nvSpPr>
        <p:spPr>
          <a:xfrm>
            <a:off x="694201" y="3573048"/>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18" name="אליפסה 17"/>
          <p:cNvSpPr/>
          <p:nvPr/>
        </p:nvSpPr>
        <p:spPr>
          <a:xfrm>
            <a:off x="694201" y="4077104"/>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ג</a:t>
            </a:r>
          </a:p>
        </p:txBody>
      </p:sp>
      <p:sp>
        <p:nvSpPr>
          <p:cNvPr id="19" name="אליפסה 18"/>
          <p:cNvSpPr/>
          <p:nvPr/>
        </p:nvSpPr>
        <p:spPr>
          <a:xfrm>
            <a:off x="694201" y="4581160"/>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ה</a:t>
            </a:r>
          </a:p>
        </p:txBody>
      </p:sp>
      <p:sp>
        <p:nvSpPr>
          <p:cNvPr id="20" name="אליפסה 19"/>
          <p:cNvSpPr/>
          <p:nvPr/>
        </p:nvSpPr>
        <p:spPr>
          <a:xfrm>
            <a:off x="118137" y="3068960"/>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21" name="אליפסה 20"/>
          <p:cNvSpPr/>
          <p:nvPr/>
        </p:nvSpPr>
        <p:spPr>
          <a:xfrm>
            <a:off x="118137" y="3573016"/>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22" name="אליפסה 21"/>
          <p:cNvSpPr/>
          <p:nvPr/>
        </p:nvSpPr>
        <p:spPr>
          <a:xfrm>
            <a:off x="118137" y="4077072"/>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ג</a:t>
            </a:r>
          </a:p>
        </p:txBody>
      </p:sp>
      <p:sp>
        <p:nvSpPr>
          <p:cNvPr id="23" name="אליפסה 22"/>
          <p:cNvSpPr/>
          <p:nvPr/>
        </p:nvSpPr>
        <p:spPr>
          <a:xfrm>
            <a:off x="118137" y="4581128"/>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ה</a:t>
            </a:r>
          </a:p>
        </p:txBody>
      </p:sp>
      <p:sp>
        <p:nvSpPr>
          <p:cNvPr id="8" name="TextBox 7"/>
          <p:cNvSpPr txBox="1"/>
          <p:nvPr/>
        </p:nvSpPr>
        <p:spPr>
          <a:xfrm>
            <a:off x="1755478" y="2636912"/>
            <a:ext cx="468000" cy="430887"/>
          </a:xfrm>
          <a:prstGeom prst="rect">
            <a:avLst/>
          </a:prstGeom>
          <a:noFill/>
        </p:spPr>
        <p:txBody>
          <a:bodyPr wrap="square" lIns="0" tIns="0" rIns="0" bIns="0" rtlCol="1">
            <a:spAutoFit/>
          </a:bodyPr>
          <a:lstStyle/>
          <a:p>
            <a:pPr algn="ctr"/>
            <a:r>
              <a:rPr lang="he-IL" sz="1400" b="1" dirty="0">
                <a:solidFill>
                  <a:prstClr val="black"/>
                </a:solidFill>
                <a:latin typeface="David" panose="020E0502060401010101" pitchFamily="34" charset="-79"/>
                <a:cs typeface="David" panose="020E0502060401010101" pitchFamily="34" charset="-79"/>
              </a:rPr>
              <a:t>צוות</a:t>
            </a:r>
            <a:br>
              <a:rPr lang="en-US" sz="1400" b="1" dirty="0">
                <a:solidFill>
                  <a:prstClr val="black"/>
                </a:solidFill>
                <a:latin typeface="David" panose="020E0502060401010101" pitchFamily="34" charset="-79"/>
                <a:cs typeface="David" panose="020E0502060401010101" pitchFamily="34" charset="-79"/>
              </a:rPr>
            </a:br>
            <a:r>
              <a:rPr lang="he-IL" sz="1400" b="1" dirty="0">
                <a:solidFill>
                  <a:prstClr val="black"/>
                </a:solidFill>
                <a:latin typeface="David" panose="020E0502060401010101" pitchFamily="34" charset="-79"/>
                <a:cs typeface="David" panose="020E0502060401010101" pitchFamily="34" charset="-79"/>
              </a:rPr>
              <a:t> 1</a:t>
            </a:r>
          </a:p>
        </p:txBody>
      </p:sp>
      <p:sp>
        <p:nvSpPr>
          <p:cNvPr id="25" name="TextBox 24"/>
          <p:cNvSpPr txBox="1"/>
          <p:nvPr/>
        </p:nvSpPr>
        <p:spPr>
          <a:xfrm>
            <a:off x="1187624" y="2636912"/>
            <a:ext cx="468000" cy="430887"/>
          </a:xfrm>
          <a:prstGeom prst="rect">
            <a:avLst/>
          </a:prstGeom>
          <a:noFill/>
        </p:spPr>
        <p:txBody>
          <a:bodyPr wrap="square" lIns="0" tIns="0" rIns="0" bIns="0" rtlCol="1">
            <a:spAutoFit/>
          </a:bodyPr>
          <a:lstStyle/>
          <a:p>
            <a:pPr algn="ctr"/>
            <a:r>
              <a:rPr lang="he-IL" sz="1400" b="1" dirty="0">
                <a:solidFill>
                  <a:prstClr val="black"/>
                </a:solidFill>
                <a:latin typeface="David" panose="020E0502060401010101" pitchFamily="34" charset="-79"/>
                <a:cs typeface="David" panose="020E0502060401010101" pitchFamily="34" charset="-79"/>
              </a:rPr>
              <a:t>צוות</a:t>
            </a:r>
            <a:br>
              <a:rPr lang="en-US" sz="1400" b="1" dirty="0">
                <a:solidFill>
                  <a:prstClr val="black"/>
                </a:solidFill>
                <a:latin typeface="David" panose="020E0502060401010101" pitchFamily="34" charset="-79"/>
                <a:cs typeface="David" panose="020E0502060401010101" pitchFamily="34" charset="-79"/>
              </a:rPr>
            </a:br>
            <a:r>
              <a:rPr lang="he-IL" sz="1400" b="1" dirty="0">
                <a:solidFill>
                  <a:prstClr val="black"/>
                </a:solidFill>
                <a:latin typeface="David" panose="020E0502060401010101" pitchFamily="34" charset="-79"/>
                <a:cs typeface="David" panose="020E0502060401010101" pitchFamily="34" charset="-79"/>
              </a:rPr>
              <a:t> 2</a:t>
            </a:r>
          </a:p>
        </p:txBody>
      </p:sp>
      <p:sp>
        <p:nvSpPr>
          <p:cNvPr id="26" name="TextBox 25"/>
          <p:cNvSpPr txBox="1"/>
          <p:nvPr/>
        </p:nvSpPr>
        <p:spPr>
          <a:xfrm>
            <a:off x="613983" y="2636912"/>
            <a:ext cx="468000" cy="430887"/>
          </a:xfrm>
          <a:prstGeom prst="rect">
            <a:avLst/>
          </a:prstGeom>
          <a:noFill/>
        </p:spPr>
        <p:txBody>
          <a:bodyPr wrap="square" lIns="0" tIns="0" rIns="0" bIns="0" rtlCol="1">
            <a:spAutoFit/>
          </a:bodyPr>
          <a:lstStyle/>
          <a:p>
            <a:pPr algn="ctr"/>
            <a:r>
              <a:rPr lang="he-IL" sz="1400" b="1" dirty="0">
                <a:solidFill>
                  <a:prstClr val="black"/>
                </a:solidFill>
                <a:latin typeface="David" panose="020E0502060401010101" pitchFamily="34" charset="-79"/>
                <a:cs typeface="David" panose="020E0502060401010101" pitchFamily="34" charset="-79"/>
              </a:rPr>
              <a:t>צוות</a:t>
            </a:r>
            <a:br>
              <a:rPr lang="en-US" sz="1400" b="1" dirty="0">
                <a:solidFill>
                  <a:prstClr val="black"/>
                </a:solidFill>
                <a:latin typeface="David" panose="020E0502060401010101" pitchFamily="34" charset="-79"/>
                <a:cs typeface="David" panose="020E0502060401010101" pitchFamily="34" charset="-79"/>
              </a:rPr>
            </a:br>
            <a:r>
              <a:rPr lang="he-IL" sz="1400" b="1" dirty="0">
                <a:solidFill>
                  <a:prstClr val="black"/>
                </a:solidFill>
                <a:latin typeface="David" panose="020E0502060401010101" pitchFamily="34" charset="-79"/>
                <a:cs typeface="David" panose="020E0502060401010101" pitchFamily="34" charset="-79"/>
              </a:rPr>
              <a:t> 3</a:t>
            </a:r>
          </a:p>
        </p:txBody>
      </p:sp>
      <p:sp>
        <p:nvSpPr>
          <p:cNvPr id="27" name="TextBox 26"/>
          <p:cNvSpPr txBox="1"/>
          <p:nvPr/>
        </p:nvSpPr>
        <p:spPr>
          <a:xfrm>
            <a:off x="35496" y="2636912"/>
            <a:ext cx="468000" cy="430887"/>
          </a:xfrm>
          <a:prstGeom prst="rect">
            <a:avLst/>
          </a:prstGeom>
          <a:noFill/>
        </p:spPr>
        <p:txBody>
          <a:bodyPr wrap="square" lIns="0" tIns="0" rIns="0" bIns="0" rtlCol="1">
            <a:spAutoFit/>
          </a:bodyPr>
          <a:lstStyle/>
          <a:p>
            <a:pPr algn="ctr"/>
            <a:r>
              <a:rPr lang="he-IL" sz="1400" b="1" dirty="0">
                <a:solidFill>
                  <a:prstClr val="black"/>
                </a:solidFill>
                <a:latin typeface="David" panose="020E0502060401010101" pitchFamily="34" charset="-79"/>
                <a:cs typeface="David" panose="020E0502060401010101" pitchFamily="34" charset="-79"/>
              </a:rPr>
              <a:t>צוות</a:t>
            </a:r>
            <a:br>
              <a:rPr lang="en-US" sz="1400" b="1" dirty="0">
                <a:solidFill>
                  <a:prstClr val="black"/>
                </a:solidFill>
                <a:latin typeface="David" panose="020E0502060401010101" pitchFamily="34" charset="-79"/>
                <a:cs typeface="David" panose="020E0502060401010101" pitchFamily="34" charset="-79"/>
              </a:rPr>
            </a:br>
            <a:r>
              <a:rPr lang="he-IL" sz="1400" b="1" dirty="0">
                <a:solidFill>
                  <a:prstClr val="black"/>
                </a:solidFill>
                <a:latin typeface="David" panose="020E0502060401010101" pitchFamily="34" charset="-79"/>
                <a:cs typeface="David" panose="020E0502060401010101" pitchFamily="34" charset="-79"/>
              </a:rPr>
              <a:t>4</a:t>
            </a:r>
          </a:p>
        </p:txBody>
      </p:sp>
      <p:sp>
        <p:nvSpPr>
          <p:cNvPr id="28" name="TextBox 27"/>
          <p:cNvSpPr txBox="1"/>
          <p:nvPr/>
        </p:nvSpPr>
        <p:spPr>
          <a:xfrm>
            <a:off x="600927" y="2060848"/>
            <a:ext cx="1090753" cy="492443"/>
          </a:xfrm>
          <a:prstGeom prst="rect">
            <a:avLst/>
          </a:prstGeom>
          <a:noFill/>
        </p:spPr>
        <p:txBody>
          <a:bodyPr wrap="square" lIns="0" tIns="0" rIns="0" bIns="0" rtlCol="1">
            <a:spAutoFit/>
          </a:bodyPr>
          <a:lstStyle/>
          <a:p>
            <a:pPr algn="ct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קורס </a:t>
            </a:r>
            <a:br>
              <a:rPr lang="en-US"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dirty="0">
                <a:solidFill>
                  <a:prstClr val="black"/>
                </a:solidFill>
                <a:latin typeface="David" panose="020E0502060401010101" pitchFamily="34" charset="-79"/>
                <a:cs typeface="David" panose="020E0502060401010101" pitchFamily="34" charset="-79"/>
              </a:rPr>
              <a:t>(מליאה)</a:t>
            </a:r>
            <a:endParaRPr lang="he-IL" sz="1100" dirty="0">
              <a:solidFill>
                <a:prstClr val="black"/>
              </a:solidFill>
              <a:latin typeface="David" panose="020E0502060401010101" pitchFamily="34" charset="-79"/>
              <a:cs typeface="David" panose="020E0502060401010101" pitchFamily="34" charset="-79"/>
            </a:endParaRPr>
          </a:p>
        </p:txBody>
      </p:sp>
      <p:sp>
        <p:nvSpPr>
          <p:cNvPr id="35" name="TextBox 34"/>
          <p:cNvSpPr txBox="1"/>
          <p:nvPr/>
        </p:nvSpPr>
        <p:spPr>
          <a:xfrm>
            <a:off x="5724064" y="2132856"/>
            <a:ext cx="864032" cy="553998"/>
          </a:xfrm>
          <a:prstGeom prst="rect">
            <a:avLst/>
          </a:prstGeom>
          <a:noFill/>
        </p:spPr>
        <p:txBody>
          <a:bodyPr wrap="square" lIns="0" tIns="0" rIns="0" bIns="0" rtlCol="1">
            <a:spAutoFit/>
          </a:bodyPr>
          <a:lstStyle/>
          <a:p>
            <a:pPr algn="ct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קבוצה הטרוגנית</a:t>
            </a:r>
            <a:endParaRPr lang="he-IL" sz="1400"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6" name="אליפסה 35"/>
          <p:cNvSpPr/>
          <p:nvPr/>
        </p:nvSpPr>
        <p:spPr>
          <a:xfrm>
            <a:off x="6660168" y="3068960"/>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37" name="אליפסה 36"/>
          <p:cNvSpPr/>
          <p:nvPr/>
        </p:nvSpPr>
        <p:spPr>
          <a:xfrm>
            <a:off x="6300128" y="3572984"/>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38" name="אליפסה 37"/>
          <p:cNvSpPr/>
          <p:nvPr/>
        </p:nvSpPr>
        <p:spPr>
          <a:xfrm>
            <a:off x="5868080" y="4077072"/>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ג</a:t>
            </a:r>
          </a:p>
        </p:txBody>
      </p:sp>
      <p:sp>
        <p:nvSpPr>
          <p:cNvPr id="39" name="אליפסה 38"/>
          <p:cNvSpPr/>
          <p:nvPr/>
        </p:nvSpPr>
        <p:spPr>
          <a:xfrm>
            <a:off x="5436096" y="4581096"/>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ה</a:t>
            </a:r>
          </a:p>
        </p:txBody>
      </p:sp>
      <p:sp>
        <p:nvSpPr>
          <p:cNvPr id="40" name="TextBox 39"/>
          <p:cNvSpPr txBox="1"/>
          <p:nvPr/>
        </p:nvSpPr>
        <p:spPr>
          <a:xfrm>
            <a:off x="7308368" y="2132856"/>
            <a:ext cx="864032" cy="276999"/>
          </a:xfrm>
          <a:prstGeom prst="rect">
            <a:avLst/>
          </a:prstGeom>
          <a:noFill/>
        </p:spPr>
        <p:txBody>
          <a:bodyPr wrap="square" lIns="0" tIns="0" rIns="0" bIns="0" rtlCol="1">
            <a:spAutoFit/>
          </a:bodyPr>
          <a:lstStyle/>
          <a:p>
            <a:pPr algn="ct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חברותא</a:t>
            </a:r>
            <a:endParaRPr lang="he-IL" sz="1400"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41" name="אליפסה 40"/>
          <p:cNvSpPr/>
          <p:nvPr/>
        </p:nvSpPr>
        <p:spPr>
          <a:xfrm>
            <a:off x="7740352" y="3068992"/>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42" name="אליפסה 41"/>
          <p:cNvSpPr/>
          <p:nvPr/>
        </p:nvSpPr>
        <p:spPr>
          <a:xfrm>
            <a:off x="7380312" y="3573048"/>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43" name="TextBox 42"/>
          <p:cNvSpPr txBox="1"/>
          <p:nvPr/>
        </p:nvSpPr>
        <p:spPr>
          <a:xfrm>
            <a:off x="8316480" y="2132856"/>
            <a:ext cx="864032" cy="276999"/>
          </a:xfrm>
          <a:prstGeom prst="rect">
            <a:avLst/>
          </a:prstGeom>
          <a:noFill/>
        </p:spPr>
        <p:txBody>
          <a:bodyPr wrap="square" lIns="0" tIns="0" rIns="0" bIns="0" rtlCol="1">
            <a:spAutoFit/>
          </a:bodyPr>
          <a:lstStyle/>
          <a:p>
            <a:pPr algn="ct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עצמאי</a:t>
            </a:r>
            <a:endParaRPr lang="he-IL" sz="1400"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44" name="אליפסה 43"/>
          <p:cNvSpPr/>
          <p:nvPr/>
        </p:nvSpPr>
        <p:spPr>
          <a:xfrm>
            <a:off x="8604480" y="3068960"/>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24" name="TextBox 23"/>
          <p:cNvSpPr txBox="1"/>
          <p:nvPr/>
        </p:nvSpPr>
        <p:spPr>
          <a:xfrm>
            <a:off x="8370777" y="5085184"/>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46" name="TextBox 45"/>
          <p:cNvSpPr txBox="1"/>
          <p:nvPr/>
        </p:nvSpPr>
        <p:spPr>
          <a:xfrm>
            <a:off x="7434673" y="5085184"/>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47" name="TextBox 46"/>
          <p:cNvSpPr txBox="1"/>
          <p:nvPr/>
        </p:nvSpPr>
        <p:spPr>
          <a:xfrm>
            <a:off x="5796040" y="5085184"/>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29" name="TextBox 28"/>
          <p:cNvSpPr txBox="1"/>
          <p:nvPr/>
        </p:nvSpPr>
        <p:spPr>
          <a:xfrm>
            <a:off x="4212024" y="2132856"/>
            <a:ext cx="648008" cy="276999"/>
          </a:xfrm>
          <a:prstGeom prst="rect">
            <a:avLst/>
          </a:prstGeom>
          <a:noFill/>
        </p:spPr>
        <p:txBody>
          <a:bodyPr wrap="square" lIns="0" tIns="0" rIns="0" bIns="0" rtlCol="1">
            <a:spAutoFit/>
          </a:bodyPr>
          <a:lstStyle/>
          <a:p>
            <a:pPr algn="ct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צוות</a:t>
            </a:r>
            <a:endParaRPr lang="he-IL" sz="1400"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0" name="אליפסה 29"/>
          <p:cNvSpPr/>
          <p:nvPr/>
        </p:nvSpPr>
        <p:spPr>
          <a:xfrm>
            <a:off x="4423899" y="3068992"/>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31" name="אליפסה 30"/>
          <p:cNvSpPr/>
          <p:nvPr/>
        </p:nvSpPr>
        <p:spPr>
          <a:xfrm>
            <a:off x="4423899" y="3573048"/>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32" name="אליפסה 31"/>
          <p:cNvSpPr/>
          <p:nvPr/>
        </p:nvSpPr>
        <p:spPr>
          <a:xfrm>
            <a:off x="4423899" y="4077104"/>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ג</a:t>
            </a:r>
          </a:p>
        </p:txBody>
      </p:sp>
      <p:sp>
        <p:nvSpPr>
          <p:cNvPr id="33" name="אליפסה 32"/>
          <p:cNvSpPr/>
          <p:nvPr/>
        </p:nvSpPr>
        <p:spPr>
          <a:xfrm>
            <a:off x="4423899" y="4581160"/>
            <a:ext cx="288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ה</a:t>
            </a:r>
          </a:p>
        </p:txBody>
      </p:sp>
      <p:sp>
        <p:nvSpPr>
          <p:cNvPr id="34" name="TextBox 33"/>
          <p:cNvSpPr txBox="1"/>
          <p:nvPr/>
        </p:nvSpPr>
        <p:spPr>
          <a:xfrm>
            <a:off x="4333080" y="2636912"/>
            <a:ext cx="468000" cy="430887"/>
          </a:xfrm>
          <a:prstGeom prst="rect">
            <a:avLst/>
          </a:prstGeom>
          <a:noFill/>
        </p:spPr>
        <p:txBody>
          <a:bodyPr wrap="square" lIns="0" tIns="0" rIns="0" bIns="0" rtlCol="1">
            <a:spAutoFit/>
          </a:bodyPr>
          <a:lstStyle/>
          <a:p>
            <a:pPr algn="ctr"/>
            <a:r>
              <a:rPr lang="he-IL" sz="1400" b="1" dirty="0">
                <a:solidFill>
                  <a:prstClr val="black"/>
                </a:solidFill>
                <a:latin typeface="David" panose="020E0502060401010101" pitchFamily="34" charset="-79"/>
                <a:cs typeface="David" panose="020E0502060401010101" pitchFamily="34" charset="-79"/>
              </a:rPr>
              <a:t>צוות</a:t>
            </a:r>
            <a:br>
              <a:rPr lang="en-US" sz="1400" b="1" dirty="0">
                <a:solidFill>
                  <a:prstClr val="black"/>
                </a:solidFill>
                <a:latin typeface="David" panose="020E0502060401010101" pitchFamily="34" charset="-79"/>
                <a:cs typeface="David" panose="020E0502060401010101" pitchFamily="34" charset="-79"/>
              </a:rPr>
            </a:br>
            <a:r>
              <a:rPr lang="he-IL" sz="1400" b="1" dirty="0">
                <a:solidFill>
                  <a:prstClr val="black"/>
                </a:solidFill>
                <a:latin typeface="David" panose="020E0502060401010101" pitchFamily="34" charset="-79"/>
                <a:cs typeface="David" panose="020E0502060401010101" pitchFamily="34" charset="-79"/>
              </a:rPr>
              <a:t> 1</a:t>
            </a:r>
          </a:p>
        </p:txBody>
      </p:sp>
      <p:sp>
        <p:nvSpPr>
          <p:cNvPr id="48" name="TextBox 47"/>
          <p:cNvSpPr txBox="1"/>
          <p:nvPr/>
        </p:nvSpPr>
        <p:spPr>
          <a:xfrm>
            <a:off x="4211960" y="5085184"/>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49" name="TextBox 48"/>
          <p:cNvSpPr txBox="1"/>
          <p:nvPr/>
        </p:nvSpPr>
        <p:spPr>
          <a:xfrm>
            <a:off x="766209" y="5085184"/>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50" name="TextBox 49"/>
          <p:cNvSpPr txBox="1"/>
          <p:nvPr/>
        </p:nvSpPr>
        <p:spPr>
          <a:xfrm>
            <a:off x="2798813" y="2132856"/>
            <a:ext cx="837083" cy="276999"/>
          </a:xfrm>
          <a:prstGeom prst="rect">
            <a:avLst/>
          </a:prstGeom>
          <a:noFill/>
        </p:spPr>
        <p:txBody>
          <a:bodyPr wrap="square" lIns="0" tIns="0" rIns="0" bIns="0" rtlCol="1">
            <a:spAutoFit/>
          </a:bodyPr>
          <a:lstStyle/>
          <a:p>
            <a:pPr algn="ctr"/>
            <a:r>
              <a:rPr lang="he-IL" b="1" dirty="0">
                <a:solidFill>
                  <a:schemeClr val="bg1">
                    <a:lumMod val="6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 צוותי</a:t>
            </a:r>
            <a:endParaRPr lang="he-IL" sz="1400" b="1" dirty="0">
              <a:solidFill>
                <a:schemeClr val="bg1">
                  <a:lumMod val="6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1" name="אליפסה 50"/>
          <p:cNvSpPr/>
          <p:nvPr/>
        </p:nvSpPr>
        <p:spPr>
          <a:xfrm>
            <a:off x="2839723" y="3068992"/>
            <a:ext cx="288000" cy="288000"/>
          </a:xfrm>
          <a:prstGeom prst="ellips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52" name="אליפסה 51"/>
          <p:cNvSpPr/>
          <p:nvPr/>
        </p:nvSpPr>
        <p:spPr>
          <a:xfrm>
            <a:off x="2839723" y="3573048"/>
            <a:ext cx="288000" cy="288000"/>
          </a:xfrm>
          <a:prstGeom prst="ellips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53" name="אליפסה 52"/>
          <p:cNvSpPr/>
          <p:nvPr/>
        </p:nvSpPr>
        <p:spPr>
          <a:xfrm>
            <a:off x="2839723" y="4077104"/>
            <a:ext cx="288000" cy="288000"/>
          </a:xfrm>
          <a:prstGeom prst="ellips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ג</a:t>
            </a:r>
          </a:p>
        </p:txBody>
      </p:sp>
      <p:sp>
        <p:nvSpPr>
          <p:cNvPr id="54" name="אליפסה 53"/>
          <p:cNvSpPr/>
          <p:nvPr/>
        </p:nvSpPr>
        <p:spPr>
          <a:xfrm>
            <a:off x="2839723" y="4581160"/>
            <a:ext cx="288000" cy="288000"/>
          </a:xfrm>
          <a:prstGeom prst="ellips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ה</a:t>
            </a:r>
          </a:p>
        </p:txBody>
      </p:sp>
      <p:sp>
        <p:nvSpPr>
          <p:cNvPr id="55" name="TextBox 54"/>
          <p:cNvSpPr txBox="1"/>
          <p:nvPr/>
        </p:nvSpPr>
        <p:spPr>
          <a:xfrm>
            <a:off x="2748904" y="2636912"/>
            <a:ext cx="468000" cy="430887"/>
          </a:xfrm>
          <a:prstGeom prst="rect">
            <a:avLst/>
          </a:prstGeom>
          <a:noFill/>
        </p:spPr>
        <p:txBody>
          <a:bodyPr wrap="square" lIns="0" tIns="0" rIns="0" bIns="0" rtlCol="1">
            <a:spAutoFit/>
          </a:bodyPr>
          <a:lstStyle/>
          <a:p>
            <a:pPr algn="ctr"/>
            <a:r>
              <a:rPr lang="he-IL" sz="1400" b="1" dirty="0">
                <a:solidFill>
                  <a:schemeClr val="bg1">
                    <a:lumMod val="65000"/>
                  </a:schemeClr>
                </a:solidFill>
                <a:latin typeface="David" panose="020E0502060401010101" pitchFamily="34" charset="-79"/>
                <a:cs typeface="David" panose="020E0502060401010101" pitchFamily="34" charset="-79"/>
              </a:rPr>
              <a:t>צוות</a:t>
            </a:r>
            <a:br>
              <a:rPr lang="en-US" sz="1400" b="1" dirty="0">
                <a:solidFill>
                  <a:schemeClr val="bg1">
                    <a:lumMod val="65000"/>
                  </a:schemeClr>
                </a:solidFill>
                <a:latin typeface="David" panose="020E0502060401010101" pitchFamily="34" charset="-79"/>
                <a:cs typeface="David" panose="020E0502060401010101" pitchFamily="34" charset="-79"/>
              </a:rPr>
            </a:br>
            <a:r>
              <a:rPr lang="he-IL" sz="1400" b="1" dirty="0">
                <a:solidFill>
                  <a:schemeClr val="bg1">
                    <a:lumMod val="65000"/>
                  </a:schemeClr>
                </a:solidFill>
                <a:latin typeface="David" panose="020E0502060401010101" pitchFamily="34" charset="-79"/>
                <a:cs typeface="David" panose="020E0502060401010101" pitchFamily="34" charset="-79"/>
              </a:rPr>
              <a:t> 1</a:t>
            </a:r>
          </a:p>
        </p:txBody>
      </p:sp>
      <p:sp>
        <p:nvSpPr>
          <p:cNvPr id="56" name="TextBox 55"/>
          <p:cNvSpPr txBox="1"/>
          <p:nvPr/>
        </p:nvSpPr>
        <p:spPr>
          <a:xfrm>
            <a:off x="2800081" y="5085184"/>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57" name="אליפסה 56"/>
          <p:cNvSpPr/>
          <p:nvPr/>
        </p:nvSpPr>
        <p:spPr>
          <a:xfrm>
            <a:off x="3250505" y="3068992"/>
            <a:ext cx="288000" cy="288000"/>
          </a:xfrm>
          <a:prstGeom prst="ellips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א</a:t>
            </a:r>
          </a:p>
        </p:txBody>
      </p:sp>
      <p:sp>
        <p:nvSpPr>
          <p:cNvPr id="58" name="אליפסה 57"/>
          <p:cNvSpPr/>
          <p:nvPr/>
        </p:nvSpPr>
        <p:spPr>
          <a:xfrm>
            <a:off x="3250505" y="3573048"/>
            <a:ext cx="288000" cy="288000"/>
          </a:xfrm>
          <a:prstGeom prst="ellips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ב</a:t>
            </a:r>
          </a:p>
        </p:txBody>
      </p:sp>
      <p:sp>
        <p:nvSpPr>
          <p:cNvPr id="59" name="אליפסה 58"/>
          <p:cNvSpPr/>
          <p:nvPr/>
        </p:nvSpPr>
        <p:spPr>
          <a:xfrm>
            <a:off x="3250505" y="4077104"/>
            <a:ext cx="288000" cy="288000"/>
          </a:xfrm>
          <a:prstGeom prst="ellips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ג</a:t>
            </a:r>
          </a:p>
        </p:txBody>
      </p:sp>
      <p:sp>
        <p:nvSpPr>
          <p:cNvPr id="60" name="אליפסה 59"/>
          <p:cNvSpPr/>
          <p:nvPr/>
        </p:nvSpPr>
        <p:spPr>
          <a:xfrm>
            <a:off x="3250505" y="4581160"/>
            <a:ext cx="288000" cy="288000"/>
          </a:xfrm>
          <a:prstGeom prst="ellipse">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solidFill>
                  <a:prstClr val="white"/>
                </a:solidFill>
                <a:latin typeface="David" panose="020E0502060401010101" pitchFamily="34" charset="-79"/>
                <a:cs typeface="David" panose="020E0502060401010101" pitchFamily="34" charset="-79"/>
              </a:rPr>
              <a:t>ה</a:t>
            </a:r>
          </a:p>
        </p:txBody>
      </p:sp>
      <p:sp>
        <p:nvSpPr>
          <p:cNvPr id="61" name="TextBox 60"/>
          <p:cNvSpPr txBox="1"/>
          <p:nvPr/>
        </p:nvSpPr>
        <p:spPr>
          <a:xfrm>
            <a:off x="3167896" y="2636944"/>
            <a:ext cx="468000" cy="430887"/>
          </a:xfrm>
          <a:prstGeom prst="rect">
            <a:avLst/>
          </a:prstGeom>
          <a:noFill/>
        </p:spPr>
        <p:txBody>
          <a:bodyPr wrap="square" lIns="0" tIns="0" rIns="0" bIns="0" rtlCol="1">
            <a:spAutoFit/>
          </a:bodyPr>
          <a:lstStyle/>
          <a:p>
            <a:pPr algn="ctr"/>
            <a:r>
              <a:rPr lang="he-IL" sz="1400" b="1" dirty="0">
                <a:solidFill>
                  <a:schemeClr val="bg1">
                    <a:lumMod val="65000"/>
                  </a:schemeClr>
                </a:solidFill>
                <a:latin typeface="David" panose="020E0502060401010101" pitchFamily="34" charset="-79"/>
                <a:cs typeface="David" panose="020E0502060401010101" pitchFamily="34" charset="-79"/>
              </a:rPr>
              <a:t>צוות</a:t>
            </a:r>
            <a:br>
              <a:rPr lang="en-US" sz="1400" b="1" dirty="0">
                <a:solidFill>
                  <a:schemeClr val="bg1">
                    <a:lumMod val="65000"/>
                  </a:schemeClr>
                </a:solidFill>
                <a:latin typeface="David" panose="020E0502060401010101" pitchFamily="34" charset="-79"/>
                <a:cs typeface="David" panose="020E0502060401010101" pitchFamily="34" charset="-79"/>
              </a:rPr>
            </a:br>
            <a:r>
              <a:rPr lang="he-IL" sz="1400" b="1" dirty="0">
                <a:solidFill>
                  <a:schemeClr val="bg1">
                    <a:lumMod val="65000"/>
                  </a:schemeClr>
                </a:solidFill>
                <a:latin typeface="David" panose="020E0502060401010101" pitchFamily="34" charset="-79"/>
                <a:cs typeface="David" panose="020E0502060401010101" pitchFamily="34" charset="-79"/>
              </a:rPr>
              <a:t> 2</a:t>
            </a:r>
          </a:p>
        </p:txBody>
      </p:sp>
      <p:sp>
        <p:nvSpPr>
          <p:cNvPr id="62" name="TextBox 61"/>
          <p:cNvSpPr txBox="1"/>
          <p:nvPr/>
        </p:nvSpPr>
        <p:spPr>
          <a:xfrm>
            <a:off x="8244408" y="4880193"/>
            <a:ext cx="864032" cy="276999"/>
          </a:xfrm>
          <a:prstGeom prst="rect">
            <a:avLst/>
          </a:prstGeom>
          <a:noFill/>
        </p:spPr>
        <p:txBody>
          <a:bodyPr wrap="square" lIns="0" tIns="0" rIns="0" bIns="0" rtlCol="1">
            <a:spAutoFit/>
          </a:bodyPr>
          <a:lstStyle/>
          <a:p>
            <a:pPr algn="ctr"/>
            <a:r>
              <a:rPr lang="he-IL" b="1" dirty="0">
                <a:solidFill>
                  <a:schemeClr val="bg1">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מצוי:</a:t>
            </a:r>
            <a:endParaRPr lang="he-IL" sz="1400" b="1" dirty="0">
              <a:solidFill>
                <a:schemeClr val="bg1">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3" name="TextBox 62"/>
          <p:cNvSpPr txBox="1"/>
          <p:nvPr/>
        </p:nvSpPr>
        <p:spPr>
          <a:xfrm>
            <a:off x="8369669" y="5578207"/>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64" name="TextBox 63"/>
          <p:cNvSpPr txBox="1"/>
          <p:nvPr/>
        </p:nvSpPr>
        <p:spPr>
          <a:xfrm>
            <a:off x="7433565" y="5578207"/>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65" name="TextBox 64"/>
          <p:cNvSpPr txBox="1"/>
          <p:nvPr/>
        </p:nvSpPr>
        <p:spPr>
          <a:xfrm>
            <a:off x="5794932" y="5578207"/>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66" name="TextBox 65"/>
          <p:cNvSpPr txBox="1"/>
          <p:nvPr/>
        </p:nvSpPr>
        <p:spPr>
          <a:xfrm>
            <a:off x="4210852" y="5578207"/>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67" name="TextBox 66"/>
          <p:cNvSpPr txBox="1"/>
          <p:nvPr/>
        </p:nvSpPr>
        <p:spPr>
          <a:xfrm>
            <a:off x="765101" y="5578207"/>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68" name="TextBox 67"/>
          <p:cNvSpPr txBox="1"/>
          <p:nvPr/>
        </p:nvSpPr>
        <p:spPr>
          <a:xfrm>
            <a:off x="2798973" y="5578207"/>
            <a:ext cx="737727" cy="369332"/>
          </a:xfrm>
          <a:prstGeom prst="rect">
            <a:avLst/>
          </a:prstGeom>
          <a:noFill/>
        </p:spPr>
        <p:txBody>
          <a:bodyPr wrap="square" rtlCol="1">
            <a:spAutoFit/>
          </a:bodyPr>
          <a:lstStyle/>
          <a:p>
            <a:pPr algn="ctr"/>
            <a:r>
              <a:rPr lang="he-IL" b="1" dirty="0">
                <a:solidFill>
                  <a:schemeClr val="bg1">
                    <a:lumMod val="50000"/>
                  </a:schemeClr>
                </a:solidFill>
                <a:latin typeface="David" panose="020E0502060401010101" pitchFamily="34" charset="-79"/>
                <a:cs typeface="David" panose="020E0502060401010101" pitchFamily="34" charset="-79"/>
              </a:rPr>
              <a:t>%?</a:t>
            </a:r>
          </a:p>
        </p:txBody>
      </p:sp>
      <p:sp>
        <p:nvSpPr>
          <p:cNvPr id="69" name="TextBox 68"/>
          <p:cNvSpPr txBox="1"/>
          <p:nvPr/>
        </p:nvSpPr>
        <p:spPr>
          <a:xfrm>
            <a:off x="8243300" y="5373216"/>
            <a:ext cx="864032" cy="276999"/>
          </a:xfrm>
          <a:prstGeom prst="rect">
            <a:avLst/>
          </a:prstGeom>
          <a:noFill/>
        </p:spPr>
        <p:txBody>
          <a:bodyPr wrap="square" lIns="0" tIns="0" rIns="0" bIns="0" rtlCol="1">
            <a:spAutoFit/>
          </a:bodyPr>
          <a:lstStyle/>
          <a:p>
            <a:pPr algn="ctr"/>
            <a:r>
              <a:rPr lang="he-IL" b="1" dirty="0">
                <a:solidFill>
                  <a:schemeClr val="bg1">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רצוי:</a:t>
            </a:r>
            <a:endParaRPr lang="he-IL" sz="1400" b="1" dirty="0">
              <a:solidFill>
                <a:schemeClr val="bg1">
                  <a:lumMod val="5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cxnSp>
        <p:nvCxnSpPr>
          <p:cNvPr id="3" name="מחבר חץ ישר 2"/>
          <p:cNvCxnSpPr/>
          <p:nvPr/>
        </p:nvCxnSpPr>
        <p:spPr>
          <a:xfrm>
            <a:off x="847983" y="6228020"/>
            <a:ext cx="3528000" cy="0"/>
          </a:xfrm>
          <a:prstGeom prst="straightConnector1">
            <a:avLst/>
          </a:prstGeom>
          <a:ln w="28575">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מחבר חץ ישר 69"/>
          <p:cNvCxnSpPr/>
          <p:nvPr/>
        </p:nvCxnSpPr>
        <p:spPr>
          <a:xfrm>
            <a:off x="4716200" y="6228020"/>
            <a:ext cx="1440000" cy="0"/>
          </a:xfrm>
          <a:prstGeom prst="straightConnector1">
            <a:avLst/>
          </a:prstGeom>
          <a:ln w="28575">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31640" y="6237312"/>
            <a:ext cx="2725719"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שינוי תפיסה-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המדריך ב'קדמת הבמה'</a:t>
            </a:r>
          </a:p>
        </p:txBody>
      </p:sp>
      <p:sp>
        <p:nvSpPr>
          <p:cNvPr id="71" name="TextBox 70"/>
          <p:cNvSpPr txBox="1"/>
          <p:nvPr/>
        </p:nvSpPr>
        <p:spPr>
          <a:xfrm>
            <a:off x="4555557" y="6237312"/>
            <a:ext cx="1816643"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צורך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במומחה תוכן</a:t>
            </a:r>
          </a:p>
        </p:txBody>
      </p:sp>
    </p:spTree>
    <p:extLst>
      <p:ext uri="{BB962C8B-B14F-4D97-AF65-F5344CB8AC3E}">
        <p14:creationId xmlns:p14="http://schemas.microsoft.com/office/powerpoint/2010/main" val="30869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שיטות לימוד קיימות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pPr>
                <a:defRPr/>
              </a:pPr>
              <a:t>21</a:t>
            </a:fld>
            <a:endParaRPr lang="he-IL" dirty="0"/>
          </a:p>
        </p:txBody>
      </p:sp>
      <p:graphicFrame>
        <p:nvGraphicFramePr>
          <p:cNvPr id="3" name="טבלה 2"/>
          <p:cNvGraphicFramePr>
            <a:graphicFrameLocks noGrp="1"/>
          </p:cNvGraphicFramePr>
          <p:nvPr>
            <p:extLst>
              <p:ext uri="{D42A27DB-BD31-4B8C-83A1-F6EECF244321}">
                <p14:modId xmlns:p14="http://schemas.microsoft.com/office/powerpoint/2010/main" val="2226178015"/>
              </p:ext>
            </p:extLst>
          </p:nvPr>
        </p:nvGraphicFramePr>
        <p:xfrm>
          <a:off x="107502" y="1877784"/>
          <a:ext cx="8784977" cy="4465320"/>
        </p:xfrm>
        <a:graphic>
          <a:graphicData uri="http://schemas.openxmlformats.org/drawingml/2006/table">
            <a:tbl>
              <a:tblPr rtl="1" firstRow="1" bandRow="1">
                <a:tableStyleId>{5C22544A-7EE6-4342-B048-85BDC9FD1C3A}</a:tableStyleId>
              </a:tblPr>
              <a:tblGrid>
                <a:gridCol w="1800927">
                  <a:extLst>
                    <a:ext uri="{9D8B030D-6E8A-4147-A177-3AD203B41FA5}">
                      <a16:colId xmlns:a16="http://schemas.microsoft.com/office/drawing/2014/main" val="20000"/>
                    </a:ext>
                  </a:extLst>
                </a:gridCol>
                <a:gridCol w="1353782">
                  <a:extLst>
                    <a:ext uri="{9D8B030D-6E8A-4147-A177-3AD203B41FA5}">
                      <a16:colId xmlns:a16="http://schemas.microsoft.com/office/drawing/2014/main" val="20001"/>
                    </a:ext>
                  </a:extLst>
                </a:gridCol>
                <a:gridCol w="1242618">
                  <a:extLst>
                    <a:ext uri="{9D8B030D-6E8A-4147-A177-3AD203B41FA5}">
                      <a16:colId xmlns:a16="http://schemas.microsoft.com/office/drawing/2014/main" val="20002"/>
                    </a:ext>
                  </a:extLst>
                </a:gridCol>
                <a:gridCol w="4387650">
                  <a:extLst>
                    <a:ext uri="{9D8B030D-6E8A-4147-A177-3AD203B41FA5}">
                      <a16:colId xmlns:a16="http://schemas.microsoft.com/office/drawing/2014/main" val="20003"/>
                    </a:ext>
                  </a:extLst>
                </a:gridCol>
              </a:tblGrid>
              <a:tr h="370840">
                <a:tc>
                  <a:txBody>
                    <a:bodyPr/>
                    <a:lstStyle/>
                    <a:p>
                      <a:pPr algn="ctr" rtl="1"/>
                      <a:r>
                        <a:rPr lang="he-IL" dirty="0">
                          <a:latin typeface="David" panose="020E0502060401010101" pitchFamily="34" charset="-79"/>
                          <a:cs typeface="David" panose="020E0502060401010101" pitchFamily="34" charset="-79"/>
                        </a:rPr>
                        <a:t>השיטה</a:t>
                      </a:r>
                    </a:p>
                  </a:txBody>
                  <a:tcPr anchor="ctr"/>
                </a:tc>
                <a:tc>
                  <a:txBody>
                    <a:bodyPr/>
                    <a:lstStyle/>
                    <a:p>
                      <a:pPr algn="ctr" rtl="1"/>
                      <a:r>
                        <a:rPr lang="he-IL" dirty="0">
                          <a:latin typeface="David" panose="020E0502060401010101" pitchFamily="34" charset="-79"/>
                          <a:cs typeface="David" panose="020E0502060401010101" pitchFamily="34" charset="-79"/>
                        </a:rPr>
                        <a:t>פורמט</a:t>
                      </a:r>
                    </a:p>
                  </a:txBody>
                  <a:tcPr anchor="ctr"/>
                </a:tc>
                <a:tc>
                  <a:txBody>
                    <a:bodyPr/>
                    <a:lstStyle/>
                    <a:p>
                      <a:pPr algn="ctr" rtl="1"/>
                      <a:r>
                        <a:rPr lang="he-IL" dirty="0">
                          <a:latin typeface="David" panose="020E0502060401010101" pitchFamily="34" charset="-79"/>
                          <a:cs typeface="David" panose="020E0502060401010101" pitchFamily="34" charset="-79"/>
                        </a:rPr>
                        <a:t>עוררות </a:t>
                      </a:r>
                      <a:br>
                        <a:rPr lang="en-US" dirty="0">
                          <a:latin typeface="David" panose="020E0502060401010101" pitchFamily="34" charset="-79"/>
                          <a:cs typeface="David" panose="020E0502060401010101" pitchFamily="34" charset="-79"/>
                        </a:rPr>
                      </a:br>
                      <a:r>
                        <a:rPr lang="he-IL" sz="1200" b="0" dirty="0">
                          <a:latin typeface="David" panose="020E0502060401010101" pitchFamily="34" charset="-79"/>
                          <a:cs typeface="David" panose="020E0502060401010101" pitchFamily="34" charset="-79"/>
                        </a:rPr>
                        <a:t>(1-נמוך, 3-גבוה)</a:t>
                      </a:r>
                    </a:p>
                  </a:txBody>
                  <a:tcPr anchor="ctr"/>
                </a:tc>
                <a:tc>
                  <a:txBody>
                    <a:bodyPr/>
                    <a:lstStyle/>
                    <a:p>
                      <a:pPr algn="ctr" rtl="1"/>
                      <a:r>
                        <a:rPr lang="he-IL" dirty="0">
                          <a:latin typeface="David" panose="020E0502060401010101" pitchFamily="34" charset="-79"/>
                          <a:cs typeface="David" panose="020E0502060401010101" pitchFamily="34" charset="-79"/>
                        </a:rPr>
                        <a:t>חיזוק</a:t>
                      </a:r>
                      <a:r>
                        <a:rPr lang="he-IL" baseline="0" dirty="0">
                          <a:latin typeface="David" panose="020E0502060401010101" pitchFamily="34" charset="-79"/>
                          <a:cs typeface="David" panose="020E0502060401010101" pitchFamily="34" charset="-79"/>
                        </a:rPr>
                        <a:t> השיטה</a:t>
                      </a:r>
                      <a:endParaRPr lang="he-IL"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0"/>
                  </a:ext>
                </a:extLst>
              </a:tr>
              <a:tr h="370840">
                <a:tc>
                  <a:txBody>
                    <a:bodyPr/>
                    <a:lstStyle/>
                    <a:p>
                      <a:pPr algn="r" rtl="1"/>
                      <a:r>
                        <a:rPr lang="he-IL" sz="1600" dirty="0">
                          <a:latin typeface="David" panose="020E0502060401010101" pitchFamily="34" charset="-79"/>
                          <a:cs typeface="David" panose="020E0502060401010101" pitchFamily="34" charset="-79"/>
                        </a:rPr>
                        <a:t>הרצאות</a:t>
                      </a:r>
                      <a:r>
                        <a:rPr lang="he-IL" sz="1600" baseline="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מליאה </a:t>
                      </a:r>
                    </a:p>
                    <a:p>
                      <a:pPr algn="r" rtl="1"/>
                      <a:r>
                        <a:rPr lang="he-IL" sz="1600" dirty="0">
                          <a:latin typeface="David" panose="020E0502060401010101" pitchFamily="34" charset="-79"/>
                          <a:cs typeface="David" panose="020E0502060401010101" pitchFamily="34" charset="-79"/>
                        </a:rPr>
                        <a:t>(כולל שעות מפקד..)</a:t>
                      </a:r>
                    </a:p>
                  </a:txBody>
                  <a:tcPr anchor="ctr"/>
                </a:tc>
                <a:tc>
                  <a:txBody>
                    <a:bodyPr/>
                    <a:lstStyle/>
                    <a:p>
                      <a:pPr algn="ctr" rtl="1"/>
                      <a:r>
                        <a:rPr lang="he-IL" sz="1600" dirty="0">
                          <a:latin typeface="David" panose="020E0502060401010101" pitchFamily="34" charset="-79"/>
                          <a:cs typeface="David" panose="020E0502060401010101" pitchFamily="34" charset="-79"/>
                        </a:rPr>
                        <a:t>קורסי</a:t>
                      </a:r>
                    </a:p>
                  </a:txBody>
                  <a:tcPr anchor="ctr"/>
                </a:tc>
                <a:tc>
                  <a:txBody>
                    <a:bodyPr/>
                    <a:lstStyle/>
                    <a:p>
                      <a:pPr algn="ctr" rtl="1"/>
                      <a:r>
                        <a:rPr lang="he-IL" sz="1600" dirty="0">
                          <a:latin typeface="David" panose="020E0502060401010101" pitchFamily="34" charset="-79"/>
                          <a:cs typeface="David" panose="020E0502060401010101" pitchFamily="34" charset="-79"/>
                        </a:rPr>
                        <a:t>1</a:t>
                      </a:r>
                    </a:p>
                  </a:txBody>
                  <a:tcPr anchor="ctr"/>
                </a:tc>
                <a:tc>
                  <a:txBody>
                    <a:bodyPr/>
                    <a:lstStyle/>
                    <a:p>
                      <a:pPr algn="r" rtl="1"/>
                      <a:r>
                        <a:rPr lang="he-IL" sz="1400" dirty="0">
                          <a:latin typeface="David" panose="020E0502060401010101" pitchFamily="34" charset="-79"/>
                          <a:cs typeface="David" panose="020E0502060401010101" pitchFamily="34" charset="-79"/>
                        </a:rPr>
                        <a:t>שילוב דיון</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 </a:t>
                      </a:r>
                      <a:r>
                        <a:rPr lang="en-US" sz="1400" dirty="0">
                          <a:latin typeface="David" panose="020E0502060401010101" pitchFamily="34" charset="-79"/>
                          <a:cs typeface="David" panose="020E0502060401010101" pitchFamily="34" charset="-79"/>
                        </a:rPr>
                        <a:t>Q&amp;A</a:t>
                      </a:r>
                      <a:r>
                        <a:rPr lang="he-IL" sz="1400" dirty="0">
                          <a:latin typeface="David" panose="020E0502060401010101" pitchFamily="34" charset="-79"/>
                          <a:cs typeface="David" panose="020E0502060401010101" pitchFamily="34" charset="-79"/>
                        </a:rPr>
                        <a:t> </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רב-שיח (הנגדה),</a:t>
                      </a:r>
                      <a:r>
                        <a:rPr lang="he-IL" sz="1400" baseline="0" dirty="0">
                          <a:latin typeface="David" panose="020E0502060401010101" pitchFamily="34" charset="-79"/>
                          <a:cs typeface="David" panose="020E0502060401010101" pitchFamily="34" charset="-79"/>
                        </a:rPr>
                        <a:t> קוד אתי, חומר הוראה מפותח הדרכתית, מרצה אקטואלי, אותנטי ומתודרך</a:t>
                      </a:r>
                      <a:endParaRPr lang="he-IL" sz="14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1"/>
                  </a:ext>
                </a:extLst>
              </a:tr>
              <a:tr h="370840">
                <a:tc>
                  <a:txBody>
                    <a:bodyPr/>
                    <a:lstStyle/>
                    <a:p>
                      <a:pPr algn="just" rtl="1"/>
                      <a:r>
                        <a:rPr lang="he-IL" sz="1600" dirty="0">
                          <a:latin typeface="David" panose="020E0502060401010101" pitchFamily="34" charset="-79"/>
                          <a:cs typeface="David" panose="020E0502060401010101" pitchFamily="34" charset="-79"/>
                        </a:rPr>
                        <a:t>ימי עיון וכנסים</a:t>
                      </a:r>
                    </a:p>
                  </a:txBody>
                  <a:tcPr anchor="ctr"/>
                </a:tc>
                <a:tc>
                  <a:txBody>
                    <a:bodyPr/>
                    <a:lstStyle/>
                    <a:p>
                      <a:pPr algn="ctr" rtl="1"/>
                      <a:r>
                        <a:rPr lang="he-IL" sz="1600" dirty="0">
                          <a:latin typeface="David" panose="020E0502060401010101" pitchFamily="34" charset="-79"/>
                          <a:cs typeface="David" panose="020E0502060401010101" pitchFamily="34" charset="-79"/>
                        </a:rPr>
                        <a:t>קורסי</a:t>
                      </a:r>
                    </a:p>
                  </a:txBody>
                  <a:tcPr anchor="ctr"/>
                </a:tc>
                <a:tc>
                  <a:txBody>
                    <a:bodyPr/>
                    <a:lstStyle/>
                    <a:p>
                      <a:pPr algn="ctr" rtl="1"/>
                      <a:r>
                        <a:rPr lang="he-IL" sz="1600" dirty="0">
                          <a:latin typeface="David" panose="020E0502060401010101" pitchFamily="34" charset="-79"/>
                          <a:cs typeface="David" panose="020E0502060401010101" pitchFamily="34" charset="-79"/>
                        </a:rPr>
                        <a:t>2</a:t>
                      </a:r>
                    </a:p>
                  </a:txBody>
                  <a:tcPr anchor="ctr"/>
                </a:tc>
                <a:tc>
                  <a:txBody>
                    <a:bodyPr/>
                    <a:lstStyle/>
                    <a:p>
                      <a:pPr algn="r" rtl="1"/>
                      <a:r>
                        <a:rPr lang="he-IL" sz="1400" dirty="0">
                          <a:latin typeface="David" panose="020E0502060401010101" pitchFamily="34" charset="-79"/>
                          <a:cs typeface="David" panose="020E0502060401010101" pitchFamily="34" charset="-79"/>
                        </a:rPr>
                        <a:t>רעיון מארגן, 'תפירה'</a:t>
                      </a:r>
                      <a:r>
                        <a:rPr lang="he-IL" sz="1400" baseline="0" dirty="0">
                          <a:latin typeface="David" panose="020E0502060401010101" pitchFamily="34" charset="-79"/>
                          <a:cs typeface="David" panose="020E0502060401010101" pitchFamily="34" charset="-79"/>
                        </a:rPr>
                        <a:t> בין ההרצאות, בחירה</a:t>
                      </a:r>
                      <a:endParaRPr lang="he-IL" sz="14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2"/>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קורס אקדמי</a:t>
                      </a:r>
                    </a:p>
                  </a:txBody>
                  <a:tcPr anchor="ctr"/>
                </a:tc>
                <a:tc>
                  <a:txBody>
                    <a:bodyPr/>
                    <a:lstStyle/>
                    <a:p>
                      <a:pPr algn="ctr" rtl="1"/>
                      <a:r>
                        <a:rPr lang="he-IL" sz="1600" dirty="0">
                          <a:latin typeface="David" panose="020E0502060401010101" pitchFamily="34" charset="-79"/>
                          <a:cs typeface="David" panose="020E0502060401010101" pitchFamily="34" charset="-79"/>
                        </a:rPr>
                        <a:t>קורסי</a:t>
                      </a:r>
                    </a:p>
                  </a:txBody>
                  <a:tcPr anchor="ctr"/>
                </a:tc>
                <a:tc>
                  <a:txBody>
                    <a:bodyPr/>
                    <a:lstStyle/>
                    <a:p>
                      <a:pPr algn="ctr" rtl="1"/>
                      <a:r>
                        <a:rPr lang="he-IL" sz="1600" dirty="0">
                          <a:latin typeface="David" panose="020E0502060401010101" pitchFamily="34" charset="-79"/>
                          <a:cs typeface="David" panose="020E0502060401010101" pitchFamily="34" charset="-79"/>
                        </a:rPr>
                        <a:t>1</a:t>
                      </a:r>
                    </a:p>
                  </a:txBody>
                  <a:tcPr anchor="ctr"/>
                </a:tc>
                <a:tc>
                  <a:txBody>
                    <a:bodyPr/>
                    <a:lstStyle/>
                    <a:p>
                      <a:pPr algn="r" rtl="1"/>
                      <a:r>
                        <a:rPr lang="he-IL" sz="1400" baseline="0" dirty="0">
                          <a:latin typeface="David" panose="020E0502060401010101" pitchFamily="34" charset="-79"/>
                          <a:cs typeface="David" panose="020E0502060401010101" pitchFamily="34" charset="-79"/>
                        </a:rPr>
                        <a:t>רלוונטיות, הבניה, גיוון מרצים, בחירה, מטלה</a:t>
                      </a:r>
                      <a:endParaRPr lang="he-IL" sz="14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3"/>
                  </a:ext>
                </a:extLst>
              </a:tr>
              <a:tr h="370840">
                <a:tc>
                  <a:txBody>
                    <a:bodyPr/>
                    <a:lstStyle/>
                    <a:p>
                      <a:pPr algn="just" rtl="1"/>
                      <a:r>
                        <a:rPr lang="he-IL" sz="1600" dirty="0">
                          <a:latin typeface="David" panose="020E0502060401010101" pitchFamily="34" charset="-79"/>
                          <a:cs typeface="David" panose="020E0502060401010101" pitchFamily="34" charset="-79"/>
                        </a:rPr>
                        <a:t>סיורים- ארץ</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חו"ל</a:t>
                      </a:r>
                      <a:endParaRPr lang="he-IL" sz="1600" dirty="0">
                        <a:solidFill>
                          <a:schemeClr val="accent1"/>
                        </a:solidFill>
                        <a:latin typeface="David" panose="020E0502060401010101" pitchFamily="34" charset="-79"/>
                        <a:cs typeface="David" panose="020E0502060401010101" pitchFamily="34" charset="-79"/>
                      </a:endParaRPr>
                    </a:p>
                  </a:txBody>
                  <a:tcPr anchor="ctr"/>
                </a:tc>
                <a:tc>
                  <a:txBody>
                    <a:bodyPr/>
                    <a:lstStyle/>
                    <a:p>
                      <a:pPr algn="ctr" rtl="1"/>
                      <a:r>
                        <a:rPr lang="he-IL" sz="1600" dirty="0">
                          <a:latin typeface="David" panose="020E0502060401010101" pitchFamily="34" charset="-79"/>
                          <a:cs typeface="David" panose="020E0502060401010101" pitchFamily="34" charset="-79"/>
                        </a:rPr>
                        <a:t>קורסי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algn="r" rtl="1"/>
                      <a:r>
                        <a:rPr lang="he-IL" sz="1400" dirty="0">
                          <a:latin typeface="David" panose="020E0502060401010101" pitchFamily="34" charset="-79"/>
                          <a:cs typeface="David" panose="020E0502060401010101" pitchFamily="34" charset="-79"/>
                        </a:rPr>
                        <a:t>הובלת חניך, צורך ברור, אינטגרטיבי, ת"ש ועומס</a:t>
                      </a:r>
                    </a:p>
                  </a:txBody>
                  <a:tcPr anchor="ctr"/>
                </a:tc>
                <a:extLst>
                  <a:ext uri="{0D108BD9-81ED-4DB2-BD59-A6C34878D82A}">
                    <a16:rowId xmlns:a16="http://schemas.microsoft.com/office/drawing/2014/main" val="10004"/>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solidFill>
                            <a:schemeClr val="accent1"/>
                          </a:solidFill>
                          <a:latin typeface="David" panose="020E0502060401010101" pitchFamily="34" charset="-79"/>
                          <a:cs typeface="David" panose="020E0502060401010101" pitchFamily="34" charset="-79"/>
                        </a:rPr>
                        <a:t>ניתוח</a:t>
                      </a:r>
                      <a:r>
                        <a:rPr lang="he-IL" sz="1600" baseline="0" dirty="0">
                          <a:solidFill>
                            <a:schemeClr val="accent1"/>
                          </a:solidFill>
                          <a:latin typeface="David" panose="020E0502060401010101" pitchFamily="34" charset="-79"/>
                          <a:cs typeface="David" panose="020E0502060401010101" pitchFamily="34" charset="-79"/>
                        </a:rPr>
                        <a:t> אירוע</a:t>
                      </a:r>
                      <a:endParaRPr lang="he-IL" sz="1600" dirty="0">
                        <a:solidFill>
                          <a:schemeClr val="accent1"/>
                        </a:solidFill>
                        <a:latin typeface="David" panose="020E0502060401010101" pitchFamily="34" charset="-79"/>
                        <a:cs typeface="David" panose="020E0502060401010101" pitchFamily="34" charset="-79"/>
                      </a:endParaRPr>
                    </a:p>
                  </a:txBody>
                  <a:tcPr anchor="ctr"/>
                </a:tc>
                <a:tc>
                  <a:txBody>
                    <a:bodyPr/>
                    <a:lstStyle/>
                    <a:p>
                      <a:pPr algn="ctr" rtl="1"/>
                      <a:r>
                        <a:rPr lang="he-IL" sz="1600" dirty="0">
                          <a:latin typeface="David" panose="020E0502060401010101" pitchFamily="34" charset="-79"/>
                          <a:cs typeface="David" panose="020E0502060401010101" pitchFamily="34" charset="-79"/>
                        </a:rPr>
                        <a:t>קורסי</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צוותי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algn="r" rtl="1"/>
                      <a:r>
                        <a:rPr lang="he-IL" sz="1400" baseline="0" dirty="0">
                          <a:latin typeface="David" panose="020E0502060401010101" pitchFamily="34" charset="-79"/>
                          <a:cs typeface="David" panose="020E0502060401010101" pitchFamily="34" charset="-79"/>
                        </a:rPr>
                        <a:t>הבנייה מתודולוגית, רלוונטיות, אותנטיות</a:t>
                      </a:r>
                      <a:endParaRPr lang="he-IL" sz="14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5"/>
                  </a:ext>
                </a:extLst>
              </a:tr>
              <a:tr h="370840">
                <a:tc>
                  <a:txBody>
                    <a:bodyPr/>
                    <a:lstStyle/>
                    <a:p>
                      <a:pPr algn="just" rtl="1"/>
                      <a:r>
                        <a:rPr lang="he-IL" sz="1600" dirty="0">
                          <a:latin typeface="David" panose="020E0502060401010101" pitchFamily="34" charset="-79"/>
                          <a:cs typeface="David" panose="020E0502060401010101" pitchFamily="34" charset="-79"/>
                        </a:rPr>
                        <a:t>עיבוד צוותי</a:t>
                      </a:r>
                    </a:p>
                  </a:txBody>
                  <a:tcPr anchor="ctr"/>
                </a:tc>
                <a:tc>
                  <a:txBody>
                    <a:bodyPr/>
                    <a:lstStyle/>
                    <a:p>
                      <a:pPr algn="ctr" rtl="1"/>
                      <a:r>
                        <a:rPr lang="he-IL" sz="1600" dirty="0">
                          <a:latin typeface="David" panose="020E0502060401010101" pitchFamily="34" charset="-79"/>
                          <a:cs typeface="David" panose="020E0502060401010101" pitchFamily="34" charset="-79"/>
                        </a:rPr>
                        <a:t>צוותי</a:t>
                      </a:r>
                    </a:p>
                  </a:txBody>
                  <a:tcPr anchor="ctr"/>
                </a:tc>
                <a:tc>
                  <a:txBody>
                    <a:bodyPr/>
                    <a:lstStyle/>
                    <a:p>
                      <a:pPr algn="ctr" rtl="1"/>
                      <a:r>
                        <a:rPr lang="he-IL" sz="1600" dirty="0">
                          <a:latin typeface="David" panose="020E0502060401010101" pitchFamily="34" charset="-79"/>
                          <a:cs typeface="David" panose="020E0502060401010101" pitchFamily="34" charset="-79"/>
                        </a:rPr>
                        <a:t>2</a:t>
                      </a:r>
                    </a:p>
                  </a:txBody>
                  <a:tcPr anchor="ctr"/>
                </a:tc>
                <a:tc>
                  <a:txBody>
                    <a:bodyPr/>
                    <a:lstStyle/>
                    <a:p>
                      <a:pPr algn="r" rtl="1"/>
                      <a:r>
                        <a:rPr lang="he-IL" sz="1400" dirty="0">
                          <a:latin typeface="David" panose="020E0502060401010101" pitchFamily="34" charset="-79"/>
                          <a:cs typeface="David" panose="020E0502060401010101" pitchFamily="34" charset="-79"/>
                        </a:rPr>
                        <a:t>פורמט מובנה ותכליתי, התאמה לצרכי</a:t>
                      </a:r>
                      <a:r>
                        <a:rPr lang="he-IL" sz="1400" baseline="0" dirty="0">
                          <a:latin typeface="David" panose="020E0502060401010101" pitchFamily="34" charset="-79"/>
                          <a:cs typeface="David" panose="020E0502060401010101" pitchFamily="34" charset="-79"/>
                        </a:rPr>
                        <a:t> הקבוצה</a:t>
                      </a:r>
                      <a:endParaRPr lang="he-IL" sz="14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6"/>
                  </a:ext>
                </a:extLst>
              </a:tr>
              <a:tr h="370840">
                <a:tc>
                  <a:txBody>
                    <a:bodyPr/>
                    <a:lstStyle/>
                    <a:p>
                      <a:pPr algn="just" rtl="1"/>
                      <a:r>
                        <a:rPr lang="he-IL" sz="1600" dirty="0">
                          <a:latin typeface="David" panose="020E0502060401010101" pitchFamily="34" charset="-79"/>
                          <a:cs typeface="David" panose="020E0502060401010101" pitchFamily="34" charset="-79"/>
                        </a:rPr>
                        <a:t>סדנאות</a:t>
                      </a:r>
                    </a:p>
                  </a:txBody>
                  <a:tcPr anchor="ctr"/>
                </a:tc>
                <a:tc>
                  <a:txBody>
                    <a:bodyPr/>
                    <a:lstStyle/>
                    <a:p>
                      <a:pPr algn="ctr" rtl="1"/>
                      <a:r>
                        <a:rPr lang="he-IL" sz="1600" dirty="0">
                          <a:latin typeface="David" panose="020E0502060401010101" pitchFamily="34" charset="-79"/>
                          <a:cs typeface="David" panose="020E0502060401010101" pitchFamily="34" charset="-79"/>
                        </a:rPr>
                        <a:t>קבוצתי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400" dirty="0">
                          <a:latin typeface="David" panose="020E0502060401010101" pitchFamily="34" charset="-79"/>
                          <a:cs typeface="David" panose="020E0502060401010101" pitchFamily="34" charset="-79"/>
                        </a:rPr>
                        <a:t>צורך ברור</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יכולת בחירה, תרגול, מובנה בשלם</a:t>
                      </a:r>
                    </a:p>
                  </a:txBody>
                  <a:tcPr anchor="ctr"/>
                </a:tc>
                <a:extLst>
                  <a:ext uri="{0D108BD9-81ED-4DB2-BD59-A6C34878D82A}">
                    <a16:rowId xmlns:a16="http://schemas.microsoft.com/office/drawing/2014/main" val="10007"/>
                  </a:ext>
                </a:extLst>
              </a:tr>
              <a:tr h="370840">
                <a:tc>
                  <a:txBody>
                    <a:bodyPr/>
                    <a:lstStyle/>
                    <a:p>
                      <a:pPr algn="just" rtl="1"/>
                      <a:r>
                        <a:rPr lang="he-IL" sz="1600" dirty="0">
                          <a:solidFill>
                            <a:schemeClr val="accent1"/>
                          </a:solidFill>
                          <a:latin typeface="David" panose="020E0502060401010101" pitchFamily="34" charset="-79"/>
                          <a:cs typeface="David" panose="020E0502060401010101" pitchFamily="34" charset="-79"/>
                        </a:rPr>
                        <a:t>סימולציות</a:t>
                      </a:r>
                    </a:p>
                  </a:txBody>
                  <a:tcPr anchor="ctr"/>
                </a:tc>
                <a:tc>
                  <a:txBody>
                    <a:bodyPr/>
                    <a:lstStyle/>
                    <a:p>
                      <a:pPr algn="ctr" rtl="1"/>
                      <a:r>
                        <a:rPr lang="he-IL" sz="1600" dirty="0">
                          <a:latin typeface="David" panose="020E0502060401010101" pitchFamily="34" charset="-79"/>
                          <a:cs typeface="David" panose="020E0502060401010101" pitchFamily="34" charset="-79"/>
                        </a:rPr>
                        <a:t>קבוצתי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algn="r" rtl="1"/>
                      <a:r>
                        <a:rPr lang="he-IL" sz="1400" dirty="0">
                          <a:latin typeface="David" panose="020E0502060401010101" pitchFamily="34" charset="-79"/>
                          <a:cs typeface="David" panose="020E0502060401010101" pitchFamily="34" charset="-79"/>
                        </a:rPr>
                        <a:t>חוויה עשירה ומנוהלת, התנסות של כולם, תחקור</a:t>
                      </a:r>
                    </a:p>
                  </a:txBody>
                  <a:tcPr anchor="ctr"/>
                </a:tc>
                <a:extLst>
                  <a:ext uri="{0D108BD9-81ED-4DB2-BD59-A6C34878D82A}">
                    <a16:rowId xmlns:a16="http://schemas.microsoft.com/office/drawing/2014/main" val="10008"/>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סמינריון אקדמי</a:t>
                      </a:r>
                    </a:p>
                  </a:txBody>
                  <a:tcPr anchor="ctr"/>
                </a:tc>
                <a:tc>
                  <a:txBody>
                    <a:bodyPr/>
                    <a:lstStyle/>
                    <a:p>
                      <a:pPr algn="ctr" rtl="1"/>
                      <a:r>
                        <a:rPr lang="he-IL" sz="1600" dirty="0">
                          <a:latin typeface="David" panose="020E0502060401010101" pitchFamily="34" charset="-79"/>
                          <a:cs typeface="David" panose="020E0502060401010101" pitchFamily="34" charset="-79"/>
                        </a:rPr>
                        <a:t>קבוצתי</a:t>
                      </a:r>
                    </a:p>
                  </a:txBody>
                  <a:tcPr anchor="ctr"/>
                </a:tc>
                <a:tc>
                  <a:txBody>
                    <a:bodyPr/>
                    <a:lstStyle/>
                    <a:p>
                      <a:pPr algn="ctr" rtl="1"/>
                      <a:r>
                        <a:rPr lang="he-IL" sz="1600" dirty="0">
                          <a:latin typeface="David" panose="020E0502060401010101" pitchFamily="34" charset="-79"/>
                          <a:cs typeface="David" panose="020E0502060401010101" pitchFamily="34" charset="-79"/>
                        </a:rPr>
                        <a:t>2</a:t>
                      </a: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400" baseline="0" dirty="0">
                          <a:latin typeface="David" panose="020E0502060401010101" pitchFamily="34" charset="-79"/>
                          <a:cs typeface="David" panose="020E0502060401010101" pitchFamily="34" charset="-79"/>
                        </a:rPr>
                        <a:t>רלוונטיות, </a:t>
                      </a:r>
                      <a:r>
                        <a:rPr lang="he-IL" sz="1400" dirty="0">
                          <a:latin typeface="David" panose="020E0502060401010101" pitchFamily="34" charset="-79"/>
                          <a:cs typeface="David" panose="020E0502060401010101" pitchFamily="34" charset="-79"/>
                        </a:rPr>
                        <a:t>יכולת</a:t>
                      </a:r>
                      <a:r>
                        <a:rPr lang="he-IL" sz="1400" baseline="0" dirty="0">
                          <a:latin typeface="David" panose="020E0502060401010101" pitchFamily="34" charset="-79"/>
                          <a:cs typeface="David" panose="020E0502060401010101" pitchFamily="34" charset="-79"/>
                        </a:rPr>
                        <a:t> בחירה, קב' קטנה ומטלה</a:t>
                      </a:r>
                      <a:endParaRPr lang="he-IL" sz="14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9"/>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למידה עצמית </a:t>
                      </a:r>
                      <a:r>
                        <a:rPr lang="he-IL" sz="1600" dirty="0">
                          <a:solidFill>
                            <a:schemeClr val="accent1"/>
                          </a:solidFill>
                          <a:latin typeface="David" panose="020E0502060401010101" pitchFamily="34" charset="-79"/>
                          <a:cs typeface="David" panose="020E0502060401010101" pitchFamily="34" charset="-79"/>
                        </a:rPr>
                        <a:t>וחקירה</a:t>
                      </a:r>
                    </a:p>
                  </a:txBody>
                  <a:tcPr anchor="ctr"/>
                </a:tc>
                <a:tc>
                  <a:txBody>
                    <a:bodyPr/>
                    <a:lstStyle/>
                    <a:p>
                      <a:pPr algn="ctr" rtl="1"/>
                      <a:r>
                        <a:rPr lang="he-IL" sz="1600" dirty="0">
                          <a:latin typeface="David" panose="020E0502060401010101" pitchFamily="34" charset="-79"/>
                          <a:cs typeface="David" panose="020E0502060401010101" pitchFamily="34" charset="-79"/>
                        </a:rPr>
                        <a:t>אישי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algn="r" rtl="1"/>
                      <a:r>
                        <a:rPr lang="he-IL" sz="1400" dirty="0">
                          <a:latin typeface="David" panose="020E0502060401010101" pitchFamily="34" charset="-79"/>
                          <a:cs typeface="David" panose="020E0502060401010101" pitchFamily="34" charset="-79"/>
                        </a:rPr>
                        <a:t>זמן פנוי, </a:t>
                      </a:r>
                      <a:r>
                        <a:rPr lang="he-IL" sz="1400" baseline="0" dirty="0">
                          <a:latin typeface="David" panose="020E0502060401010101" pitchFamily="34" charset="-79"/>
                          <a:cs typeface="David" panose="020E0502060401010101" pitchFamily="34" charset="-79"/>
                        </a:rPr>
                        <a:t>מטלה ובקרה, הנחיה איכותית, תמיכה</a:t>
                      </a:r>
                      <a:endParaRPr lang="he-IL" sz="14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68983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שיטות לימוד אפשריות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pPr>
                <a:defRPr/>
              </a:pPr>
              <a:t>22</a:t>
            </a:fld>
            <a:endParaRPr lang="he-IL" dirty="0"/>
          </a:p>
        </p:txBody>
      </p:sp>
      <p:graphicFrame>
        <p:nvGraphicFramePr>
          <p:cNvPr id="3" name="טבלה 2"/>
          <p:cNvGraphicFramePr>
            <a:graphicFrameLocks noGrp="1"/>
          </p:cNvGraphicFramePr>
          <p:nvPr>
            <p:extLst>
              <p:ext uri="{D42A27DB-BD31-4B8C-83A1-F6EECF244321}">
                <p14:modId xmlns:p14="http://schemas.microsoft.com/office/powerpoint/2010/main" val="3024525048"/>
              </p:ext>
            </p:extLst>
          </p:nvPr>
        </p:nvGraphicFramePr>
        <p:xfrm>
          <a:off x="437165" y="1830432"/>
          <a:ext cx="8260557" cy="3144520"/>
        </p:xfrm>
        <a:graphic>
          <a:graphicData uri="http://schemas.openxmlformats.org/drawingml/2006/table">
            <a:tbl>
              <a:tblPr rtl="1" firstRow="1" bandRow="1">
                <a:tableStyleId>{5C22544A-7EE6-4342-B048-85BDC9FD1C3A}</a:tableStyleId>
              </a:tblPr>
              <a:tblGrid>
                <a:gridCol w="1814386">
                  <a:extLst>
                    <a:ext uri="{9D8B030D-6E8A-4147-A177-3AD203B41FA5}">
                      <a16:colId xmlns:a16="http://schemas.microsoft.com/office/drawing/2014/main" val="20000"/>
                    </a:ext>
                  </a:extLst>
                </a:gridCol>
                <a:gridCol w="1401152">
                  <a:extLst>
                    <a:ext uri="{9D8B030D-6E8A-4147-A177-3AD203B41FA5}">
                      <a16:colId xmlns:a16="http://schemas.microsoft.com/office/drawing/2014/main" val="20001"/>
                    </a:ext>
                  </a:extLst>
                </a:gridCol>
                <a:gridCol w="1268454">
                  <a:extLst>
                    <a:ext uri="{9D8B030D-6E8A-4147-A177-3AD203B41FA5}">
                      <a16:colId xmlns:a16="http://schemas.microsoft.com/office/drawing/2014/main" val="20002"/>
                    </a:ext>
                  </a:extLst>
                </a:gridCol>
                <a:gridCol w="3776565">
                  <a:extLst>
                    <a:ext uri="{9D8B030D-6E8A-4147-A177-3AD203B41FA5}">
                      <a16:colId xmlns:a16="http://schemas.microsoft.com/office/drawing/2014/main" val="20003"/>
                    </a:ext>
                  </a:extLst>
                </a:gridCol>
              </a:tblGrid>
              <a:tr h="370840">
                <a:tc>
                  <a:txBody>
                    <a:bodyPr/>
                    <a:lstStyle/>
                    <a:p>
                      <a:pPr algn="ctr" rtl="1"/>
                      <a:r>
                        <a:rPr lang="he-IL" dirty="0">
                          <a:latin typeface="David" panose="020E0502060401010101" pitchFamily="34" charset="-79"/>
                          <a:cs typeface="David" panose="020E0502060401010101" pitchFamily="34" charset="-79"/>
                        </a:rPr>
                        <a:t>השיטה</a:t>
                      </a:r>
                    </a:p>
                  </a:txBody>
                  <a:tcPr anchor="ctr"/>
                </a:tc>
                <a:tc>
                  <a:txBody>
                    <a:bodyPr/>
                    <a:lstStyle/>
                    <a:p>
                      <a:pPr algn="ctr" rtl="1"/>
                      <a:r>
                        <a:rPr lang="he-IL" dirty="0">
                          <a:latin typeface="David" panose="020E0502060401010101" pitchFamily="34" charset="-79"/>
                          <a:cs typeface="David" panose="020E0502060401010101" pitchFamily="34" charset="-79"/>
                        </a:rPr>
                        <a:t>פורמט</a:t>
                      </a:r>
                    </a:p>
                  </a:txBody>
                  <a:tcPr anchor="ctr"/>
                </a:tc>
                <a:tc>
                  <a:txBody>
                    <a:bodyPr/>
                    <a:lstStyle/>
                    <a:p>
                      <a:pPr algn="ctr" rtl="1"/>
                      <a:r>
                        <a:rPr lang="he-IL" dirty="0">
                          <a:latin typeface="David" panose="020E0502060401010101" pitchFamily="34" charset="-79"/>
                          <a:cs typeface="David" panose="020E0502060401010101" pitchFamily="34" charset="-79"/>
                        </a:rPr>
                        <a:t>עוררות </a:t>
                      </a:r>
                      <a:br>
                        <a:rPr lang="en-US" dirty="0">
                          <a:latin typeface="David" panose="020E0502060401010101" pitchFamily="34" charset="-79"/>
                          <a:cs typeface="David" panose="020E0502060401010101" pitchFamily="34" charset="-79"/>
                        </a:rPr>
                      </a:br>
                      <a:r>
                        <a:rPr lang="he-IL" sz="1200" b="0" dirty="0">
                          <a:latin typeface="David" panose="020E0502060401010101" pitchFamily="34" charset="-79"/>
                          <a:cs typeface="David" panose="020E0502060401010101" pitchFamily="34" charset="-79"/>
                        </a:rPr>
                        <a:t>(1-נמוך, 3-גבוה)</a:t>
                      </a:r>
                    </a:p>
                  </a:txBody>
                  <a:tcPr anchor="ctr"/>
                </a:tc>
                <a:tc>
                  <a:txBody>
                    <a:bodyPr/>
                    <a:lstStyle/>
                    <a:p>
                      <a:pPr algn="ctr" rtl="1"/>
                      <a:r>
                        <a:rPr lang="he-IL" dirty="0">
                          <a:latin typeface="David" panose="020E0502060401010101" pitchFamily="34" charset="-79"/>
                          <a:cs typeface="David" panose="020E0502060401010101" pitchFamily="34" charset="-79"/>
                        </a:rPr>
                        <a:t>חיזוק</a:t>
                      </a:r>
                      <a:r>
                        <a:rPr lang="he-IL" baseline="0" dirty="0">
                          <a:latin typeface="David" panose="020E0502060401010101" pitchFamily="34" charset="-79"/>
                          <a:cs typeface="David" panose="020E0502060401010101" pitchFamily="34" charset="-79"/>
                        </a:rPr>
                        <a:t> השיטה</a:t>
                      </a:r>
                      <a:endParaRPr lang="he-IL"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0"/>
                  </a:ext>
                </a:extLst>
              </a:tr>
              <a:tr h="370840">
                <a:tc>
                  <a:txBody>
                    <a:bodyPr/>
                    <a:lstStyle/>
                    <a:p>
                      <a:pPr algn="just" rtl="1"/>
                      <a:r>
                        <a:rPr lang="en-US" sz="1600" dirty="0">
                          <a:latin typeface="David" panose="020E0502060401010101" pitchFamily="34" charset="-79"/>
                          <a:cs typeface="David" panose="020E0502060401010101" pitchFamily="34" charset="-79"/>
                        </a:rPr>
                        <a:t>Debate</a:t>
                      </a:r>
                      <a:endParaRPr lang="he-IL" sz="1600" dirty="0">
                        <a:latin typeface="David" panose="020E0502060401010101" pitchFamily="34" charset="-79"/>
                        <a:cs typeface="David" panose="020E0502060401010101" pitchFamily="34" charset="-79"/>
                      </a:endParaRPr>
                    </a:p>
                  </a:txBody>
                  <a:tcPr anchor="ctr"/>
                </a:tc>
                <a:tc>
                  <a:txBody>
                    <a:bodyPr/>
                    <a:lstStyle/>
                    <a:p>
                      <a:pPr algn="ctr" rtl="1"/>
                      <a:r>
                        <a:rPr lang="he-IL" sz="1600" dirty="0">
                          <a:latin typeface="David" panose="020E0502060401010101" pitchFamily="34" charset="-79"/>
                          <a:cs typeface="David" panose="020E0502060401010101" pitchFamily="34" charset="-79"/>
                        </a:rPr>
                        <a:t>קורסי</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צוותי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algn="r" rtl="1"/>
                      <a:r>
                        <a:rPr lang="he-IL" sz="1600" dirty="0">
                          <a:latin typeface="David" panose="020E0502060401010101" pitchFamily="34" charset="-79"/>
                          <a:cs typeface="David" panose="020E0502060401010101" pitchFamily="34" charset="-79"/>
                        </a:rPr>
                        <a:t>כחלק מהכנה למופע</a:t>
                      </a:r>
                      <a:r>
                        <a:rPr lang="he-IL" sz="1600" baseline="0" dirty="0">
                          <a:latin typeface="David" panose="020E0502060401010101" pitchFamily="34" charset="-79"/>
                          <a:cs typeface="David" panose="020E0502060401010101" pitchFamily="34" charset="-79"/>
                        </a:rPr>
                        <a:t> משמעותי </a:t>
                      </a:r>
                      <a:r>
                        <a:rPr lang="he-IL" sz="1600" baseline="0" dirty="0" err="1">
                          <a:latin typeface="David" panose="020E0502060401010101" pitchFamily="34" charset="-79"/>
                          <a:cs typeface="David" panose="020E0502060401010101" pitchFamily="34" charset="-79"/>
                        </a:rPr>
                        <a:t>בלו"ז</a:t>
                      </a:r>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במת </a:t>
                      </a:r>
                      <a:r>
                        <a:rPr lang="en-US" sz="1400" baseline="0" dirty="0">
                          <a:latin typeface="David" panose="020E0502060401010101" pitchFamily="34" charset="-79"/>
                          <a:cs typeface="David" panose="020E0502060401010101" pitchFamily="34" charset="-79"/>
                        </a:rPr>
                        <a:t>TED</a:t>
                      </a:r>
                      <a:endParaRPr lang="he-IL" sz="1600" dirty="0">
                        <a:latin typeface="David" panose="020E0502060401010101" pitchFamily="34" charset="-79"/>
                        <a:cs typeface="David" panose="020E0502060401010101" pitchFamily="34" charset="-79"/>
                      </a:endParaRPr>
                    </a:p>
                  </a:txBody>
                  <a:tcPr anchor="ctr"/>
                </a:tc>
                <a:tc>
                  <a:txBody>
                    <a:bodyPr/>
                    <a:lstStyle/>
                    <a:p>
                      <a:pPr algn="ctr" rtl="1"/>
                      <a:r>
                        <a:rPr lang="he-IL" sz="1600" dirty="0">
                          <a:latin typeface="David" panose="020E0502060401010101" pitchFamily="34" charset="-79"/>
                          <a:cs typeface="David" panose="020E0502060401010101" pitchFamily="34" charset="-79"/>
                        </a:rPr>
                        <a:t>קורסי</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צוותי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algn="r" rtl="1"/>
                      <a:r>
                        <a:rPr lang="he-IL" sz="1600" dirty="0">
                          <a:latin typeface="David" panose="020E0502060401010101" pitchFamily="34" charset="-79"/>
                          <a:cs typeface="David" panose="020E0502060401010101" pitchFamily="34" charset="-79"/>
                        </a:rPr>
                        <a:t>סקירות חניך לכולם </a:t>
                      </a:r>
                    </a:p>
                  </a:txBody>
                  <a:tcPr anchor="ctr"/>
                </a:tc>
                <a:extLst>
                  <a:ext uri="{0D108BD9-81ED-4DB2-BD59-A6C34878D82A}">
                    <a16:rowId xmlns:a16="http://schemas.microsoft.com/office/drawing/2014/main" val="10002"/>
                  </a:ext>
                </a:extLst>
              </a:tr>
              <a:tr h="370840">
                <a:tc>
                  <a:txBody>
                    <a:bodyPr/>
                    <a:lstStyle/>
                    <a:p>
                      <a:pPr algn="just" rtl="1"/>
                      <a:r>
                        <a:rPr lang="he-IL" sz="1600" dirty="0">
                          <a:latin typeface="David" panose="020E0502060401010101" pitchFamily="34" charset="-79"/>
                          <a:cs typeface="David" panose="020E0502060401010101" pitchFamily="34" charset="-79"/>
                        </a:rPr>
                        <a:t>משחקי מנהלים</a:t>
                      </a:r>
                    </a:p>
                  </a:txBody>
                  <a:tcPr anchor="ctr"/>
                </a:tc>
                <a:tc>
                  <a:txBody>
                    <a:bodyPr/>
                    <a:lstStyle/>
                    <a:p>
                      <a:pPr algn="ctr" rtl="1"/>
                      <a:r>
                        <a:rPr lang="he-IL" sz="1600" dirty="0">
                          <a:latin typeface="David" panose="020E0502060401010101" pitchFamily="34" charset="-79"/>
                          <a:cs typeface="David" panose="020E0502060401010101" pitchFamily="34" charset="-79"/>
                        </a:rPr>
                        <a:t>צוותי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algn="r" rtl="1"/>
                      <a:r>
                        <a:rPr lang="he-IL" sz="1600" dirty="0">
                          <a:latin typeface="David" panose="020E0502060401010101" pitchFamily="34" charset="-79"/>
                          <a:cs typeface="David" panose="020E0502060401010101" pitchFamily="34" charset="-79"/>
                        </a:rPr>
                        <a:t>מענה לרגל הכלכלה</a:t>
                      </a:r>
                    </a:p>
                  </a:txBody>
                  <a:tcPr anchor="ctr"/>
                </a:tc>
                <a:extLst>
                  <a:ext uri="{0D108BD9-81ED-4DB2-BD59-A6C34878D82A}">
                    <a16:rowId xmlns:a16="http://schemas.microsoft.com/office/drawing/2014/main" val="10003"/>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ניתוח טקסטים</a:t>
                      </a:r>
                    </a:p>
                  </a:txBody>
                  <a:tcPr anchor="ctr"/>
                </a:tc>
                <a:tc>
                  <a:txBody>
                    <a:bodyPr/>
                    <a:lstStyle/>
                    <a:p>
                      <a:pPr algn="ctr" rtl="1"/>
                      <a:r>
                        <a:rPr lang="he-IL" sz="1600" dirty="0">
                          <a:latin typeface="David" panose="020E0502060401010101" pitchFamily="34" charset="-79"/>
                          <a:cs typeface="David" panose="020E0502060401010101" pitchFamily="34" charset="-79"/>
                        </a:rPr>
                        <a:t>צוותי</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אישי</a:t>
                      </a:r>
                    </a:p>
                  </a:txBody>
                  <a:tcPr anchor="ctr"/>
                </a:tc>
                <a:tc>
                  <a:txBody>
                    <a:bodyPr/>
                    <a:lstStyle/>
                    <a:p>
                      <a:pPr algn="ctr" rtl="1"/>
                      <a:r>
                        <a:rPr lang="he-IL" sz="1600" dirty="0">
                          <a:latin typeface="David" panose="020E0502060401010101" pitchFamily="34" charset="-79"/>
                          <a:cs typeface="David" panose="020E0502060401010101" pitchFamily="34" charset="-79"/>
                        </a:rPr>
                        <a:t>2</a:t>
                      </a:r>
                    </a:p>
                  </a:txBody>
                  <a:tcPr anchor="ctr"/>
                </a:tc>
                <a:tc>
                  <a:txBody>
                    <a:bodyPr/>
                    <a:lstStyle/>
                    <a:p>
                      <a:pPr algn="r" rtl="1"/>
                      <a:r>
                        <a:rPr lang="he-IL" sz="1600" dirty="0">
                          <a:latin typeface="David" panose="020E0502060401010101" pitchFamily="34" charset="-79"/>
                          <a:cs typeface="David" panose="020E0502060401010101" pitchFamily="34" charset="-79"/>
                        </a:rPr>
                        <a:t>כחלק ממוכנות אקדמית לעבודה</a:t>
                      </a:r>
                      <a:r>
                        <a:rPr lang="he-IL" sz="1600" baseline="0" dirty="0">
                          <a:latin typeface="David" panose="020E0502060401010101" pitchFamily="34" charset="-79"/>
                          <a:cs typeface="David" panose="020E0502060401010101" pitchFamily="34" charset="-79"/>
                        </a:rPr>
                        <a:t> שנתית</a:t>
                      </a:r>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4"/>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למידה מרחוק</a:t>
                      </a:r>
                    </a:p>
                  </a:txBody>
                  <a:tcPr anchor="ctr"/>
                </a:tc>
                <a:tc>
                  <a:txBody>
                    <a:bodyPr/>
                    <a:lstStyle/>
                    <a:p>
                      <a:pPr algn="ctr" rtl="1"/>
                      <a:r>
                        <a:rPr lang="he-IL" sz="1600" dirty="0">
                          <a:latin typeface="David" panose="020E0502060401010101" pitchFamily="34" charset="-79"/>
                          <a:cs typeface="David" panose="020E0502060401010101" pitchFamily="34" charset="-79"/>
                        </a:rPr>
                        <a:t>אישי</a:t>
                      </a:r>
                    </a:p>
                  </a:txBody>
                  <a:tcPr anchor="ctr"/>
                </a:tc>
                <a:tc>
                  <a:txBody>
                    <a:bodyPr/>
                    <a:lstStyle/>
                    <a:p>
                      <a:pPr algn="ctr" rtl="1"/>
                      <a:r>
                        <a:rPr lang="he-IL" sz="1600" dirty="0">
                          <a:latin typeface="David" panose="020E0502060401010101" pitchFamily="34" charset="-79"/>
                          <a:cs typeface="David" panose="020E0502060401010101" pitchFamily="34" charset="-79"/>
                        </a:rPr>
                        <a:t>1</a:t>
                      </a:r>
                    </a:p>
                  </a:txBody>
                  <a:tcPr anchor="ctr"/>
                </a:tc>
                <a:tc>
                  <a:txBody>
                    <a:bodyPr/>
                    <a:lstStyle/>
                    <a:p>
                      <a:pPr algn="r" rtl="1"/>
                      <a:r>
                        <a:rPr lang="he-IL" sz="1600" dirty="0">
                          <a:latin typeface="David" panose="020E0502060401010101" pitchFamily="34" charset="-79"/>
                          <a:cs typeface="David" panose="020E0502060401010101" pitchFamily="34" charset="-79"/>
                        </a:rPr>
                        <a:t>קורס אקדמי</a:t>
                      </a:r>
                      <a:r>
                        <a:rPr lang="he-IL" sz="1600" baseline="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שלם</a:t>
                      </a:r>
                    </a:p>
                  </a:txBody>
                  <a:tcPr anchor="ctr"/>
                </a:tc>
                <a:extLst>
                  <a:ext uri="{0D108BD9-81ED-4DB2-BD59-A6C34878D82A}">
                    <a16:rowId xmlns:a16="http://schemas.microsoft.com/office/drawing/2014/main" val="10005"/>
                  </a:ext>
                </a:extLst>
              </a:tr>
              <a:tr h="370840">
                <a:tc>
                  <a:txBody>
                    <a:bodyPr/>
                    <a:lstStyle/>
                    <a:p>
                      <a:r>
                        <a:rPr kumimoji="0" lang="he-IL" sz="1600" kern="1200" dirty="0">
                          <a:solidFill>
                            <a:schemeClr val="dk1"/>
                          </a:solidFill>
                          <a:latin typeface="David" panose="020E0502060401010101" pitchFamily="34" charset="-79"/>
                          <a:ea typeface="+mn-ea"/>
                          <a:cs typeface="David" panose="020E0502060401010101" pitchFamily="34" charset="-79"/>
                        </a:rPr>
                        <a:t>פיתוח אישי</a:t>
                      </a:r>
                    </a:p>
                  </a:txBody>
                  <a:tcPr anchor="ctr"/>
                </a:tc>
                <a:tc>
                  <a:txBody>
                    <a:bodyPr/>
                    <a:lstStyle/>
                    <a:p>
                      <a:pPr algn="ctr"/>
                      <a:r>
                        <a:rPr kumimoji="0" lang="he-IL" sz="1600" kern="1200" dirty="0">
                          <a:solidFill>
                            <a:schemeClr val="dk1"/>
                          </a:solidFill>
                          <a:latin typeface="David" panose="020E0502060401010101" pitchFamily="34" charset="-79"/>
                          <a:ea typeface="+mn-ea"/>
                          <a:cs typeface="David" panose="020E0502060401010101" pitchFamily="34" charset="-79"/>
                        </a:rPr>
                        <a:t>אישי</a:t>
                      </a:r>
                    </a:p>
                  </a:txBody>
                  <a:tcPr anchor="ctr"/>
                </a:tc>
                <a:tc>
                  <a:txBody>
                    <a:bodyPr/>
                    <a:lstStyle/>
                    <a:p>
                      <a:pPr algn="ctr"/>
                      <a:r>
                        <a:rPr kumimoji="0" lang="he-IL" sz="1600" kern="1200" dirty="0">
                          <a:solidFill>
                            <a:schemeClr val="dk1"/>
                          </a:solidFill>
                          <a:latin typeface="David" panose="020E0502060401010101" pitchFamily="34" charset="-79"/>
                          <a:ea typeface="+mn-ea"/>
                          <a:cs typeface="David" panose="020E0502060401010101" pitchFamily="34" charset="-79"/>
                        </a:rPr>
                        <a:t>3</a:t>
                      </a:r>
                    </a:p>
                  </a:txBody>
                  <a:tcPr anchor="ctr"/>
                </a:tc>
                <a:tc>
                  <a:txBody>
                    <a:bodyPr/>
                    <a:lstStyle/>
                    <a:p>
                      <a:pPr algn="r"/>
                      <a:r>
                        <a:rPr kumimoji="0" lang="he-IL" sz="1600" kern="1200" dirty="0">
                          <a:solidFill>
                            <a:schemeClr val="dk1"/>
                          </a:solidFill>
                          <a:latin typeface="David" panose="020E0502060401010101" pitchFamily="34" charset="-79"/>
                          <a:ea typeface="+mn-ea"/>
                          <a:cs typeface="David" panose="020E0502060401010101" pitchFamily="34" charset="-79"/>
                        </a:rPr>
                        <a:t>בחירה</a:t>
                      </a:r>
                      <a:r>
                        <a:rPr kumimoji="0" lang="en-US" sz="1600" kern="1200" dirty="0">
                          <a:solidFill>
                            <a:schemeClr val="dk1"/>
                          </a:solidFill>
                          <a:latin typeface="David" panose="020E0502060401010101" pitchFamily="34" charset="-79"/>
                          <a:ea typeface="+mn-ea"/>
                          <a:cs typeface="David" panose="020E0502060401010101" pitchFamily="34" charset="-79"/>
                        </a:rPr>
                        <a:t>/</a:t>
                      </a:r>
                      <a:r>
                        <a:rPr kumimoji="0" lang="he-IL" sz="1600" kern="1200" dirty="0">
                          <a:solidFill>
                            <a:schemeClr val="dk1"/>
                          </a:solidFill>
                          <a:latin typeface="David" panose="020E0502060401010101" pitchFamily="34" charset="-79"/>
                          <a:ea typeface="+mn-ea"/>
                          <a:cs typeface="David" panose="020E0502060401010101" pitchFamily="34" charset="-79"/>
                        </a:rPr>
                        <a:t>התאמת מענה לצורך, תחושת בכירות</a:t>
                      </a:r>
                    </a:p>
                  </a:txBody>
                  <a:tcPr anchor="ctr"/>
                </a:tc>
                <a:extLst>
                  <a:ext uri="{0D108BD9-81ED-4DB2-BD59-A6C34878D82A}">
                    <a16:rowId xmlns:a16="http://schemas.microsoft.com/office/drawing/2014/main" val="10006"/>
                  </a:ext>
                </a:extLst>
              </a:tr>
              <a:tr h="370840">
                <a:tc>
                  <a:txBody>
                    <a:bodyPr/>
                    <a:lstStyle/>
                    <a:p>
                      <a:pPr algn="just" rtl="1"/>
                      <a:r>
                        <a:rPr lang="he-IL" sz="1600" dirty="0">
                          <a:latin typeface="David" panose="020E0502060401010101" pitchFamily="34" charset="-79"/>
                          <a:cs typeface="David" panose="020E0502060401010101" pitchFamily="34" charset="-79"/>
                        </a:rPr>
                        <a:t>מנטורינג לאחרים</a:t>
                      </a:r>
                    </a:p>
                  </a:txBody>
                  <a:tcPr anchor="ctr"/>
                </a:tc>
                <a:tc>
                  <a:txBody>
                    <a:bodyPr/>
                    <a:lstStyle/>
                    <a:p>
                      <a:pPr algn="ctr" rtl="1"/>
                      <a:r>
                        <a:rPr lang="he-IL" sz="1600" dirty="0">
                          <a:latin typeface="David" panose="020E0502060401010101" pitchFamily="34" charset="-79"/>
                          <a:cs typeface="David" panose="020E0502060401010101" pitchFamily="34" charset="-79"/>
                        </a:rPr>
                        <a:t>אישי</a:t>
                      </a:r>
                    </a:p>
                  </a:txBody>
                  <a:tcPr anchor="ctr"/>
                </a:tc>
                <a:tc>
                  <a:txBody>
                    <a:bodyPr/>
                    <a:lstStyle/>
                    <a:p>
                      <a:pPr algn="ctr" rtl="1"/>
                      <a:r>
                        <a:rPr lang="he-IL" sz="1600" dirty="0">
                          <a:latin typeface="David" panose="020E0502060401010101" pitchFamily="34" charset="-79"/>
                          <a:cs typeface="David" panose="020E0502060401010101" pitchFamily="34" charset="-79"/>
                        </a:rPr>
                        <a:t>3</a:t>
                      </a:r>
                    </a:p>
                  </a:txBody>
                  <a:tcPr anchor="ctr"/>
                </a:tc>
                <a:tc>
                  <a:txBody>
                    <a:bodyPr/>
                    <a:lstStyle/>
                    <a:p>
                      <a:pPr algn="r" rtl="1"/>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7"/>
                  </a:ext>
                </a:extLst>
              </a:tr>
            </a:tbl>
          </a:graphicData>
        </a:graphic>
      </p:graphicFrame>
      <p:sp>
        <p:nvSpPr>
          <p:cNvPr id="5" name="מלבן מעוגל 4"/>
          <p:cNvSpPr/>
          <p:nvPr/>
        </p:nvSpPr>
        <p:spPr>
          <a:xfrm>
            <a:off x="1454390" y="5157192"/>
            <a:ext cx="6264696" cy="1296144"/>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אתגרים:</a:t>
            </a:r>
          </a:p>
          <a:p>
            <a:pPr marL="265113" indent="-179388">
              <a:lnSpc>
                <a:spcPct val="150000"/>
              </a:lnSpc>
              <a:buFont typeface="Arial" panose="020B0604020202020204" pitchFamily="34" charset="0"/>
              <a:buChar char="•"/>
            </a:pPr>
            <a:r>
              <a:rPr lang="he-IL" b="1" dirty="0">
                <a:latin typeface="David" panose="020E0502060401010101" pitchFamily="34" charset="-79"/>
                <a:cs typeface="David" panose="020E0502060401010101" pitchFamily="34" charset="-79"/>
              </a:rPr>
              <a:t>מיצוי שיטות הוראה קיימות </a:t>
            </a:r>
            <a:r>
              <a:rPr lang="he-IL" dirty="0">
                <a:latin typeface="David" panose="020E0502060401010101" pitchFamily="34" charset="-79"/>
                <a:cs typeface="David" panose="020E0502060401010101" pitchFamily="34" charset="-79"/>
              </a:rPr>
              <a:t>בצירי </a:t>
            </a:r>
            <a:r>
              <a:rPr lang="he-IL" dirty="0" err="1">
                <a:latin typeface="David" panose="020E0502060401010101" pitchFamily="34" charset="-79"/>
                <a:cs typeface="David" panose="020E0502060401010101" pitchFamily="34" charset="-79"/>
              </a:rPr>
              <a:t>הבטל"ם</a:t>
            </a:r>
            <a:r>
              <a:rPr lang="he-IL"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ותוספת שיטות נוספות</a:t>
            </a:r>
          </a:p>
          <a:p>
            <a:pPr marL="265113" indent="-179388">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פיתוח ושכלול </a:t>
            </a:r>
            <a:r>
              <a:rPr lang="he-IL" b="1" dirty="0">
                <a:latin typeface="David" panose="020E0502060401010101" pitchFamily="34" charset="-79"/>
                <a:cs typeface="David" panose="020E0502060401010101" pitchFamily="34" charset="-79"/>
              </a:rPr>
              <a:t>יכולות הלמידה והחשיבה </a:t>
            </a:r>
            <a:r>
              <a:rPr lang="he-IL" dirty="0">
                <a:latin typeface="David" panose="020E0502060401010101" pitchFamily="34" charset="-79"/>
                <a:cs typeface="David" panose="020E0502060401010101" pitchFamily="34" charset="-79"/>
              </a:rPr>
              <a:t>כנגזרת שניה ללימוד במב"ל</a:t>
            </a:r>
          </a:p>
        </p:txBody>
      </p:sp>
    </p:spTree>
    <p:extLst>
      <p:ext uri="{BB962C8B-B14F-4D97-AF65-F5344CB8AC3E}">
        <p14:creationId xmlns:p14="http://schemas.microsoft.com/office/powerpoint/2010/main" val="1929543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ניתוח מיצוי שיטות לימוד קיימות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pPr>
                <a:defRPr/>
              </a:pPr>
              <a:t>23</a:t>
            </a:fld>
            <a:endParaRPr lang="he-IL" dirty="0"/>
          </a:p>
        </p:txBody>
      </p:sp>
      <p:graphicFrame>
        <p:nvGraphicFramePr>
          <p:cNvPr id="3" name="טבלה 2"/>
          <p:cNvGraphicFramePr>
            <a:graphicFrameLocks noGrp="1"/>
          </p:cNvGraphicFramePr>
          <p:nvPr>
            <p:extLst>
              <p:ext uri="{D42A27DB-BD31-4B8C-83A1-F6EECF244321}">
                <p14:modId xmlns:p14="http://schemas.microsoft.com/office/powerpoint/2010/main" val="392289561"/>
              </p:ext>
            </p:extLst>
          </p:nvPr>
        </p:nvGraphicFramePr>
        <p:xfrm>
          <a:off x="395536" y="1877784"/>
          <a:ext cx="8351712" cy="3261360"/>
        </p:xfrm>
        <a:graphic>
          <a:graphicData uri="http://schemas.openxmlformats.org/drawingml/2006/table">
            <a:tbl>
              <a:tblPr rtl="1" firstRow="1" bandRow="1">
                <a:tableStyleId>{5C22544A-7EE6-4342-B048-85BDC9FD1C3A}</a:tableStyleId>
              </a:tblPr>
              <a:tblGrid>
                <a:gridCol w="1068033">
                  <a:extLst>
                    <a:ext uri="{9D8B030D-6E8A-4147-A177-3AD203B41FA5}">
                      <a16:colId xmlns:a16="http://schemas.microsoft.com/office/drawing/2014/main" val="20000"/>
                    </a:ext>
                  </a:extLst>
                </a:gridCol>
                <a:gridCol w="1329507">
                  <a:extLst>
                    <a:ext uri="{9D8B030D-6E8A-4147-A177-3AD203B41FA5}">
                      <a16:colId xmlns:a16="http://schemas.microsoft.com/office/drawing/2014/main" val="20001"/>
                    </a:ext>
                  </a:extLst>
                </a:gridCol>
                <a:gridCol w="925746">
                  <a:extLst>
                    <a:ext uri="{9D8B030D-6E8A-4147-A177-3AD203B41FA5}">
                      <a16:colId xmlns:a16="http://schemas.microsoft.com/office/drawing/2014/main" val="20002"/>
                    </a:ext>
                  </a:extLst>
                </a:gridCol>
                <a:gridCol w="838071">
                  <a:extLst>
                    <a:ext uri="{9D8B030D-6E8A-4147-A177-3AD203B41FA5}">
                      <a16:colId xmlns:a16="http://schemas.microsoft.com/office/drawing/2014/main" val="20003"/>
                    </a:ext>
                  </a:extLst>
                </a:gridCol>
                <a:gridCol w="838071">
                  <a:extLst>
                    <a:ext uri="{9D8B030D-6E8A-4147-A177-3AD203B41FA5}">
                      <a16:colId xmlns:a16="http://schemas.microsoft.com/office/drawing/2014/main" val="20004"/>
                    </a:ext>
                  </a:extLst>
                </a:gridCol>
                <a:gridCol w="838071">
                  <a:extLst>
                    <a:ext uri="{9D8B030D-6E8A-4147-A177-3AD203B41FA5}">
                      <a16:colId xmlns:a16="http://schemas.microsoft.com/office/drawing/2014/main" val="20005"/>
                    </a:ext>
                  </a:extLst>
                </a:gridCol>
                <a:gridCol w="838071">
                  <a:extLst>
                    <a:ext uri="{9D8B030D-6E8A-4147-A177-3AD203B41FA5}">
                      <a16:colId xmlns:a16="http://schemas.microsoft.com/office/drawing/2014/main" val="20006"/>
                    </a:ext>
                  </a:extLst>
                </a:gridCol>
                <a:gridCol w="838071">
                  <a:extLst>
                    <a:ext uri="{9D8B030D-6E8A-4147-A177-3AD203B41FA5}">
                      <a16:colId xmlns:a16="http://schemas.microsoft.com/office/drawing/2014/main" val="20007"/>
                    </a:ext>
                  </a:extLst>
                </a:gridCol>
                <a:gridCol w="838071">
                  <a:extLst>
                    <a:ext uri="{9D8B030D-6E8A-4147-A177-3AD203B41FA5}">
                      <a16:colId xmlns:a16="http://schemas.microsoft.com/office/drawing/2014/main" val="20008"/>
                    </a:ext>
                  </a:extLst>
                </a:gridCol>
              </a:tblGrid>
              <a:tr h="370840">
                <a:tc>
                  <a:txBody>
                    <a:bodyPr/>
                    <a:lstStyle/>
                    <a:p>
                      <a:pPr algn="ctr" rtl="1"/>
                      <a:r>
                        <a:rPr kumimoji="0" lang="he-IL" sz="1400" b="0" kern="1200" dirty="0">
                          <a:solidFill>
                            <a:schemeClr val="lt1"/>
                          </a:solidFill>
                          <a:latin typeface="David" panose="020E0502060401010101" pitchFamily="34" charset="-79"/>
                          <a:ea typeface="+mn-ea"/>
                          <a:cs typeface="David" panose="020E0502060401010101" pitchFamily="34" charset="-79"/>
                        </a:rPr>
                        <a:t>קורס</a:t>
                      </a:r>
                    </a:p>
                  </a:txBody>
                  <a:tcPr anchor="ctr"/>
                </a:tc>
                <a:tc>
                  <a:txBody>
                    <a:bodyPr/>
                    <a:lstStyle/>
                    <a:p>
                      <a:pPr algn="ctr" rtl="1"/>
                      <a:r>
                        <a:rPr lang="he-IL" sz="1400" b="0" dirty="0">
                          <a:latin typeface="David" panose="020E0502060401010101" pitchFamily="34" charset="-79"/>
                          <a:cs typeface="David" panose="020E0502060401010101" pitchFamily="34" charset="-79"/>
                        </a:rPr>
                        <a:t>פרונטאלי</a:t>
                      </a:r>
                    </a:p>
                  </a:txBody>
                  <a:tcPr anchor="ctr"/>
                </a:tc>
                <a:tc>
                  <a:txBody>
                    <a:bodyPr/>
                    <a:lstStyle/>
                    <a:p>
                      <a:pPr algn="ctr" rtl="1"/>
                      <a:r>
                        <a:rPr lang="he-IL" sz="1400" b="0" dirty="0">
                          <a:latin typeface="David" panose="020E0502060401010101" pitchFamily="34" charset="-79"/>
                          <a:cs typeface="David" panose="020E0502060401010101" pitchFamily="34" charset="-79"/>
                        </a:rPr>
                        <a:t>ניתוח מקרה</a:t>
                      </a:r>
                    </a:p>
                  </a:txBody>
                  <a:tcPr anchor="ctr"/>
                </a:tc>
                <a:tc>
                  <a:txBody>
                    <a:bodyPr/>
                    <a:lstStyle/>
                    <a:p>
                      <a:pPr algn="ctr" rtl="1"/>
                      <a:r>
                        <a:rPr lang="he-IL" sz="1400" b="0" dirty="0">
                          <a:latin typeface="David" panose="020E0502060401010101" pitchFamily="34" charset="-79"/>
                          <a:cs typeface="David" panose="020E0502060401010101" pitchFamily="34" charset="-79"/>
                        </a:rPr>
                        <a:t>סיור</a:t>
                      </a:r>
                    </a:p>
                  </a:txBody>
                  <a:tcPr anchor="ctr"/>
                </a:tc>
                <a:tc>
                  <a:txBody>
                    <a:bodyPr/>
                    <a:lstStyle/>
                    <a:p>
                      <a:pPr algn="ctr" rtl="1"/>
                      <a:r>
                        <a:rPr lang="he-IL" sz="1400" b="0" dirty="0">
                          <a:latin typeface="David" panose="020E0502060401010101" pitchFamily="34" charset="-79"/>
                          <a:cs typeface="David" panose="020E0502060401010101" pitchFamily="34" charset="-79"/>
                        </a:rPr>
                        <a:t>נייר עמדה</a:t>
                      </a:r>
                    </a:p>
                  </a:txBody>
                  <a:tcPr anchor="ctr"/>
                </a:tc>
                <a:tc>
                  <a:txBody>
                    <a:bodyPr/>
                    <a:lstStyle/>
                    <a:p>
                      <a:pPr algn="ctr" rtl="1"/>
                      <a:r>
                        <a:rPr lang="he-IL" sz="1400" b="0" dirty="0">
                          <a:latin typeface="David" panose="020E0502060401010101" pitchFamily="34" charset="-79"/>
                          <a:cs typeface="David" panose="020E0502060401010101" pitchFamily="34" charset="-79"/>
                        </a:rPr>
                        <a:t>ניתוח טקסט</a:t>
                      </a:r>
                    </a:p>
                  </a:txBody>
                  <a:tcPr anchor="ctr"/>
                </a:tc>
                <a:tc>
                  <a:txBody>
                    <a:bodyPr/>
                    <a:lstStyle/>
                    <a:p>
                      <a:pPr algn="ctr" rtl="1"/>
                      <a:r>
                        <a:rPr lang="he-IL" sz="1400" b="0" dirty="0">
                          <a:latin typeface="David" panose="020E0502060401010101" pitchFamily="34" charset="-79"/>
                          <a:cs typeface="David" panose="020E0502060401010101" pitchFamily="34" charset="-79"/>
                        </a:rPr>
                        <a:t>סימולציה</a:t>
                      </a:r>
                    </a:p>
                  </a:txBody>
                  <a:tcPr anchor="ctr"/>
                </a:tc>
                <a:tc>
                  <a:txBody>
                    <a:bodyPr/>
                    <a:lstStyle/>
                    <a:p>
                      <a:pPr algn="ctr" rtl="1"/>
                      <a:r>
                        <a:rPr lang="he-IL" sz="1400" b="0" dirty="0">
                          <a:latin typeface="David" panose="020E0502060401010101" pitchFamily="34" charset="-79"/>
                          <a:cs typeface="David" panose="020E0502060401010101" pitchFamily="34" charset="-79"/>
                        </a:rPr>
                        <a:t>עיבוד צוותי</a:t>
                      </a: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0"/>
                  </a:ext>
                </a:extLst>
              </a:tr>
              <a:tr h="370840">
                <a:tc>
                  <a:txBody>
                    <a:bodyPr/>
                    <a:lstStyle/>
                    <a:p>
                      <a:pPr algn="r" rtl="1"/>
                      <a:r>
                        <a:rPr lang="he-IL" sz="1400" dirty="0">
                          <a:latin typeface="David" panose="020E0502060401010101" pitchFamily="34" charset="-79"/>
                          <a:cs typeface="David" panose="020E0502060401010101" pitchFamily="34" charset="-79"/>
                        </a:rPr>
                        <a:t>גישות ואסכולות</a:t>
                      </a:r>
                    </a:p>
                  </a:txBody>
                  <a:tcPr anchor="ctr"/>
                </a:tc>
                <a:tc>
                  <a:txBody>
                    <a:bodyPr/>
                    <a:lstStyle/>
                    <a:p>
                      <a:pPr algn="ctr" rtl="1"/>
                      <a:r>
                        <a:rPr lang="he-IL" sz="1600" dirty="0">
                          <a:solidFill>
                            <a:schemeClr val="accent1"/>
                          </a:solidFill>
                          <a:latin typeface="David" panose="020E0502060401010101" pitchFamily="34" charset="-79"/>
                          <a:cs typeface="David" panose="020E0502060401010101" pitchFamily="34" charset="-79"/>
                          <a:sym typeface="Wingdings" panose="05000000000000000000" pitchFamily="2" charset="2"/>
                        </a:rPr>
                        <a:t></a:t>
                      </a:r>
                      <a:endParaRPr lang="he-IL" sz="1600" dirty="0">
                        <a:solidFill>
                          <a:schemeClr val="accent1"/>
                        </a:solidFill>
                        <a:latin typeface="David" panose="020E0502060401010101" pitchFamily="34" charset="-79"/>
                        <a:cs typeface="David" panose="020E0502060401010101" pitchFamily="34" charset="-79"/>
                      </a:endParaRPr>
                    </a:p>
                  </a:txBody>
                  <a:tcPr anchor="ctr"/>
                </a:tc>
                <a:tc>
                  <a:txBody>
                    <a:bodyPr/>
                    <a:lstStyle/>
                    <a:p>
                      <a:pPr algn="ctr" rtl="1"/>
                      <a:r>
                        <a:rPr lang="he-IL" sz="1600" dirty="0">
                          <a:latin typeface="David" panose="020E0502060401010101" pitchFamily="34" charset="-79"/>
                          <a:cs typeface="David" panose="020E0502060401010101" pitchFamily="34" charset="-79"/>
                        </a:rPr>
                        <a:t>להוסיף</a:t>
                      </a:r>
                    </a:p>
                  </a:txBody>
                  <a:tcPr anchor="ctr"/>
                </a:tc>
                <a:tc>
                  <a:txBody>
                    <a:bodyPr/>
                    <a:lstStyle/>
                    <a:p>
                      <a:pPr algn="ctr" rtl="1"/>
                      <a:r>
                        <a:rPr lang="he-IL" sz="1600" dirty="0">
                          <a:latin typeface="David" panose="020E0502060401010101" pitchFamily="34" charset="-79"/>
                          <a:cs typeface="David" panose="020E0502060401010101" pitchFamily="34" charset="-79"/>
                        </a:rPr>
                        <a:t>-</a:t>
                      </a: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1"/>
                  </a:ext>
                </a:extLst>
              </a:tr>
              <a:tr h="370840">
                <a:tc>
                  <a:txBody>
                    <a:bodyPr/>
                    <a:lstStyle/>
                    <a:p>
                      <a:pPr algn="just" rtl="1"/>
                      <a:r>
                        <a:rPr lang="he-IL" sz="1400" dirty="0">
                          <a:latin typeface="David" panose="020E0502060401010101" pitchFamily="34" charset="-79"/>
                          <a:cs typeface="David" panose="020E0502060401010101" pitchFamily="34" charset="-79"/>
                        </a:rPr>
                        <a:t>צבא וביטחון</a:t>
                      </a:r>
                    </a:p>
                  </a:txBody>
                  <a:tcPr anchor="ctr"/>
                </a:tc>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2"/>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400" dirty="0">
                          <a:latin typeface="David" panose="020E0502060401010101" pitchFamily="34" charset="-79"/>
                          <a:cs typeface="David" panose="020E0502060401010101" pitchFamily="34" charset="-79"/>
                        </a:rPr>
                        <a:t>כלכלה</a:t>
                      </a: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3"/>
                  </a:ext>
                </a:extLst>
              </a:tr>
              <a:tr h="370840">
                <a:tc>
                  <a:txBody>
                    <a:bodyPr/>
                    <a:lstStyle/>
                    <a:p>
                      <a:pPr algn="just" rtl="1"/>
                      <a:r>
                        <a:rPr lang="he-IL" sz="1600" dirty="0">
                          <a:solidFill>
                            <a:schemeClr val="accent1"/>
                          </a:solidFill>
                          <a:latin typeface="David" panose="020E0502060401010101" pitchFamily="34" charset="-79"/>
                          <a:cs typeface="David" panose="020E0502060401010101" pitchFamily="34" charset="-79"/>
                        </a:rPr>
                        <a:t>..</a:t>
                      </a:r>
                    </a:p>
                  </a:txBody>
                  <a:tcPr anchor="ctr"/>
                </a:tc>
                <a:tc>
                  <a:txBody>
                    <a:bodyPr/>
                    <a:lstStyle/>
                    <a:p>
                      <a:pPr algn="just" rtl="1"/>
                      <a:endParaRPr lang="he-IL" sz="1600" dirty="0">
                        <a:solidFill>
                          <a:schemeClr val="accent1"/>
                        </a:solidFill>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4"/>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sz="1600" dirty="0">
                        <a:solidFill>
                          <a:schemeClr val="accent1"/>
                        </a:solidFill>
                        <a:latin typeface="David" panose="020E0502060401010101" pitchFamily="34" charset="-79"/>
                        <a:cs typeface="David" panose="020E0502060401010101" pitchFamily="34" charset="-79"/>
                      </a:endParaRPr>
                    </a:p>
                  </a:txBody>
                  <a:tcPr anchor="ct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sz="1600" dirty="0">
                        <a:solidFill>
                          <a:schemeClr val="accent1"/>
                        </a:solidFill>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5"/>
                  </a:ext>
                </a:extLst>
              </a:tr>
              <a:tr h="370840">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6"/>
                  </a:ext>
                </a:extLst>
              </a:tr>
              <a:tr h="370840">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tc>
                  <a:txBody>
                    <a:bodyPr/>
                    <a:lstStyle/>
                    <a:p>
                      <a:pPr algn="ctr" rtl="1"/>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8259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מאפייני מרצה אקדמי איכותי</a:t>
            </a:r>
            <a:endParaRPr lang="he-IL" sz="1800"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24</a:t>
            </a:fld>
            <a:endParaRPr lang="he-IL" dirty="0"/>
          </a:p>
        </p:txBody>
      </p:sp>
      <p:sp>
        <p:nvSpPr>
          <p:cNvPr id="5" name="מציין מיקום תוכן 4"/>
          <p:cNvSpPr>
            <a:spLocks noGrp="1"/>
          </p:cNvSpPr>
          <p:nvPr>
            <p:ph sz="quarter" idx="1"/>
          </p:nvPr>
        </p:nvSpPr>
        <p:spPr>
          <a:xfrm>
            <a:off x="107504" y="1741512"/>
            <a:ext cx="8658671" cy="4855840"/>
          </a:xfrm>
        </p:spPr>
        <p:txBody>
          <a:bodyPr>
            <a:noAutofit/>
          </a:bodyPr>
          <a:lstStyle/>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מוכנות המרצה להרצאה (כולל העברת חומר קריאה בזמן), הבנייה מתודולוגית של הקורס, מטלות איכותיות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הבנייה ושיתוף פעולה מלא עם סגל מב"ל בבניית הקורס ופיתוחו</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שילוב של פרקטיקה ותיאוריה ושילוב מרצים נוספים כחלק מתוכנית הקורס (גיוון)</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שקפים מלווים- פשוטים ואסתטיים</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בקיא בהלכות </a:t>
            </a:r>
            <a:r>
              <a:rPr lang="he-IL" sz="1600" dirty="0" err="1">
                <a:latin typeface="David" panose="020E0502060401010101" pitchFamily="34" charset="-79"/>
                <a:cs typeface="David" panose="020E0502060401010101" pitchFamily="34" charset="-79"/>
              </a:rPr>
              <a:t>המב"ל</a:t>
            </a:r>
            <a:r>
              <a:rPr lang="he-IL" sz="1600" dirty="0">
                <a:latin typeface="David" panose="020E0502060401010101" pitchFamily="34" charset="-79"/>
                <a:cs typeface="David" panose="020E0502060401010101" pitchFamily="34" charset="-79"/>
              </a:rPr>
              <a:t>- מה קורה בקורס (מגיע בזמן כדי להתעדכן), מאפייני החניכים, תכנים נוספים</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שילוב מלא של החניכים בהרצאה, כולל בינ"ל ומכוונות להרצאה </a:t>
            </a:r>
            <a:r>
              <a:rPr lang="he-IL" sz="1600" dirty="0" err="1">
                <a:latin typeface="David" panose="020E0502060401010101" pitchFamily="34" charset="-79"/>
                <a:cs typeface="David" panose="020E0502060401010101" pitchFamily="34" charset="-79"/>
              </a:rPr>
              <a:t>סוקרטית</a:t>
            </a:r>
            <a:r>
              <a:rPr lang="he-IL" sz="1600" dirty="0">
                <a:latin typeface="David" panose="020E0502060401010101" pitchFamily="34" charset="-79"/>
                <a:cs typeface="David" panose="020E0502060401010101" pitchFamily="34" charset="-79"/>
              </a:rPr>
              <a:t>- ריבוי שאלות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יכולת הוראה טובה- מענה לשאלות, סיכומי ביניים, מימיקה ודיבור ברור</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כבוד לחניכים וסבלנות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המרצה מגיע עם מוטיבציה ללמוד מהחניכים ולא רק ללמד! סקרן בעצמו</a:t>
            </a:r>
          </a:p>
          <a:p>
            <a:pPr lvl="0" fontAlgn="auto">
              <a:lnSpc>
                <a:spcPct val="150000"/>
              </a:lnSpc>
              <a:spcAft>
                <a:spcPts val="0"/>
              </a:spcAft>
              <a:buClr>
                <a:schemeClr val="accent1">
                  <a:lumMod val="50000"/>
                </a:schemeClr>
              </a:buClr>
              <a:buSzPct val="100000"/>
              <a:buFont typeface="Arial" panose="020B0604020202020204" pitchFamily="34" charset="0"/>
              <a:buChar char="•"/>
              <a:defRPr/>
            </a:pPr>
            <a:endParaRPr lang="he-IL" sz="2000" dirty="0">
              <a:latin typeface="David" panose="020E0502060401010101" pitchFamily="34" charset="-79"/>
              <a:cs typeface="David" panose="020E0502060401010101" pitchFamily="34" charset="-79"/>
            </a:endParaRPr>
          </a:p>
          <a:p>
            <a:pPr lvl="0" fontAlgn="auto">
              <a:lnSpc>
                <a:spcPct val="150000"/>
              </a:lnSpc>
              <a:spcAft>
                <a:spcPts val="0"/>
              </a:spcAft>
              <a:buClr>
                <a:schemeClr val="accent1">
                  <a:lumMod val="50000"/>
                </a:schemeClr>
              </a:buClr>
              <a:buSzPct val="100000"/>
              <a:buFont typeface="Arial" panose="020B0604020202020204" pitchFamily="34" charset="0"/>
              <a:buChar char="•"/>
              <a:defRPr/>
            </a:pPr>
            <a:endParaRPr lang="he-IL" sz="20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597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עקרונות לימוד במליאה</a:t>
            </a:r>
            <a:endParaRPr lang="he-IL" sz="1800"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25</a:t>
            </a:fld>
            <a:endParaRPr lang="he-IL" dirty="0"/>
          </a:p>
        </p:txBody>
      </p:sp>
      <p:sp>
        <p:nvSpPr>
          <p:cNvPr id="5" name="מציין מיקום תוכן 4"/>
          <p:cNvSpPr>
            <a:spLocks noGrp="1"/>
          </p:cNvSpPr>
          <p:nvPr>
            <p:ph sz="quarter" idx="1"/>
          </p:nvPr>
        </p:nvSpPr>
        <p:spPr>
          <a:xfrm>
            <a:off x="612775" y="1741512"/>
            <a:ext cx="8153400" cy="4855840"/>
          </a:xfrm>
        </p:spPr>
        <p:txBody>
          <a:bodyPr>
            <a:noAutofit/>
          </a:bodyPr>
          <a:lstStyle/>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מפקד </a:t>
            </a:r>
            <a:r>
              <a:rPr lang="he-IL" sz="1600" dirty="0" err="1">
                <a:latin typeface="David" panose="020E0502060401010101" pitchFamily="34" charset="-79"/>
                <a:cs typeface="David" panose="020E0502060401010101" pitchFamily="34" charset="-79"/>
              </a:rPr>
              <a:t>המב"ל</a:t>
            </a:r>
            <a:r>
              <a:rPr lang="he-IL" sz="1600" dirty="0">
                <a:latin typeface="David" panose="020E0502060401010101" pitchFamily="34" charset="-79"/>
                <a:cs typeface="David" panose="020E0502060401010101" pitchFamily="34" charset="-79"/>
              </a:rPr>
              <a:t> הוא </a:t>
            </a:r>
            <a:r>
              <a:rPr lang="he-IL" sz="1600" b="1" dirty="0">
                <a:latin typeface="David" panose="020E0502060401010101" pitchFamily="34" charset="-79"/>
                <a:cs typeface="David" panose="020E0502060401010101" pitchFamily="34" charset="-79"/>
              </a:rPr>
              <a:t>אחראי הלמידה במליאה! </a:t>
            </a:r>
            <a:r>
              <a:rPr lang="he-IL" sz="1600" dirty="0">
                <a:latin typeface="David" panose="020E0502060401010101" pitchFamily="34" charset="-79"/>
                <a:cs typeface="David" panose="020E0502060401010101" pitchFamily="34" charset="-79"/>
              </a:rPr>
              <a:t>(בדומה למדריך בסביבה </a:t>
            </a:r>
            <a:r>
              <a:rPr lang="he-IL" sz="1600" dirty="0" err="1">
                <a:latin typeface="David" panose="020E0502060401010101" pitchFamily="34" charset="-79"/>
                <a:cs typeface="David" panose="020E0502060401010101" pitchFamily="34" charset="-79"/>
              </a:rPr>
              <a:t>הצוותית</a:t>
            </a:r>
            <a:r>
              <a:rPr lang="he-IL" sz="1600" dirty="0">
                <a:latin typeface="David" panose="020E0502060401010101" pitchFamily="34" charset="-79"/>
                <a:cs typeface="David" panose="020E0502060401010101" pitchFamily="34" charset="-79"/>
              </a:rPr>
              <a:t>)</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אי נחת </a:t>
            </a:r>
            <a:r>
              <a:rPr lang="he-IL" sz="1600" dirty="0">
                <a:latin typeface="David" panose="020E0502060401010101" pitchFamily="34" charset="-79"/>
                <a:cs typeface="David" panose="020E0502060401010101" pitchFamily="34" charset="-79"/>
              </a:rPr>
              <a:t>הוא מנוע הלמידה הטוב ביותר של האדם- מאיץ את קצב הלמידה והשינוי</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טרם ההרצאה רצוי לקרוא את </a:t>
            </a:r>
            <a:r>
              <a:rPr lang="he-IL" sz="1600" b="1" dirty="0">
                <a:latin typeface="David" panose="020E0502060401010101" pitchFamily="34" charset="-79"/>
                <a:cs typeface="David" panose="020E0502060401010101" pitchFamily="34" charset="-79"/>
              </a:rPr>
              <a:t>חומר הקריאה וכן </a:t>
            </a:r>
            <a:r>
              <a:rPr lang="he-IL" sz="1600" b="1" dirty="0" err="1">
                <a:latin typeface="David" panose="020E0502060401010101" pitchFamily="34" charset="-79"/>
                <a:cs typeface="David" panose="020E0502060401010101" pitchFamily="34" charset="-79"/>
              </a:rPr>
              <a:t>לגגל</a:t>
            </a:r>
            <a:r>
              <a:rPr lang="he-IL" sz="1600" b="1"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על המרצה לטובת היכרות מוקדמת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קיים מתח בין שתי מטרות אפשריות ללמידה במליאה:</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טעינה ע"י בכיר</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מומחה אותו נרצה לשמוע </a:t>
            </a:r>
            <a:r>
              <a:rPr lang="he-IL" sz="1400" b="1" dirty="0">
                <a:latin typeface="David" panose="020E0502060401010101" pitchFamily="34" charset="-79"/>
                <a:cs typeface="David" panose="020E0502060401010101" pitchFamily="34" charset="-79"/>
              </a:rPr>
              <a:t>במלוא הזמן הניתן על מנת להרוויח את ידיעותיו והשקפת עולמו</a:t>
            </a:r>
            <a:r>
              <a:rPr lang="he-IL" sz="1400" dirty="0">
                <a:latin typeface="David" panose="020E0502060401010101" pitchFamily="34" charset="-79"/>
                <a:cs typeface="David" panose="020E0502060401010101" pitchFamily="34" charset="-79"/>
              </a:rPr>
              <a:t>. את העיבוד והשאלות נעשה בצוות (דרך אגב גם הפסקות הקפה הם סביבה טובה לעיבוד ההרצאה).</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טעינה ע"י הבכיר</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מומחה כשבמהלך ההרצאה </a:t>
            </a:r>
            <a:r>
              <a:rPr lang="he-IL" sz="1400" b="1" dirty="0">
                <a:latin typeface="David" panose="020E0502060401010101" pitchFamily="34" charset="-79"/>
                <a:cs typeface="David" panose="020E0502060401010101" pitchFamily="34" charset="-79"/>
              </a:rPr>
              <a:t>נרצה לברר איתו נושאים </a:t>
            </a:r>
            <a:r>
              <a:rPr lang="he-IL" sz="1400" dirty="0">
                <a:latin typeface="David" panose="020E0502060401010101" pitchFamily="34" charset="-79"/>
                <a:cs typeface="David" panose="020E0502060401010101" pitchFamily="34" charset="-79"/>
              </a:rPr>
              <a:t>שונים לטובת העמקה בסוגיות ייחודיות (שלעיתים ירצה להתחמק מהם באלגנטיות)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מה לא נרצה: שאילת שאלות שהן בעצם אמירות והעברת השקפת עולמנו  למרצה ('העמדתו במקום')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ביקורתיות כלפי שאלות שנרצה לשאול- </a:t>
            </a:r>
            <a:r>
              <a:rPr lang="he-IL" sz="1600" b="1" dirty="0">
                <a:latin typeface="David" panose="020E0502060401010101" pitchFamily="34" charset="-79"/>
                <a:cs typeface="David" panose="020E0502060401010101" pitchFamily="34" charset="-79"/>
              </a:rPr>
              <a:t>(1) </a:t>
            </a:r>
            <a:r>
              <a:rPr lang="he-IL" sz="1600" dirty="0">
                <a:latin typeface="David" panose="020E0502060401010101" pitchFamily="34" charset="-79"/>
                <a:cs typeface="David" panose="020E0502060401010101" pitchFamily="34" charset="-79"/>
              </a:rPr>
              <a:t>האם אנו יודעים את התשובה (לא מומלץ לשאול)</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r>
              <a:rPr lang="he-IL" sz="1600" b="1" dirty="0">
                <a:latin typeface="David" panose="020E0502060401010101" pitchFamily="34" charset="-79"/>
                <a:cs typeface="David" panose="020E0502060401010101" pitchFamily="34" charset="-79"/>
              </a:rPr>
              <a:t>(2) </a:t>
            </a:r>
            <a:r>
              <a:rPr lang="he-IL" sz="1600" dirty="0">
                <a:latin typeface="David" panose="020E0502060401010101" pitchFamily="34" charset="-79"/>
                <a:cs typeface="David" panose="020E0502060401010101" pitchFamily="34" charset="-79"/>
              </a:rPr>
              <a:t>האם השאלה מעמידה את המרצה במתח מובנה כלפי התוכן שהעביר ומאתגרת אותו (מומלץ לשאול)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על הערות </a:t>
            </a:r>
            <a:r>
              <a:rPr lang="he-IL" sz="1600" dirty="0">
                <a:latin typeface="David" panose="020E0502060401010101" pitchFamily="34" charset="-79"/>
                <a:cs typeface="David" panose="020E0502060401010101" pitchFamily="34" charset="-79"/>
              </a:rPr>
              <a:t>(אם כבר מעבירים) להיעשות בצורה </a:t>
            </a:r>
            <a:r>
              <a:rPr lang="he-IL" sz="1600" b="1" dirty="0">
                <a:latin typeface="David" panose="020E0502060401010101" pitchFamily="34" charset="-79"/>
                <a:cs typeface="David" panose="020E0502060401010101" pitchFamily="34" charset="-79"/>
              </a:rPr>
              <a:t>מנומסת ומרומזת- </a:t>
            </a:r>
            <a:r>
              <a:rPr lang="he-IL" sz="1600" dirty="0">
                <a:latin typeface="David" panose="020E0502060401010101" pitchFamily="34" charset="-79"/>
                <a:cs typeface="David" panose="020E0502060401010101" pitchFamily="34" charset="-79"/>
              </a:rPr>
              <a:t>עלינו לסגל אסתטיקה של בכירות</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lvl="1"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300" dirty="0">
              <a:latin typeface="David" panose="020E0502060401010101" pitchFamily="34" charset="-79"/>
              <a:cs typeface="David" panose="020E0502060401010101" pitchFamily="34" charset="-79"/>
            </a:endParaRPr>
          </a:p>
          <a:p>
            <a:pPr lvl="0" fontAlgn="auto">
              <a:lnSpc>
                <a:spcPct val="150000"/>
              </a:lnSpc>
              <a:spcAft>
                <a:spcPts val="0"/>
              </a:spcAft>
              <a:buClr>
                <a:schemeClr val="accent1">
                  <a:lumMod val="50000"/>
                </a:schemeClr>
              </a:buClr>
              <a:buSzPct val="100000"/>
              <a:buFont typeface="Arial" panose="020B0604020202020204" pitchFamily="34" charset="0"/>
              <a:buChar char="•"/>
              <a:defRPr/>
            </a:pPr>
            <a:endParaRPr lang="he-IL" sz="2000" dirty="0">
              <a:latin typeface="David" panose="020E0502060401010101" pitchFamily="34" charset="-79"/>
              <a:cs typeface="David" panose="020E0502060401010101" pitchFamily="34" charset="-79"/>
            </a:endParaRPr>
          </a:p>
          <a:p>
            <a:pPr lvl="0" fontAlgn="auto">
              <a:lnSpc>
                <a:spcPct val="150000"/>
              </a:lnSpc>
              <a:spcAft>
                <a:spcPts val="0"/>
              </a:spcAft>
              <a:buClr>
                <a:schemeClr val="accent1">
                  <a:lumMod val="50000"/>
                </a:schemeClr>
              </a:buClr>
              <a:buSzPct val="100000"/>
              <a:buFont typeface="Arial" panose="020B0604020202020204" pitchFamily="34" charset="0"/>
              <a:buChar char="•"/>
              <a:defRPr/>
            </a:pPr>
            <a:endParaRPr lang="he-IL" sz="20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281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סמינר</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pPr>
                <a:defRPr/>
              </a:pPr>
              <a:t>26</a:t>
            </a:fld>
            <a:endParaRPr lang="he-IL" dirty="0"/>
          </a:p>
        </p:txBody>
      </p:sp>
      <p:graphicFrame>
        <p:nvGraphicFramePr>
          <p:cNvPr id="3" name="טבלה 2"/>
          <p:cNvGraphicFramePr>
            <a:graphicFrameLocks noGrp="1"/>
          </p:cNvGraphicFramePr>
          <p:nvPr>
            <p:extLst>
              <p:ext uri="{D42A27DB-BD31-4B8C-83A1-F6EECF244321}">
                <p14:modId xmlns:p14="http://schemas.microsoft.com/office/powerpoint/2010/main" val="4214428190"/>
              </p:ext>
            </p:extLst>
          </p:nvPr>
        </p:nvGraphicFramePr>
        <p:xfrm>
          <a:off x="612774" y="1772816"/>
          <a:ext cx="8153401" cy="3672840"/>
        </p:xfrm>
        <a:graphic>
          <a:graphicData uri="http://schemas.openxmlformats.org/drawingml/2006/table">
            <a:tbl>
              <a:tblPr rtl="1" firstRow="1" bandRow="1">
                <a:tableStyleId>{5C22544A-7EE6-4342-B048-85BDC9FD1C3A}</a:tableStyleId>
              </a:tblPr>
              <a:tblGrid>
                <a:gridCol w="1410213">
                  <a:extLst>
                    <a:ext uri="{9D8B030D-6E8A-4147-A177-3AD203B41FA5}">
                      <a16:colId xmlns:a16="http://schemas.microsoft.com/office/drawing/2014/main" val="20000"/>
                    </a:ext>
                  </a:extLst>
                </a:gridCol>
                <a:gridCol w="3371594">
                  <a:extLst>
                    <a:ext uri="{9D8B030D-6E8A-4147-A177-3AD203B41FA5}">
                      <a16:colId xmlns:a16="http://schemas.microsoft.com/office/drawing/2014/main" val="20001"/>
                    </a:ext>
                  </a:extLst>
                </a:gridCol>
                <a:gridCol w="3371594">
                  <a:extLst>
                    <a:ext uri="{9D8B030D-6E8A-4147-A177-3AD203B41FA5}">
                      <a16:colId xmlns:a16="http://schemas.microsoft.com/office/drawing/2014/main" val="20002"/>
                    </a:ext>
                  </a:extLst>
                </a:gridCol>
              </a:tblGrid>
              <a:tr h="370840">
                <a:tc>
                  <a:txBody>
                    <a:bodyPr/>
                    <a:lstStyle/>
                    <a:p>
                      <a:pPr algn="ctr" rtl="1"/>
                      <a:r>
                        <a:rPr kumimoji="0" lang="he-IL" sz="1600" b="1" kern="1200" dirty="0">
                          <a:solidFill>
                            <a:schemeClr val="lt1"/>
                          </a:solidFill>
                          <a:latin typeface="David" panose="020E0502060401010101" pitchFamily="34" charset="-79"/>
                          <a:ea typeface="+mn-ea"/>
                          <a:cs typeface="David" panose="020E0502060401010101" pitchFamily="34" charset="-79"/>
                        </a:rPr>
                        <a:t>פרמטר</a:t>
                      </a:r>
                    </a:p>
                  </a:txBody>
                  <a:tcPr anchor="ctr"/>
                </a:tc>
                <a:tc>
                  <a:txBody>
                    <a:bodyPr/>
                    <a:lstStyle/>
                    <a:p>
                      <a:pPr algn="ctr" rtl="1"/>
                      <a:r>
                        <a:rPr lang="he-IL" sz="1600" b="1" dirty="0">
                          <a:latin typeface="David" panose="020E0502060401010101" pitchFamily="34" charset="-79"/>
                          <a:cs typeface="David" panose="020E0502060401010101" pitchFamily="34" charset="-79"/>
                        </a:rPr>
                        <a:t>תואר שני באקדמיה</a:t>
                      </a:r>
                    </a:p>
                  </a:txBody>
                  <a:tcPr anchor="ctr"/>
                </a:tc>
                <a:tc>
                  <a:txBody>
                    <a:bodyPr/>
                    <a:lstStyle/>
                    <a:p>
                      <a:pPr algn="ctr" rtl="1"/>
                      <a:r>
                        <a:rPr lang="he-IL" sz="1600" b="1" dirty="0">
                          <a:latin typeface="David" panose="020E0502060401010101" pitchFamily="34" charset="-79"/>
                          <a:cs typeface="David" panose="020E0502060401010101" pitchFamily="34" charset="-79"/>
                        </a:rPr>
                        <a:t>תואר שני מב"ל</a:t>
                      </a:r>
                    </a:p>
                  </a:txBody>
                  <a:tcPr anchor="ctr"/>
                </a:tc>
                <a:extLst>
                  <a:ext uri="{0D108BD9-81ED-4DB2-BD59-A6C34878D82A}">
                    <a16:rowId xmlns:a16="http://schemas.microsoft.com/office/drawing/2014/main" val="10000"/>
                  </a:ext>
                </a:extLst>
              </a:tr>
              <a:tr h="370840">
                <a:tc>
                  <a:txBody>
                    <a:bodyPr/>
                    <a:lstStyle/>
                    <a:p>
                      <a:pPr algn="ctr" rtl="1"/>
                      <a:r>
                        <a:rPr kumimoji="0" lang="he-IL" sz="1600" b="1" kern="1200" dirty="0">
                          <a:solidFill>
                            <a:schemeClr val="dk1"/>
                          </a:solidFill>
                          <a:latin typeface="David" panose="020E0502060401010101" pitchFamily="34" charset="-79"/>
                          <a:ea typeface="+mn-ea"/>
                          <a:cs typeface="David" panose="020E0502060401010101" pitchFamily="34" charset="-79"/>
                        </a:rPr>
                        <a:t>היקף</a:t>
                      </a:r>
                    </a:p>
                  </a:txBody>
                  <a:tcPr anchor="ctr"/>
                </a:tc>
                <a:tc>
                  <a:txBody>
                    <a:bodyPr/>
                    <a:lstStyle/>
                    <a:p>
                      <a:pPr algn="r" rtl="1"/>
                      <a:r>
                        <a:rPr kumimoji="0" lang="he-IL" sz="1600" kern="1200" dirty="0">
                          <a:solidFill>
                            <a:schemeClr val="dk1"/>
                          </a:solidFill>
                          <a:latin typeface="David" panose="020E0502060401010101" pitchFamily="34" charset="-79"/>
                          <a:ea typeface="+mn-ea"/>
                          <a:cs typeface="David" panose="020E0502060401010101" pitchFamily="34" charset="-79"/>
                        </a:rPr>
                        <a:t>2 נ"ז, פזור ע"פ כל הסמסטר, נדרש לבצע </a:t>
                      </a:r>
                      <a:r>
                        <a:rPr kumimoji="0" lang="he-IL" sz="1600" kern="1200" baseline="0" dirty="0">
                          <a:solidFill>
                            <a:schemeClr val="dk1"/>
                          </a:solidFill>
                          <a:latin typeface="David" panose="020E0502060401010101" pitchFamily="34" charset="-79"/>
                          <a:ea typeface="+mn-ea"/>
                          <a:cs typeface="David" panose="020E0502060401010101" pitchFamily="34" charset="-79"/>
                        </a:rPr>
                        <a:t>2 סמינרים כחובה לתואר שני</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algn="r" rtl="1"/>
                      <a:r>
                        <a:rPr kumimoji="0" lang="he-IL" sz="1600" kern="1200" dirty="0">
                          <a:solidFill>
                            <a:schemeClr val="dk1"/>
                          </a:solidFill>
                          <a:latin typeface="David" panose="020E0502060401010101" pitchFamily="34" charset="-79"/>
                          <a:ea typeface="+mn-ea"/>
                          <a:cs typeface="David" panose="020E0502060401010101" pitchFamily="34" charset="-79"/>
                        </a:rPr>
                        <a:t>2 נ"ז, 3 ימים רצופים (12 משכים), נדרש סמינר אחד</a:t>
                      </a:r>
                      <a:r>
                        <a:rPr kumimoji="0" lang="he-IL" sz="1600" kern="1200" baseline="0" dirty="0">
                          <a:solidFill>
                            <a:schemeClr val="dk1"/>
                          </a:solidFill>
                          <a:latin typeface="David" panose="020E0502060401010101" pitchFamily="34" charset="-79"/>
                          <a:ea typeface="+mn-ea"/>
                          <a:cs typeface="David" panose="020E0502060401010101" pitchFamily="34" charset="-79"/>
                        </a:rPr>
                        <a:t> לתואר השני</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1"/>
                  </a:ext>
                </a:extLst>
              </a:tr>
              <a:tr h="370840">
                <a:tc>
                  <a:txBody>
                    <a:bodyPr/>
                    <a:lstStyle/>
                    <a:p>
                      <a:pPr algn="ctr" rtl="1"/>
                      <a:r>
                        <a:rPr kumimoji="0" lang="he-IL" sz="1600" b="1" kern="1200" dirty="0">
                          <a:solidFill>
                            <a:schemeClr val="dk1"/>
                          </a:solidFill>
                          <a:latin typeface="David" panose="020E0502060401010101" pitchFamily="34" charset="-79"/>
                          <a:ea typeface="+mn-ea"/>
                          <a:cs typeface="David" panose="020E0502060401010101" pitchFamily="34" charset="-79"/>
                        </a:rPr>
                        <a:t>מיקום</a:t>
                      </a:r>
                    </a:p>
                  </a:txBody>
                  <a:tcPr anchor="ctr"/>
                </a:tc>
                <a:tc>
                  <a:txBody>
                    <a:bodyPr/>
                    <a:lstStyle/>
                    <a:p>
                      <a:pPr algn="r" rtl="1"/>
                      <a:r>
                        <a:rPr kumimoji="0" lang="he-IL" sz="1600" kern="1200" dirty="0">
                          <a:solidFill>
                            <a:schemeClr val="dk1"/>
                          </a:solidFill>
                          <a:latin typeface="David" panose="020E0502060401010101" pitchFamily="34" charset="-79"/>
                          <a:ea typeface="+mn-ea"/>
                          <a:cs typeface="David" panose="020E0502060401010101" pitchFamily="34" charset="-79"/>
                        </a:rPr>
                        <a:t>במוסד האקדמי</a:t>
                      </a:r>
                    </a:p>
                  </a:txBody>
                  <a:tcPr anchor="ctr"/>
                </a:tc>
                <a:tc>
                  <a:txBody>
                    <a:bodyPr/>
                    <a:lstStyle/>
                    <a:p>
                      <a:pPr algn="r" rtl="1"/>
                      <a:r>
                        <a:rPr kumimoji="0" lang="he-IL" sz="1600" kern="1200" dirty="0">
                          <a:solidFill>
                            <a:schemeClr val="dk1"/>
                          </a:solidFill>
                          <a:latin typeface="David" panose="020E0502060401010101" pitchFamily="34" charset="-79"/>
                          <a:ea typeface="+mn-ea"/>
                          <a:cs typeface="David" panose="020E0502060401010101" pitchFamily="34" charset="-79"/>
                        </a:rPr>
                        <a:t>מחוץ</a:t>
                      </a:r>
                      <a:r>
                        <a:rPr kumimoji="0" lang="he-IL" sz="1600" kern="1200" baseline="0" dirty="0">
                          <a:solidFill>
                            <a:schemeClr val="dk1"/>
                          </a:solidFill>
                          <a:latin typeface="David" panose="020E0502060401010101" pitchFamily="34" charset="-79"/>
                          <a:ea typeface="+mn-ea"/>
                          <a:cs typeface="David" panose="020E0502060401010101" pitchFamily="34" charset="-79"/>
                        </a:rPr>
                        <a:t> </a:t>
                      </a:r>
                      <a:r>
                        <a:rPr kumimoji="0" lang="he-IL" sz="1600" kern="1200" baseline="0" dirty="0" err="1">
                          <a:solidFill>
                            <a:schemeClr val="dk1"/>
                          </a:solidFill>
                          <a:latin typeface="David" panose="020E0502060401010101" pitchFamily="34" charset="-79"/>
                          <a:ea typeface="+mn-ea"/>
                          <a:cs typeface="David" panose="020E0502060401010101" pitchFamily="34" charset="-79"/>
                        </a:rPr>
                        <a:t>למב"ל</a:t>
                      </a:r>
                      <a:r>
                        <a:rPr kumimoji="0" lang="he-IL" sz="1600" kern="1200" baseline="0" dirty="0">
                          <a:solidFill>
                            <a:schemeClr val="dk1"/>
                          </a:solidFill>
                          <a:latin typeface="David" panose="020E0502060401010101" pitchFamily="34" charset="-79"/>
                          <a:ea typeface="+mn-ea"/>
                          <a:cs typeface="David" panose="020E0502060401010101" pitchFamily="34" charset="-79"/>
                        </a:rPr>
                        <a:t>- מקום בעל משמעות לסמינר</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2"/>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600" b="1" kern="1200" dirty="0">
                          <a:solidFill>
                            <a:schemeClr val="dk1"/>
                          </a:solidFill>
                          <a:latin typeface="David" panose="020E0502060401010101" pitchFamily="34" charset="-79"/>
                          <a:ea typeface="+mn-ea"/>
                          <a:cs typeface="David" panose="020E0502060401010101" pitchFamily="34" charset="-79"/>
                        </a:rPr>
                        <a:t>מטלה</a:t>
                      </a: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he-IL" sz="1600" kern="1200" dirty="0">
                          <a:solidFill>
                            <a:schemeClr val="dk1"/>
                          </a:solidFill>
                          <a:latin typeface="David" panose="020E0502060401010101" pitchFamily="34" charset="-79"/>
                          <a:ea typeface="+mn-ea"/>
                          <a:cs typeface="David" panose="020E0502060401010101" pitchFamily="34" charset="-79"/>
                        </a:rPr>
                        <a:t>עבודה סמינריונית-</a:t>
                      </a:r>
                      <a:r>
                        <a:rPr kumimoji="0" lang="he-IL" sz="1600" kern="1200" baseline="0" dirty="0">
                          <a:solidFill>
                            <a:schemeClr val="dk1"/>
                          </a:solidFill>
                          <a:latin typeface="David" panose="020E0502060401010101" pitchFamily="34" charset="-79"/>
                          <a:ea typeface="+mn-ea"/>
                          <a:cs typeface="David" panose="020E0502060401010101" pitchFamily="34" charset="-79"/>
                        </a:rPr>
                        <a:t> 30 עמ' וציון</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algn="r" rtl="1"/>
                      <a:r>
                        <a:rPr kumimoji="0" lang="he-IL" sz="1600" kern="1200" dirty="0">
                          <a:solidFill>
                            <a:schemeClr val="dk1"/>
                          </a:solidFill>
                          <a:latin typeface="David" panose="020E0502060401010101" pitchFamily="34" charset="-79"/>
                          <a:ea typeface="+mn-ea"/>
                          <a:cs typeface="David" panose="020E0502060401010101" pitchFamily="34" charset="-79"/>
                        </a:rPr>
                        <a:t>עבודה 5-15</a:t>
                      </a:r>
                      <a:r>
                        <a:rPr kumimoji="0" lang="he-IL" sz="1600" kern="1200" baseline="0" dirty="0">
                          <a:solidFill>
                            <a:schemeClr val="dk1"/>
                          </a:solidFill>
                          <a:latin typeface="David" panose="020E0502060401010101" pitchFamily="34" charset="-79"/>
                          <a:ea typeface="+mn-ea"/>
                          <a:cs typeface="David" panose="020E0502060401010101" pitchFamily="34" charset="-79"/>
                        </a:rPr>
                        <a:t> עמודים, חובת הגשה</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3"/>
                  </a:ext>
                </a:extLst>
              </a:tr>
              <a:tr h="370840">
                <a:tc>
                  <a:txBody>
                    <a:bodyPr/>
                    <a:lstStyle/>
                    <a:p>
                      <a:pPr algn="ctr" rtl="1"/>
                      <a:r>
                        <a:rPr kumimoji="0" lang="he-IL" sz="1600" b="1" kern="1200" dirty="0">
                          <a:solidFill>
                            <a:schemeClr val="dk1"/>
                          </a:solidFill>
                          <a:latin typeface="David" panose="020E0502060401010101" pitchFamily="34" charset="-79"/>
                          <a:ea typeface="+mn-ea"/>
                          <a:cs typeface="David" panose="020E0502060401010101" pitchFamily="34" charset="-79"/>
                        </a:rPr>
                        <a:t>הובלה</a:t>
                      </a:r>
                    </a:p>
                  </a:txBody>
                  <a:tcPr anchor="ctr"/>
                </a:tc>
                <a:tc>
                  <a:txBody>
                    <a:bodyPr/>
                    <a:lstStyle/>
                    <a:p>
                      <a:pPr algn="r" rtl="1"/>
                      <a:r>
                        <a:rPr kumimoji="0" lang="he-IL" sz="1600" kern="1200" dirty="0">
                          <a:solidFill>
                            <a:schemeClr val="dk1"/>
                          </a:solidFill>
                          <a:latin typeface="David" panose="020E0502060401010101" pitchFamily="34" charset="-79"/>
                          <a:ea typeface="+mn-ea"/>
                          <a:cs typeface="David" panose="020E0502060401010101" pitchFamily="34" charset="-79"/>
                        </a:rPr>
                        <a:t>מרצה בכיר מהמוסד האקדמי</a:t>
                      </a:r>
                    </a:p>
                  </a:txBody>
                  <a:tcPr anchor="ctr"/>
                </a:tc>
                <a:tc>
                  <a:txBody>
                    <a:bodyPr/>
                    <a:lstStyle/>
                    <a:p>
                      <a:pPr algn="r" rtl="1"/>
                      <a:r>
                        <a:rPr kumimoji="0" lang="he-IL" sz="1600" kern="1200" dirty="0">
                          <a:solidFill>
                            <a:schemeClr val="dk1"/>
                          </a:solidFill>
                          <a:latin typeface="David" panose="020E0502060401010101" pitchFamily="34" charset="-79"/>
                          <a:ea typeface="+mn-ea"/>
                          <a:cs typeface="David" panose="020E0502060401010101" pitchFamily="34" charset="-79"/>
                        </a:rPr>
                        <a:t>מדריך מב"ל, גוף מומחה לנושא, המוסד</a:t>
                      </a:r>
                      <a:r>
                        <a:rPr kumimoji="0" lang="he-IL" sz="1600" kern="1200" baseline="0" dirty="0">
                          <a:solidFill>
                            <a:schemeClr val="dk1"/>
                          </a:solidFill>
                          <a:latin typeface="David" panose="020E0502060401010101" pitchFamily="34" charset="-79"/>
                          <a:ea typeface="+mn-ea"/>
                          <a:cs typeface="David" panose="020E0502060401010101" pitchFamily="34" charset="-79"/>
                        </a:rPr>
                        <a:t> האקדמי (כנותן חסות)</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4"/>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600" b="1" kern="1200" dirty="0">
                          <a:solidFill>
                            <a:schemeClr val="dk1"/>
                          </a:solidFill>
                          <a:latin typeface="David" panose="020E0502060401010101" pitchFamily="34" charset="-79"/>
                          <a:ea typeface="+mn-ea"/>
                          <a:cs typeface="David" panose="020E0502060401010101" pitchFamily="34" charset="-79"/>
                        </a:rPr>
                        <a:t>שיטת הוראה</a:t>
                      </a: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he-IL" sz="1600" kern="1200" dirty="0">
                          <a:solidFill>
                            <a:schemeClr val="dk1"/>
                          </a:solidFill>
                          <a:latin typeface="David" panose="020E0502060401010101" pitchFamily="34" charset="-79"/>
                          <a:ea typeface="+mn-ea"/>
                          <a:cs typeface="David" panose="020E0502060401010101" pitchFamily="34" charset="-79"/>
                        </a:rPr>
                        <a:t>הרצאות- על בסיס מרצה מוביל והסטודנטים ודיון, מבוסס קבוצות קטנות</a:t>
                      </a:r>
                    </a:p>
                  </a:txBody>
                  <a:tcPr anchor="ctr"/>
                </a:tc>
                <a:tc>
                  <a:txBody>
                    <a:bodyPr/>
                    <a:lstStyle/>
                    <a:p>
                      <a:pPr algn="r" rtl="1"/>
                      <a:r>
                        <a:rPr kumimoji="0" lang="he-IL" sz="1600" kern="1200" dirty="0">
                          <a:solidFill>
                            <a:schemeClr val="dk1"/>
                          </a:solidFill>
                          <a:latin typeface="David" panose="020E0502060401010101" pitchFamily="34" charset="-79"/>
                          <a:ea typeface="+mn-ea"/>
                          <a:cs typeface="David" panose="020E0502060401010101" pitchFamily="34" charset="-79"/>
                        </a:rPr>
                        <a:t>הרצאה (ריבוי מרצים), רב-שיח, סיור, עיבוד סוף יום, מבוסס קבוצות קטנות</a:t>
                      </a:r>
                    </a:p>
                  </a:txBody>
                  <a:tcPr anchor="ctr"/>
                </a:tc>
                <a:extLst>
                  <a:ext uri="{0D108BD9-81ED-4DB2-BD59-A6C34878D82A}">
                    <a16:rowId xmlns:a16="http://schemas.microsoft.com/office/drawing/2014/main" val="10005"/>
                  </a:ext>
                </a:extLst>
              </a:tr>
              <a:tr h="370840">
                <a:tc>
                  <a:txBody>
                    <a:bodyPr/>
                    <a:lstStyle/>
                    <a:p>
                      <a:pPr algn="ctr" rtl="1"/>
                      <a:r>
                        <a:rPr kumimoji="0" lang="he-IL" sz="1600" b="1" kern="1200" dirty="0">
                          <a:solidFill>
                            <a:schemeClr val="dk1"/>
                          </a:solidFill>
                          <a:latin typeface="David" panose="020E0502060401010101" pitchFamily="34" charset="-79"/>
                          <a:ea typeface="+mn-ea"/>
                          <a:cs typeface="David" panose="020E0502060401010101" pitchFamily="34" charset="-79"/>
                        </a:rPr>
                        <a:t>דגשים</a:t>
                      </a:r>
                    </a:p>
                  </a:txBody>
                  <a:tcPr anchor="ctr"/>
                </a:tc>
                <a:tc gridSpan="2">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kumimoji="0" lang="he-IL" sz="1600" b="1" kern="1200" dirty="0">
                          <a:solidFill>
                            <a:schemeClr val="dk1"/>
                          </a:solidFill>
                          <a:latin typeface="David" panose="020E0502060401010101" pitchFamily="34" charset="-79"/>
                          <a:ea typeface="+mn-ea"/>
                          <a:cs typeface="David" panose="020E0502060401010101" pitchFamily="34" charset="-79"/>
                        </a:rPr>
                        <a:t>1) </a:t>
                      </a:r>
                      <a:r>
                        <a:rPr kumimoji="0" lang="he-IL" sz="1600" kern="1200" dirty="0">
                          <a:solidFill>
                            <a:schemeClr val="dk1"/>
                          </a:solidFill>
                          <a:latin typeface="David" panose="020E0502060401010101" pitchFamily="34" charset="-79"/>
                          <a:ea typeface="+mn-ea"/>
                          <a:cs typeface="David" panose="020E0502060401010101" pitchFamily="34" charset="-79"/>
                        </a:rPr>
                        <a:t>נושא הסמינר רלוונטי </a:t>
                      </a:r>
                      <a:r>
                        <a:rPr kumimoji="0" lang="he-IL" sz="1600" kern="1200" dirty="0" err="1">
                          <a:solidFill>
                            <a:schemeClr val="dk1"/>
                          </a:solidFill>
                          <a:latin typeface="David" panose="020E0502060401010101" pitchFamily="34" charset="-79"/>
                          <a:ea typeface="+mn-ea"/>
                          <a:cs typeface="David" panose="020E0502060401010101" pitchFamily="34" charset="-79"/>
                        </a:rPr>
                        <a:t>לבטל"ם</a:t>
                      </a:r>
                      <a:r>
                        <a:rPr kumimoji="0" lang="he-IL" sz="1600" kern="1200" dirty="0">
                          <a:solidFill>
                            <a:schemeClr val="dk1"/>
                          </a:solidFill>
                          <a:latin typeface="David" panose="020E0502060401010101" pitchFamily="34" charset="-79"/>
                          <a:ea typeface="+mn-ea"/>
                          <a:cs typeface="David" panose="020E0502060401010101" pitchFamily="34" charset="-79"/>
                        </a:rPr>
                        <a:t> (מאחת</a:t>
                      </a:r>
                      <a:r>
                        <a:rPr kumimoji="0" lang="he-IL" sz="1600" kern="1200" baseline="0" dirty="0">
                          <a:solidFill>
                            <a:schemeClr val="dk1"/>
                          </a:solidFill>
                          <a:latin typeface="David" panose="020E0502060401010101" pitchFamily="34" charset="-79"/>
                          <a:ea typeface="+mn-ea"/>
                          <a:cs typeface="David" panose="020E0502060401010101" pitchFamily="34" charset="-79"/>
                        </a:rPr>
                        <a:t> הרגליים או </a:t>
                      </a:r>
                      <a:r>
                        <a:rPr kumimoji="0" lang="he-IL" sz="1600" kern="1200" dirty="0">
                          <a:solidFill>
                            <a:schemeClr val="dk1"/>
                          </a:solidFill>
                          <a:latin typeface="David" panose="020E0502060401010101" pitchFamily="34" charset="-79"/>
                          <a:ea typeface="+mn-ea"/>
                          <a:cs typeface="David" panose="020E0502060401010101" pitchFamily="34" charset="-79"/>
                        </a:rPr>
                        <a:t>אינטגרטיבי</a:t>
                      </a:r>
                      <a:r>
                        <a:rPr kumimoji="0" lang="he-IL" sz="1600" kern="1200" baseline="0" dirty="0">
                          <a:solidFill>
                            <a:schemeClr val="dk1"/>
                          </a:solidFill>
                          <a:latin typeface="David" panose="020E0502060401010101" pitchFamily="34" charset="-79"/>
                          <a:ea typeface="+mn-ea"/>
                          <a:cs typeface="David" panose="020E0502060401010101" pitchFamily="34" charset="-79"/>
                        </a:rPr>
                        <a:t>), </a:t>
                      </a:r>
                      <a:r>
                        <a:rPr kumimoji="0" lang="he-IL" sz="1600" b="1" kern="1200" baseline="0" dirty="0">
                          <a:solidFill>
                            <a:schemeClr val="dk1"/>
                          </a:solidFill>
                          <a:latin typeface="David" panose="020E0502060401010101" pitchFamily="34" charset="-79"/>
                          <a:ea typeface="+mn-ea"/>
                          <a:cs typeface="David" panose="020E0502060401010101" pitchFamily="34" charset="-79"/>
                        </a:rPr>
                        <a:t>2) </a:t>
                      </a:r>
                      <a:r>
                        <a:rPr kumimoji="0" lang="he-IL" sz="1600" kern="1200" dirty="0">
                          <a:solidFill>
                            <a:schemeClr val="dk1"/>
                          </a:solidFill>
                          <a:latin typeface="David" panose="020E0502060401010101" pitchFamily="34" charset="-79"/>
                          <a:ea typeface="+mn-ea"/>
                          <a:cs typeface="David" panose="020E0502060401010101" pitchFamily="34" charset="-79"/>
                        </a:rPr>
                        <a:t>הבאת מרצים מקצוות הקשת של הנושא הנחקר, </a:t>
                      </a:r>
                      <a:r>
                        <a:rPr kumimoji="0" lang="he-IL" sz="1600" b="1" kern="1200" dirty="0">
                          <a:solidFill>
                            <a:schemeClr val="dk1"/>
                          </a:solidFill>
                          <a:latin typeface="David" panose="020E0502060401010101" pitchFamily="34" charset="-79"/>
                          <a:ea typeface="+mn-ea"/>
                          <a:cs typeface="David" panose="020E0502060401010101" pitchFamily="34" charset="-79"/>
                        </a:rPr>
                        <a:t>3) </a:t>
                      </a:r>
                      <a:r>
                        <a:rPr kumimoji="0" lang="he-IL" sz="1600" kern="1200" dirty="0">
                          <a:solidFill>
                            <a:schemeClr val="dk1"/>
                          </a:solidFill>
                          <a:latin typeface="David" panose="020E0502060401010101" pitchFamily="34" charset="-79"/>
                          <a:ea typeface="+mn-ea"/>
                          <a:cs typeface="David" panose="020E0502060401010101" pitchFamily="34" charset="-79"/>
                        </a:rPr>
                        <a:t>חלוקת</a:t>
                      </a:r>
                      <a:r>
                        <a:rPr kumimoji="0" lang="he-IL" sz="1600" kern="1200" baseline="0" dirty="0">
                          <a:solidFill>
                            <a:schemeClr val="dk1"/>
                          </a:solidFill>
                          <a:latin typeface="David" panose="020E0502060401010101" pitchFamily="34" charset="-79"/>
                          <a:ea typeface="+mn-ea"/>
                          <a:cs typeface="David" panose="020E0502060401010101" pitchFamily="34" charset="-79"/>
                        </a:rPr>
                        <a:t> החניכים לפי זיקתם לנושא- יכולים להיתרם ולתרום, </a:t>
                      </a:r>
                      <a:r>
                        <a:rPr kumimoji="0" lang="he-IL" sz="1600" b="1" kern="1200" baseline="0" dirty="0">
                          <a:solidFill>
                            <a:schemeClr val="dk1"/>
                          </a:solidFill>
                          <a:latin typeface="David" panose="020E0502060401010101" pitchFamily="34" charset="-79"/>
                          <a:ea typeface="+mn-ea"/>
                          <a:cs typeface="David" panose="020E0502060401010101" pitchFamily="34" charset="-79"/>
                        </a:rPr>
                        <a:t>4) </a:t>
                      </a:r>
                      <a:r>
                        <a:rPr kumimoji="0" lang="he-IL" sz="1600" kern="1200" baseline="0" dirty="0">
                          <a:solidFill>
                            <a:schemeClr val="dk1"/>
                          </a:solidFill>
                          <a:latin typeface="David" panose="020E0502060401010101" pitchFamily="34" charset="-79"/>
                          <a:ea typeface="+mn-ea"/>
                          <a:cs typeface="David" panose="020E0502060401010101" pitchFamily="34" charset="-79"/>
                        </a:rPr>
                        <a:t>שיבוץ בינ"ל לסמינר אחד</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tc hMerge="1">
                  <a:txBody>
                    <a:bodyPr/>
                    <a:lstStyle/>
                    <a:p>
                      <a:pPr algn="just" rtl="1"/>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6"/>
                  </a:ext>
                </a:extLst>
              </a:tr>
            </a:tbl>
          </a:graphicData>
        </a:graphic>
      </p:graphicFrame>
      <p:sp>
        <p:nvSpPr>
          <p:cNvPr id="5" name="מלבן מעוגל 4"/>
          <p:cNvSpPr/>
          <p:nvPr/>
        </p:nvSpPr>
        <p:spPr>
          <a:xfrm>
            <a:off x="612775" y="5517232"/>
            <a:ext cx="8153400" cy="8640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ctr"/>
          <a:lstStyle/>
          <a:p>
            <a:pPr>
              <a:lnSpc>
                <a:spcPct val="150000"/>
              </a:lnSpc>
            </a:pPr>
            <a:r>
              <a:rPr lang="he-IL" b="1" dirty="0">
                <a:latin typeface="David" panose="020E0502060401010101" pitchFamily="34" charset="-79"/>
                <a:cs typeface="David" panose="020E0502060401010101" pitchFamily="34" charset="-79"/>
              </a:rPr>
              <a:t>סמינר- </a:t>
            </a:r>
            <a:r>
              <a:rPr lang="he-IL" dirty="0">
                <a:latin typeface="David" panose="020E0502060401010101" pitchFamily="34" charset="-79"/>
                <a:cs typeface="David" panose="020E0502060401010101" pitchFamily="34" charset="-79"/>
              </a:rPr>
              <a:t>מגיע מהמילה 'זרע' (</a:t>
            </a:r>
            <a:r>
              <a:rPr lang="en-US" dirty="0">
                <a:latin typeface="David" panose="020E0502060401010101" pitchFamily="34" charset="-79"/>
                <a:cs typeface="David" panose="020E0502060401010101" pitchFamily="34" charset="-79"/>
              </a:rPr>
              <a:t>semen</a:t>
            </a:r>
            <a:r>
              <a:rPr lang="he-IL" dirty="0">
                <a:latin typeface="David" panose="020E0502060401010101" pitchFamily="34" charset="-79"/>
                <a:cs typeface="David" panose="020E0502060401010101" pitchFamily="34" charset="-79"/>
              </a:rPr>
              <a:t>). מפגש אקדמי- מחקרי בין חוקר לקבוצת סטודנטים </a:t>
            </a:r>
            <a:r>
              <a:rPr lang="he-IL" b="1" dirty="0">
                <a:latin typeface="David" panose="020E0502060401010101" pitchFamily="34" charset="-79"/>
                <a:cs typeface="David" panose="020E0502060401010101" pitchFamily="34" charset="-79"/>
              </a:rPr>
              <a:t>קטנה</a:t>
            </a:r>
            <a:r>
              <a:rPr lang="he-IL" dirty="0">
                <a:latin typeface="David" panose="020E0502060401010101" pitchFamily="34" charset="-79"/>
                <a:cs typeface="David" panose="020E0502060401010101" pitchFamily="34" charset="-79"/>
              </a:rPr>
              <a:t> על מנת לעסוק בנושא מחקרי </a:t>
            </a:r>
            <a:r>
              <a:rPr lang="he-IL" b="1" dirty="0">
                <a:latin typeface="David" panose="020E0502060401010101" pitchFamily="34" charset="-79"/>
                <a:cs typeface="David" panose="020E0502060401010101" pitchFamily="34" charset="-79"/>
              </a:rPr>
              <a:t>לעומק</a:t>
            </a:r>
            <a:r>
              <a:rPr lang="he-IL" dirty="0">
                <a:latin typeface="David" panose="020E0502060401010101" pitchFamily="34" charset="-79"/>
                <a:cs typeface="David" panose="020E0502060401010101" pitchFamily="34" charset="-79"/>
              </a:rPr>
              <a:t> (מספר מפגשים רב באותו עולם תוכן)</a:t>
            </a:r>
          </a:p>
        </p:txBody>
      </p:sp>
    </p:spTree>
    <p:extLst>
      <p:ext uri="{BB962C8B-B14F-4D97-AF65-F5344CB8AC3E}">
        <p14:creationId xmlns:p14="http://schemas.microsoft.com/office/powerpoint/2010/main" val="2561612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במת חניך </a:t>
            </a:r>
            <a:r>
              <a:rPr lang="he-IL" sz="24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TED</a:t>
            </a:r>
            <a:r>
              <a:rPr lang="he-IL" sz="24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he-IL" sz="18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27</a:t>
            </a:fld>
            <a:endParaRPr lang="he-IL" dirty="0"/>
          </a:p>
        </p:txBody>
      </p:sp>
      <p:sp>
        <p:nvSpPr>
          <p:cNvPr id="5" name="מציין מיקום תוכן 4"/>
          <p:cNvSpPr>
            <a:spLocks noGrp="1"/>
          </p:cNvSpPr>
          <p:nvPr>
            <p:ph sz="quarter" idx="1"/>
          </p:nvPr>
        </p:nvSpPr>
        <p:spPr>
          <a:xfrm>
            <a:off x="526003" y="1741512"/>
            <a:ext cx="8240172" cy="4855840"/>
          </a:xfrm>
        </p:spPr>
        <p:txBody>
          <a:bodyPr>
            <a:noAutofit/>
          </a:bodyPr>
          <a:lstStyle/>
          <a:p>
            <a:pPr lvl="0" fontAlgn="auto">
              <a:spcAft>
                <a:spcPts val="0"/>
              </a:spcAft>
              <a:buClr>
                <a:schemeClr val="accent1">
                  <a:lumMod val="50000"/>
                </a:schemeClr>
              </a:buClr>
              <a:buSzPct val="100000"/>
              <a:buFont typeface="Arial" panose="020B0604020202020204" pitchFamily="34" charset="0"/>
              <a:buChar char="•"/>
              <a:defRPr/>
            </a:pPr>
            <a:r>
              <a:rPr lang="he-IL" sz="1800" b="1" dirty="0">
                <a:latin typeface="David" panose="020E0502060401010101" pitchFamily="34" charset="-79"/>
                <a:cs typeface="David" panose="020E0502060401010101" pitchFamily="34" charset="-79"/>
              </a:rPr>
              <a:t>המטרה-</a:t>
            </a:r>
            <a:r>
              <a:rPr lang="he-IL" sz="1800" dirty="0">
                <a:latin typeface="David" panose="020E0502060401010101" pitchFamily="34" charset="-79"/>
                <a:cs typeface="David" panose="020E0502060401010101" pitchFamily="34" charset="-79"/>
              </a:rPr>
              <a:t> יכולת העברת מסר אפקטיבית כנדרש מבכיר</a:t>
            </a:r>
          </a:p>
          <a:p>
            <a:pPr lvl="0"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הכשרה נדרשת-</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רטוריקה ועמידה מול קהל (כולל </a:t>
            </a:r>
            <a:r>
              <a:rPr lang="en-US" sz="1600" dirty="0">
                <a:latin typeface="David" panose="020E0502060401010101" pitchFamily="34" charset="-79"/>
                <a:cs typeface="David" panose="020E0502060401010101" pitchFamily="34" charset="-79"/>
              </a:rPr>
              <a:t>Debate</a:t>
            </a:r>
            <a:r>
              <a:rPr lang="he-IL" sz="1600" dirty="0">
                <a:latin typeface="David" panose="020E0502060401010101" pitchFamily="34" charset="-79"/>
                <a:cs typeface="David" panose="020E0502060401010101" pitchFamily="34" charset="-79"/>
              </a:rPr>
              <a:t>?)</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פרזנטציה מנצחת (ע"פ דרישה)</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אינפוגרפיקה</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חשיבה יצירתית</a:t>
            </a:r>
          </a:p>
          <a:p>
            <a:pPr fontAlgn="auto">
              <a:spcAft>
                <a:spcPts val="0"/>
              </a:spcAft>
              <a:buClr>
                <a:schemeClr val="accent1">
                  <a:lumMod val="50000"/>
                </a:schemeClr>
              </a:buClr>
              <a:buSzPct val="100000"/>
              <a:buFont typeface="Arial" panose="020B0604020202020204" pitchFamily="34" charset="0"/>
              <a:buChar char="•"/>
              <a:defRPr/>
            </a:pPr>
            <a:r>
              <a:rPr lang="he-IL" sz="1900" dirty="0">
                <a:latin typeface="David" panose="020E0502060401010101" pitchFamily="34" charset="-79"/>
                <a:cs typeface="David" panose="020E0502060401010101" pitchFamily="34" charset="-79"/>
              </a:rPr>
              <a:t>נושאים-</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הצגה עצמית (מפגשי רשת)</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במת חניך- הצגת שינוי מרכזי</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תהליך שהוביל בארגונו</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כנס עבודות שנתית</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רפרט בקורסים</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הובלת סיורים, עיבודים </a:t>
            </a:r>
            <a:r>
              <a:rPr lang="he-IL" sz="1600" dirty="0" err="1">
                <a:latin typeface="David" panose="020E0502060401010101" pitchFamily="34" charset="-79"/>
                <a:cs typeface="David" panose="020E0502060401010101" pitchFamily="34" charset="-79"/>
              </a:rPr>
              <a:t>צוותיים</a:t>
            </a:r>
            <a:r>
              <a:rPr lang="he-IL" sz="1600" dirty="0">
                <a:latin typeface="David" panose="020E0502060401010101" pitchFamily="34" charset="-79"/>
                <a:cs typeface="David" panose="020E0502060401010101" pitchFamily="34" charset="-79"/>
              </a:rPr>
              <a:t> וכו'</a:t>
            </a:r>
          </a:p>
          <a:p>
            <a:pPr lvl="1"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הצגות לבכירים (מעטים)</a:t>
            </a: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0374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מיצוי החניך במב"ל</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28</a:t>
            </a:fld>
            <a:endParaRPr lang="he-IL" dirty="0"/>
          </a:p>
        </p:txBody>
      </p:sp>
      <p:sp>
        <p:nvSpPr>
          <p:cNvPr id="5" name="מציין מיקום תוכן 4"/>
          <p:cNvSpPr>
            <a:spLocks noGrp="1"/>
          </p:cNvSpPr>
          <p:nvPr>
            <p:ph sz="quarter" idx="1"/>
          </p:nvPr>
        </p:nvSpPr>
        <p:spPr>
          <a:xfrm>
            <a:off x="5508104" y="1556792"/>
            <a:ext cx="3397141" cy="5400600"/>
          </a:xfrm>
        </p:spPr>
        <p:txBody>
          <a:bodyPr>
            <a:noAutofit/>
          </a:bodyPr>
          <a:lstStyle/>
          <a:p>
            <a:pPr marL="0" indent="0" fontAlgn="auto">
              <a:lnSpc>
                <a:spcPct val="150000"/>
              </a:lnSpc>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אפשרויות מיצוי:</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הובלת קורס (סייבר..)</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תמיכת מדריך ברגל </a:t>
            </a:r>
            <a:r>
              <a:rPr lang="he-IL" sz="1600" dirty="0" err="1">
                <a:latin typeface="David" panose="020E0502060401010101" pitchFamily="34" charset="-79"/>
                <a:cs typeface="David" panose="020E0502060401010101" pitchFamily="34" charset="-79"/>
              </a:rPr>
              <a:t>בטל"ם</a:t>
            </a:r>
            <a:endParaRPr lang="he-IL"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הרצאות הכנה לסיורי חו"ל</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סקירת חניך</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מפגשי רשת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הובלת סיור</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יום עיון</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הובלת הצוות (</a:t>
            </a:r>
            <a:r>
              <a:rPr lang="he-IL" sz="1600" dirty="0" err="1">
                <a:latin typeface="David" panose="020E0502060401010101" pitchFamily="34" charset="-79"/>
                <a:cs typeface="David" panose="020E0502060401010101" pitchFamily="34" charset="-79"/>
              </a:rPr>
              <a:t>מפק"צ</a:t>
            </a:r>
            <a:r>
              <a:rPr lang="he-IL" sz="1600" dirty="0">
                <a:latin typeface="David" panose="020E0502060401010101" pitchFamily="34" charset="-79"/>
                <a:cs typeface="David" panose="020E0502060401010101" pitchFamily="34" charset="-79"/>
              </a:rPr>
              <a:t> תורן?)</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הובלת צוות בסימולציה</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נשיאות מב"ל</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חניכת בינלאומי (</a:t>
            </a:r>
            <a:r>
              <a:rPr lang="en-US" sz="1600" dirty="0">
                <a:latin typeface="David" panose="020E0502060401010101" pitchFamily="34" charset="-79"/>
                <a:cs typeface="David" panose="020E0502060401010101" pitchFamily="34" charset="-79"/>
              </a:rPr>
              <a:t>Buddy</a:t>
            </a:r>
            <a:r>
              <a:rPr lang="he-IL" sz="1600" dirty="0">
                <a:latin typeface="David" panose="020E0502060401010101" pitchFamily="34" charset="-79"/>
                <a:cs typeface="David" panose="020E0502060401010101" pitchFamily="34" charset="-79"/>
              </a:rPr>
              <a:t>)</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הצגות לבכירים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הובלת אירועים חברתיים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מיצוי בינלאומיים?</a:t>
            </a:r>
          </a:p>
          <a:p>
            <a:pPr fontAlgn="auto">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0" indent="0" fontAlgn="auto">
              <a:spcAft>
                <a:spcPts val="0"/>
              </a:spcAft>
              <a:buClr>
                <a:schemeClr val="accent1">
                  <a:lumMod val="50000"/>
                </a:schemeClr>
              </a:buClr>
              <a:buSzPct val="100000"/>
              <a:buNone/>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6" name="מלבן מעוגל 5"/>
          <p:cNvSpPr/>
          <p:nvPr/>
        </p:nvSpPr>
        <p:spPr>
          <a:xfrm>
            <a:off x="251520" y="4158208"/>
            <a:ext cx="4680000" cy="2367136"/>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סיכונים:</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פגיעה </a:t>
            </a:r>
            <a:r>
              <a:rPr lang="he-IL" sz="1600" b="1" dirty="0">
                <a:latin typeface="David" panose="020E0502060401010101" pitchFamily="34" charset="-79"/>
                <a:cs typeface="David" panose="020E0502060401010101" pitchFamily="34" charset="-79"/>
              </a:rPr>
              <a:t>בלמידת החניך </a:t>
            </a:r>
            <a:r>
              <a:rPr lang="he-IL" sz="1600" dirty="0">
                <a:latin typeface="David" panose="020E0502060401010101" pitchFamily="34" charset="-79"/>
                <a:cs typeface="David" panose="020E0502060401010101" pitchFamily="34" charset="-79"/>
              </a:rPr>
              <a:t>(עומס) או </a:t>
            </a:r>
            <a:r>
              <a:rPr lang="he-IL" sz="1600" b="1" dirty="0">
                <a:latin typeface="David" panose="020E0502060401010101" pitchFamily="34" charset="-79"/>
                <a:cs typeface="David" panose="020E0502060401010101" pitchFamily="34" charset="-79"/>
              </a:rPr>
              <a:t>במעמדו (</a:t>
            </a:r>
            <a:r>
              <a:rPr lang="he-IL" sz="1600" dirty="0">
                <a:latin typeface="David" panose="020E0502060401010101" pitchFamily="34" charset="-79"/>
                <a:cs typeface="David" panose="020E0502060401010101" pitchFamily="34" charset="-79"/>
              </a:rPr>
              <a:t>ביצוע חלש)</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פגיעת </a:t>
            </a:r>
            <a:r>
              <a:rPr lang="he-IL" sz="1600" b="1" dirty="0">
                <a:latin typeface="David" panose="020E0502060401010101" pitchFamily="34" charset="-79"/>
                <a:cs typeface="David" panose="020E0502060401010101" pitchFamily="34" charset="-79"/>
              </a:rPr>
              <a:t>בלמידת הקורס- </a:t>
            </a:r>
            <a:r>
              <a:rPr lang="he-IL" sz="1600" dirty="0">
                <a:latin typeface="David" panose="020E0502060401010101" pitchFamily="34" charset="-79"/>
                <a:cs typeface="David" panose="020E0502060401010101" pitchFamily="34" charset="-79"/>
              </a:rPr>
              <a:t>רמה </a:t>
            </a:r>
            <a:r>
              <a:rPr lang="he-IL" sz="1600" u="sng" dirty="0">
                <a:latin typeface="David" panose="020E0502060401010101" pitchFamily="34" charset="-79"/>
                <a:cs typeface="David" panose="020E0502060401010101" pitchFamily="34" charset="-79"/>
              </a:rPr>
              <a:t>נמוכה</a:t>
            </a:r>
            <a:r>
              <a:rPr lang="he-IL" sz="1600" dirty="0">
                <a:latin typeface="David" panose="020E0502060401010101" pitchFamily="34" charset="-79"/>
                <a:cs typeface="David" panose="020E0502060401010101" pitchFamily="34" charset="-79"/>
              </a:rPr>
              <a:t> של תוכן ו</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או תוכן </a:t>
            </a:r>
            <a:r>
              <a:rPr lang="he-IL" sz="1600" u="sng" dirty="0">
                <a:latin typeface="David" panose="020E0502060401010101" pitchFamily="34" charset="-79"/>
                <a:cs typeface="David" panose="020E0502060401010101" pitchFamily="34" charset="-79"/>
              </a:rPr>
              <a:t>לא </a:t>
            </a:r>
            <a:r>
              <a:rPr lang="he-IL" sz="1600" u="sng" dirty="0" err="1">
                <a:latin typeface="David" panose="020E0502060401010101" pitchFamily="34" charset="-79"/>
                <a:cs typeface="David" panose="020E0502060401010101" pitchFamily="34" charset="-79"/>
              </a:rPr>
              <a:t>ליבתי</a:t>
            </a:r>
            <a:r>
              <a:rPr lang="he-IL" sz="1600" u="sng"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(למול יעדי מב"ל)</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r>
              <a:rPr lang="he-IL" sz="1600" u="sng" dirty="0">
                <a:latin typeface="David" panose="020E0502060401010101" pitchFamily="34" charset="-79"/>
                <a:cs typeface="David" panose="020E0502060401010101" pitchFamily="34" charset="-79"/>
              </a:rPr>
              <a:t>העמסת</a:t>
            </a:r>
            <a:r>
              <a:rPr lang="he-IL" sz="1600" dirty="0">
                <a:latin typeface="David" panose="020E0502060401010101" pitchFamily="34" charset="-79"/>
                <a:cs typeface="David" panose="020E0502060401010101" pitchFamily="34" charset="-79"/>
              </a:rPr>
              <a:t> גרף מב"ל</a:t>
            </a:r>
          </a:p>
          <a:p>
            <a:pPr marL="265113" indent="-179388">
              <a:lnSpc>
                <a:spcPct val="150000"/>
              </a:lnSpc>
              <a:buFont typeface="Arial" panose="020B0604020202020204" pitchFamily="34" charset="0"/>
              <a:buChar char="•"/>
            </a:pPr>
            <a:r>
              <a:rPr lang="he-IL" sz="1600" b="1" dirty="0">
                <a:latin typeface="David" panose="020E0502060401010101" pitchFamily="34" charset="-79"/>
                <a:cs typeface="David" panose="020E0502060401010101" pitchFamily="34" charset="-79"/>
              </a:rPr>
              <a:t>פגיעה במעמד המדריך </a:t>
            </a:r>
            <a:r>
              <a:rPr lang="he-IL" sz="1600" dirty="0">
                <a:latin typeface="David" panose="020E0502060401010101" pitchFamily="34" charset="-79"/>
                <a:cs typeface="David" panose="020E0502060401010101" pitchFamily="34" charset="-79"/>
              </a:rPr>
              <a:t>(הפרטת המשימות)</a:t>
            </a:r>
          </a:p>
          <a:p>
            <a:pPr marL="265113" indent="-179388">
              <a:lnSpc>
                <a:spcPct val="150000"/>
              </a:lnSpc>
              <a:buFont typeface="Arial" panose="020B0604020202020204" pitchFamily="34" charset="0"/>
              <a:buChar char="•"/>
            </a:pPr>
            <a:r>
              <a:rPr lang="he-IL" sz="1600" b="1" dirty="0">
                <a:latin typeface="David" panose="020E0502060401010101" pitchFamily="34" charset="-79"/>
                <a:cs typeface="David" panose="020E0502060401010101" pitchFamily="34" charset="-79"/>
              </a:rPr>
              <a:t>'הטיית בכירים' </a:t>
            </a:r>
            <a:r>
              <a:rPr lang="he-IL" sz="1600" dirty="0">
                <a:latin typeface="David" panose="020E0502060401010101" pitchFamily="34" charset="-79"/>
                <a:cs typeface="David" panose="020E0502060401010101" pitchFamily="34" charset="-79"/>
              </a:rPr>
              <a:t>בהזדמנויות למידה</a:t>
            </a:r>
          </a:p>
        </p:txBody>
      </p:sp>
      <p:sp>
        <p:nvSpPr>
          <p:cNvPr id="7" name="מלבן מעוגל 6"/>
          <p:cNvSpPr/>
          <p:nvPr/>
        </p:nvSpPr>
        <p:spPr>
          <a:xfrm>
            <a:off x="251520" y="2022887"/>
            <a:ext cx="4680000" cy="1910169"/>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הזדמנויות הלמידה בעזרת החניך:</a:t>
            </a:r>
          </a:p>
          <a:p>
            <a:pPr marL="265113" indent="-179388">
              <a:lnSpc>
                <a:spcPct val="150000"/>
              </a:lnSpc>
              <a:buFont typeface="Arial" panose="020B0604020202020204" pitchFamily="34" charset="0"/>
              <a:buChar char="•"/>
            </a:pPr>
            <a:r>
              <a:rPr lang="he-IL" sz="1600" b="1" dirty="0">
                <a:latin typeface="David" panose="020E0502060401010101" pitchFamily="34" charset="-79"/>
                <a:cs typeface="David" panose="020E0502060401010101" pitchFamily="34" charset="-79"/>
              </a:rPr>
              <a:t>למידת עומק </a:t>
            </a:r>
            <a:r>
              <a:rPr lang="he-IL" sz="1600" dirty="0">
                <a:latin typeface="David" panose="020E0502060401010101" pitchFamily="34" charset="-79"/>
                <a:cs typeface="David" panose="020E0502060401010101" pitchFamily="34" charset="-79"/>
              </a:rPr>
              <a:t>של החניך והעלאת המוטיבציה</a:t>
            </a:r>
          </a:p>
          <a:p>
            <a:pPr marL="265113" indent="-179388">
              <a:lnSpc>
                <a:spcPct val="150000"/>
              </a:lnSpc>
              <a:buFont typeface="Arial" panose="020B0604020202020204" pitchFamily="34" charset="0"/>
              <a:buChar char="•"/>
            </a:pPr>
            <a:r>
              <a:rPr lang="he-IL" sz="1600" b="1" dirty="0">
                <a:latin typeface="David" panose="020E0502060401010101" pitchFamily="34" charset="-79"/>
                <a:cs typeface="David" panose="020E0502060401010101" pitchFamily="34" charset="-79"/>
              </a:rPr>
              <a:t>פרגון ורצון </a:t>
            </a:r>
            <a:r>
              <a:rPr lang="he-IL" sz="1600" dirty="0">
                <a:latin typeface="David" panose="020E0502060401010101" pitchFamily="34" charset="-79"/>
                <a:cs typeface="David" panose="020E0502060401010101" pitchFamily="34" charset="-79"/>
              </a:rPr>
              <a:t>ללמוד מצד חברי הקורס</a:t>
            </a:r>
          </a:p>
          <a:p>
            <a:pPr marL="265113" indent="-179388">
              <a:lnSpc>
                <a:spcPct val="150000"/>
              </a:lnSpc>
              <a:buFont typeface="Arial" panose="020B0604020202020204" pitchFamily="34" charset="0"/>
              <a:buChar char="•"/>
            </a:pPr>
            <a:r>
              <a:rPr lang="he-IL" sz="1600" b="1" dirty="0">
                <a:latin typeface="David" panose="020E0502060401010101" pitchFamily="34" charset="-79"/>
                <a:cs typeface="David" panose="020E0502060401010101" pitchFamily="34" charset="-79"/>
              </a:rPr>
              <a:t>תכנים ייחודיים </a:t>
            </a:r>
            <a:r>
              <a:rPr lang="he-IL" sz="1600" dirty="0">
                <a:latin typeface="David" panose="020E0502060401010101" pitchFamily="34" charset="-79"/>
                <a:cs typeface="David" panose="020E0502060401010101" pitchFamily="34" charset="-79"/>
              </a:rPr>
              <a:t>הנובעים מקשרים וכו'</a:t>
            </a:r>
          </a:p>
          <a:p>
            <a:pPr marL="265113" indent="-179388">
              <a:lnSpc>
                <a:spcPct val="150000"/>
              </a:lnSpc>
              <a:buFont typeface="Arial" panose="020B0604020202020204" pitchFamily="34" charset="0"/>
              <a:buChar char="•"/>
            </a:pPr>
            <a:r>
              <a:rPr lang="he-IL" sz="1600" b="1" dirty="0">
                <a:latin typeface="David" panose="020E0502060401010101" pitchFamily="34" charset="-79"/>
                <a:cs typeface="David" panose="020E0502060401010101" pitchFamily="34" charset="-79"/>
              </a:rPr>
              <a:t>העלאת רמת ההיכרות </a:t>
            </a:r>
            <a:r>
              <a:rPr lang="he-IL" sz="1600" dirty="0">
                <a:latin typeface="David" panose="020E0502060401010101" pitchFamily="34" charset="-79"/>
                <a:cs typeface="David" panose="020E0502060401010101" pitchFamily="34" charset="-79"/>
              </a:rPr>
              <a:t>בין חברי הקורס</a:t>
            </a:r>
          </a:p>
        </p:txBody>
      </p:sp>
      <p:sp>
        <p:nvSpPr>
          <p:cNvPr id="2" name="סוגר מסולסל שמאלי 1"/>
          <p:cNvSpPr/>
          <p:nvPr/>
        </p:nvSpPr>
        <p:spPr>
          <a:xfrm>
            <a:off x="6084168" y="2276872"/>
            <a:ext cx="360040" cy="115212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 name="TextBox 2"/>
          <p:cNvSpPr txBox="1"/>
          <p:nvPr/>
        </p:nvSpPr>
        <p:spPr>
          <a:xfrm>
            <a:off x="5364088" y="2388989"/>
            <a:ext cx="792088" cy="923330"/>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חניך כמוקד ידע</a:t>
            </a:r>
          </a:p>
        </p:txBody>
      </p:sp>
      <p:sp>
        <p:nvSpPr>
          <p:cNvPr id="9" name="סוגר מסולסל שמאלי 8"/>
          <p:cNvSpPr/>
          <p:nvPr/>
        </p:nvSpPr>
        <p:spPr>
          <a:xfrm>
            <a:off x="6084168" y="3573016"/>
            <a:ext cx="360040" cy="720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TextBox 9"/>
          <p:cNvSpPr txBox="1"/>
          <p:nvPr/>
        </p:nvSpPr>
        <p:spPr>
          <a:xfrm>
            <a:off x="5220072" y="3604233"/>
            <a:ext cx="936104"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חניך כמתורגל</a:t>
            </a:r>
          </a:p>
        </p:txBody>
      </p:sp>
      <p:sp>
        <p:nvSpPr>
          <p:cNvPr id="11" name="סוגר מסולסל שמאלי 10"/>
          <p:cNvSpPr/>
          <p:nvPr/>
        </p:nvSpPr>
        <p:spPr>
          <a:xfrm>
            <a:off x="6084168" y="4509120"/>
            <a:ext cx="360040" cy="1512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TextBox 11"/>
          <p:cNvSpPr txBox="1"/>
          <p:nvPr/>
        </p:nvSpPr>
        <p:spPr>
          <a:xfrm>
            <a:off x="5220072" y="4932276"/>
            <a:ext cx="936104"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חניך כבכיר</a:t>
            </a:r>
          </a:p>
        </p:txBody>
      </p:sp>
    </p:spTree>
    <p:extLst>
      <p:ext uri="{BB962C8B-B14F-4D97-AF65-F5344CB8AC3E}">
        <p14:creationId xmlns:p14="http://schemas.microsoft.com/office/powerpoint/2010/main" val="208013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מבנה שבוע- עקרונות מנחים</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29</a:t>
            </a:fld>
            <a:endParaRPr lang="he-IL" dirty="0"/>
          </a:p>
        </p:txBody>
      </p:sp>
      <p:sp>
        <p:nvSpPr>
          <p:cNvPr id="11" name="מלבן מעוגל 10"/>
          <p:cNvSpPr/>
          <p:nvPr/>
        </p:nvSpPr>
        <p:spPr>
          <a:xfrm>
            <a:off x="235801" y="4617400"/>
            <a:ext cx="4840255" cy="21959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he-IL" b="1" dirty="0">
                <a:solidFill>
                  <a:schemeClr val="bg1"/>
                </a:solidFill>
                <a:cs typeface="David" pitchFamily="2" charset="-79"/>
              </a:rPr>
              <a:t>הנחיות תכנון מ"ד:</a:t>
            </a:r>
            <a:endParaRPr lang="he-IL" b="1" dirty="0">
              <a:solidFill>
                <a:schemeClr val="bg1"/>
              </a:solidFill>
              <a:latin typeface="David" panose="020E0502060401010101" pitchFamily="34" charset="-79"/>
              <a:cs typeface="David" panose="020E0502060401010101" pitchFamily="34" charset="-79"/>
            </a:endParaRPr>
          </a:p>
          <a:p>
            <a:pPr marL="285750" indent="-192088" algn="just">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22 ימי ע"ע, 16 ימי אוניברסיטה</a:t>
            </a:r>
          </a:p>
          <a:p>
            <a:pPr marL="742950" lvl="1"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עונת ליבה-13 ימי ע"ע, 8 ימי אוניברסיטה</a:t>
            </a:r>
          </a:p>
          <a:p>
            <a:pPr marL="742950" lvl="1"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עונת מתקדמת- 9 ימי ע"ע, 8 ימי אוניברסיטה</a:t>
            </a:r>
          </a:p>
          <a:p>
            <a:pPr marL="285750" indent="-192088" algn="just">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ימי ע"ע בחודש הראשון יוקדשו לתכנים רכים</a:t>
            </a:r>
          </a:p>
          <a:p>
            <a:pPr marL="285750" indent="-192088" algn="just">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ללא ימי ע"ע ממאי ועד סוף קורס</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שעת מפקד אחת לחודש ביום חמישי הראשון בכל חודש</a:t>
            </a:r>
          </a:p>
          <a:p>
            <a:pPr marL="285750" indent="-192088" algn="just">
              <a:buClr>
                <a:schemeClr val="bg1"/>
              </a:buClr>
              <a:buSzPct val="100000"/>
              <a:buFont typeface="Arial" panose="020B0604020202020204" pitchFamily="34" charset="0"/>
              <a:buChar char="•"/>
              <a:defRPr/>
            </a:pPr>
            <a:r>
              <a:rPr lang="he-IL" sz="1600" dirty="0">
                <a:solidFill>
                  <a:srgbClr val="F86F4A"/>
                </a:solidFill>
                <a:latin typeface="David" panose="020E0502060401010101" pitchFamily="34" charset="-79"/>
                <a:cs typeface="David" panose="020E0502060401010101" pitchFamily="34" charset="-79"/>
              </a:rPr>
              <a:t>אחת לחודשיים, יום ראשון הדממה</a:t>
            </a: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93662" algn="just">
              <a:lnSpc>
                <a:spcPct val="150000"/>
              </a:lnSpc>
              <a:buClr>
                <a:schemeClr val="bg1"/>
              </a:buClr>
              <a:buSzPct val="100000"/>
              <a:defRPr/>
            </a:pPr>
            <a:endParaRPr lang="he-IL" sz="1600"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sp>
        <p:nvSpPr>
          <p:cNvPr id="9" name="מלבן מעוגל 8"/>
          <p:cNvSpPr/>
          <p:nvPr/>
        </p:nvSpPr>
        <p:spPr>
          <a:xfrm>
            <a:off x="2915816" y="1562546"/>
            <a:ext cx="6064391" cy="3018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36000" rtlCol="1" anchor="t"/>
          <a:lstStyle/>
          <a:p>
            <a:pPr algn="just"/>
            <a:r>
              <a:rPr lang="he-IL" b="1" dirty="0">
                <a:solidFill>
                  <a:schemeClr val="bg1"/>
                </a:solidFill>
                <a:cs typeface="David" pitchFamily="2" charset="-79"/>
              </a:rPr>
              <a:t>מתחים:</a:t>
            </a:r>
            <a:endParaRPr lang="he-IL" b="1" dirty="0">
              <a:solidFill>
                <a:schemeClr val="bg1"/>
              </a:solidFill>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הספק למול יכולת ספיקה (למידת מבוגרים)</a:t>
            </a:r>
          </a:p>
          <a:p>
            <a:pPr marL="285750" indent="-192088" algn="just">
              <a:lnSpc>
                <a:spcPct val="150000"/>
              </a:lnSpc>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שנת למידה והתפתחות לעומת שנת משפחה</a:t>
            </a:r>
          </a:p>
          <a:p>
            <a:pPr marL="285750" indent="-192088" algn="just">
              <a:lnSpc>
                <a:spcPct val="150000"/>
              </a:lnSpc>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מענה דיפרנציאלי לאנשים (מרחק מגורים, כוננות, מוכנות לתפקיד הבא)</a:t>
            </a:r>
          </a:p>
          <a:p>
            <a:pPr marL="285750" indent="-192088" algn="just">
              <a:lnSpc>
                <a:spcPct val="150000"/>
              </a:lnSpc>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זמן ללמידה א-פורמלית (שיחות קפיטריה)</a:t>
            </a:r>
          </a:p>
          <a:p>
            <a:pPr marL="285750" indent="-192088" algn="just">
              <a:lnSpc>
                <a:spcPct val="150000"/>
              </a:lnSpc>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זמן ללמידה עצמית</a:t>
            </a:r>
          </a:p>
          <a:p>
            <a:pPr marL="285750" indent="-192088" algn="just">
              <a:lnSpc>
                <a:spcPct val="150000"/>
              </a:lnSpc>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יציבות (סדירות </a:t>
            </a:r>
            <a:r>
              <a:rPr lang="he-IL" sz="1600" dirty="0" err="1">
                <a:latin typeface="David" panose="020E0502060401010101" pitchFamily="34" charset="-79"/>
                <a:cs typeface="David" panose="020E0502060401010101" pitchFamily="34" charset="-79"/>
              </a:rPr>
              <a:t>הלו"ז</a:t>
            </a:r>
            <a:r>
              <a:rPr lang="he-IL" sz="1600" dirty="0">
                <a:latin typeface="David" panose="020E0502060401010101" pitchFamily="34" charset="-79"/>
                <a:cs typeface="David" panose="020E0502060401010101" pitchFamily="34" charset="-79"/>
              </a:rPr>
              <a:t>) מול גמישות</a:t>
            </a:r>
          </a:p>
          <a:p>
            <a:pPr marL="285750" indent="-192088" algn="just">
              <a:lnSpc>
                <a:spcPct val="150000"/>
              </a:lnSpc>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זמן סגל</a:t>
            </a:r>
          </a:p>
          <a:p>
            <a:pPr marL="285750" indent="-192088" algn="just">
              <a:lnSpc>
                <a:spcPct val="150000"/>
              </a:lnSpc>
              <a:buClr>
                <a:schemeClr val="bg1"/>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93662" algn="just">
              <a:lnSpc>
                <a:spcPct val="150000"/>
              </a:lnSpc>
              <a:buClr>
                <a:schemeClr val="bg1"/>
              </a:buClr>
              <a:buSzPct val="100000"/>
              <a:defRPr/>
            </a:pPr>
            <a:endParaRPr lang="he-IL" sz="1600"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176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161" y="696961"/>
            <a:ext cx="3490233" cy="5201789"/>
          </a:xfrm>
          <a:prstGeom prst="rect">
            <a:avLst/>
          </a:prstGeom>
        </p:spPr>
      </p:pic>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1889" t="39477" r="539" b="-358"/>
          <a:stretch/>
        </p:blipFill>
        <p:spPr>
          <a:xfrm>
            <a:off x="1" y="857250"/>
            <a:ext cx="5745161" cy="5143500"/>
          </a:xfrm>
          <a:prstGeom prst="rect">
            <a:avLst/>
          </a:prstGeom>
        </p:spPr>
      </p:pic>
    </p:spTree>
    <p:extLst>
      <p:ext uri="{BB962C8B-B14F-4D97-AF65-F5344CB8AC3E}">
        <p14:creationId xmlns:p14="http://schemas.microsoft.com/office/powerpoint/2010/main" val="37950509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מבנה שבוע עקרוני- חלופות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30</a:t>
            </a:fld>
            <a:endParaRPr lang="he-IL" dirty="0"/>
          </a:p>
        </p:txBody>
      </p:sp>
      <p:graphicFrame>
        <p:nvGraphicFramePr>
          <p:cNvPr id="3" name="טבלה 2"/>
          <p:cNvGraphicFramePr>
            <a:graphicFrameLocks noGrp="1"/>
          </p:cNvGraphicFramePr>
          <p:nvPr>
            <p:extLst>
              <p:ext uri="{D42A27DB-BD31-4B8C-83A1-F6EECF244321}">
                <p14:modId xmlns:p14="http://schemas.microsoft.com/office/powerpoint/2010/main" val="1368053381"/>
              </p:ext>
            </p:extLst>
          </p:nvPr>
        </p:nvGraphicFramePr>
        <p:xfrm>
          <a:off x="2297220" y="1575635"/>
          <a:ext cx="6696743" cy="2585720"/>
        </p:xfrm>
        <a:graphic>
          <a:graphicData uri="http://schemas.openxmlformats.org/drawingml/2006/table">
            <a:tbl>
              <a:tblPr rtl="1" firstRow="1" bandRow="1">
                <a:tableStyleId>{5C22544A-7EE6-4342-B048-85BDC9FD1C3A}</a:tableStyleId>
              </a:tblPr>
              <a:tblGrid>
                <a:gridCol w="1317108">
                  <a:extLst>
                    <a:ext uri="{9D8B030D-6E8A-4147-A177-3AD203B41FA5}">
                      <a16:colId xmlns:a16="http://schemas.microsoft.com/office/drawing/2014/main" val="20000"/>
                    </a:ext>
                  </a:extLst>
                </a:gridCol>
                <a:gridCol w="802796">
                  <a:extLst>
                    <a:ext uri="{9D8B030D-6E8A-4147-A177-3AD203B41FA5}">
                      <a16:colId xmlns:a16="http://schemas.microsoft.com/office/drawing/2014/main" val="20001"/>
                    </a:ext>
                  </a:extLst>
                </a:gridCol>
                <a:gridCol w="1336464">
                  <a:extLst>
                    <a:ext uri="{9D8B030D-6E8A-4147-A177-3AD203B41FA5}">
                      <a16:colId xmlns:a16="http://schemas.microsoft.com/office/drawing/2014/main" val="20002"/>
                    </a:ext>
                  </a:extLst>
                </a:gridCol>
                <a:gridCol w="1080125">
                  <a:extLst>
                    <a:ext uri="{9D8B030D-6E8A-4147-A177-3AD203B41FA5}">
                      <a16:colId xmlns:a16="http://schemas.microsoft.com/office/drawing/2014/main" val="20003"/>
                    </a:ext>
                  </a:extLst>
                </a:gridCol>
                <a:gridCol w="1080125">
                  <a:extLst>
                    <a:ext uri="{9D8B030D-6E8A-4147-A177-3AD203B41FA5}">
                      <a16:colId xmlns:a16="http://schemas.microsoft.com/office/drawing/2014/main" val="20004"/>
                    </a:ext>
                  </a:extLst>
                </a:gridCol>
                <a:gridCol w="1080125">
                  <a:extLst>
                    <a:ext uri="{9D8B030D-6E8A-4147-A177-3AD203B41FA5}">
                      <a16:colId xmlns:a16="http://schemas.microsoft.com/office/drawing/2014/main" val="20005"/>
                    </a:ext>
                  </a:extLst>
                </a:gridCol>
              </a:tblGrid>
              <a:tr h="370840">
                <a:tc>
                  <a:txBody>
                    <a:bodyPr/>
                    <a:lstStyle/>
                    <a:p>
                      <a:pPr algn="ctr" rtl="1"/>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tc>
                <a:tc>
                  <a:txBody>
                    <a:bodyPr/>
                    <a:lstStyle/>
                    <a:p>
                      <a:pPr algn="ctr" rtl="1"/>
                      <a:r>
                        <a:rPr lang="he-IL" dirty="0">
                          <a:latin typeface="David" panose="020E0502060401010101" pitchFamily="34" charset="-79"/>
                          <a:cs typeface="David" panose="020E0502060401010101" pitchFamily="34" charset="-79"/>
                        </a:rPr>
                        <a:t>א'</a:t>
                      </a:r>
                    </a:p>
                  </a:txBody>
                  <a:tcPr anchor="ctr"/>
                </a:tc>
                <a:tc>
                  <a:txBody>
                    <a:bodyPr/>
                    <a:lstStyle/>
                    <a:p>
                      <a:pPr algn="ctr" rtl="1"/>
                      <a:r>
                        <a:rPr lang="he-IL" dirty="0">
                          <a:latin typeface="David" panose="020E0502060401010101" pitchFamily="34" charset="-79"/>
                          <a:cs typeface="David" panose="020E0502060401010101" pitchFamily="34" charset="-79"/>
                        </a:rPr>
                        <a:t>ב'</a:t>
                      </a:r>
                    </a:p>
                  </a:txBody>
                  <a:tcPr anchor="ctr"/>
                </a:tc>
                <a:tc>
                  <a:txBody>
                    <a:bodyPr/>
                    <a:lstStyle/>
                    <a:p>
                      <a:pPr algn="ctr" rtl="1"/>
                      <a:r>
                        <a:rPr lang="he-IL" dirty="0">
                          <a:latin typeface="David" panose="020E0502060401010101" pitchFamily="34" charset="-79"/>
                          <a:cs typeface="David" panose="020E0502060401010101" pitchFamily="34" charset="-79"/>
                        </a:rPr>
                        <a:t>ג'</a:t>
                      </a:r>
                    </a:p>
                  </a:txBody>
                  <a:tcPr anchor="ctr"/>
                </a:tc>
                <a:tc>
                  <a:txBody>
                    <a:bodyPr/>
                    <a:lstStyle/>
                    <a:p>
                      <a:pPr algn="ctr" rtl="1"/>
                      <a:r>
                        <a:rPr lang="he-IL" dirty="0">
                          <a:latin typeface="David" panose="020E0502060401010101" pitchFamily="34" charset="-79"/>
                          <a:cs typeface="David" panose="020E0502060401010101" pitchFamily="34" charset="-79"/>
                        </a:rPr>
                        <a:t>ד'</a:t>
                      </a:r>
                    </a:p>
                  </a:txBody>
                  <a:tcPr anchor="ctr"/>
                </a:tc>
                <a:tc>
                  <a:txBody>
                    <a:bodyPr/>
                    <a:lstStyle/>
                    <a:p>
                      <a:pPr algn="ctr" rtl="1"/>
                      <a:r>
                        <a:rPr lang="he-IL" dirty="0">
                          <a:latin typeface="David" panose="020E0502060401010101" pitchFamily="34" charset="-79"/>
                          <a:cs typeface="David" panose="020E0502060401010101" pitchFamily="34" charset="-79"/>
                        </a:rPr>
                        <a:t>ה'</a:t>
                      </a:r>
                    </a:p>
                  </a:txBody>
                  <a:tcPr anchor="ctr"/>
                </a:tc>
                <a:extLst>
                  <a:ext uri="{0D108BD9-81ED-4DB2-BD59-A6C34878D82A}">
                    <a16:rowId xmlns:a16="http://schemas.microsoft.com/office/drawing/2014/main" val="10000"/>
                  </a:ext>
                </a:extLst>
              </a:tr>
              <a:tr h="370840">
                <a:tc>
                  <a:txBody>
                    <a:bodyPr/>
                    <a:lstStyle/>
                    <a:p>
                      <a:pPr algn="just" rtl="1"/>
                      <a:r>
                        <a:rPr lang="he-IL" dirty="0">
                          <a:latin typeface="David" panose="020E0502060401010101" pitchFamily="34" charset="-79"/>
                          <a:cs typeface="David" panose="020E0502060401010101" pitchFamily="34" charset="-79"/>
                        </a:rPr>
                        <a:t>6:30-8:00</a:t>
                      </a:r>
                    </a:p>
                  </a:txBody>
                  <a:tcPr/>
                </a:tc>
                <a:tc>
                  <a:txBody>
                    <a:bodyPr/>
                    <a:lstStyle/>
                    <a:p>
                      <a:pPr algn="just" rtl="1"/>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just" rtl="1"/>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ctr" rtl="1"/>
                      <a:r>
                        <a:rPr lang="he-IL" dirty="0">
                          <a:solidFill>
                            <a:srgbClr val="F86F4A"/>
                          </a:solidFill>
                          <a:latin typeface="David" panose="020E0502060401010101" pitchFamily="34" charset="-79"/>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a:txBody>
                    <a:bodyPr/>
                    <a:lstStyle/>
                    <a:p>
                      <a:pPr algn="just" rtl="1"/>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ctr" rtl="1"/>
                      <a:r>
                        <a:rPr lang="he-IL" dirty="0">
                          <a:solidFill>
                            <a:srgbClr val="F86F4A"/>
                          </a:solidFill>
                          <a:latin typeface="David" panose="020E0502060401010101" pitchFamily="34" charset="-79"/>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7813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10:30-12:00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מחקר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 אוניברסיטה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רגיל</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no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רגיל</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רגיל</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13:00-14:15</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וכתיבה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(מעונת ליבה)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(4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(4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(4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7813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14:30-16:00</a:t>
                      </a:r>
                    </a:p>
                  </a:txBody>
                  <a:tcPr>
                    <a:lnR w="28575" cap="flat" cmpd="sng" algn="ctr">
                      <a:solidFill>
                        <a:schemeClr val="tx1"/>
                      </a:solidFill>
                      <a:prstDash val="solid"/>
                      <a:round/>
                      <a:headEnd type="none" w="med" len="med"/>
                      <a:tailEnd type="none" w="med" len="med"/>
                    </a:lnR>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16:30-18:00</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he-IL" b="1" kern="1200" dirty="0">
                          <a:solidFill>
                            <a:srgbClr val="FF0000"/>
                          </a:solidFill>
                          <a:latin typeface="David" panose="020E0502060401010101" pitchFamily="34" charset="-79"/>
                          <a:ea typeface="+mn-ea"/>
                          <a:cs typeface="David" panose="020E0502060401010101" pitchFamily="34" charset="-79"/>
                        </a:rPr>
                        <a:t>מצב </a:t>
                      </a:r>
                    </a:p>
                  </a:txBody>
                  <a:tcPr>
                    <a:lnT w="28575"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he-IL" b="1" kern="1200" dirty="0">
                          <a:solidFill>
                            <a:srgbClr val="FF0000"/>
                          </a:solidFill>
                          <a:latin typeface="David" panose="020E0502060401010101" pitchFamily="34" charset="-79"/>
                          <a:ea typeface="+mn-ea"/>
                          <a:cs typeface="David" panose="020E0502060401010101" pitchFamily="34" charset="-79"/>
                        </a:rPr>
                        <a:t>קיים</a:t>
                      </a:r>
                    </a:p>
                  </a:txBody>
                  <a:tcPr>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solidFill>
                          <a:srgbClr val="F86F4A"/>
                        </a:solidFill>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graphicFrame>
        <p:nvGraphicFramePr>
          <p:cNvPr id="2" name="טבלה 1"/>
          <p:cNvGraphicFramePr>
            <a:graphicFrameLocks noGrp="1"/>
          </p:cNvGraphicFramePr>
          <p:nvPr>
            <p:extLst>
              <p:ext uri="{D42A27DB-BD31-4B8C-83A1-F6EECF244321}">
                <p14:modId xmlns:p14="http://schemas.microsoft.com/office/powerpoint/2010/main" val="2028347373"/>
              </p:ext>
            </p:extLst>
          </p:nvPr>
        </p:nvGraphicFramePr>
        <p:xfrm>
          <a:off x="35496" y="1602968"/>
          <a:ext cx="2129226" cy="5080000"/>
        </p:xfrm>
        <a:graphic>
          <a:graphicData uri="http://schemas.openxmlformats.org/drawingml/2006/table">
            <a:tbl>
              <a:tblPr rtl="1" firstRow="1" bandRow="1">
                <a:tableStyleId>{5C22544A-7EE6-4342-B048-85BDC9FD1C3A}</a:tableStyleId>
              </a:tblPr>
              <a:tblGrid>
                <a:gridCol w="1266578">
                  <a:extLst>
                    <a:ext uri="{9D8B030D-6E8A-4147-A177-3AD203B41FA5}">
                      <a16:colId xmlns:a16="http://schemas.microsoft.com/office/drawing/2014/main" val="20000"/>
                    </a:ext>
                  </a:extLst>
                </a:gridCol>
                <a:gridCol w="862648">
                  <a:extLst>
                    <a:ext uri="{9D8B030D-6E8A-4147-A177-3AD203B41FA5}">
                      <a16:colId xmlns:a16="http://schemas.microsoft.com/office/drawing/2014/main" val="20001"/>
                    </a:ext>
                  </a:extLst>
                </a:gridCol>
              </a:tblGrid>
              <a:tr h="370840">
                <a:tc>
                  <a:txBody>
                    <a:bodyPr/>
                    <a:lstStyle/>
                    <a:p>
                      <a:pPr algn="ctr" rtl="1"/>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tc>
                <a:tc>
                  <a:txBody>
                    <a:bodyPr/>
                    <a:lstStyle/>
                    <a:p>
                      <a:pPr algn="ctr" rtl="1"/>
                      <a:r>
                        <a:rPr lang="he-IL" dirty="0">
                          <a:latin typeface="David" panose="020E0502060401010101" pitchFamily="34" charset="-79"/>
                          <a:cs typeface="David" panose="020E0502060401010101" pitchFamily="34" charset="-79"/>
                        </a:rPr>
                        <a:t>ג-ה'</a:t>
                      </a:r>
                    </a:p>
                  </a:txBody>
                  <a:tcPr anchor="ctr"/>
                </a:tc>
                <a:extLst>
                  <a:ext uri="{0D108BD9-81ED-4DB2-BD59-A6C34878D82A}">
                    <a16:rowId xmlns:a16="http://schemas.microsoft.com/office/drawing/2014/main" val="10000"/>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8:30-9:30</a:t>
                      </a:r>
                    </a:p>
                  </a:txBody>
                  <a:tcPr/>
                </a:tc>
                <a:tc>
                  <a:txBody>
                    <a:bodyPr/>
                    <a:lstStyle/>
                    <a:p>
                      <a:pPr algn="just" rtl="1"/>
                      <a:r>
                        <a:rPr lang="he-IL" dirty="0">
                          <a:latin typeface="David" panose="020E0502060401010101" pitchFamily="34" charset="-79"/>
                          <a:cs typeface="David" panose="020E0502060401010101" pitchFamily="34" charset="-79"/>
                        </a:rPr>
                        <a:t>משך 1</a:t>
                      </a:r>
                    </a:p>
                  </a:txBody>
                  <a:tcPr>
                    <a:lnB w="28575"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9:30-9:45</a:t>
                      </a:r>
                    </a:p>
                  </a:txBody>
                  <a:tcPr>
                    <a:lnR w="28575" cap="flat" cmpd="sng" algn="ctr">
                      <a:no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הפסקה</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tcPr>
                </a:tc>
                <a:extLst>
                  <a:ext uri="{0D108BD9-81ED-4DB2-BD59-A6C34878D82A}">
                    <a16:rowId xmlns:a16="http://schemas.microsoft.com/office/drawing/2014/main" val="10002"/>
                  </a:ext>
                </a:extLst>
              </a:tr>
              <a:tr h="27813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9:45-10:15</a:t>
                      </a:r>
                    </a:p>
                  </a:txBody>
                  <a:tcPr>
                    <a:lnR w="28575" cap="flat" cmpd="sng" algn="ctr">
                      <a:no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a:latin typeface="David" panose="020E0502060401010101" pitchFamily="34" charset="-79"/>
                          <a:cs typeface="David" panose="020E0502060401010101" pitchFamily="34" charset="-79"/>
                        </a:rPr>
                        <a:t>Q&amp;A</a:t>
                      </a:r>
                      <a:endParaRPr lang="he-IL" dirty="0">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10:15-10:30</a:t>
                      </a:r>
                    </a:p>
                  </a:txBody>
                  <a:tcPr>
                    <a:lnR w="28575" cap="flat" cmpd="sng" algn="ctr">
                      <a:no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הפסקה</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tcPr>
                </a:tc>
                <a:extLst>
                  <a:ext uri="{0D108BD9-81ED-4DB2-BD59-A6C34878D82A}">
                    <a16:rowId xmlns:a16="http://schemas.microsoft.com/office/drawing/2014/main" val="10004"/>
                  </a:ext>
                </a:extLst>
              </a:tr>
              <a:tr h="27813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10:30-11:30</a:t>
                      </a:r>
                    </a:p>
                  </a:txBody>
                  <a:tcPr>
                    <a:lnR w="28575" cap="flat" cmpd="sng" algn="ctr">
                      <a:noFill/>
                      <a:prstDash val="solid"/>
                      <a:round/>
                      <a:headEnd type="none" w="med" len="med"/>
                      <a:tailEnd type="none" w="med" len="med"/>
                    </a:lnR>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11:30-11:45</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הפסקה</a:t>
                      </a:r>
                    </a:p>
                  </a:txBody>
                  <a:tcPr>
                    <a:lnT w="28575"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06"/>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11:45-12:15</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a:latin typeface="David" panose="020E0502060401010101" pitchFamily="34" charset="-79"/>
                          <a:cs typeface="David" panose="020E0502060401010101" pitchFamily="34" charset="-79"/>
                        </a:rPr>
                        <a:t>Q&amp;A</a:t>
                      </a:r>
                      <a:endParaRPr lang="he-IL" dirty="0">
                        <a:latin typeface="David" panose="020E0502060401010101" pitchFamily="34" charset="-79"/>
                        <a:cs typeface="David" panose="020E0502060401010101" pitchFamily="34" charset="-79"/>
                      </a:endParaRPr>
                    </a:p>
                  </a:txBody>
                  <a:tcPr>
                    <a:lnT w="28575"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07"/>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12:15-13:15</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א"צ</a:t>
                      </a:r>
                    </a:p>
                  </a:txBody>
                  <a:tcPr>
                    <a:lnT w="28575"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08"/>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13:15-14:15</a:t>
                      </a:r>
                    </a:p>
                  </a:txBody>
                  <a:tcPr/>
                </a:tc>
                <a:tc>
                  <a:txBody>
                    <a:bodyPr/>
                    <a:lstStyle/>
                    <a:p>
                      <a:pPr algn="just" rtl="1"/>
                      <a:r>
                        <a:rPr lang="he-IL" dirty="0">
                          <a:latin typeface="David" panose="020E0502060401010101" pitchFamily="34" charset="-79"/>
                          <a:cs typeface="David" panose="020E0502060401010101" pitchFamily="34" charset="-79"/>
                        </a:rPr>
                        <a:t>משך 3</a:t>
                      </a:r>
                    </a:p>
                  </a:txBody>
                  <a:tcPr>
                    <a:lnT w="28575"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09"/>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14:15-14:30</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הפסקה</a:t>
                      </a:r>
                    </a:p>
                  </a:txBody>
                  <a:tcPr>
                    <a:lnT w="28575"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10"/>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14:30-15:00</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a:latin typeface="David" panose="020E0502060401010101" pitchFamily="34" charset="-79"/>
                          <a:cs typeface="David" panose="020E0502060401010101" pitchFamily="34" charset="-79"/>
                        </a:rPr>
                        <a:t>Q&amp;A</a:t>
                      </a:r>
                      <a:endParaRPr lang="he-IL" dirty="0">
                        <a:latin typeface="David" panose="020E0502060401010101" pitchFamily="34" charset="-79"/>
                        <a:cs typeface="David" panose="020E0502060401010101" pitchFamily="34" charset="-79"/>
                      </a:endParaRPr>
                    </a:p>
                  </a:txBody>
                  <a:tcPr>
                    <a:lnT w="28575"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11"/>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15:00-16:00</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עיבוד צוותי</a:t>
                      </a:r>
                    </a:p>
                  </a:txBody>
                  <a:tcPr>
                    <a:lnT w="28575" cap="flat" cmpd="sng" algn="ctr">
                      <a:noFill/>
                      <a:prstDash val="solid"/>
                      <a:round/>
                      <a:headEnd type="none" w="med" len="med"/>
                      <a:tailEnd type="none" w="med" len="med"/>
                    </a:lnT>
                  </a:tcPr>
                </a:tc>
                <a:extLst>
                  <a:ext uri="{0D108BD9-81ED-4DB2-BD59-A6C34878D82A}">
                    <a16:rowId xmlns:a16="http://schemas.microsoft.com/office/drawing/2014/main" val="10012"/>
                  </a:ext>
                </a:extLst>
              </a:tr>
            </a:tbl>
          </a:graphicData>
        </a:graphic>
      </p:graphicFrame>
      <p:sp>
        <p:nvSpPr>
          <p:cNvPr id="5" name="אליפסה 4"/>
          <p:cNvSpPr/>
          <p:nvPr/>
        </p:nvSpPr>
        <p:spPr>
          <a:xfrm>
            <a:off x="1947813" y="1567425"/>
            <a:ext cx="432048" cy="432048"/>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a:t>
            </a:r>
          </a:p>
        </p:txBody>
      </p:sp>
      <p:sp>
        <p:nvSpPr>
          <p:cNvPr id="10" name="אליפסה 9"/>
          <p:cNvSpPr/>
          <p:nvPr/>
        </p:nvSpPr>
        <p:spPr>
          <a:xfrm>
            <a:off x="8746041" y="1535526"/>
            <a:ext cx="432048" cy="432048"/>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a:t>
            </a:r>
          </a:p>
        </p:txBody>
      </p:sp>
      <p:sp>
        <p:nvSpPr>
          <p:cNvPr id="6" name="פיצוץ 2 5"/>
          <p:cNvSpPr/>
          <p:nvPr/>
        </p:nvSpPr>
        <p:spPr>
          <a:xfrm>
            <a:off x="2164351" y="5445224"/>
            <a:ext cx="1656184" cy="1080120"/>
          </a:xfrm>
          <a:prstGeom prst="irregularSeal2">
            <a:avLst/>
          </a:prstGeom>
          <a:solidFill>
            <a:srgbClr val="F86F4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חלופה רעיונית</a:t>
            </a:r>
          </a:p>
        </p:txBody>
      </p:sp>
    </p:spTree>
    <p:extLst>
      <p:ext uri="{BB962C8B-B14F-4D97-AF65-F5344CB8AC3E}">
        <p14:creationId xmlns:p14="http://schemas.microsoft.com/office/powerpoint/2010/main" val="160353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מבנה שבוע עקרוני- חלופות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31</a:t>
            </a:fld>
            <a:endParaRPr lang="he-IL" dirty="0"/>
          </a:p>
        </p:txBody>
      </p:sp>
      <p:graphicFrame>
        <p:nvGraphicFramePr>
          <p:cNvPr id="3" name="טבלה 2"/>
          <p:cNvGraphicFramePr>
            <a:graphicFrameLocks noGrp="1"/>
          </p:cNvGraphicFramePr>
          <p:nvPr>
            <p:extLst>
              <p:ext uri="{D42A27DB-BD31-4B8C-83A1-F6EECF244321}">
                <p14:modId xmlns:p14="http://schemas.microsoft.com/office/powerpoint/2010/main" val="1842184314"/>
              </p:ext>
            </p:extLst>
          </p:nvPr>
        </p:nvGraphicFramePr>
        <p:xfrm>
          <a:off x="612776" y="1575635"/>
          <a:ext cx="8009382" cy="2585720"/>
        </p:xfrm>
        <a:graphic>
          <a:graphicData uri="http://schemas.openxmlformats.org/drawingml/2006/table">
            <a:tbl>
              <a:tblPr rtl="1" firstRow="1" bandRow="1">
                <a:tableStyleId>{5C22544A-7EE6-4342-B048-85BDC9FD1C3A}</a:tableStyleId>
              </a:tblPr>
              <a:tblGrid>
                <a:gridCol w="1334897">
                  <a:extLst>
                    <a:ext uri="{9D8B030D-6E8A-4147-A177-3AD203B41FA5}">
                      <a16:colId xmlns:a16="http://schemas.microsoft.com/office/drawing/2014/main" val="20000"/>
                    </a:ext>
                  </a:extLst>
                </a:gridCol>
                <a:gridCol w="1334897">
                  <a:extLst>
                    <a:ext uri="{9D8B030D-6E8A-4147-A177-3AD203B41FA5}">
                      <a16:colId xmlns:a16="http://schemas.microsoft.com/office/drawing/2014/main" val="20001"/>
                    </a:ext>
                  </a:extLst>
                </a:gridCol>
                <a:gridCol w="1334897">
                  <a:extLst>
                    <a:ext uri="{9D8B030D-6E8A-4147-A177-3AD203B41FA5}">
                      <a16:colId xmlns:a16="http://schemas.microsoft.com/office/drawing/2014/main" val="20002"/>
                    </a:ext>
                  </a:extLst>
                </a:gridCol>
                <a:gridCol w="1334897">
                  <a:extLst>
                    <a:ext uri="{9D8B030D-6E8A-4147-A177-3AD203B41FA5}">
                      <a16:colId xmlns:a16="http://schemas.microsoft.com/office/drawing/2014/main" val="20003"/>
                    </a:ext>
                  </a:extLst>
                </a:gridCol>
                <a:gridCol w="1334897">
                  <a:extLst>
                    <a:ext uri="{9D8B030D-6E8A-4147-A177-3AD203B41FA5}">
                      <a16:colId xmlns:a16="http://schemas.microsoft.com/office/drawing/2014/main" val="20004"/>
                    </a:ext>
                  </a:extLst>
                </a:gridCol>
                <a:gridCol w="1334897">
                  <a:extLst>
                    <a:ext uri="{9D8B030D-6E8A-4147-A177-3AD203B41FA5}">
                      <a16:colId xmlns:a16="http://schemas.microsoft.com/office/drawing/2014/main" val="20005"/>
                    </a:ext>
                  </a:extLst>
                </a:gridCol>
              </a:tblGrid>
              <a:tr h="370840">
                <a:tc>
                  <a:txBody>
                    <a:bodyPr/>
                    <a:lstStyle/>
                    <a:p>
                      <a:pPr algn="ctr" rtl="1"/>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tc>
                <a:tc>
                  <a:txBody>
                    <a:bodyPr/>
                    <a:lstStyle/>
                    <a:p>
                      <a:pPr algn="ctr" rtl="1"/>
                      <a:r>
                        <a:rPr lang="he-IL" dirty="0">
                          <a:latin typeface="David" panose="020E0502060401010101" pitchFamily="34" charset="-79"/>
                          <a:cs typeface="David" panose="020E0502060401010101" pitchFamily="34" charset="-79"/>
                        </a:rPr>
                        <a:t>א'</a:t>
                      </a:r>
                    </a:p>
                  </a:txBody>
                  <a:tcPr anchor="ctr"/>
                </a:tc>
                <a:tc>
                  <a:txBody>
                    <a:bodyPr/>
                    <a:lstStyle/>
                    <a:p>
                      <a:pPr algn="ctr" rtl="1"/>
                      <a:r>
                        <a:rPr lang="he-IL" dirty="0">
                          <a:latin typeface="David" panose="020E0502060401010101" pitchFamily="34" charset="-79"/>
                          <a:cs typeface="David" panose="020E0502060401010101" pitchFamily="34" charset="-79"/>
                        </a:rPr>
                        <a:t>ב'</a:t>
                      </a:r>
                    </a:p>
                  </a:txBody>
                  <a:tcPr anchor="ctr"/>
                </a:tc>
                <a:tc>
                  <a:txBody>
                    <a:bodyPr/>
                    <a:lstStyle/>
                    <a:p>
                      <a:pPr algn="ctr" rtl="1"/>
                      <a:r>
                        <a:rPr lang="he-IL" dirty="0">
                          <a:latin typeface="David" panose="020E0502060401010101" pitchFamily="34" charset="-79"/>
                          <a:cs typeface="David" panose="020E0502060401010101" pitchFamily="34" charset="-79"/>
                        </a:rPr>
                        <a:t>ג'</a:t>
                      </a:r>
                    </a:p>
                  </a:txBody>
                  <a:tcPr anchor="ctr"/>
                </a:tc>
                <a:tc>
                  <a:txBody>
                    <a:bodyPr/>
                    <a:lstStyle/>
                    <a:p>
                      <a:pPr algn="ctr" rtl="1"/>
                      <a:r>
                        <a:rPr lang="he-IL" dirty="0">
                          <a:latin typeface="David" panose="020E0502060401010101" pitchFamily="34" charset="-79"/>
                          <a:cs typeface="David" panose="020E0502060401010101" pitchFamily="34" charset="-79"/>
                        </a:rPr>
                        <a:t>ד'</a:t>
                      </a:r>
                    </a:p>
                  </a:txBody>
                  <a:tcPr anchor="ctr"/>
                </a:tc>
                <a:tc>
                  <a:txBody>
                    <a:bodyPr/>
                    <a:lstStyle/>
                    <a:p>
                      <a:pPr algn="ctr" rtl="1"/>
                      <a:r>
                        <a:rPr lang="he-IL" dirty="0">
                          <a:latin typeface="David" panose="020E0502060401010101" pitchFamily="34" charset="-79"/>
                          <a:cs typeface="David" panose="020E0502060401010101" pitchFamily="34" charset="-79"/>
                        </a:rPr>
                        <a:t>ה'</a:t>
                      </a:r>
                    </a:p>
                  </a:txBody>
                  <a:tcPr anchor="ctr"/>
                </a:tc>
                <a:extLst>
                  <a:ext uri="{0D108BD9-81ED-4DB2-BD59-A6C34878D82A}">
                    <a16:rowId xmlns:a16="http://schemas.microsoft.com/office/drawing/2014/main" val="10000"/>
                  </a:ext>
                </a:extLst>
              </a:tr>
              <a:tr h="370840">
                <a:tc>
                  <a:txBody>
                    <a:bodyPr/>
                    <a:lstStyle/>
                    <a:p>
                      <a:pPr algn="just" rtl="1"/>
                      <a:r>
                        <a:rPr lang="he-IL" dirty="0">
                          <a:latin typeface="David" panose="020E0502060401010101" pitchFamily="34" charset="-79"/>
                          <a:cs typeface="David" panose="020E0502060401010101" pitchFamily="34" charset="-79"/>
                        </a:rPr>
                        <a:t>6:30-8:00</a:t>
                      </a:r>
                    </a:p>
                  </a:txBody>
                  <a:tcPr/>
                </a:tc>
                <a:tc>
                  <a:txBody>
                    <a:bodyPr/>
                    <a:lstStyle/>
                    <a:p>
                      <a:pPr algn="just" rtl="1"/>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just" rtl="1"/>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ctr" rtl="1"/>
                      <a:r>
                        <a:rPr lang="he-IL" dirty="0">
                          <a:solidFill>
                            <a:srgbClr val="F86F4A"/>
                          </a:solidFill>
                          <a:latin typeface="David" panose="020E0502060401010101" pitchFamily="34" charset="-79"/>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a:txBody>
                    <a:bodyPr/>
                    <a:lstStyle/>
                    <a:p>
                      <a:pPr algn="just" rtl="1"/>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ctr" rtl="1"/>
                      <a:r>
                        <a:rPr lang="he-IL" dirty="0">
                          <a:solidFill>
                            <a:srgbClr val="F86F4A"/>
                          </a:solidFill>
                          <a:latin typeface="David" panose="020E0502060401010101" pitchFamily="34" charset="-79"/>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7813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10:30-12:00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atin typeface="David" panose="020E0502060401010101" pitchFamily="34" charset="-79"/>
                          <a:cs typeface="David" panose="020E0502060401010101" pitchFamily="34" charset="-79"/>
                        </a:rPr>
                        <a:t>מחקר</a:t>
                      </a: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 אוניברסיטה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קצר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ארוך</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רגיל</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13:00-14:15</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וכתיבה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(מעונת ליבה)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(3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(5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(4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7813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14:30-16:00</a:t>
                      </a:r>
                    </a:p>
                  </a:txBody>
                  <a:tcPr>
                    <a:lnR w="28575" cap="flat" cmpd="sng" algn="ctr">
                      <a:solidFill>
                        <a:schemeClr val="tx1"/>
                      </a:solidFill>
                      <a:prstDash val="solid"/>
                      <a:round/>
                      <a:headEnd type="none" w="med" len="med"/>
                      <a:tailEnd type="none" w="med" len="med"/>
                    </a:lnR>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400" kern="1200" dirty="0">
                          <a:solidFill>
                            <a:srgbClr val="F86F4A"/>
                          </a:solidFill>
                          <a:latin typeface="David" panose="020E0502060401010101" pitchFamily="34" charset="-79"/>
                          <a:ea typeface="+mn-ea"/>
                          <a:cs typeface="David" panose="020E0502060401010101" pitchFamily="34" charset="-79"/>
                        </a:rPr>
                        <a:t>התחלה מאוחרת?</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16:30-18:00</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400" kern="1200" dirty="0" err="1">
                          <a:solidFill>
                            <a:srgbClr val="F86F4A"/>
                          </a:solidFill>
                          <a:latin typeface="David" panose="020E0502060401010101" pitchFamily="34" charset="-79"/>
                          <a:ea typeface="+mn-ea"/>
                          <a:cs typeface="David" panose="020E0502060401010101" pitchFamily="34" charset="-79"/>
                        </a:rPr>
                        <a:t>ארוחה"צ</a:t>
                      </a:r>
                      <a:r>
                        <a:rPr kumimoji="0" lang="he-IL" sz="1400" kern="1200" dirty="0">
                          <a:solidFill>
                            <a:srgbClr val="F86F4A"/>
                          </a:solidFill>
                          <a:latin typeface="David" panose="020E0502060401010101" pitchFamily="34" charset="-79"/>
                          <a:ea typeface="+mn-ea"/>
                          <a:cs typeface="David" panose="020E0502060401010101" pitchFamily="34" charset="-79"/>
                        </a:rPr>
                        <a:t> קלה?</a:t>
                      </a:r>
                    </a:p>
                  </a:txBody>
                  <a:tcPr>
                    <a:lnR w="28575" cap="flat" cmpd="sng" algn="ctr">
                      <a:solidFill>
                        <a:schemeClr val="tx1"/>
                      </a:solidFill>
                      <a:prstDash val="solid"/>
                      <a:round/>
                      <a:headEnd type="none" w="med" len="med"/>
                      <a:tailEnd type="none" w="med" len="med"/>
                    </a:ln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400" kern="1200" dirty="0">
                          <a:solidFill>
                            <a:srgbClr val="F86F4A"/>
                          </a:solidFill>
                          <a:latin typeface="David" panose="020E0502060401010101" pitchFamily="34" charset="-79"/>
                          <a:ea typeface="+mn-ea"/>
                          <a:cs typeface="David" panose="020E0502060401010101" pitchFamily="34" charset="-79"/>
                        </a:rPr>
                        <a:t>עיבוד צוותי?</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graphicFrame>
        <p:nvGraphicFramePr>
          <p:cNvPr id="9" name="טבלה 8"/>
          <p:cNvGraphicFramePr>
            <a:graphicFrameLocks noGrp="1"/>
          </p:cNvGraphicFramePr>
          <p:nvPr>
            <p:extLst>
              <p:ext uri="{D42A27DB-BD31-4B8C-83A1-F6EECF244321}">
                <p14:modId xmlns:p14="http://schemas.microsoft.com/office/powerpoint/2010/main" val="2948506834"/>
              </p:ext>
            </p:extLst>
          </p:nvPr>
        </p:nvGraphicFramePr>
        <p:xfrm>
          <a:off x="611560" y="4271830"/>
          <a:ext cx="8009382" cy="2585720"/>
        </p:xfrm>
        <a:graphic>
          <a:graphicData uri="http://schemas.openxmlformats.org/drawingml/2006/table">
            <a:tbl>
              <a:tblPr rtl="1" firstRow="1" bandRow="1">
                <a:tableStyleId>{5C22544A-7EE6-4342-B048-85BDC9FD1C3A}</a:tableStyleId>
              </a:tblPr>
              <a:tblGrid>
                <a:gridCol w="1334897">
                  <a:extLst>
                    <a:ext uri="{9D8B030D-6E8A-4147-A177-3AD203B41FA5}">
                      <a16:colId xmlns:a16="http://schemas.microsoft.com/office/drawing/2014/main" val="20000"/>
                    </a:ext>
                  </a:extLst>
                </a:gridCol>
                <a:gridCol w="1334897">
                  <a:extLst>
                    <a:ext uri="{9D8B030D-6E8A-4147-A177-3AD203B41FA5}">
                      <a16:colId xmlns:a16="http://schemas.microsoft.com/office/drawing/2014/main" val="20001"/>
                    </a:ext>
                  </a:extLst>
                </a:gridCol>
                <a:gridCol w="1334897">
                  <a:extLst>
                    <a:ext uri="{9D8B030D-6E8A-4147-A177-3AD203B41FA5}">
                      <a16:colId xmlns:a16="http://schemas.microsoft.com/office/drawing/2014/main" val="20002"/>
                    </a:ext>
                  </a:extLst>
                </a:gridCol>
                <a:gridCol w="1334897">
                  <a:extLst>
                    <a:ext uri="{9D8B030D-6E8A-4147-A177-3AD203B41FA5}">
                      <a16:colId xmlns:a16="http://schemas.microsoft.com/office/drawing/2014/main" val="20003"/>
                    </a:ext>
                  </a:extLst>
                </a:gridCol>
                <a:gridCol w="1334897">
                  <a:extLst>
                    <a:ext uri="{9D8B030D-6E8A-4147-A177-3AD203B41FA5}">
                      <a16:colId xmlns:a16="http://schemas.microsoft.com/office/drawing/2014/main" val="20004"/>
                    </a:ext>
                  </a:extLst>
                </a:gridCol>
                <a:gridCol w="1334897">
                  <a:extLst>
                    <a:ext uri="{9D8B030D-6E8A-4147-A177-3AD203B41FA5}">
                      <a16:colId xmlns:a16="http://schemas.microsoft.com/office/drawing/2014/main" val="20005"/>
                    </a:ext>
                  </a:extLst>
                </a:gridCol>
              </a:tblGrid>
              <a:tr h="370840">
                <a:tc>
                  <a:txBody>
                    <a:bodyPr/>
                    <a:lstStyle/>
                    <a:p>
                      <a:pPr algn="ctr" rtl="1"/>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tc>
                <a:tc>
                  <a:txBody>
                    <a:bodyPr/>
                    <a:lstStyle/>
                    <a:p>
                      <a:pPr algn="ctr" rtl="1"/>
                      <a:r>
                        <a:rPr lang="he-IL" dirty="0">
                          <a:latin typeface="David" panose="020E0502060401010101" pitchFamily="34" charset="-79"/>
                          <a:cs typeface="David" panose="020E0502060401010101" pitchFamily="34" charset="-79"/>
                        </a:rPr>
                        <a:t>א'</a:t>
                      </a:r>
                    </a:p>
                  </a:txBody>
                  <a:tcPr anchor="ctr"/>
                </a:tc>
                <a:tc>
                  <a:txBody>
                    <a:bodyPr/>
                    <a:lstStyle/>
                    <a:p>
                      <a:pPr algn="ctr" rtl="1"/>
                      <a:r>
                        <a:rPr lang="he-IL" dirty="0">
                          <a:latin typeface="David" panose="020E0502060401010101" pitchFamily="34" charset="-79"/>
                          <a:cs typeface="David" panose="020E0502060401010101" pitchFamily="34" charset="-79"/>
                        </a:rPr>
                        <a:t>ב'</a:t>
                      </a:r>
                    </a:p>
                  </a:txBody>
                  <a:tcPr anchor="ctr"/>
                </a:tc>
                <a:tc>
                  <a:txBody>
                    <a:bodyPr/>
                    <a:lstStyle/>
                    <a:p>
                      <a:pPr algn="ctr" rtl="1"/>
                      <a:r>
                        <a:rPr lang="he-IL" dirty="0">
                          <a:latin typeface="David" panose="020E0502060401010101" pitchFamily="34" charset="-79"/>
                          <a:cs typeface="David" panose="020E0502060401010101" pitchFamily="34" charset="-79"/>
                        </a:rPr>
                        <a:t>ג'</a:t>
                      </a:r>
                    </a:p>
                  </a:txBody>
                  <a:tcPr anchor="ctr"/>
                </a:tc>
                <a:tc>
                  <a:txBody>
                    <a:bodyPr/>
                    <a:lstStyle/>
                    <a:p>
                      <a:pPr algn="ctr" rtl="1"/>
                      <a:r>
                        <a:rPr lang="he-IL" dirty="0">
                          <a:latin typeface="David" panose="020E0502060401010101" pitchFamily="34" charset="-79"/>
                          <a:cs typeface="David" panose="020E0502060401010101" pitchFamily="34" charset="-79"/>
                        </a:rPr>
                        <a:t>ד'</a:t>
                      </a:r>
                    </a:p>
                  </a:txBody>
                  <a:tcPr anchor="ctr"/>
                </a:tc>
                <a:tc>
                  <a:txBody>
                    <a:bodyPr/>
                    <a:lstStyle/>
                    <a:p>
                      <a:pPr algn="ctr" rtl="1"/>
                      <a:r>
                        <a:rPr lang="he-IL" dirty="0">
                          <a:latin typeface="David" panose="020E0502060401010101" pitchFamily="34" charset="-79"/>
                          <a:cs typeface="David" panose="020E0502060401010101" pitchFamily="34" charset="-79"/>
                        </a:rPr>
                        <a:t>ה'</a:t>
                      </a:r>
                    </a:p>
                  </a:txBody>
                  <a:tcPr anchor="ctr"/>
                </a:tc>
                <a:extLst>
                  <a:ext uri="{0D108BD9-81ED-4DB2-BD59-A6C34878D82A}">
                    <a16:rowId xmlns:a16="http://schemas.microsoft.com/office/drawing/2014/main" val="10000"/>
                  </a:ext>
                </a:extLst>
              </a:tr>
              <a:tr h="370840">
                <a:tc>
                  <a:txBody>
                    <a:bodyPr/>
                    <a:lstStyle/>
                    <a:p>
                      <a:pPr algn="just" rtl="1"/>
                      <a:r>
                        <a:rPr lang="he-IL" dirty="0">
                          <a:latin typeface="David" panose="020E0502060401010101" pitchFamily="34" charset="-79"/>
                          <a:cs typeface="David" panose="020E0502060401010101" pitchFamily="34" charset="-79"/>
                        </a:rPr>
                        <a:t>6:30-8:00</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solidFill>
                            <a:srgbClr val="F86F4A"/>
                          </a:solidFill>
                          <a:latin typeface="David" panose="020E0502060401010101" pitchFamily="34" charset="-79"/>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a:txBody>
                    <a:bodyPr/>
                    <a:lstStyle/>
                    <a:p>
                      <a:pPr algn="ctr" rtl="1"/>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ctr" rtl="1"/>
                      <a:r>
                        <a:rPr lang="he-IL" dirty="0">
                          <a:solidFill>
                            <a:srgbClr val="F86F4A"/>
                          </a:solidFill>
                          <a:latin typeface="David" panose="020E0502060401010101" pitchFamily="34" charset="-79"/>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a:txBody>
                    <a:bodyPr/>
                    <a:lstStyle/>
                    <a:p>
                      <a:pPr algn="ctr" rtl="1"/>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ctr" rtl="1"/>
                      <a:r>
                        <a:rPr lang="he-IL" dirty="0">
                          <a:solidFill>
                            <a:srgbClr val="F86F4A"/>
                          </a:solidFill>
                          <a:latin typeface="David" panose="020E0502060401010101" pitchFamily="34" charset="-79"/>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7813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10:30-12:00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קצר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 אוניברסיטה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קצר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קצר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קצר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13:00-14:15</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(3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(מעונת ליבה)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(3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(3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(3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813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14:30-16:00</a:t>
                      </a:r>
                    </a:p>
                  </a:txBody>
                  <a:tcPr>
                    <a:lnR w="28575" cap="flat" cmpd="sng" algn="ctr">
                      <a:noFill/>
                      <a:prstDash val="solid"/>
                      <a:round/>
                      <a:headEnd type="none" w="med" len="med"/>
                      <a:tailEnd type="none" w="med" len="med"/>
                    </a:lnR>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16:30-18:00</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R w="28575" cap="flat" cmpd="sng" algn="ctr">
                      <a:noFill/>
                      <a:prstDash val="solid"/>
                      <a:round/>
                      <a:headEnd type="none" w="med" len="med"/>
                      <a:tailEnd type="none" w="med" len="med"/>
                    </a:lnR>
                    <a:lnT w="28575" cap="flat" cmpd="sng" algn="ctr">
                      <a:no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R w="28575" cap="flat" cmpd="sng" algn="ctr">
                      <a:noFill/>
                      <a:prstDash val="solid"/>
                      <a:round/>
                      <a:headEnd type="none" w="med" len="med"/>
                      <a:tailEnd type="none" w="med" len="med"/>
                    </a:lnR>
                    <a:lnB w="28575" cap="flat" cmpd="sng" algn="ctr">
                      <a:no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no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solidFill>
                          <a:srgbClr val="F86F4A"/>
                        </a:solidFill>
                        <a:latin typeface="David" panose="020E0502060401010101" pitchFamily="34" charset="-79"/>
                        <a:cs typeface="David" panose="020E0502060401010101" pitchFamily="34" charset="-79"/>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אליפסה 1"/>
          <p:cNvSpPr/>
          <p:nvPr/>
        </p:nvSpPr>
        <p:spPr>
          <a:xfrm rot="20975496">
            <a:off x="556155" y="1121806"/>
            <a:ext cx="1899575" cy="483395"/>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latin typeface="David" panose="020E0502060401010101" pitchFamily="34" charset="-79"/>
                <a:cs typeface="David" panose="020E0502060401010101" pitchFamily="34" charset="-79"/>
              </a:rPr>
              <a:t>חלופה נבחרת</a:t>
            </a:r>
          </a:p>
        </p:txBody>
      </p:sp>
      <p:sp>
        <p:nvSpPr>
          <p:cNvPr id="7" name="אליפסה 6"/>
          <p:cNvSpPr/>
          <p:nvPr/>
        </p:nvSpPr>
        <p:spPr>
          <a:xfrm>
            <a:off x="8388424" y="1546159"/>
            <a:ext cx="432048" cy="432048"/>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a:t>
            </a:r>
          </a:p>
        </p:txBody>
      </p:sp>
      <p:sp>
        <p:nvSpPr>
          <p:cNvPr id="8" name="אליפסה 7"/>
          <p:cNvSpPr/>
          <p:nvPr/>
        </p:nvSpPr>
        <p:spPr>
          <a:xfrm>
            <a:off x="8412216" y="4231721"/>
            <a:ext cx="432048" cy="432048"/>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a:t>
            </a:r>
          </a:p>
        </p:txBody>
      </p:sp>
    </p:spTree>
    <p:extLst>
      <p:ext uri="{BB962C8B-B14F-4D97-AF65-F5344CB8AC3E}">
        <p14:creationId xmlns:p14="http://schemas.microsoft.com/office/powerpoint/2010/main" val="333420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163239"/>
            <a:ext cx="8153400" cy="990600"/>
          </a:xfrm>
        </p:spPr>
        <p:txBody>
          <a:bodyPr/>
          <a:lstStyle/>
          <a:p>
            <a:pPr algn="ctr"/>
            <a:r>
              <a:rPr lang="he-IL" sz="3200" b="1" dirty="0">
                <a:solidFill>
                  <a:schemeClr val="accent1"/>
                </a:solidFill>
                <a:cs typeface="David" pitchFamily="2" charset="-79"/>
              </a:rPr>
              <a:t>השתנות תהליך הלמידה בשנת מב"ל </a:t>
            </a:r>
            <a:br>
              <a:rPr lang="en-US" sz="3200" b="1" dirty="0">
                <a:solidFill>
                  <a:schemeClr val="accent1"/>
                </a:solidFill>
                <a:cs typeface="David" pitchFamily="2" charset="-79"/>
              </a:rPr>
            </a:br>
            <a:r>
              <a:rPr lang="he-IL" sz="2400" dirty="0">
                <a:solidFill>
                  <a:schemeClr val="accent1"/>
                </a:solidFill>
                <a:cs typeface="David" pitchFamily="2" charset="-79"/>
              </a:rPr>
              <a:t>(דודו </a:t>
            </a:r>
            <a:r>
              <a:rPr lang="he-IL" sz="2400" dirty="0" err="1">
                <a:solidFill>
                  <a:schemeClr val="accent1"/>
                </a:solidFill>
                <a:cs typeface="David" pitchFamily="2" charset="-79"/>
              </a:rPr>
              <a:t>זריאם</a:t>
            </a:r>
            <a:r>
              <a:rPr lang="he-IL" sz="2400" dirty="0">
                <a:solidFill>
                  <a:schemeClr val="accent1"/>
                </a:solidFill>
                <a:cs typeface="David" pitchFamily="2" charset="-79"/>
              </a:rPr>
              <a:t>)</a:t>
            </a:r>
            <a:endParaRPr lang="he-IL" sz="3200"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32</a:t>
            </a:fld>
            <a:endParaRPr lang="he-IL" dirty="0"/>
          </a:p>
        </p:txBody>
      </p:sp>
      <p:grpSp>
        <p:nvGrpSpPr>
          <p:cNvPr id="19" name="קבוצה 18"/>
          <p:cNvGrpSpPr/>
          <p:nvPr/>
        </p:nvGrpSpPr>
        <p:grpSpPr>
          <a:xfrm>
            <a:off x="323528" y="2348880"/>
            <a:ext cx="8496944" cy="1368152"/>
            <a:chOff x="323528" y="2348880"/>
            <a:chExt cx="8496944" cy="1368152"/>
          </a:xfrm>
        </p:grpSpPr>
        <p:sp>
          <p:nvSpPr>
            <p:cNvPr id="2" name="מלבן מעוגל 1"/>
            <p:cNvSpPr/>
            <p:nvPr/>
          </p:nvSpPr>
          <p:spPr>
            <a:xfrm>
              <a:off x="7236296" y="2348880"/>
              <a:ext cx="158417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latin typeface="David" panose="020E0502060401010101" pitchFamily="34" charset="-79"/>
                  <a:cs typeface="David" panose="020E0502060401010101" pitchFamily="34" charset="-79"/>
                </a:rPr>
                <a:t>קריאת כל מסמך + </a:t>
              </a:r>
              <a:br>
                <a:rPr lang="en-US" sz="1600" dirty="0">
                  <a:solidFill>
                    <a:schemeClr val="tx1"/>
                  </a:solidFill>
                  <a:latin typeface="David" panose="020E0502060401010101" pitchFamily="34" charset="-79"/>
                  <a:cs typeface="David" panose="020E0502060401010101" pitchFamily="34" charset="-79"/>
                </a:rPr>
              </a:br>
              <a:r>
                <a:rPr lang="he-IL" sz="1600" dirty="0">
                  <a:solidFill>
                    <a:schemeClr val="tx1"/>
                  </a:solidFill>
                  <a:latin typeface="David" panose="020E0502060401010101" pitchFamily="34" charset="-79"/>
                  <a:cs typeface="David" panose="020E0502060401010101" pitchFamily="34" charset="-79"/>
                </a:rPr>
                <a:t>סיכום תמציתי</a:t>
              </a:r>
            </a:p>
          </p:txBody>
        </p:sp>
        <p:sp>
          <p:nvSpPr>
            <p:cNvPr id="8" name="מלבן מעוגל 7"/>
            <p:cNvSpPr/>
            <p:nvPr/>
          </p:nvSpPr>
          <p:spPr>
            <a:xfrm>
              <a:off x="5508104" y="2348880"/>
              <a:ext cx="158417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latin typeface="David" panose="020E0502060401010101" pitchFamily="34" charset="-79"/>
                  <a:cs typeface="David" panose="020E0502060401010101" pitchFamily="34" charset="-79"/>
                </a:rPr>
                <a:t>קריאת </a:t>
              </a:r>
              <a:br>
                <a:rPr lang="en-US" sz="1600" dirty="0">
                  <a:solidFill>
                    <a:schemeClr val="tx1"/>
                  </a:solidFill>
                  <a:latin typeface="David" panose="020E0502060401010101" pitchFamily="34" charset="-79"/>
                  <a:cs typeface="David" panose="020E0502060401010101" pitchFamily="34" charset="-79"/>
                </a:rPr>
              </a:br>
              <a:r>
                <a:rPr lang="he-IL" sz="1600" dirty="0">
                  <a:solidFill>
                    <a:schemeClr val="tx1"/>
                  </a:solidFill>
                  <a:latin typeface="David" panose="020E0502060401010101" pitchFamily="34" charset="-79"/>
                  <a:cs typeface="David" panose="020E0502060401010101" pitchFamily="34" charset="-79"/>
                </a:rPr>
                <a:t>כל המסמך</a:t>
              </a:r>
            </a:p>
          </p:txBody>
        </p:sp>
        <p:sp>
          <p:nvSpPr>
            <p:cNvPr id="9" name="מלבן מעוגל 8"/>
            <p:cNvSpPr/>
            <p:nvPr/>
          </p:nvSpPr>
          <p:spPr>
            <a:xfrm>
              <a:off x="3779912" y="2348880"/>
              <a:ext cx="158417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latin typeface="David" panose="020E0502060401010101" pitchFamily="34" charset="-79"/>
                  <a:cs typeface="David" panose="020E0502060401010101" pitchFamily="34" charset="-79"/>
                </a:rPr>
                <a:t>קריאת </a:t>
              </a:r>
              <a:br>
                <a:rPr lang="en-US" sz="1600" dirty="0">
                  <a:solidFill>
                    <a:schemeClr val="tx1"/>
                  </a:solidFill>
                  <a:latin typeface="David" panose="020E0502060401010101" pitchFamily="34" charset="-79"/>
                  <a:cs typeface="David" panose="020E0502060401010101" pitchFamily="34" charset="-79"/>
                </a:rPr>
              </a:br>
              <a:r>
                <a:rPr lang="he-IL" sz="1600" dirty="0">
                  <a:solidFill>
                    <a:schemeClr val="tx1"/>
                  </a:solidFill>
                  <a:latin typeface="David" panose="020E0502060401010101" pitchFamily="34" charset="-79"/>
                  <a:cs typeface="David" panose="020E0502060401010101" pitchFamily="34" charset="-79"/>
                </a:rPr>
                <a:t>מבוא וסיכום</a:t>
              </a:r>
            </a:p>
          </p:txBody>
        </p:sp>
        <p:sp>
          <p:nvSpPr>
            <p:cNvPr id="10" name="מלבן מעוגל 9"/>
            <p:cNvSpPr/>
            <p:nvPr/>
          </p:nvSpPr>
          <p:spPr>
            <a:xfrm>
              <a:off x="2051720" y="2348880"/>
              <a:ext cx="158417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latin typeface="David" panose="020E0502060401010101" pitchFamily="34" charset="-79"/>
                  <a:cs typeface="David" panose="020E0502060401010101" pitchFamily="34" charset="-79"/>
                </a:rPr>
                <a:t>קריאת כותרות</a:t>
              </a:r>
            </a:p>
          </p:txBody>
        </p:sp>
        <p:sp>
          <p:nvSpPr>
            <p:cNvPr id="11" name="מלבן מעוגל 10"/>
            <p:cNvSpPr/>
            <p:nvPr/>
          </p:nvSpPr>
          <p:spPr>
            <a:xfrm>
              <a:off x="323528" y="2348880"/>
              <a:ext cx="1584176"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dirty="0">
                  <a:solidFill>
                    <a:schemeClr val="tx1"/>
                  </a:solidFill>
                  <a:latin typeface="David" panose="020E0502060401010101" pitchFamily="34" charset="-79"/>
                  <a:cs typeface="David" panose="020E0502060401010101" pitchFamily="34" charset="-79"/>
                </a:rPr>
                <a:t>חלק מהחומרים</a:t>
              </a:r>
              <a:r>
                <a:rPr lang="en-US" sz="1600" dirty="0">
                  <a:solidFill>
                    <a:schemeClr val="tx1"/>
                  </a:solidFill>
                  <a:latin typeface="David" panose="020E0502060401010101" pitchFamily="34" charset="-79"/>
                  <a:cs typeface="David" panose="020E0502060401010101" pitchFamily="34" charset="-79"/>
                </a:rPr>
                <a:t>/</a:t>
              </a:r>
              <a:r>
                <a:rPr lang="he-IL" sz="1600" dirty="0">
                  <a:solidFill>
                    <a:schemeClr val="tx1"/>
                  </a:solidFill>
                  <a:latin typeface="David" panose="020E0502060401010101" pitchFamily="34" charset="-79"/>
                  <a:cs typeface="David" panose="020E0502060401010101" pitchFamily="34" charset="-79"/>
                </a:rPr>
                <a:t> אי קריאה</a:t>
              </a:r>
            </a:p>
          </p:txBody>
        </p:sp>
        <p:cxnSp>
          <p:nvCxnSpPr>
            <p:cNvPr id="5" name="מחבר ישר 4"/>
            <p:cNvCxnSpPr/>
            <p:nvPr/>
          </p:nvCxnSpPr>
          <p:spPr>
            <a:xfrm>
              <a:off x="8028384" y="3140992"/>
              <a:ext cx="0" cy="216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6300192" y="3140968"/>
              <a:ext cx="0" cy="216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4581525" y="3140968"/>
              <a:ext cx="0" cy="216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2843808" y="3140968"/>
              <a:ext cx="0" cy="216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1115616" y="3140968"/>
              <a:ext cx="0" cy="216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a:off x="611560" y="3356992"/>
              <a:ext cx="8172000" cy="8360"/>
            </a:xfrm>
            <a:prstGeom prst="line">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3528" y="3378478"/>
              <a:ext cx="576064" cy="338554"/>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זמן</a:t>
              </a:r>
            </a:p>
          </p:txBody>
        </p:sp>
      </p:grpSp>
      <p:sp>
        <p:nvSpPr>
          <p:cNvPr id="21" name="מלבן מעוגל 20"/>
          <p:cNvSpPr/>
          <p:nvPr/>
        </p:nvSpPr>
        <p:spPr>
          <a:xfrm>
            <a:off x="5769356" y="4149056"/>
            <a:ext cx="3040055" cy="20882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he-IL" b="1" dirty="0">
                <a:solidFill>
                  <a:schemeClr val="bg1"/>
                </a:solidFill>
                <a:cs typeface="David" pitchFamily="2" charset="-79"/>
              </a:rPr>
              <a:t>גזלני זמן</a:t>
            </a:r>
            <a:r>
              <a:rPr lang="he-IL" b="1" dirty="0">
                <a:solidFill>
                  <a:schemeClr val="bg1"/>
                </a:solidFill>
                <a:latin typeface="David" panose="020E0502060401010101" pitchFamily="34" charset="-79"/>
                <a:cs typeface="David" panose="020E0502060401010101" pitchFamily="34" charset="-79"/>
              </a:rPr>
              <a:t>:</a:t>
            </a:r>
          </a:p>
          <a:p>
            <a:pPr marL="285750" indent="-192088" algn="just">
              <a:lnSpc>
                <a:spcPct val="150000"/>
              </a:lnSpc>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משפחה</a:t>
            </a:r>
            <a:r>
              <a:rPr lang="en-US" sz="1600" b="1" dirty="0">
                <a:latin typeface="David" panose="020E0502060401010101" pitchFamily="34" charset="-79"/>
                <a:cs typeface="David" panose="020E0502060401010101" pitchFamily="34" charset="-79"/>
              </a:rPr>
              <a:t>/</a:t>
            </a:r>
            <a:r>
              <a:rPr lang="he-IL" sz="1600" b="1" dirty="0">
                <a:latin typeface="David" panose="020E0502060401010101" pitchFamily="34" charset="-79"/>
                <a:cs typeface="David" panose="020E0502060401010101" pitchFamily="34" charset="-79"/>
              </a:rPr>
              <a:t>אישי</a:t>
            </a:r>
          </a:p>
          <a:p>
            <a:pPr marL="285750" indent="-192088" algn="just">
              <a:lnSpc>
                <a:spcPct val="150000"/>
              </a:lnSpc>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מטלות מב"ל הנערמות</a:t>
            </a:r>
          </a:p>
          <a:p>
            <a:pPr marL="285750" indent="-192088" algn="just">
              <a:lnSpc>
                <a:spcPct val="150000"/>
              </a:lnSpc>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עבודות ומבחנים אקדמיים</a:t>
            </a:r>
          </a:p>
          <a:p>
            <a:pPr marL="285750" indent="-192088" algn="just">
              <a:lnSpc>
                <a:spcPct val="150000"/>
              </a:lnSpc>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משימות הובלה אישיות</a:t>
            </a:r>
            <a:endParaRPr lang="he-IL" sz="1600" dirty="0">
              <a:latin typeface="David" panose="020E0502060401010101" pitchFamily="34" charset="-79"/>
              <a:cs typeface="David" panose="020E0502060401010101" pitchFamily="34" charset="-79"/>
            </a:endParaRPr>
          </a:p>
          <a:p>
            <a:pPr marL="93662" algn="just">
              <a:lnSpc>
                <a:spcPct val="150000"/>
              </a:lnSpc>
              <a:buClr>
                <a:schemeClr val="bg1"/>
              </a:buClr>
              <a:buSzPct val="100000"/>
              <a:defRPr/>
            </a:pPr>
            <a:endParaRPr lang="he-IL" sz="1600"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sp>
        <p:nvSpPr>
          <p:cNvPr id="20" name="מלבן מעוגל 19"/>
          <p:cNvSpPr/>
          <p:nvPr/>
        </p:nvSpPr>
        <p:spPr>
          <a:xfrm>
            <a:off x="395536" y="4141416"/>
            <a:ext cx="4760387" cy="20882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he-IL" b="1" dirty="0">
                <a:solidFill>
                  <a:schemeClr val="bg1"/>
                </a:solidFill>
                <a:cs typeface="David" pitchFamily="2" charset="-79"/>
              </a:rPr>
              <a:t>'תמחור' הקריאה</a:t>
            </a:r>
            <a:r>
              <a:rPr lang="he-IL" b="1" dirty="0">
                <a:solidFill>
                  <a:schemeClr val="bg1"/>
                </a:solidFill>
                <a:latin typeface="David" panose="020E0502060401010101" pitchFamily="34" charset="-79"/>
                <a:cs typeface="David" panose="020E0502060401010101" pitchFamily="34" charset="-79"/>
              </a:rPr>
              <a:t>:</a:t>
            </a:r>
          </a:p>
          <a:p>
            <a:pPr marL="285750" indent="-192088" algn="just">
              <a:lnSpc>
                <a:spcPct val="150000"/>
              </a:lnSpc>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שערוך היקפי חומר הקריאה </a:t>
            </a: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יעמוד על 25 עמודים </a:t>
            </a:r>
            <a:r>
              <a:rPr lang="he-IL" sz="1600" b="1" dirty="0">
                <a:latin typeface="David" panose="020E0502060401010101" pitchFamily="34" charset="-79"/>
                <a:cs typeface="David" panose="020E0502060401010101" pitchFamily="34" charset="-79"/>
              </a:rPr>
              <a:t>לכל שעת למידה עצמית</a:t>
            </a:r>
          </a:p>
          <a:p>
            <a:pPr marL="285750" indent="-192088" algn="just">
              <a:lnSpc>
                <a:spcPct val="150000"/>
              </a:lnSpc>
              <a:buClr>
                <a:schemeClr val="bg1"/>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נדרש לבצע חישוב רוחבי למול כלל תכני </a:t>
            </a:r>
            <a:r>
              <a:rPr lang="he-IL" sz="1600" b="1" dirty="0" err="1">
                <a:latin typeface="David" panose="020E0502060401010101" pitchFamily="34" charset="-79"/>
                <a:cs typeface="David" panose="020E0502060401010101" pitchFamily="34" charset="-79"/>
              </a:rPr>
              <a:t>המב"ל</a:t>
            </a:r>
            <a:endParaRPr lang="he-IL" sz="1600" dirty="0">
              <a:latin typeface="David" panose="020E0502060401010101" pitchFamily="34" charset="-79"/>
              <a:cs typeface="David" panose="020E0502060401010101" pitchFamily="34" charset="-79"/>
            </a:endParaRPr>
          </a:p>
          <a:p>
            <a:pPr marL="93662" algn="just">
              <a:lnSpc>
                <a:spcPct val="150000"/>
              </a:lnSpc>
              <a:buClr>
                <a:schemeClr val="bg1"/>
              </a:buClr>
              <a:buSzPct val="100000"/>
              <a:defRPr/>
            </a:pPr>
            <a:endParaRPr lang="he-IL" sz="1600"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85857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מבנה שבוע- בחינת החלופות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33</a:t>
            </a:fld>
            <a:endParaRPr lang="he-IL" dirty="0"/>
          </a:p>
        </p:txBody>
      </p:sp>
      <p:sp>
        <p:nvSpPr>
          <p:cNvPr id="7" name="מלבן מעוגל 6"/>
          <p:cNvSpPr/>
          <p:nvPr/>
        </p:nvSpPr>
        <p:spPr>
          <a:xfrm>
            <a:off x="4772305" y="1546159"/>
            <a:ext cx="3688127" cy="2196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he-IL" sz="2000" b="1" dirty="0">
                <a:solidFill>
                  <a:schemeClr val="bg1"/>
                </a:solidFill>
                <a:cs typeface="David" pitchFamily="2" charset="-79"/>
              </a:rPr>
              <a:t>קריטריונים לבחינת החלופות</a:t>
            </a:r>
            <a:r>
              <a:rPr lang="he-IL" sz="2000" b="1" dirty="0">
                <a:solidFill>
                  <a:schemeClr val="bg1"/>
                </a:solidFill>
                <a:latin typeface="David" panose="020E0502060401010101" pitchFamily="34" charset="-79"/>
                <a:cs typeface="David" panose="020E0502060401010101" pitchFamily="34" charset="-79"/>
              </a:rPr>
              <a:t>:</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כמות משכים (הספק)</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איכות הלמידה משותפת ועצמית</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קיום למידה א-פורמלית</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ביטול זמן</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מענה למשפחה (</a:t>
            </a:r>
            <a:r>
              <a:rPr lang="he-IL" sz="1600" b="1" dirty="0">
                <a:latin typeface="David" panose="020E0502060401010101" pitchFamily="34" charset="-79"/>
                <a:cs typeface="David" panose="020E0502060401010101" pitchFamily="34" charset="-79"/>
              </a:rPr>
              <a:t>'סדירות' </a:t>
            </a:r>
            <a:r>
              <a:rPr lang="he-IL" sz="1600" dirty="0" err="1">
                <a:latin typeface="David" panose="020E0502060401010101" pitchFamily="34" charset="-79"/>
                <a:cs typeface="David" panose="020E0502060401010101" pitchFamily="34" charset="-79"/>
              </a:rPr>
              <a:t>הלו"ז</a:t>
            </a:r>
            <a:r>
              <a:rPr lang="he-IL" sz="1600" dirty="0">
                <a:latin typeface="David" panose="020E0502060401010101" pitchFamily="34" charset="-79"/>
                <a:cs typeface="David" panose="020E0502060401010101" pitchFamily="34" charset="-79"/>
              </a:rPr>
              <a:t>)</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גמישות ושונות מובנים </a:t>
            </a:r>
            <a:r>
              <a:rPr lang="he-IL" sz="1600" dirty="0" err="1">
                <a:latin typeface="David" panose="020E0502060401010101" pitchFamily="34" charset="-79"/>
                <a:cs typeface="David" panose="020E0502060401010101" pitchFamily="34" charset="-79"/>
              </a:rPr>
              <a:t>בלו"ז</a:t>
            </a:r>
            <a:endParaRPr lang="he-IL" sz="1600" dirty="0">
              <a:latin typeface="David" panose="020E0502060401010101" pitchFamily="34" charset="-79"/>
              <a:cs typeface="David" panose="020E0502060401010101" pitchFamily="34" charset="-79"/>
            </a:endParaRP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זמן סגל פנוי</a:t>
            </a:r>
          </a:p>
          <a:p>
            <a:pPr marL="285750" indent="-192088" algn="just">
              <a:lnSpc>
                <a:spcPct val="150000"/>
              </a:lnSpc>
              <a:buClr>
                <a:schemeClr val="bg1"/>
              </a:buClr>
              <a:buSzPct val="100000"/>
              <a:buFont typeface="Arial" panose="020B0604020202020204" pitchFamily="34" charset="0"/>
              <a:buChar char="•"/>
              <a:defRPr/>
            </a:pPr>
            <a:endParaRPr lang="he-IL" sz="1400" dirty="0">
              <a:latin typeface="David" panose="020E0502060401010101" pitchFamily="34" charset="-79"/>
              <a:cs typeface="David" panose="020E0502060401010101" pitchFamily="34" charset="-79"/>
            </a:endParaRPr>
          </a:p>
          <a:p>
            <a:pPr marL="93662" algn="just">
              <a:lnSpc>
                <a:spcPct val="150000"/>
              </a:lnSpc>
              <a:buClr>
                <a:schemeClr val="bg1"/>
              </a:buClr>
              <a:buSzPct val="100000"/>
              <a:defRPr/>
            </a:pPr>
            <a:endParaRPr lang="he-IL" sz="1600"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sp>
        <p:nvSpPr>
          <p:cNvPr id="5" name="מלבן מעוגל 4"/>
          <p:cNvSpPr/>
          <p:nvPr/>
        </p:nvSpPr>
        <p:spPr>
          <a:xfrm>
            <a:off x="395536" y="1521032"/>
            <a:ext cx="3960440" cy="2196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he-IL" sz="2000" b="1" dirty="0">
                <a:solidFill>
                  <a:schemeClr val="bg1"/>
                </a:solidFill>
                <a:cs typeface="David" pitchFamily="2" charset="-79"/>
              </a:rPr>
              <a:t>אילוצים:</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יום אחד באוניברסיטה</a:t>
            </a:r>
          </a:p>
          <a:p>
            <a:pPr marL="285750" indent="-192088">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ריבוי שבועות </a:t>
            </a:r>
            <a:r>
              <a:rPr lang="he-IL" sz="1600" b="1" dirty="0">
                <a:latin typeface="David" panose="020E0502060401010101" pitchFamily="34" charset="-79"/>
                <a:cs typeface="David" panose="020E0502060401010101" pitchFamily="34" charset="-79"/>
              </a:rPr>
              <a:t>לא רגילים- </a:t>
            </a:r>
            <a:r>
              <a:rPr lang="he-IL" sz="1600" dirty="0">
                <a:latin typeface="David" panose="020E0502060401010101" pitchFamily="34" charset="-79"/>
                <a:cs typeface="David" panose="020E0502060401010101" pitchFamily="34" charset="-79"/>
              </a:rPr>
              <a:t>סיורים, סמינריון, סימולציה, כנסים, ערבי מפקד..</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זמני מרצים</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פקקים ומרחק מקום המגורים</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תשתית למידה עצמית במרחב מב"ל</a:t>
            </a:r>
          </a:p>
          <a:p>
            <a:pPr marL="285750" indent="-192088" algn="just">
              <a:buClr>
                <a:schemeClr val="bg1"/>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תרבות קריאה בעייתית</a:t>
            </a:r>
          </a:p>
          <a:p>
            <a:pPr marL="285750" indent="-192088" algn="just">
              <a:lnSpc>
                <a:spcPct val="150000"/>
              </a:lnSpc>
              <a:buClr>
                <a:schemeClr val="bg1"/>
              </a:buClr>
              <a:buSzPct val="100000"/>
              <a:buFont typeface="Arial" panose="020B0604020202020204" pitchFamily="34" charset="0"/>
              <a:buChar char="•"/>
              <a:defRPr/>
            </a:pPr>
            <a:endParaRPr lang="he-IL" sz="1400" dirty="0">
              <a:latin typeface="David" panose="020E0502060401010101" pitchFamily="34" charset="-79"/>
              <a:cs typeface="David" panose="020E0502060401010101" pitchFamily="34" charset="-79"/>
            </a:endParaRPr>
          </a:p>
          <a:p>
            <a:pPr marL="93662" algn="just">
              <a:lnSpc>
                <a:spcPct val="150000"/>
              </a:lnSpc>
              <a:buClr>
                <a:schemeClr val="bg1"/>
              </a:buClr>
              <a:buSzPct val="100000"/>
              <a:defRPr/>
            </a:pPr>
            <a:endParaRPr lang="he-IL" sz="1600" dirty="0">
              <a:latin typeface="David" panose="020E0502060401010101" pitchFamily="34" charset="-79"/>
              <a:cs typeface="David" panose="020E0502060401010101" pitchFamily="34" charset="-79"/>
            </a:endParaRPr>
          </a:p>
          <a:p>
            <a:pPr marL="285750" indent="-192088" algn="just">
              <a:lnSpc>
                <a:spcPct val="150000"/>
              </a:lnSpc>
              <a:buClr>
                <a:schemeClr val="bg1"/>
              </a:buClr>
              <a:buSzPct val="100000"/>
              <a:buFont typeface="Arial" panose="020B0604020202020204" pitchFamily="34" charset="0"/>
              <a:buChar char="•"/>
              <a:defRP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b="1"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marL="285750" indent="-192088" algn="just">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graphicFrame>
        <p:nvGraphicFramePr>
          <p:cNvPr id="2" name="טבלה 1"/>
          <p:cNvGraphicFramePr>
            <a:graphicFrameLocks noGrp="1"/>
          </p:cNvGraphicFramePr>
          <p:nvPr>
            <p:extLst>
              <p:ext uri="{D42A27DB-BD31-4B8C-83A1-F6EECF244321}">
                <p14:modId xmlns:p14="http://schemas.microsoft.com/office/powerpoint/2010/main" val="483093590"/>
              </p:ext>
            </p:extLst>
          </p:nvPr>
        </p:nvGraphicFramePr>
        <p:xfrm>
          <a:off x="1331638" y="3789040"/>
          <a:ext cx="6480722" cy="3017520"/>
        </p:xfrm>
        <a:graphic>
          <a:graphicData uri="http://schemas.openxmlformats.org/drawingml/2006/table">
            <a:tbl>
              <a:tblPr rtl="1" firstRow="1" bandRow="1">
                <a:tableStyleId>{5C22544A-7EE6-4342-B048-85BDC9FD1C3A}</a:tableStyleId>
              </a:tblPr>
              <a:tblGrid>
                <a:gridCol w="1691818">
                  <a:extLst>
                    <a:ext uri="{9D8B030D-6E8A-4147-A177-3AD203B41FA5}">
                      <a16:colId xmlns:a16="http://schemas.microsoft.com/office/drawing/2014/main" val="20000"/>
                    </a:ext>
                  </a:extLst>
                </a:gridCol>
                <a:gridCol w="1197226">
                  <a:extLst>
                    <a:ext uri="{9D8B030D-6E8A-4147-A177-3AD203B41FA5}">
                      <a16:colId xmlns:a16="http://schemas.microsoft.com/office/drawing/2014/main" val="20001"/>
                    </a:ext>
                  </a:extLst>
                </a:gridCol>
                <a:gridCol w="1197226">
                  <a:extLst>
                    <a:ext uri="{9D8B030D-6E8A-4147-A177-3AD203B41FA5}">
                      <a16:colId xmlns:a16="http://schemas.microsoft.com/office/drawing/2014/main" val="20002"/>
                    </a:ext>
                  </a:extLst>
                </a:gridCol>
                <a:gridCol w="1197226">
                  <a:extLst>
                    <a:ext uri="{9D8B030D-6E8A-4147-A177-3AD203B41FA5}">
                      <a16:colId xmlns:a16="http://schemas.microsoft.com/office/drawing/2014/main" val="20003"/>
                    </a:ext>
                  </a:extLst>
                </a:gridCol>
                <a:gridCol w="1197226">
                  <a:extLst>
                    <a:ext uri="{9D8B030D-6E8A-4147-A177-3AD203B41FA5}">
                      <a16:colId xmlns:a16="http://schemas.microsoft.com/office/drawing/2014/main" val="20004"/>
                    </a:ext>
                  </a:extLst>
                </a:gridCol>
              </a:tblGrid>
              <a:tr h="333000">
                <a:tc>
                  <a:txBody>
                    <a:bodyPr/>
                    <a:lstStyle/>
                    <a:p>
                      <a:pPr algn="ctr" rtl="1"/>
                      <a:r>
                        <a:rPr lang="he-IL" sz="1600" dirty="0">
                          <a:latin typeface="David" panose="020E0502060401010101" pitchFamily="34" charset="-79"/>
                          <a:cs typeface="David" panose="020E0502060401010101" pitchFamily="34" charset="-79"/>
                        </a:rPr>
                        <a:t>קריטריון</a:t>
                      </a:r>
                    </a:p>
                  </a:txBody>
                  <a:tcPr/>
                </a:tc>
                <a:tc>
                  <a:txBody>
                    <a:bodyPr/>
                    <a:lstStyle/>
                    <a:p>
                      <a:pPr algn="ctr" rtl="1"/>
                      <a:r>
                        <a:rPr lang="he-IL" sz="1600" dirty="0">
                          <a:latin typeface="David" panose="020E0502060401010101" pitchFamily="34" charset="-79"/>
                          <a:cs typeface="David" panose="020E0502060401010101" pitchFamily="34" charset="-79"/>
                        </a:rPr>
                        <a:t>דפ"א א'</a:t>
                      </a:r>
                    </a:p>
                  </a:txBody>
                  <a:tcPr/>
                </a:tc>
                <a:tc>
                  <a:txBody>
                    <a:bodyPr/>
                    <a:lstStyle/>
                    <a:p>
                      <a:pPr algn="ctr" rtl="1"/>
                      <a:r>
                        <a:rPr lang="he-IL" sz="1600" dirty="0">
                          <a:latin typeface="David" panose="020E0502060401010101" pitchFamily="34" charset="-79"/>
                          <a:cs typeface="David" panose="020E0502060401010101" pitchFamily="34" charset="-79"/>
                        </a:rPr>
                        <a:t>דפ"א ב'</a:t>
                      </a:r>
                    </a:p>
                  </a:txBody>
                  <a:tcPr>
                    <a:lnR w="12700" cap="flat" cmpd="sng" algn="ctr">
                      <a:solidFill>
                        <a:schemeClr val="tx1"/>
                      </a:solidFill>
                      <a:prstDash val="solid"/>
                      <a:round/>
                      <a:headEnd type="none" w="med" len="med"/>
                      <a:tailEnd type="none" w="med" len="med"/>
                    </a:lnR>
                  </a:tcPr>
                </a:tc>
                <a:tc>
                  <a:txBody>
                    <a:bodyPr/>
                    <a:lstStyle/>
                    <a:p>
                      <a:pPr algn="ctr" rtl="1"/>
                      <a:r>
                        <a:rPr lang="he-IL" sz="1600" dirty="0">
                          <a:latin typeface="David" panose="020E0502060401010101" pitchFamily="34" charset="-79"/>
                          <a:cs typeface="David" panose="020E0502060401010101" pitchFamily="34" charset="-79"/>
                        </a:rPr>
                        <a:t>דפ"א 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דפ"א ד'</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33000">
                <a:tc>
                  <a:txBody>
                    <a:bodyPr/>
                    <a:lstStyle/>
                    <a:p>
                      <a:pPr rtl="1"/>
                      <a:r>
                        <a:rPr lang="he-IL" sz="1600" dirty="0">
                          <a:latin typeface="David" panose="020E0502060401010101" pitchFamily="34" charset="-79"/>
                          <a:cs typeface="David" panose="020E0502060401010101" pitchFamily="34" charset="-79"/>
                        </a:rPr>
                        <a:t>הספק</a:t>
                      </a:r>
                    </a:p>
                  </a:txBody>
                  <a:tcPr/>
                </a:tc>
                <a:tc>
                  <a:txBody>
                    <a:bodyPr/>
                    <a:lstStyle/>
                    <a:p>
                      <a:pPr rtl="1"/>
                      <a:endParaRPr lang="he-IL" sz="1600" dirty="0">
                        <a:latin typeface="David" panose="020E0502060401010101" pitchFamily="34" charset="-79"/>
                        <a:cs typeface="David" panose="020E0502060401010101" pitchFamily="34" charset="-79"/>
                      </a:endParaRPr>
                    </a:p>
                  </a:txBody>
                  <a:tcP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10001"/>
                  </a:ext>
                </a:extLst>
              </a:tr>
              <a:tr h="333000">
                <a:tc>
                  <a:txBody>
                    <a:bodyPr/>
                    <a:lstStyle/>
                    <a:p>
                      <a:pPr rtl="1"/>
                      <a:r>
                        <a:rPr lang="he-IL" sz="1600" dirty="0">
                          <a:latin typeface="David" panose="020E0502060401010101" pitchFamily="34" charset="-79"/>
                          <a:cs typeface="David" panose="020E0502060401010101" pitchFamily="34" charset="-79"/>
                        </a:rPr>
                        <a:t>למידה- משותפת</a:t>
                      </a:r>
                    </a:p>
                  </a:txBody>
                  <a:tcPr/>
                </a:tc>
                <a:tc>
                  <a:txBody>
                    <a:bodyPr/>
                    <a:lstStyle/>
                    <a:p>
                      <a:pPr rtl="1"/>
                      <a:endParaRPr lang="he-IL" sz="1600" dirty="0">
                        <a:latin typeface="David" panose="020E0502060401010101" pitchFamily="34" charset="-79"/>
                        <a:cs typeface="David" panose="020E0502060401010101" pitchFamily="34" charset="-79"/>
                      </a:endParaRPr>
                    </a:p>
                  </a:txBody>
                  <a:tcP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10002"/>
                  </a:ext>
                </a:extLst>
              </a:tr>
              <a:tr h="333000">
                <a:tc>
                  <a:txBody>
                    <a:bodyPr/>
                    <a:lstStyle/>
                    <a:p>
                      <a:pPr rtl="1"/>
                      <a:r>
                        <a:rPr lang="he-IL" sz="1600" dirty="0">
                          <a:latin typeface="David" panose="020E0502060401010101" pitchFamily="34" charset="-79"/>
                          <a:cs typeface="David" panose="020E0502060401010101" pitchFamily="34" charset="-79"/>
                        </a:rPr>
                        <a:t>למידה- עצמית</a:t>
                      </a:r>
                    </a:p>
                  </a:txBody>
                  <a:tcPr/>
                </a:tc>
                <a:tc>
                  <a:txBody>
                    <a:bodyPr/>
                    <a:lstStyle/>
                    <a:p>
                      <a:pPr rtl="1"/>
                      <a:endParaRPr lang="he-IL" sz="1600" dirty="0">
                        <a:latin typeface="David" panose="020E0502060401010101" pitchFamily="34" charset="-79"/>
                        <a:cs typeface="David" panose="020E0502060401010101" pitchFamily="34" charset="-79"/>
                      </a:endParaRPr>
                    </a:p>
                  </a:txBody>
                  <a:tcP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R w="12700" cap="flat" cmpd="sng" algn="ctr">
                      <a:solidFill>
                        <a:schemeClr val="tx1"/>
                      </a:solidFill>
                      <a:prstDash val="solid"/>
                      <a:round/>
                      <a:headEnd type="none" w="med" len="med"/>
                      <a:tailEnd type="none" w="med" len="med"/>
                    </a:ln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3"/>
                  </a:ext>
                </a:extLst>
              </a:tr>
              <a:tr h="333000">
                <a:tc>
                  <a:txBody>
                    <a:bodyPr/>
                    <a:lstStyle/>
                    <a:p>
                      <a:pPr rtl="1"/>
                      <a:r>
                        <a:rPr lang="he-IL" sz="1600" dirty="0">
                          <a:latin typeface="David" panose="020E0502060401010101" pitchFamily="34" charset="-79"/>
                          <a:cs typeface="David" panose="020E0502060401010101" pitchFamily="34" charset="-79"/>
                        </a:rPr>
                        <a:t>למידה- א-פורמלית</a:t>
                      </a:r>
                    </a:p>
                  </a:txBody>
                  <a:tcPr/>
                </a:tc>
                <a:tc>
                  <a:txBody>
                    <a:bodyPr/>
                    <a:lstStyle/>
                    <a:p>
                      <a:pPr rtl="1"/>
                      <a:endParaRPr lang="he-IL" sz="1600" dirty="0">
                        <a:latin typeface="David" panose="020E0502060401010101" pitchFamily="34" charset="-79"/>
                        <a:cs typeface="David" panose="020E0502060401010101" pitchFamily="34" charset="-79"/>
                      </a:endParaRPr>
                    </a:p>
                  </a:txBody>
                  <a:tcP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10004"/>
                  </a:ext>
                </a:extLst>
              </a:tr>
              <a:tr h="333000">
                <a:tc>
                  <a:txBody>
                    <a:bodyPr/>
                    <a:lstStyle/>
                    <a:p>
                      <a:pPr rtl="1"/>
                      <a:r>
                        <a:rPr lang="he-IL" sz="1600" dirty="0">
                          <a:latin typeface="David" panose="020E0502060401010101" pitchFamily="34" charset="-79"/>
                          <a:cs typeface="David" panose="020E0502060401010101" pitchFamily="34" charset="-79"/>
                        </a:rPr>
                        <a:t>ביטול</a:t>
                      </a:r>
                      <a:r>
                        <a:rPr lang="he-IL" sz="1600" baseline="0" dirty="0">
                          <a:latin typeface="David" panose="020E0502060401010101" pitchFamily="34" charset="-79"/>
                          <a:cs typeface="David" panose="020E0502060401010101" pitchFamily="34" charset="-79"/>
                        </a:rPr>
                        <a:t> זמן</a:t>
                      </a:r>
                      <a:endParaRPr lang="he-IL" sz="1600" dirty="0">
                        <a:latin typeface="David" panose="020E0502060401010101" pitchFamily="34" charset="-79"/>
                        <a:cs typeface="David" panose="020E0502060401010101" pitchFamily="34" charset="-79"/>
                      </a:endParaRPr>
                    </a:p>
                  </a:txBody>
                  <a:tcPr/>
                </a:tc>
                <a:tc>
                  <a:txBody>
                    <a:bodyPr/>
                    <a:lstStyle/>
                    <a:p>
                      <a:pPr rtl="1"/>
                      <a:endParaRPr lang="he-IL" sz="1600" dirty="0">
                        <a:latin typeface="David" panose="020E0502060401010101" pitchFamily="34" charset="-79"/>
                        <a:cs typeface="David" panose="020E0502060401010101" pitchFamily="34" charset="-79"/>
                      </a:endParaRPr>
                    </a:p>
                  </a:txBody>
                  <a:tcP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R w="12700" cap="flat" cmpd="sng" algn="ctr">
                      <a:solidFill>
                        <a:schemeClr val="tx1"/>
                      </a:solidFill>
                      <a:prstDash val="solid"/>
                      <a:round/>
                      <a:headEnd type="none" w="med" len="med"/>
                      <a:tailEnd type="none" w="med" len="med"/>
                    </a:ln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333000">
                <a:tc>
                  <a:txBody>
                    <a:bodyPr/>
                    <a:lstStyle/>
                    <a:p>
                      <a:pPr rtl="1"/>
                      <a:r>
                        <a:rPr lang="he-IL" sz="1600" dirty="0">
                          <a:latin typeface="David" panose="020E0502060401010101" pitchFamily="34" charset="-79"/>
                          <a:cs typeface="David" panose="020E0502060401010101" pitchFamily="34" charset="-79"/>
                        </a:rPr>
                        <a:t>מענה למשפחה</a:t>
                      </a:r>
                    </a:p>
                  </a:txBody>
                  <a:tcPr/>
                </a:tc>
                <a:tc>
                  <a:txBody>
                    <a:bodyPr/>
                    <a:lstStyle/>
                    <a:p>
                      <a:pPr rtl="1"/>
                      <a:endParaRPr lang="he-IL" sz="1600" dirty="0">
                        <a:latin typeface="David" panose="020E0502060401010101" pitchFamily="34" charset="-79"/>
                        <a:cs typeface="David" panose="020E0502060401010101" pitchFamily="34" charset="-79"/>
                      </a:endParaRPr>
                    </a:p>
                  </a:txBody>
                  <a:tcP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R w="12700" cap="flat" cmpd="sng" algn="ctr">
                      <a:solidFill>
                        <a:schemeClr val="tx1"/>
                      </a:solidFill>
                      <a:prstDash val="solid"/>
                      <a:round/>
                      <a:headEnd type="none" w="med" len="med"/>
                      <a:tailEnd type="none" w="med" len="med"/>
                    </a:ln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333000">
                <a:tc>
                  <a:txBody>
                    <a:bodyPr/>
                    <a:lstStyle/>
                    <a:p>
                      <a:pPr rtl="1"/>
                      <a:r>
                        <a:rPr lang="he-IL" sz="1600" dirty="0">
                          <a:latin typeface="David" panose="020E0502060401010101" pitchFamily="34" charset="-79"/>
                          <a:cs typeface="David" panose="020E0502060401010101" pitchFamily="34" charset="-79"/>
                        </a:rPr>
                        <a:t>גמישות ושונות</a:t>
                      </a:r>
                    </a:p>
                  </a:txBody>
                  <a:tcPr/>
                </a:tc>
                <a:tc>
                  <a:txBody>
                    <a:bodyPr/>
                    <a:lstStyle/>
                    <a:p>
                      <a:pPr rtl="1"/>
                      <a:endParaRPr lang="he-IL" sz="1600" dirty="0">
                        <a:latin typeface="David" panose="020E0502060401010101" pitchFamily="34" charset="-79"/>
                        <a:cs typeface="David" panose="020E0502060401010101" pitchFamily="34" charset="-79"/>
                      </a:endParaRPr>
                    </a:p>
                  </a:txBody>
                  <a:tcP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R w="12700" cap="flat" cmpd="sng" algn="ctr">
                      <a:solidFill>
                        <a:schemeClr val="tx1"/>
                      </a:solidFill>
                      <a:prstDash val="solid"/>
                      <a:round/>
                      <a:headEnd type="none" w="med" len="med"/>
                      <a:tailEnd type="none" w="med" len="med"/>
                    </a:lnR>
                    <a:solidFill>
                      <a:srgbClr val="FF000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10007"/>
                  </a:ext>
                </a:extLst>
              </a:tr>
              <a:tr h="333000">
                <a:tc>
                  <a:txBody>
                    <a:bodyPr/>
                    <a:lstStyle/>
                    <a:p>
                      <a:pPr rtl="1"/>
                      <a:r>
                        <a:rPr lang="he-IL" sz="1600" dirty="0">
                          <a:latin typeface="David" panose="020E0502060401010101" pitchFamily="34" charset="-79"/>
                          <a:cs typeface="David" panose="020E0502060401010101" pitchFamily="34" charset="-79"/>
                        </a:rPr>
                        <a:t>זמן סגל</a:t>
                      </a:r>
                    </a:p>
                  </a:txBody>
                  <a:tcPr/>
                </a:tc>
                <a:tc>
                  <a:txBody>
                    <a:bodyPr/>
                    <a:lstStyle/>
                    <a:p>
                      <a:pPr rtl="1"/>
                      <a:endParaRPr lang="he-IL" sz="1600" dirty="0">
                        <a:latin typeface="David" panose="020E0502060401010101" pitchFamily="34" charset="-79"/>
                        <a:cs typeface="David" panose="020E0502060401010101" pitchFamily="34" charset="-79"/>
                      </a:endParaRPr>
                    </a:p>
                  </a:txBody>
                  <a:tcP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solidFill>
                  </a:tcPr>
                </a:tc>
                <a:tc>
                  <a:txBody>
                    <a:bodyPr/>
                    <a:lstStyle/>
                    <a:p>
                      <a:pPr rtl="1"/>
                      <a:endParaRPr lang="he-IL" sz="1600"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15127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מעוגל 5"/>
          <p:cNvSpPr/>
          <p:nvPr/>
        </p:nvSpPr>
        <p:spPr>
          <a:xfrm>
            <a:off x="1907704" y="5877272"/>
            <a:ext cx="5184576" cy="864096"/>
          </a:xfrm>
          <a:prstGeom prst="roundRect">
            <a:avLst/>
          </a:prstGeom>
          <a:solidFill>
            <a:srgbClr val="BFE995"/>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a:p>
        </p:txBody>
      </p:sp>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מיצוי ימי מחקר וכתיבה</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34</a:t>
            </a:fld>
            <a:endParaRPr lang="he-IL" dirty="0"/>
          </a:p>
        </p:txBody>
      </p:sp>
      <p:sp>
        <p:nvSpPr>
          <p:cNvPr id="5" name="מציין מיקום תוכן 4"/>
          <p:cNvSpPr>
            <a:spLocks noGrp="1"/>
          </p:cNvSpPr>
          <p:nvPr>
            <p:ph sz="quarter" idx="1"/>
          </p:nvPr>
        </p:nvSpPr>
        <p:spPr>
          <a:xfrm>
            <a:off x="107504" y="1556792"/>
            <a:ext cx="8658671" cy="4320480"/>
          </a:xfrm>
        </p:spPr>
        <p:txBody>
          <a:bodyPr>
            <a:noAutofit/>
          </a:bodyPr>
          <a:lstStyle/>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b="1" dirty="0">
                <a:latin typeface="David" panose="020E0502060401010101" pitchFamily="34" charset="-79"/>
                <a:cs typeface="David" panose="020E0502060401010101" pitchFamily="34" charset="-79"/>
              </a:rPr>
              <a:t>ביעור מקראות, </a:t>
            </a:r>
            <a:r>
              <a:rPr lang="he-IL" sz="1800" dirty="0">
                <a:latin typeface="David" panose="020E0502060401010101" pitchFamily="34" charset="-79"/>
                <a:cs typeface="David" panose="020E0502060401010101" pitchFamily="34" charset="-79"/>
              </a:rPr>
              <a:t>חלוקת סילבוס לקריאת </a:t>
            </a:r>
            <a:r>
              <a:rPr lang="he-IL" sz="1800" u="sng" dirty="0">
                <a:latin typeface="David" panose="020E0502060401010101" pitchFamily="34" charset="-79"/>
                <a:cs typeface="David" panose="020E0502060401010101" pitchFamily="34" charset="-79"/>
              </a:rPr>
              <a:t>חובה</a:t>
            </a:r>
            <a:r>
              <a:rPr lang="he-IL" sz="1800" dirty="0">
                <a:latin typeface="David" panose="020E0502060401010101" pitchFamily="34" charset="-79"/>
                <a:cs typeface="David" panose="020E0502060401010101" pitchFamily="34" charset="-79"/>
              </a:rPr>
              <a:t>, </a:t>
            </a:r>
            <a:r>
              <a:rPr lang="he-IL" sz="1800" u="sng" dirty="0">
                <a:latin typeface="David" panose="020E0502060401010101" pitchFamily="34" charset="-79"/>
                <a:cs typeface="David" panose="020E0502060401010101" pitchFamily="34" charset="-79"/>
              </a:rPr>
              <a:t>מומלצת</a:t>
            </a:r>
            <a:r>
              <a:rPr lang="he-IL" sz="1800" dirty="0">
                <a:latin typeface="David" panose="020E0502060401010101" pitchFamily="34" charset="-79"/>
                <a:cs typeface="David" panose="020E0502060401010101" pitchFamily="34" charset="-79"/>
              </a:rPr>
              <a:t> </a:t>
            </a:r>
            <a:r>
              <a:rPr lang="he-IL" sz="1800" u="sng" dirty="0">
                <a:latin typeface="David" panose="020E0502060401010101" pitchFamily="34" charset="-79"/>
                <a:cs typeface="David" panose="020E0502060401010101" pitchFamily="34" charset="-79"/>
              </a:rPr>
              <a:t>ורשות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b="1" dirty="0">
                <a:latin typeface="David" panose="020E0502060401010101" pitchFamily="34" charset="-79"/>
                <a:cs typeface="David" panose="020E0502060401010101" pitchFamily="34" charset="-79"/>
              </a:rPr>
              <a:t>סנכרון חומר קריאה </a:t>
            </a:r>
            <a:r>
              <a:rPr lang="he-IL" sz="1800" dirty="0">
                <a:latin typeface="David" panose="020E0502060401010101" pitchFamily="34" charset="-79"/>
                <a:cs typeface="David" panose="020E0502060401010101" pitchFamily="34" charset="-79"/>
              </a:rPr>
              <a:t>אקדמי עם צבאי</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b="1" dirty="0">
                <a:latin typeface="David" panose="020E0502060401010101" pitchFamily="34" charset="-79"/>
                <a:cs typeface="David" panose="020E0502060401010101" pitchFamily="34" charset="-79"/>
              </a:rPr>
              <a:t>סביבת למידה מזמינה </a:t>
            </a:r>
            <a:r>
              <a:rPr lang="he-IL" sz="1800" dirty="0">
                <a:latin typeface="David" panose="020E0502060401010101" pitchFamily="34" charset="-79"/>
                <a:cs typeface="David" panose="020E0502060401010101" pitchFamily="34" charset="-79"/>
              </a:rPr>
              <a:t>במכללות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מיומנויות </a:t>
            </a:r>
            <a:r>
              <a:rPr lang="he-IL" sz="1800" b="1" dirty="0">
                <a:latin typeface="David" panose="020E0502060401010101" pitchFamily="34" charset="-79"/>
                <a:cs typeface="David" panose="020E0502060401010101" pitchFamily="34" charset="-79"/>
              </a:rPr>
              <a:t>קריאה מהירה</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מימוש </a:t>
            </a:r>
            <a:r>
              <a:rPr lang="he-IL" sz="1800" b="1" dirty="0">
                <a:latin typeface="David" panose="020E0502060401010101" pitchFamily="34" charset="-79"/>
                <a:cs typeface="David" panose="020E0502060401010101" pitchFamily="34" charset="-79"/>
              </a:rPr>
              <a:t>מנגנוני בקרה-</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קרא וחתום</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דיונים </a:t>
            </a:r>
            <a:r>
              <a:rPr lang="he-IL" sz="1600" dirty="0" err="1">
                <a:latin typeface="David" panose="020E0502060401010101" pitchFamily="34" charset="-79"/>
                <a:cs typeface="David" panose="020E0502060401010101" pitchFamily="34" charset="-79"/>
              </a:rPr>
              <a:t>צוותיים</a:t>
            </a:r>
            <a:r>
              <a:rPr lang="he-IL" sz="1600" dirty="0">
                <a:latin typeface="David" panose="020E0502060401010101" pitchFamily="34" charset="-79"/>
                <a:cs typeface="David" panose="020E0502060401010101" pitchFamily="34" charset="-79"/>
              </a:rPr>
              <a:t> ומטלות המתבססות על  קריאה מקדימה של החומר </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מבחני ידע</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רפרטים</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כתיבת מסמכים אישיים</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על הסגל עצמו לפנות זמן לקריאת חומרי הלימוד לטובת העיבוד הצוות והאינטגרציה עבור החניך</a:t>
            </a:r>
          </a:p>
        </p:txBody>
      </p:sp>
      <p:sp>
        <p:nvSpPr>
          <p:cNvPr id="2" name="חץ שמאלה-ימינה 1"/>
          <p:cNvSpPr/>
          <p:nvPr/>
        </p:nvSpPr>
        <p:spPr>
          <a:xfrm>
            <a:off x="3665372" y="6093296"/>
            <a:ext cx="1800200" cy="432048"/>
          </a:xfrm>
          <a:prstGeom prst="leftRigh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3" name="TextBox 2"/>
          <p:cNvSpPr txBox="1"/>
          <p:nvPr/>
        </p:nvSpPr>
        <p:spPr>
          <a:xfrm>
            <a:off x="5508104" y="6000022"/>
            <a:ext cx="1584176"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בקרה והחזקת החניך</a:t>
            </a:r>
          </a:p>
        </p:txBody>
      </p:sp>
      <p:sp>
        <p:nvSpPr>
          <p:cNvPr id="7" name="TextBox 6"/>
          <p:cNvSpPr txBox="1"/>
          <p:nvPr/>
        </p:nvSpPr>
        <p:spPr>
          <a:xfrm>
            <a:off x="1763688" y="6000022"/>
            <a:ext cx="1584176"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'בכיר לומד' ועצמאי</a:t>
            </a:r>
          </a:p>
        </p:txBody>
      </p:sp>
    </p:spTree>
    <p:extLst>
      <p:ext uri="{BB962C8B-B14F-4D97-AF65-F5344CB8AC3E}">
        <p14:creationId xmlns:p14="http://schemas.microsoft.com/office/powerpoint/2010/main" val="2806740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מטרות יום היכרות ושבוע פתיחה</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35</a:t>
            </a:fld>
            <a:endParaRPr lang="he-IL" dirty="0"/>
          </a:p>
        </p:txBody>
      </p:sp>
      <p:sp>
        <p:nvSpPr>
          <p:cNvPr id="5" name="מציין מיקום תוכן 4"/>
          <p:cNvSpPr>
            <a:spLocks noGrp="1"/>
          </p:cNvSpPr>
          <p:nvPr>
            <p:ph sz="quarter" idx="1"/>
          </p:nvPr>
        </p:nvSpPr>
        <p:spPr>
          <a:xfrm>
            <a:off x="3347864" y="1556792"/>
            <a:ext cx="5418311" cy="5112568"/>
          </a:xfrm>
        </p:spPr>
        <p:txBody>
          <a:bodyPr>
            <a:noAutofit/>
          </a:bodyPr>
          <a:lstStyle/>
          <a:p>
            <a:pPr marL="0" lvl="1" indent="0" fontAlgn="auto">
              <a:lnSpc>
                <a:spcPct val="150000"/>
              </a:lnSpc>
              <a:spcBef>
                <a:spcPts val="700"/>
              </a:spcBef>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מטרות יום היכרות:</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היכרות ראשונית של החניכים והיכרות עם סביבת המב"ל</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העברת מידע רלוונטי להמשך השנה</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מבחן רמה באנגלית (דיבור וכתיבה)</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קבלת מטלת הפתיחה</a:t>
            </a:r>
          </a:p>
          <a:p>
            <a:pPr marL="0" lvl="1" indent="0" fontAlgn="auto">
              <a:lnSpc>
                <a:spcPct val="150000"/>
              </a:lnSpc>
              <a:spcBef>
                <a:spcPts val="700"/>
              </a:spcBef>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מטרות שבוע היכרות:</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'הלם ומורא' </a:t>
            </a:r>
            <a:r>
              <a:rPr lang="he-IL" sz="1400" dirty="0">
                <a:latin typeface="David" panose="020E0502060401010101" pitchFamily="34" charset="-79"/>
                <a:cs typeface="David" panose="020E0502060401010101" pitchFamily="34" charset="-79"/>
              </a:rPr>
              <a:t>בקרב החניכים לגבי איכות </a:t>
            </a:r>
            <a:r>
              <a:rPr lang="he-IL" sz="1400" dirty="0" err="1">
                <a:latin typeface="David" panose="020E0502060401010101" pitchFamily="34" charset="-79"/>
                <a:cs typeface="David" panose="020E0502060401010101" pitchFamily="34" charset="-79"/>
              </a:rPr>
              <a:t>המב"ל</a:t>
            </a:r>
            <a:endParaRPr lang="he-IL" sz="1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פיתוח </a:t>
            </a:r>
            <a:r>
              <a:rPr lang="he-IL" sz="1400" b="1" dirty="0">
                <a:latin typeface="David" panose="020E0502060401010101" pitchFamily="34" charset="-79"/>
                <a:cs typeface="David" panose="020E0502060401010101" pitchFamily="34" charset="-79"/>
              </a:rPr>
              <a:t>חוש צניעות וענווה </a:t>
            </a:r>
            <a:r>
              <a:rPr lang="he-IL" sz="1400" dirty="0">
                <a:latin typeface="David" panose="020E0502060401010101" pitchFamily="34" charset="-79"/>
                <a:cs typeface="David" panose="020E0502060401010101" pitchFamily="34" charset="-79"/>
              </a:rPr>
              <a:t>בקרב החניכים ('של נעלייך')</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טעימות מ- 4 רגלי </a:t>
            </a:r>
            <a:r>
              <a:rPr lang="he-IL" sz="1400" b="1" dirty="0" err="1">
                <a:latin typeface="David" panose="020E0502060401010101" pitchFamily="34" charset="-79"/>
                <a:cs typeface="David" panose="020E0502060401010101" pitchFamily="34" charset="-79"/>
              </a:rPr>
              <a:t>הבטל"ם</a:t>
            </a:r>
            <a:r>
              <a:rPr lang="he-IL" sz="1400" b="1" dirty="0">
                <a:latin typeface="David" panose="020E0502060401010101" pitchFamily="34" charset="-79"/>
                <a:cs typeface="David" panose="020E0502060401010101" pitchFamily="34" charset="-79"/>
              </a:rPr>
              <a:t> </a:t>
            </a:r>
            <a:r>
              <a:rPr lang="he-IL" sz="1400" dirty="0">
                <a:latin typeface="David" panose="020E0502060401010101" pitchFamily="34" charset="-79"/>
                <a:cs typeface="David" panose="020E0502060401010101" pitchFamily="34" charset="-79"/>
              </a:rPr>
              <a:t>וחשיפה </a:t>
            </a:r>
            <a:r>
              <a:rPr lang="he-IL" sz="1400" b="1" dirty="0">
                <a:latin typeface="David" panose="020E0502060401010101" pitchFamily="34" charset="-79"/>
                <a:cs typeface="David" panose="020E0502060401010101" pitchFamily="34" charset="-79"/>
              </a:rPr>
              <a:t>למורכבות ולאינטגרציה </a:t>
            </a:r>
            <a:r>
              <a:rPr lang="he-IL" sz="1400" dirty="0">
                <a:latin typeface="David" panose="020E0502060401010101" pitchFamily="34" charset="-79"/>
                <a:cs typeface="David" panose="020E0502060401010101" pitchFamily="34" charset="-79"/>
              </a:rPr>
              <a:t>הנדרשת</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הכרות ראשונית </a:t>
            </a:r>
            <a:r>
              <a:rPr lang="he-IL" sz="1400" dirty="0">
                <a:latin typeface="David" panose="020E0502060401010101" pitchFamily="34" charset="-79"/>
                <a:cs typeface="David" panose="020E0502060401010101" pitchFamily="34" charset="-79"/>
              </a:rPr>
              <a:t>של החניכים (מפגשי רשת)</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גיבוש</a:t>
            </a:r>
            <a:r>
              <a:rPr lang="he-IL" sz="1400" dirty="0">
                <a:latin typeface="David" panose="020E0502060401010101" pitchFamily="34" charset="-79"/>
                <a:cs typeface="David" panose="020E0502060401010101" pitchFamily="34" charset="-79"/>
              </a:rPr>
              <a:t> הקבוצה השלמה (המליאה) והצוותים</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מפגש היכרות אישי </a:t>
            </a:r>
            <a:r>
              <a:rPr lang="he-IL" sz="1400" dirty="0">
                <a:latin typeface="David" panose="020E0502060401010101" pitchFamily="34" charset="-79"/>
                <a:cs typeface="David" panose="020E0502060401010101" pitchFamily="34" charset="-79"/>
              </a:rPr>
              <a:t>מדריך- חניך</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graphicFrame>
        <p:nvGraphicFramePr>
          <p:cNvPr id="6" name="טבלה 5"/>
          <p:cNvGraphicFramePr>
            <a:graphicFrameLocks noGrp="1"/>
          </p:cNvGraphicFramePr>
          <p:nvPr>
            <p:extLst>
              <p:ext uri="{D42A27DB-BD31-4B8C-83A1-F6EECF244321}">
                <p14:modId xmlns:p14="http://schemas.microsoft.com/office/powerpoint/2010/main" val="1025150252"/>
              </p:ext>
            </p:extLst>
          </p:nvPr>
        </p:nvGraphicFramePr>
        <p:xfrm>
          <a:off x="207825" y="1700808"/>
          <a:ext cx="2852007" cy="3510280"/>
        </p:xfrm>
        <a:graphic>
          <a:graphicData uri="http://schemas.openxmlformats.org/drawingml/2006/table">
            <a:tbl>
              <a:tblPr rtl="1" firstRow="1" bandRow="1">
                <a:tableStyleId>{5C22544A-7EE6-4342-B048-85BDC9FD1C3A}</a:tableStyleId>
              </a:tblPr>
              <a:tblGrid>
                <a:gridCol w="990809">
                  <a:extLst>
                    <a:ext uri="{9D8B030D-6E8A-4147-A177-3AD203B41FA5}">
                      <a16:colId xmlns:a16="http://schemas.microsoft.com/office/drawing/2014/main" val="20000"/>
                    </a:ext>
                  </a:extLst>
                </a:gridCol>
                <a:gridCol w="1861198">
                  <a:extLst>
                    <a:ext uri="{9D8B030D-6E8A-4147-A177-3AD203B41FA5}">
                      <a16:colId xmlns:a16="http://schemas.microsoft.com/office/drawing/2014/main" val="20001"/>
                    </a:ext>
                  </a:extLst>
                </a:gridCol>
              </a:tblGrid>
              <a:tr h="370840">
                <a:tc>
                  <a:txBody>
                    <a:bodyPr/>
                    <a:lstStyle/>
                    <a:p>
                      <a:pPr algn="ctr" rtl="1"/>
                      <a:r>
                        <a:rPr lang="he-IL" sz="1400" dirty="0">
                          <a:latin typeface="David" panose="020E0502060401010101" pitchFamily="34" charset="-79"/>
                          <a:cs typeface="David" panose="020E0502060401010101" pitchFamily="34" charset="-79"/>
                        </a:rPr>
                        <a:t>שעות</a:t>
                      </a:r>
                    </a:p>
                  </a:txBody>
                  <a:tcPr anchor="ctr"/>
                </a:tc>
                <a:tc>
                  <a:txBody>
                    <a:bodyPr/>
                    <a:lstStyle/>
                    <a:p>
                      <a:pPr algn="ctr" rtl="1"/>
                      <a:r>
                        <a:rPr lang="he-IL" sz="1400" dirty="0">
                          <a:latin typeface="David" panose="020E0502060401010101" pitchFamily="34" charset="-79"/>
                          <a:cs typeface="David" panose="020E0502060401010101" pitchFamily="34" charset="-79"/>
                        </a:rPr>
                        <a:t>נושא</a:t>
                      </a:r>
                    </a:p>
                  </a:txBody>
                  <a:tcPr anchor="ctr"/>
                </a:tc>
                <a:extLst>
                  <a:ext uri="{0D108BD9-81ED-4DB2-BD59-A6C34878D82A}">
                    <a16:rowId xmlns:a16="http://schemas.microsoft.com/office/drawing/2014/main" val="10000"/>
                  </a:ext>
                </a:extLst>
              </a:tr>
              <a:tr h="370840">
                <a:tc>
                  <a:txBody>
                    <a:bodyPr/>
                    <a:lstStyle/>
                    <a:p>
                      <a:pPr algn="ctr" rtl="1"/>
                      <a:r>
                        <a:rPr lang="he-IL" sz="1200" dirty="0">
                          <a:latin typeface="David" panose="020E0502060401010101" pitchFamily="34" charset="-79"/>
                          <a:cs typeface="David" panose="020E0502060401010101" pitchFamily="34" charset="-79"/>
                        </a:rPr>
                        <a:t>8:30-9:30</a:t>
                      </a:r>
                    </a:p>
                  </a:txBody>
                  <a:tcPr anchor="ctr"/>
                </a:tc>
                <a:tc>
                  <a:txBody>
                    <a:bodyPr/>
                    <a:lstStyle/>
                    <a:p>
                      <a:pPr algn="r" rtl="1"/>
                      <a:r>
                        <a:rPr lang="he-IL" sz="1200" dirty="0">
                          <a:latin typeface="David" panose="020E0502060401010101" pitchFamily="34" charset="-79"/>
                          <a:cs typeface="David" panose="020E0502060401010101" pitchFamily="34" charset="-79"/>
                        </a:rPr>
                        <a:t>התכנסות, רישום, צילום וארוחת בוקר</a:t>
                      </a:r>
                    </a:p>
                  </a:txBody>
                  <a:tcPr anchor="ctr"/>
                </a:tc>
                <a:extLst>
                  <a:ext uri="{0D108BD9-81ED-4DB2-BD59-A6C34878D82A}">
                    <a16:rowId xmlns:a16="http://schemas.microsoft.com/office/drawing/2014/main" val="10001"/>
                  </a:ext>
                </a:extLst>
              </a:tr>
              <a:tr h="370840">
                <a:tc>
                  <a:txBody>
                    <a:bodyPr/>
                    <a:lstStyle/>
                    <a:p>
                      <a:pPr algn="ctr" rtl="1"/>
                      <a:r>
                        <a:rPr lang="he-IL" sz="1200" dirty="0">
                          <a:latin typeface="David" panose="020E0502060401010101" pitchFamily="34" charset="-79"/>
                          <a:cs typeface="David" panose="020E0502060401010101" pitchFamily="34" charset="-79"/>
                        </a:rPr>
                        <a:t>9:30-11:00</a:t>
                      </a:r>
                    </a:p>
                  </a:txBody>
                  <a:tcPr anchor="ctr"/>
                </a:tc>
                <a:tc>
                  <a:txBody>
                    <a:bodyPr/>
                    <a:lstStyle/>
                    <a:p>
                      <a:pPr algn="r" rtl="1"/>
                      <a:r>
                        <a:rPr lang="he-IL" sz="1200" dirty="0">
                          <a:latin typeface="David" panose="020E0502060401010101" pitchFamily="34" charset="-79"/>
                          <a:cs typeface="David" panose="020E0502060401010101" pitchFamily="34" charset="-79"/>
                        </a:rPr>
                        <a:t>שיחת פתיחה, והצגת עקרונות</a:t>
                      </a:r>
                      <a:r>
                        <a:rPr lang="he-IL" sz="1200" baseline="0" dirty="0">
                          <a:latin typeface="David" panose="020E0502060401010101" pitchFamily="34" charset="-79"/>
                          <a:cs typeface="David" panose="020E0502060401010101" pitchFamily="34" charset="-79"/>
                        </a:rPr>
                        <a:t> תוכנית הלימוד</a:t>
                      </a:r>
                      <a:endParaRPr lang="he-IL" sz="12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2"/>
                  </a:ext>
                </a:extLst>
              </a:tr>
              <a:tr h="370840">
                <a:tc>
                  <a:txBody>
                    <a:bodyPr/>
                    <a:lstStyle/>
                    <a:p>
                      <a:pPr algn="ctr" rtl="1"/>
                      <a:r>
                        <a:rPr lang="he-IL" sz="1200" dirty="0">
                          <a:latin typeface="David" panose="020E0502060401010101" pitchFamily="34" charset="-79"/>
                          <a:cs typeface="David" panose="020E0502060401010101" pitchFamily="34" charset="-79"/>
                        </a:rPr>
                        <a:t>11:00-11:30</a:t>
                      </a:r>
                    </a:p>
                  </a:txBody>
                  <a:tcPr anchor="ctr"/>
                </a:tc>
                <a:tc>
                  <a:txBody>
                    <a:bodyPr/>
                    <a:lstStyle/>
                    <a:p>
                      <a:pPr algn="r" rtl="1"/>
                      <a:r>
                        <a:rPr lang="he-IL" sz="1200" dirty="0">
                          <a:latin typeface="David" panose="020E0502060401010101" pitchFamily="34" charset="-79"/>
                          <a:cs typeface="David" panose="020E0502060401010101" pitchFamily="34" charset="-79"/>
                        </a:rPr>
                        <a:t>הפסקה</a:t>
                      </a:r>
                      <a:r>
                        <a:rPr lang="en-US" sz="1200" dirty="0">
                          <a:latin typeface="David" panose="020E0502060401010101" pitchFamily="34" charset="-79"/>
                          <a:cs typeface="David" panose="020E0502060401010101" pitchFamily="34" charset="-79"/>
                        </a:rPr>
                        <a:t>/</a:t>
                      </a:r>
                      <a:r>
                        <a:rPr lang="he-IL" sz="1200" dirty="0">
                          <a:latin typeface="David" panose="020E0502060401010101" pitchFamily="34" charset="-79"/>
                          <a:cs typeface="David" panose="020E0502060401010101" pitchFamily="34" charset="-79"/>
                        </a:rPr>
                        <a:t>המשך קליטה</a:t>
                      </a:r>
                    </a:p>
                  </a:txBody>
                  <a:tcPr anchor="ctr"/>
                </a:tc>
                <a:extLst>
                  <a:ext uri="{0D108BD9-81ED-4DB2-BD59-A6C34878D82A}">
                    <a16:rowId xmlns:a16="http://schemas.microsoft.com/office/drawing/2014/main" val="10003"/>
                  </a:ext>
                </a:extLst>
              </a:tr>
              <a:tr h="370840">
                <a:tc>
                  <a:txBody>
                    <a:bodyPr/>
                    <a:lstStyle/>
                    <a:p>
                      <a:pPr algn="ctr" rtl="1"/>
                      <a:r>
                        <a:rPr lang="he-IL" sz="1200" dirty="0">
                          <a:latin typeface="David" panose="020E0502060401010101" pitchFamily="34" charset="-79"/>
                          <a:cs typeface="David" panose="020E0502060401010101" pitchFamily="34" charset="-79"/>
                        </a:rPr>
                        <a:t>11:30-12:45</a:t>
                      </a:r>
                    </a:p>
                  </a:txBody>
                  <a:tcPr anchor="ctr"/>
                </a:tc>
                <a:tc>
                  <a:txBody>
                    <a:bodyPr/>
                    <a:lstStyle/>
                    <a:p>
                      <a:pPr algn="r" rtl="1"/>
                      <a:r>
                        <a:rPr lang="he-IL" sz="1200" dirty="0">
                          <a:latin typeface="David" panose="020E0502060401010101" pitchFamily="34" charset="-79"/>
                          <a:cs typeface="David" panose="020E0502060401010101" pitchFamily="34" charset="-79"/>
                        </a:rPr>
                        <a:t>הרצאת אורח-</a:t>
                      </a:r>
                      <a:r>
                        <a:rPr lang="he-IL" sz="1200" baseline="0" dirty="0">
                          <a:latin typeface="David" panose="020E0502060401010101" pitchFamily="34" charset="-79"/>
                          <a:cs typeface="David" panose="020E0502060401010101" pitchFamily="34" charset="-79"/>
                        </a:rPr>
                        <a:t> מולי אדן</a:t>
                      </a:r>
                      <a:endParaRPr lang="he-IL" sz="12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4"/>
                  </a:ext>
                </a:extLst>
              </a:tr>
              <a:tr h="370840">
                <a:tc>
                  <a:txBody>
                    <a:bodyPr/>
                    <a:lstStyle/>
                    <a:p>
                      <a:pPr algn="ctr" rtl="1"/>
                      <a:r>
                        <a:rPr lang="he-IL" sz="1200" dirty="0">
                          <a:latin typeface="David" panose="020E0502060401010101" pitchFamily="34" charset="-79"/>
                          <a:cs typeface="David" panose="020E0502060401010101" pitchFamily="34" charset="-79"/>
                        </a:rPr>
                        <a:t>12:45-13:30</a:t>
                      </a:r>
                    </a:p>
                  </a:txBody>
                  <a:tcPr anchor="ctr"/>
                </a:tc>
                <a:tc>
                  <a:txBody>
                    <a:bodyPr/>
                    <a:lstStyle/>
                    <a:p>
                      <a:pPr algn="r" rtl="1"/>
                      <a:r>
                        <a:rPr lang="he-IL" sz="1200" dirty="0">
                          <a:latin typeface="David" panose="020E0502060401010101" pitchFamily="34" charset="-79"/>
                          <a:cs typeface="David" panose="020E0502060401010101" pitchFamily="34" charset="-79"/>
                        </a:rPr>
                        <a:t>א. צהריים</a:t>
                      </a:r>
                    </a:p>
                  </a:txBody>
                  <a:tcPr anchor="ctr"/>
                </a:tc>
                <a:extLst>
                  <a:ext uri="{0D108BD9-81ED-4DB2-BD59-A6C34878D82A}">
                    <a16:rowId xmlns:a16="http://schemas.microsoft.com/office/drawing/2014/main" val="10005"/>
                  </a:ext>
                </a:extLst>
              </a:tr>
              <a:tr h="370840">
                <a:tc>
                  <a:txBody>
                    <a:bodyPr/>
                    <a:lstStyle/>
                    <a:p>
                      <a:pPr algn="ctr" rtl="1"/>
                      <a:r>
                        <a:rPr lang="he-IL" sz="1200" dirty="0">
                          <a:latin typeface="David" panose="020E0502060401010101" pitchFamily="34" charset="-79"/>
                          <a:cs typeface="David" panose="020E0502060401010101" pitchFamily="34" charset="-79"/>
                        </a:rPr>
                        <a:t>13:30-14:15</a:t>
                      </a:r>
                    </a:p>
                  </a:txBody>
                  <a:tcPr anchor="ctr"/>
                </a:tc>
                <a:tc>
                  <a:txBody>
                    <a:bodyPr/>
                    <a:lstStyle/>
                    <a:p>
                      <a:pPr algn="r"/>
                      <a:r>
                        <a:rPr kumimoji="0" lang="he-IL" sz="1200" kern="1200" dirty="0">
                          <a:solidFill>
                            <a:schemeClr val="dk1"/>
                          </a:solidFill>
                          <a:latin typeface="David" panose="020E0502060401010101" pitchFamily="34" charset="-79"/>
                          <a:ea typeface="+mn-ea"/>
                          <a:cs typeface="David" panose="020E0502060401010101" pitchFamily="34" charset="-79"/>
                        </a:rPr>
                        <a:t>תדריך וחלוקת משימת פתיחה</a:t>
                      </a:r>
                    </a:p>
                  </a:txBody>
                  <a:tcPr anchor="ctr"/>
                </a:tc>
                <a:extLst>
                  <a:ext uri="{0D108BD9-81ED-4DB2-BD59-A6C34878D82A}">
                    <a16:rowId xmlns:a16="http://schemas.microsoft.com/office/drawing/2014/main" val="10006"/>
                  </a:ext>
                </a:extLst>
              </a:tr>
              <a:tr h="370840">
                <a:tc>
                  <a:txBody>
                    <a:bodyPr/>
                    <a:lstStyle/>
                    <a:p>
                      <a:pPr algn="ctr" rtl="1"/>
                      <a:r>
                        <a:rPr lang="he-IL" sz="1200" dirty="0">
                          <a:latin typeface="David" panose="020E0502060401010101" pitchFamily="34" charset="-79"/>
                          <a:cs typeface="David" panose="020E0502060401010101" pitchFamily="34" charset="-79"/>
                        </a:rPr>
                        <a:t>14:15-15:00</a:t>
                      </a:r>
                    </a:p>
                  </a:txBody>
                  <a:tcPr anchor="ctr"/>
                </a:tc>
                <a:tc>
                  <a:txBody>
                    <a:bodyPr/>
                    <a:lstStyle/>
                    <a:p>
                      <a:pPr algn="r" rtl="1"/>
                      <a:r>
                        <a:rPr lang="he-IL" sz="1200" dirty="0">
                          <a:latin typeface="David" panose="020E0502060401010101" pitchFamily="34" charset="-79"/>
                          <a:cs typeface="David" panose="020E0502060401010101" pitchFamily="34" charset="-79"/>
                        </a:rPr>
                        <a:t>מבדק רמה באנגלית (כתב)</a:t>
                      </a:r>
                    </a:p>
                  </a:txBody>
                  <a:tcPr anchor="ctr"/>
                </a:tc>
                <a:extLst>
                  <a:ext uri="{0D108BD9-81ED-4DB2-BD59-A6C34878D82A}">
                    <a16:rowId xmlns:a16="http://schemas.microsoft.com/office/drawing/2014/main" val="10007"/>
                  </a:ext>
                </a:extLst>
              </a:tr>
              <a:tr h="370840">
                <a:tc>
                  <a:txBody>
                    <a:bodyPr/>
                    <a:lstStyle/>
                    <a:p>
                      <a:pPr algn="ctr" rtl="1"/>
                      <a:r>
                        <a:rPr lang="he-IL" sz="1200" dirty="0">
                          <a:latin typeface="David" panose="020E0502060401010101" pitchFamily="34" charset="-79"/>
                          <a:cs typeface="David" panose="020E0502060401010101" pitchFamily="34" charset="-79"/>
                        </a:rPr>
                        <a:t>15:00-16:30</a:t>
                      </a:r>
                    </a:p>
                  </a:txBody>
                  <a:tcPr anchor="ctr"/>
                </a:tc>
                <a:tc>
                  <a:txBody>
                    <a:bodyPr/>
                    <a:lstStyle/>
                    <a:p>
                      <a:pPr algn="r" rtl="1"/>
                      <a:r>
                        <a:rPr lang="he-IL" sz="1200" dirty="0">
                          <a:latin typeface="David" panose="020E0502060401010101" pitchFamily="34" charset="-79"/>
                          <a:cs typeface="David" panose="020E0502060401010101" pitchFamily="34" charset="-79"/>
                        </a:rPr>
                        <a:t>מבדק רמה באנגלית</a:t>
                      </a:r>
                      <a:r>
                        <a:rPr lang="he-IL" sz="1200" baseline="0" dirty="0">
                          <a:latin typeface="David" panose="020E0502060401010101" pitchFamily="34" charset="-79"/>
                          <a:cs typeface="David" panose="020E0502060401010101" pitchFamily="34" charset="-79"/>
                        </a:rPr>
                        <a:t> (בע"פ)</a:t>
                      </a:r>
                      <a:endParaRPr lang="he-IL" sz="12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8"/>
                  </a:ext>
                </a:extLst>
              </a:tr>
            </a:tbl>
          </a:graphicData>
        </a:graphic>
      </p:graphicFrame>
      <p:sp>
        <p:nvSpPr>
          <p:cNvPr id="2" name="חץ שמאלה 1"/>
          <p:cNvSpPr/>
          <p:nvPr/>
        </p:nvSpPr>
        <p:spPr>
          <a:xfrm>
            <a:off x="3707904" y="3274351"/>
            <a:ext cx="576064" cy="360040"/>
          </a:xfrm>
          <a:prstGeom prst="lef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4781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מטלת הפתיחה</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36</a:t>
            </a:fld>
            <a:endParaRPr lang="he-IL" dirty="0"/>
          </a:p>
        </p:txBody>
      </p:sp>
      <p:sp>
        <p:nvSpPr>
          <p:cNvPr id="5" name="מציין מיקום תוכן 4"/>
          <p:cNvSpPr>
            <a:spLocks noGrp="1"/>
          </p:cNvSpPr>
          <p:nvPr>
            <p:ph sz="quarter" idx="1"/>
          </p:nvPr>
        </p:nvSpPr>
        <p:spPr>
          <a:xfrm>
            <a:off x="107504" y="1741512"/>
            <a:ext cx="8658671" cy="4855840"/>
          </a:xfrm>
        </p:spPr>
        <p:txBody>
          <a:bodyPr>
            <a:noAutofit/>
          </a:bodyPr>
          <a:lstStyle/>
          <a:p>
            <a:pPr marL="0" lvl="1" indent="0" fontAlgn="auto">
              <a:spcBef>
                <a:spcPts val="700"/>
              </a:spcBef>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מטרות:</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היכרות ראשונית </a:t>
            </a:r>
            <a:r>
              <a:rPr lang="he-IL" sz="1600" dirty="0">
                <a:latin typeface="David" panose="020E0502060401010101" pitchFamily="34" charset="-79"/>
                <a:cs typeface="David" panose="020E0502060401010101" pitchFamily="34" charset="-79"/>
              </a:rPr>
              <a:t>עם המושגים המעצבים את השיח על הביטחון הלאומי בישראל לשנת המב"ל</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התנסות (מחודשת) </a:t>
            </a:r>
            <a:r>
              <a:rPr lang="he-IL" sz="1600" b="1" dirty="0">
                <a:latin typeface="David" panose="020E0502060401010101" pitchFamily="34" charset="-79"/>
                <a:cs typeface="David" panose="020E0502060401010101" pitchFamily="34" charset="-79"/>
              </a:rPr>
              <a:t>בכתיבה אקדמית </a:t>
            </a:r>
            <a:r>
              <a:rPr lang="he-IL" sz="1600" dirty="0">
                <a:latin typeface="David" panose="020E0502060401010101" pitchFamily="34" charset="-79"/>
                <a:cs typeface="David" panose="020E0502060401010101" pitchFamily="34" charset="-79"/>
              </a:rPr>
              <a:t>ויצירת טקסט אינטגרטיבי</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יצירת בסיס ידע ראשוני משותף </a:t>
            </a:r>
            <a:r>
              <a:rPr lang="he-IL" sz="1600" dirty="0">
                <a:latin typeface="David" panose="020E0502060401010101" pitchFamily="34" charset="-79"/>
                <a:cs typeface="David" panose="020E0502060401010101" pitchFamily="34" charset="-79"/>
              </a:rPr>
              <a:t>לקראת הקורס "תשתית הביטחון הלאומי"</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{סמויה} </a:t>
            </a:r>
            <a:r>
              <a:rPr lang="he-IL" sz="1600" dirty="0">
                <a:latin typeface="David" panose="020E0502060401010101" pitchFamily="34" charset="-79"/>
                <a:cs typeface="David" panose="020E0502060401010101" pitchFamily="34" charset="-79"/>
              </a:rPr>
              <a:t>אבחון רמת החשיבה והכתיבה האקדמית של החניך ובניית תוכנית תמיכה</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0" lvl="1" indent="0" fontAlgn="auto">
              <a:spcBef>
                <a:spcPts val="700"/>
              </a:spcBef>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שאלות מטלת הפתיחה (מכווינות):</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נתחו את הגישות השונות </a:t>
            </a:r>
            <a:r>
              <a:rPr lang="he-IL" sz="1600" dirty="0" err="1">
                <a:latin typeface="David" panose="020E0502060401010101" pitchFamily="34" charset="-79"/>
                <a:cs typeface="David" panose="020E0502060401010101" pitchFamily="34" charset="-79"/>
              </a:rPr>
              <a:t>לבטל"ם</a:t>
            </a:r>
            <a:r>
              <a:rPr lang="he-IL" sz="1600" dirty="0">
                <a:latin typeface="David" panose="020E0502060401010101" pitchFamily="34" charset="-79"/>
                <a:cs typeface="David" panose="020E0502060401010101" pitchFamily="34" charset="-79"/>
              </a:rPr>
              <a:t>, עמדו על מרכיביו ועל הדילמות שהוא מעלה</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מהם השינויים העיקריים שחלו במהלך השנים באתגרי </a:t>
            </a:r>
            <a:r>
              <a:rPr lang="he-IL" sz="1600" dirty="0" err="1">
                <a:latin typeface="David" panose="020E0502060401010101" pitchFamily="34" charset="-79"/>
                <a:cs typeface="David" panose="020E0502060401010101" pitchFamily="34" charset="-79"/>
              </a:rPr>
              <a:t>הבטל"ם</a:t>
            </a:r>
            <a:r>
              <a:rPr lang="he-IL" sz="1600" dirty="0">
                <a:latin typeface="David" panose="020E0502060401010101" pitchFamily="34" charset="-79"/>
                <a:cs typeface="David" panose="020E0502060401010101" pitchFamily="34" charset="-79"/>
              </a:rPr>
              <a:t> של מדינת ישראל, לאור התמורות בזירה הפנימית והזירה החיצונית</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נתחו את האתגרים המרכזיים אשר עומדים כיום בפני מקבל ההחלטות במדינת ישראל בהקשר הביטחון הלאומי</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העריכו את הרלוונטיות ואת ההשפעה של הארגון אליו אתם משתייכים על הביטחון הלאומי של ישראל</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לבינ"ל-</a:t>
            </a:r>
            <a:r>
              <a:rPr lang="he-IL" sz="1600" dirty="0">
                <a:latin typeface="David" panose="020E0502060401010101" pitchFamily="34" charset="-79"/>
                <a:cs typeface="David" panose="020E0502060401010101" pitchFamily="34" charset="-79"/>
              </a:rPr>
              <a:t> השפעה הארגון והמדינה ממנו באתם על הביטחון הלאומי של ישראל</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6" name="אליפסה 5"/>
          <p:cNvSpPr/>
          <p:nvPr/>
        </p:nvSpPr>
        <p:spPr>
          <a:xfrm rot="20975496">
            <a:off x="594378" y="1257958"/>
            <a:ext cx="2212712" cy="608014"/>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latin typeface="David" panose="020E0502060401010101" pitchFamily="34" charset="-79"/>
                <a:cs typeface="David" panose="020E0502060401010101" pitchFamily="34" charset="-79"/>
              </a:rPr>
              <a:t>הסרת חלודה ו- </a:t>
            </a:r>
            <a:r>
              <a:rPr lang="en-US" b="1" dirty="0">
                <a:latin typeface="David" panose="020E0502060401010101" pitchFamily="34" charset="-79"/>
                <a:cs typeface="David" panose="020E0502060401010101" pitchFamily="34" charset="-79"/>
              </a:rPr>
              <a:t>Wake up call</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19847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לימודי אנגלית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37</a:t>
            </a:fld>
            <a:endParaRPr lang="he-IL" dirty="0"/>
          </a:p>
        </p:txBody>
      </p:sp>
      <p:sp>
        <p:nvSpPr>
          <p:cNvPr id="5" name="מציין מיקום תוכן 4"/>
          <p:cNvSpPr>
            <a:spLocks noGrp="1"/>
          </p:cNvSpPr>
          <p:nvPr>
            <p:ph sz="quarter" idx="1"/>
          </p:nvPr>
        </p:nvSpPr>
        <p:spPr>
          <a:xfrm>
            <a:off x="526003" y="1741512"/>
            <a:ext cx="8240172" cy="4855840"/>
          </a:xfrm>
        </p:spPr>
        <p:txBody>
          <a:bodyPr>
            <a:noAutofit/>
          </a:bodyPr>
          <a:lstStyle/>
          <a:p>
            <a:pPr marL="0" lvl="1" indent="0" fontAlgn="auto">
              <a:spcBef>
                <a:spcPts val="700"/>
              </a:spcBef>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מטרות:</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הגעה לרמה הנדרשת לבכיר</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0" lvl="1" indent="0" fontAlgn="auto">
              <a:spcBef>
                <a:spcPts val="700"/>
              </a:spcBef>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שיטה:</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ביצוע מבחני </a:t>
            </a:r>
            <a:r>
              <a:rPr lang="he-IL" sz="1600" b="1" dirty="0">
                <a:latin typeface="David" panose="020E0502060401010101" pitchFamily="34" charset="-79"/>
                <a:cs typeface="David" panose="020E0502060401010101" pitchFamily="34" charset="-79"/>
              </a:rPr>
              <a:t>קריאה ושיחה </a:t>
            </a:r>
            <a:r>
              <a:rPr lang="he-IL" sz="1600" dirty="0">
                <a:latin typeface="David" panose="020E0502060401010101" pitchFamily="34" charset="-79"/>
                <a:cs typeface="David" panose="020E0502060401010101" pitchFamily="34" charset="-79"/>
              </a:rPr>
              <a:t>ע"י מורות לאנגלית ביום ההיכרות </a:t>
            </a:r>
            <a:r>
              <a:rPr lang="he-IL" sz="1600" dirty="0" err="1">
                <a:latin typeface="David" panose="020E0502060401010101" pitchFamily="34" charset="-79"/>
                <a:cs typeface="David" panose="020E0502060401010101" pitchFamily="34" charset="-79"/>
              </a:rPr>
              <a:t>למב"ל</a:t>
            </a: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חלוקת החניכים</a:t>
            </a:r>
            <a:r>
              <a:rPr lang="he-IL" sz="1600" dirty="0">
                <a:latin typeface="David" panose="020E0502060401010101" pitchFamily="34" charset="-79"/>
                <a:cs typeface="David" panose="020E0502060401010101" pitchFamily="34" charset="-79"/>
              </a:rPr>
              <a:t>: שלוש הקבצות ע"פ רמה, בעלי פטור, לימוד פרטני (רמה נמוכה מאוד)</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בחודש ינואר ייערך מבחן שיקבע מי ישתתף באולפן מרוכז בסוף הפגרה</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מי שלא עובר בהצלחה את אולפן האנגלית- לא ייסע עם מב"ל לחו"ל</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23428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קוד אתי מב"ל</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38</a:t>
            </a:fld>
            <a:endParaRPr lang="he-IL" dirty="0"/>
          </a:p>
        </p:txBody>
      </p:sp>
      <p:sp>
        <p:nvSpPr>
          <p:cNvPr id="5" name="מציין מיקום תוכן 4"/>
          <p:cNvSpPr>
            <a:spLocks noGrp="1"/>
          </p:cNvSpPr>
          <p:nvPr>
            <p:ph sz="quarter" idx="1"/>
          </p:nvPr>
        </p:nvSpPr>
        <p:spPr>
          <a:xfrm>
            <a:off x="4572000" y="1741512"/>
            <a:ext cx="4194175" cy="4855840"/>
          </a:xfrm>
        </p:spPr>
        <p:txBody>
          <a:bodyPr>
            <a:noAutofit/>
          </a:bodyPr>
          <a:lstStyle/>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סגל-חניכים </a:t>
            </a:r>
            <a:r>
              <a:rPr lang="he-IL" sz="1400" dirty="0">
                <a:latin typeface="David" panose="020E0502060401010101" pitchFamily="34" charset="-79"/>
                <a:cs typeface="David" panose="020E0502060401010101" pitchFamily="34" charset="-79"/>
              </a:rPr>
              <a:t>(ל'חבק ולדרוש')</a:t>
            </a:r>
            <a:r>
              <a:rPr lang="he-IL" sz="1800" b="1" dirty="0">
                <a:latin typeface="David" panose="020E0502060401010101" pitchFamily="34" charset="-79"/>
                <a:cs typeface="David" panose="020E0502060401010101" pitchFamily="34" charset="-79"/>
              </a:rPr>
              <a:t>:</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התנהלות בהרצאה</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שילוב מחשבים ניידים </a:t>
            </a:r>
            <a:r>
              <a:rPr lang="he-IL" sz="1600" dirty="0" err="1">
                <a:latin typeface="David" panose="020E0502060401010101" pitchFamily="34" charset="-79"/>
                <a:cs typeface="David" panose="020E0502060401010101" pitchFamily="34" charset="-79"/>
              </a:rPr>
              <a:t>וסמארטפונים</a:t>
            </a:r>
            <a:r>
              <a:rPr lang="he-IL" sz="1600" dirty="0">
                <a:latin typeface="David" panose="020E0502060401010101" pitchFamily="34" charset="-79"/>
                <a:cs typeface="David" panose="020E0502060401010101" pitchFamily="34" charset="-79"/>
              </a:rPr>
              <a:t> במב"ל</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היעדרויות ואיחורים, שחרורים וחופשות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מדיניות יום למידה עצמית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מדיניות לימודים </a:t>
            </a:r>
            <a:r>
              <a:rPr lang="he-IL" sz="1600" dirty="0" err="1">
                <a:latin typeface="David" panose="020E0502060401010101" pitchFamily="34" charset="-79"/>
                <a:cs typeface="David" panose="020E0502060401010101" pitchFamily="34" charset="-79"/>
              </a:rPr>
              <a:t>באוניברסיה</a:t>
            </a:r>
            <a:endParaRPr lang="he-IL"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הופעה וקוד לבוש</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התנהלות סיורים וביקורים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ליווי והתנהלות מול בינלאומיים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קבלת בכירים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נוכחות בשעות וערבי מפקד, ביקורים מחו"ל</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מזון, שתיה ועישון</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אופן בילוי בערבים חברתיים- קורסיים</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r>
              <a:rPr lang="he-IL" sz="1600" dirty="0" err="1">
                <a:latin typeface="David" panose="020E0502060401010101" pitchFamily="34" charset="-79"/>
                <a:cs typeface="David" panose="020E0502060401010101" pitchFamily="34" charset="-79"/>
              </a:rPr>
              <a:t>צוותיים</a:t>
            </a:r>
            <a:endParaRPr lang="he-IL"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6" name="מציין מיקום תוכן 4"/>
          <p:cNvSpPr txBox="1">
            <a:spLocks/>
          </p:cNvSpPr>
          <p:nvPr/>
        </p:nvSpPr>
        <p:spPr bwMode="auto">
          <a:xfrm>
            <a:off x="107504" y="1741512"/>
            <a:ext cx="4194175" cy="4855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lnSpc>
                <a:spcPct val="150000"/>
              </a:lnSpc>
              <a:spcAft>
                <a:spcPts val="0"/>
              </a:spcAft>
              <a:buClr>
                <a:schemeClr val="accent1">
                  <a:lumMod val="50000"/>
                </a:schemeClr>
              </a:buClr>
              <a:buSzPct val="100000"/>
              <a:buFont typeface="Wingdings" pitchFamily="2" charset="2"/>
              <a:buNone/>
              <a:defRPr/>
            </a:pPr>
            <a:r>
              <a:rPr lang="he-IL" sz="1800" b="1" dirty="0">
                <a:latin typeface="David" panose="020E0502060401010101" pitchFamily="34" charset="-79"/>
                <a:cs typeface="David" panose="020E0502060401010101" pitchFamily="34" charset="-79"/>
              </a:rPr>
              <a:t>סגל-סגל:</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נוכחות מדריכים- מליאה, סיורים, ימי עיון</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ניהול זמן מב"ל ו'משכים אבודים'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דרגות חופש ותאום נדרש בהובלת צוות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מטלות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ניהול תחום משמעת, דיווחים וקוים אדומים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התנהלות מול אוניברסיטת חיפה ומרצים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התנהלות ישיבות סגל</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עבודה מול נשיאות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המדריך כ- </a:t>
            </a:r>
            <a:r>
              <a:rPr lang="en-US" sz="1600" dirty="0">
                <a:latin typeface="David" panose="020E0502060401010101" pitchFamily="34" charset="-79"/>
                <a:cs typeface="David" panose="020E0502060401010101" pitchFamily="34" charset="-79"/>
              </a:rPr>
              <a:t>One stop shop</a:t>
            </a:r>
            <a:endParaRPr lang="he-IL"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דיווח חופשות והיעדרויות</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Font typeface="Wingdings" pitchFamily="2" charset="2"/>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Font typeface="Wingdings" pitchFamily="2" charset="2"/>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Font typeface="Wingdings" pitchFamily="2" charset="2"/>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Font typeface="Wingdings" pitchFamily="2" charset="2"/>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61858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קוד אתי מב"ל- לחניך</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39</a:t>
            </a:fld>
            <a:endParaRPr lang="he-IL" dirty="0"/>
          </a:p>
        </p:txBody>
      </p:sp>
      <p:sp>
        <p:nvSpPr>
          <p:cNvPr id="5" name="מציין מיקום תוכן 4"/>
          <p:cNvSpPr>
            <a:spLocks noGrp="1"/>
          </p:cNvSpPr>
          <p:nvPr>
            <p:ph sz="quarter" idx="1"/>
          </p:nvPr>
        </p:nvSpPr>
        <p:spPr>
          <a:xfrm>
            <a:off x="107504" y="1556792"/>
            <a:ext cx="8784976" cy="4968552"/>
          </a:xfrm>
        </p:spPr>
        <p:txBody>
          <a:bodyPr>
            <a:noAutofit/>
          </a:bodyPr>
          <a:lstStyle/>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הצורך בקוד אתי </a:t>
            </a:r>
            <a:r>
              <a:rPr lang="he-IL" sz="1600" dirty="0">
                <a:latin typeface="David" panose="020E0502060401010101" pitchFamily="34" charset="-79"/>
                <a:cs typeface="David" panose="020E0502060401010101" pitchFamily="34" charset="-79"/>
              </a:rPr>
              <a:t>(מהפיכה של תרבות בקרב הבכירים בישראל):</a:t>
            </a: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יצירת </a:t>
            </a:r>
            <a:r>
              <a:rPr lang="he-IL" sz="1600" b="1" dirty="0">
                <a:latin typeface="David" panose="020E0502060401010101" pitchFamily="34" charset="-79"/>
                <a:cs typeface="David" panose="020E0502060401010101" pitchFamily="34" charset="-79"/>
              </a:rPr>
              <a:t>אסתטיקה של בכירות </a:t>
            </a:r>
            <a:r>
              <a:rPr lang="he-IL" sz="1600" dirty="0">
                <a:latin typeface="David" panose="020E0502060401010101" pitchFamily="34" charset="-79"/>
                <a:cs typeface="David" panose="020E0502060401010101" pitchFamily="34" charset="-79"/>
              </a:rPr>
              <a:t>בקרב מפקדי העתיד והפקידות הציבורית הכוללת- נימוס, סובלנות ומחשבה תחילה</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סיגול </a:t>
            </a:r>
            <a:r>
              <a:rPr lang="he-IL" sz="1600" b="1" dirty="0">
                <a:latin typeface="David" panose="020E0502060401010101" pitchFamily="34" charset="-79"/>
                <a:cs typeface="David" panose="020E0502060401010101" pitchFamily="34" charset="-79"/>
              </a:rPr>
              <a:t>תרבות של למידה </a:t>
            </a:r>
            <a:r>
              <a:rPr lang="he-IL" sz="1600" dirty="0">
                <a:latin typeface="David" panose="020E0502060401010101" pitchFamily="34" charset="-79"/>
                <a:cs typeface="David" panose="020E0502060401010101" pitchFamily="34" charset="-79"/>
              </a:rPr>
              <a:t>וכבוד לזולת.</a:t>
            </a:r>
          </a:p>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כללים: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en-US" sz="1600" dirty="0" err="1">
                <a:latin typeface="David" panose="020E0502060401010101" pitchFamily="34" charset="-79"/>
                <a:cs typeface="David" panose="020E0502060401010101" pitchFamily="34" charset="-79"/>
              </a:rPr>
              <a:t>Chatam</a:t>
            </a:r>
            <a:r>
              <a:rPr lang="en-US" sz="1600" dirty="0">
                <a:latin typeface="David" panose="020E0502060401010101" pitchFamily="34" charset="-79"/>
                <a:cs typeface="David" panose="020E0502060401010101" pitchFamily="34" charset="-79"/>
              </a:rPr>
              <a:t> house rules</a:t>
            </a:r>
            <a:r>
              <a:rPr lang="he-IL" sz="1600" dirty="0">
                <a:latin typeface="David" panose="020E0502060401010101" pitchFamily="34" charset="-79"/>
                <a:cs typeface="David" panose="020E0502060401010101" pitchFamily="34" charset="-79"/>
              </a:rPr>
              <a:t>- שמירה על דיסקרטיות הנאמר במליאה ל- (1) לטובת למידה חופשית ופתוחה ויכולת שאילת שאלות נוקבות</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(2) לאפשר שאלות טריוויאליות ולא להרגיש שלא בנוח</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מדיה מגנטית- ללא </a:t>
            </a:r>
            <a:r>
              <a:rPr lang="he-IL" sz="1600" dirty="0" err="1">
                <a:latin typeface="David" panose="020E0502060401010101" pitchFamily="34" charset="-79"/>
                <a:cs typeface="David" panose="020E0502060401010101" pitchFamily="34" charset="-79"/>
              </a:rPr>
              <a:t>סמארטפונים</a:t>
            </a:r>
            <a:r>
              <a:rPr lang="he-IL" sz="1600" dirty="0">
                <a:latin typeface="David" panose="020E0502060401010101" pitchFamily="34" charset="-79"/>
                <a:cs typeface="David" panose="020E0502060401010101" pitchFamily="34" charset="-79"/>
              </a:rPr>
              <a:t> </a:t>
            </a:r>
            <a:r>
              <a:rPr lang="he-IL" sz="1600" dirty="0" err="1">
                <a:latin typeface="David" panose="020E0502060401010101" pitchFamily="34" charset="-79"/>
                <a:cs typeface="David" panose="020E0502060401010101" pitchFamily="34" charset="-79"/>
              </a:rPr>
              <a:t>ולפטופים</a:t>
            </a:r>
            <a:r>
              <a:rPr lang="he-IL" sz="1600" dirty="0">
                <a:latin typeface="David" panose="020E0502060401010101" pitchFamily="34" charset="-79"/>
                <a:cs typeface="David" panose="020E0502060401010101" pitchFamily="34" charset="-79"/>
              </a:rPr>
              <a:t> (למעט אחד שיאושר לטובת סיכום ההרצאות)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קבלת רשות דיבור בהצבעה והצגה עצמית לפני השאלה. התחשבות באחרים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איחורים- כלל ה </a:t>
            </a:r>
            <a:r>
              <a:rPr lang="en-US" sz="1600" dirty="0">
                <a:latin typeface="David" panose="020E0502060401010101" pitchFamily="34" charset="-79"/>
                <a:cs typeface="David" panose="020E0502060401010101" pitchFamily="34" charset="-79"/>
              </a:rPr>
              <a:t>BB</a:t>
            </a:r>
            <a:r>
              <a:rPr lang="he-IL" sz="1600" dirty="0">
                <a:latin typeface="David" panose="020E0502060401010101" pitchFamily="34" charset="-79"/>
                <a:cs typeface="David" panose="020E0502060401010101" pitchFamily="34" charset="-79"/>
              </a:rPr>
              <a:t>. לא תתאפשר כניסה </a:t>
            </a:r>
            <a:r>
              <a:rPr lang="he-IL" sz="1600" u="sng" dirty="0">
                <a:latin typeface="David" panose="020E0502060401010101" pitchFamily="34" charset="-79"/>
                <a:cs typeface="David" panose="020E0502060401010101" pitchFamily="34" charset="-79"/>
              </a:rPr>
              <a:t>להרצאת </a:t>
            </a:r>
            <a:r>
              <a:rPr lang="he-IL" sz="1600" b="1" u="sng" dirty="0">
                <a:latin typeface="David" panose="020E0502060401010101" pitchFamily="34" charset="-79"/>
                <a:cs typeface="David" panose="020E0502060401010101" pitchFamily="34" charset="-79"/>
              </a:rPr>
              <a:t>ב</a:t>
            </a:r>
            <a:r>
              <a:rPr lang="he-IL" sz="1600" u="sng" dirty="0">
                <a:latin typeface="David" panose="020E0502060401010101" pitchFamily="34" charset="-79"/>
                <a:cs typeface="David" panose="020E0502060401010101" pitchFamily="34" charset="-79"/>
              </a:rPr>
              <a:t>וקר </a:t>
            </a:r>
            <a:r>
              <a:rPr lang="he-IL" sz="1600" dirty="0">
                <a:latin typeface="David" panose="020E0502060401010101" pitchFamily="34" charset="-79"/>
                <a:cs typeface="David" panose="020E0502060401010101" pitchFamily="34" charset="-79"/>
              </a:rPr>
              <a:t>או </a:t>
            </a:r>
            <a:r>
              <a:rPr lang="he-IL" sz="1600" u="sng" dirty="0">
                <a:latin typeface="David" panose="020E0502060401010101" pitchFamily="34" charset="-79"/>
                <a:cs typeface="David" panose="020E0502060401010101" pitchFamily="34" charset="-79"/>
              </a:rPr>
              <a:t>להרצאת </a:t>
            </a:r>
            <a:r>
              <a:rPr lang="he-IL" sz="1600" b="1" u="sng" dirty="0">
                <a:latin typeface="David" panose="020E0502060401010101" pitchFamily="34" charset="-79"/>
                <a:cs typeface="David" panose="020E0502060401010101" pitchFamily="34" charset="-79"/>
              </a:rPr>
              <a:t>ב</a:t>
            </a:r>
            <a:r>
              <a:rPr lang="he-IL" sz="1600" u="sng" dirty="0">
                <a:latin typeface="David" panose="020E0502060401010101" pitchFamily="34" charset="-79"/>
                <a:cs typeface="David" panose="020E0502060401010101" pitchFamily="34" charset="-79"/>
              </a:rPr>
              <a:t>כיר </a:t>
            </a:r>
            <a:r>
              <a:rPr lang="he-IL" sz="1600" dirty="0">
                <a:latin typeface="David" panose="020E0502060401010101" pitchFamily="34" charset="-79"/>
                <a:cs typeface="David" panose="020E0502060401010101" pitchFamily="34" charset="-79"/>
              </a:rPr>
              <a:t>במהלך היום למאחרים </a:t>
            </a:r>
            <a:r>
              <a:rPr lang="he-IL" sz="1600" b="1" dirty="0">
                <a:latin typeface="David" panose="020E0502060401010101" pitchFamily="34" charset="-79"/>
                <a:cs typeface="David" panose="020E0502060401010101" pitchFamily="34" charset="-79"/>
              </a:rPr>
              <a:t>(דורש רישום)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היעדרויות- אישור מד"ר בלבד (מתוך ראיה רוחבית של כלל חניכי </a:t>
            </a:r>
            <a:r>
              <a:rPr lang="he-IL" sz="1600" dirty="0" err="1">
                <a:latin typeface="David" panose="020E0502060401010101" pitchFamily="34" charset="-79"/>
                <a:cs typeface="David" panose="020E0502060401010101" pitchFamily="34" charset="-79"/>
              </a:rPr>
              <a:t>המב"ל</a:t>
            </a:r>
            <a:r>
              <a:rPr lang="he-IL" sz="1600" dirty="0">
                <a:latin typeface="David" panose="020E0502060401010101" pitchFamily="34" charset="-79"/>
                <a:cs typeface="David" panose="020E0502060401010101" pitchFamily="34" charset="-79"/>
              </a:rPr>
              <a:t>)</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הימנעות מיציאות וכניסות מהמליאה </a:t>
            </a:r>
            <a:r>
              <a:rPr lang="he-IL" sz="1600" dirty="0" err="1">
                <a:latin typeface="David" panose="020E0502060401010101" pitchFamily="34" charset="-79"/>
                <a:cs typeface="David" panose="020E0502060401010101" pitchFamily="34" charset="-79"/>
              </a:rPr>
              <a:t>תו"כ</a:t>
            </a:r>
            <a:r>
              <a:rPr lang="he-IL" sz="1600" dirty="0">
                <a:latin typeface="David" panose="020E0502060401010101" pitchFamily="34" charset="-79"/>
                <a:cs typeface="David" panose="020E0502060401010101" pitchFamily="34" charset="-79"/>
              </a:rPr>
              <a:t> השיעור</a:t>
            </a:r>
          </a:p>
        </p:txBody>
      </p:sp>
    </p:spTree>
    <p:extLst>
      <p:ext uri="{BB962C8B-B14F-4D97-AF65-F5344CB8AC3E}">
        <p14:creationId xmlns:p14="http://schemas.microsoft.com/office/powerpoint/2010/main" val="273896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7058" y="764005"/>
            <a:ext cx="3491163" cy="5236745"/>
          </a:xfrm>
          <a:prstGeom prst="rect">
            <a:avLst/>
          </a:prstGeom>
        </p:spPr>
      </p:pic>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7631" t="40367" r="10183" b="10642"/>
          <a:stretch/>
        </p:blipFill>
        <p:spPr>
          <a:xfrm>
            <a:off x="0" y="857250"/>
            <a:ext cx="5737058" cy="5129791"/>
          </a:xfrm>
          <a:prstGeom prst="rect">
            <a:avLst/>
          </a:prstGeom>
        </p:spPr>
      </p:pic>
    </p:spTree>
    <p:extLst>
      <p:ext uri="{BB962C8B-B14F-4D97-AF65-F5344CB8AC3E}">
        <p14:creationId xmlns:p14="http://schemas.microsoft.com/office/powerpoint/2010/main" val="130912787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התנהלות מב"ל מול האוניברסיטה</a:t>
            </a:r>
            <a:endParaRPr lang="he-IL" sz="1800"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40</a:t>
            </a:fld>
            <a:endParaRPr lang="he-IL" dirty="0"/>
          </a:p>
        </p:txBody>
      </p:sp>
      <p:sp>
        <p:nvSpPr>
          <p:cNvPr id="5" name="מציין מיקום תוכן 4"/>
          <p:cNvSpPr>
            <a:spLocks noGrp="1"/>
          </p:cNvSpPr>
          <p:nvPr>
            <p:ph sz="quarter" idx="1"/>
          </p:nvPr>
        </p:nvSpPr>
        <p:spPr>
          <a:xfrm>
            <a:off x="107504" y="1741512"/>
            <a:ext cx="8658671" cy="4855840"/>
          </a:xfrm>
        </p:spPr>
        <p:txBody>
          <a:bodyPr>
            <a:noAutofit/>
          </a:bodyPr>
          <a:lstStyle/>
          <a:p>
            <a:pPr marL="0" lvl="0" indent="0" fontAlgn="auto">
              <a:lnSpc>
                <a:spcPct val="150000"/>
              </a:lnSpc>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כללי אצבע להצלחת קורס אקדמי:</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קורס עם </a:t>
            </a:r>
            <a:r>
              <a:rPr lang="he-IL" sz="1600" b="1" dirty="0">
                <a:latin typeface="David" panose="020E0502060401010101" pitchFamily="34" charset="-79"/>
                <a:cs typeface="David" panose="020E0502060401010101" pitchFamily="34" charset="-79"/>
              </a:rPr>
              <a:t>פרופ' איכותי בקצה</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מעורבות מדריכים כמתווכים- </a:t>
            </a:r>
            <a:r>
              <a:rPr lang="he-IL" sz="1600" dirty="0">
                <a:latin typeface="David" panose="020E0502060401010101" pitchFamily="34" charset="-79"/>
                <a:cs typeface="David" panose="020E0502060401010101" pitchFamily="34" charset="-79"/>
              </a:rPr>
              <a:t>בשלב בניית התוכנית השנתית וליווי הקורס במהלך השנה</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רצוי שהקורס </a:t>
            </a:r>
            <a:r>
              <a:rPr lang="he-IL" sz="1600" b="1" dirty="0">
                <a:latin typeface="David" panose="020E0502060401010101" pitchFamily="34" charset="-79"/>
                <a:cs typeface="David" panose="020E0502060401010101" pitchFamily="34" charset="-79"/>
              </a:rPr>
              <a:t>יתבצע פיזית במב"ל</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בניית הקורס לאורך שנים </a:t>
            </a:r>
            <a:r>
              <a:rPr lang="he-IL" sz="1600" b="1" dirty="0">
                <a:latin typeface="David" panose="020E0502060401010101" pitchFamily="34" charset="-79"/>
                <a:cs typeface="David" panose="020E0502060401010101" pitchFamily="34" charset="-79"/>
              </a:rPr>
              <a:t>והתהוות משותפת </a:t>
            </a:r>
            <a:r>
              <a:rPr lang="he-IL" sz="1600" dirty="0">
                <a:latin typeface="David" panose="020E0502060401010101" pitchFamily="34" charset="-79"/>
                <a:cs typeface="David" panose="020E0502060401010101" pitchFamily="34" charset="-79"/>
              </a:rPr>
              <a:t>של תוכן ושיטת הוראה</a:t>
            </a:r>
          </a:p>
          <a:p>
            <a:pPr lvl="0" fontAlgn="auto">
              <a:lnSpc>
                <a:spcPct val="150000"/>
              </a:lnSpc>
              <a:spcAft>
                <a:spcPts val="0"/>
              </a:spcAft>
              <a:buClr>
                <a:schemeClr val="accent1">
                  <a:lumMod val="50000"/>
                </a:schemeClr>
              </a:buClr>
              <a:buSzPct val="100000"/>
              <a:buFont typeface="Arial" panose="020B0604020202020204" pitchFamily="34" charset="0"/>
              <a:buChar char="•"/>
              <a:defRPr/>
            </a:pPr>
            <a:endParaRPr lang="he-IL" sz="2000" dirty="0">
              <a:latin typeface="David" panose="020E0502060401010101" pitchFamily="34" charset="-79"/>
              <a:cs typeface="David" panose="020E0502060401010101" pitchFamily="34" charset="-79"/>
            </a:endParaRPr>
          </a:p>
          <a:p>
            <a:pPr lvl="0" fontAlgn="auto">
              <a:lnSpc>
                <a:spcPct val="150000"/>
              </a:lnSpc>
              <a:spcAft>
                <a:spcPts val="0"/>
              </a:spcAft>
              <a:buClr>
                <a:schemeClr val="accent1">
                  <a:lumMod val="50000"/>
                </a:schemeClr>
              </a:buClr>
              <a:buSzPct val="100000"/>
              <a:buFont typeface="Arial" panose="020B0604020202020204" pitchFamily="34" charset="0"/>
              <a:buChar char="•"/>
              <a:defRPr/>
            </a:pPr>
            <a:endParaRPr lang="he-IL" sz="20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25080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ערבי מפקד</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41</a:t>
            </a:fld>
            <a:endParaRPr lang="he-IL" dirty="0"/>
          </a:p>
        </p:txBody>
      </p:sp>
      <p:sp>
        <p:nvSpPr>
          <p:cNvPr id="5" name="מציין מיקום תוכן 4"/>
          <p:cNvSpPr>
            <a:spLocks noGrp="1"/>
          </p:cNvSpPr>
          <p:nvPr>
            <p:ph sz="quarter" idx="1"/>
          </p:nvPr>
        </p:nvSpPr>
        <p:spPr>
          <a:xfrm>
            <a:off x="107504" y="1741512"/>
            <a:ext cx="8658671" cy="4855840"/>
          </a:xfrm>
        </p:spPr>
        <p:txBody>
          <a:bodyPr>
            <a:noAutofit/>
          </a:bodyPr>
          <a:lstStyle/>
          <a:p>
            <a:pPr marL="0" lvl="1" indent="0" fontAlgn="auto">
              <a:spcBef>
                <a:spcPts val="700"/>
              </a:spcBef>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מטרות:</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גיבוש חברתי מחוץ לאווירת מב"ל</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חיבור בני</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בנות הזוג לנעשה במב"ל</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תוכן איכותי ובעל משמעות</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0" lvl="1" indent="0" fontAlgn="auto">
              <a:spcBef>
                <a:spcPts val="700"/>
              </a:spcBef>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בחירת הנושאים:</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השם ערב מפקד הינו אירוע מחייב למפקד ונגזר </a:t>
            </a:r>
            <a:r>
              <a:rPr lang="he-IL" sz="1800" b="1" dirty="0">
                <a:latin typeface="David" panose="020E0502060401010101" pitchFamily="34" charset="-79"/>
                <a:cs typeface="David" panose="020E0502060401010101" pitchFamily="34" charset="-79"/>
              </a:rPr>
              <a:t>מרוח המפקד</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מכוון ל- 3 ערבים במהלך השנה- אם ניתן, נכון </a:t>
            </a:r>
            <a:r>
              <a:rPr lang="he-IL" sz="1800" b="1" dirty="0">
                <a:latin typeface="David" panose="020E0502060401010101" pitchFamily="34" charset="-79"/>
                <a:cs typeface="David" panose="020E0502060401010101" pitchFamily="34" charset="-79"/>
              </a:rPr>
              <a:t>שייצגו את עולמות התוכן </a:t>
            </a:r>
            <a:r>
              <a:rPr lang="he-IL" sz="1800" b="1" dirty="0" err="1">
                <a:latin typeface="David" panose="020E0502060401010101" pitchFamily="34" charset="-79"/>
                <a:cs typeface="David" panose="020E0502060401010101" pitchFamily="34" charset="-79"/>
              </a:rPr>
              <a:t>בבטל"ם</a:t>
            </a:r>
            <a:r>
              <a:rPr lang="he-IL" sz="1800" b="1" dirty="0">
                <a:latin typeface="David" panose="020E0502060401010101" pitchFamily="34" charset="-79"/>
                <a:cs typeface="David" panose="020E0502060401010101" pitchFamily="34" charset="-79"/>
              </a:rPr>
              <a:t> </a:t>
            </a:r>
            <a:r>
              <a:rPr lang="he-IL" sz="1800" dirty="0">
                <a:latin typeface="David" panose="020E0502060401010101" pitchFamily="34" charset="-79"/>
                <a:cs typeface="David" panose="020E0502060401010101" pitchFamily="34" charset="-79"/>
              </a:rPr>
              <a:t>(צבאי, חברתי..)</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אפשרויות- הצגה, סיור, סרט, מופע מוזיקלי, הרצאה</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49509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נסיעות חו"ל</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42</a:t>
            </a:fld>
            <a:endParaRPr lang="he-IL" dirty="0"/>
          </a:p>
        </p:txBody>
      </p:sp>
      <p:sp>
        <p:nvSpPr>
          <p:cNvPr id="5" name="מציין מיקום תוכן 4"/>
          <p:cNvSpPr>
            <a:spLocks noGrp="1"/>
          </p:cNvSpPr>
          <p:nvPr>
            <p:ph sz="quarter" idx="1"/>
          </p:nvPr>
        </p:nvSpPr>
        <p:spPr>
          <a:xfrm>
            <a:off x="107504" y="1700808"/>
            <a:ext cx="8658671" cy="391344"/>
          </a:xfrm>
        </p:spPr>
        <p:txBody>
          <a:bodyPr>
            <a:noAutofit/>
          </a:bodyPr>
          <a:lstStyle/>
          <a:p>
            <a:pPr marL="0" lvl="1" indent="0" fontAlgn="auto">
              <a:spcBef>
                <a:spcPts val="700"/>
              </a:spcBef>
              <a:spcAft>
                <a:spcPts val="0"/>
              </a:spcAft>
              <a:buClr>
                <a:schemeClr val="accent1">
                  <a:lumMod val="50000"/>
                </a:schemeClr>
              </a:buClr>
              <a:buSzPct val="100000"/>
              <a:buNone/>
              <a:defRPr/>
            </a:pPr>
            <a:r>
              <a:rPr lang="he-IL" sz="2000" b="1" dirty="0">
                <a:latin typeface="David" panose="020E0502060401010101" pitchFamily="34" charset="-79"/>
                <a:cs typeface="David" panose="020E0502060401010101" pitchFamily="34" charset="-79"/>
              </a:rPr>
              <a:t>פיצול </a:t>
            </a:r>
            <a:r>
              <a:rPr lang="he-IL" sz="2000" b="1" dirty="0" err="1">
                <a:latin typeface="David" panose="020E0502060401010101" pitchFamily="34" charset="-79"/>
                <a:cs typeface="David" panose="020E0502060401010101" pitchFamily="34" charset="-79"/>
              </a:rPr>
              <a:t>המב"ל</a:t>
            </a:r>
            <a:r>
              <a:rPr lang="he-IL" sz="2000" b="1" dirty="0">
                <a:latin typeface="David" panose="020E0502060401010101" pitchFamily="34" charset="-79"/>
                <a:cs typeface="David" panose="020E0502060401010101" pitchFamily="34" charset="-79"/>
              </a:rPr>
              <a:t> ליעדים שונים:</a:t>
            </a:r>
          </a:p>
          <a:p>
            <a:pPr marL="0" lvl="1" indent="0" fontAlgn="auto">
              <a:spcBef>
                <a:spcPts val="700"/>
              </a:spcBef>
              <a:spcAft>
                <a:spcPts val="0"/>
              </a:spcAft>
              <a:buClr>
                <a:schemeClr val="accent1">
                  <a:lumMod val="50000"/>
                </a:schemeClr>
              </a:buClr>
              <a:buSzPct val="100000"/>
              <a:buNone/>
              <a:defRPr/>
            </a:pP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graphicFrame>
        <p:nvGraphicFramePr>
          <p:cNvPr id="6" name="טבלה 5"/>
          <p:cNvGraphicFramePr>
            <a:graphicFrameLocks noGrp="1"/>
          </p:cNvGraphicFramePr>
          <p:nvPr>
            <p:extLst>
              <p:ext uri="{D42A27DB-BD31-4B8C-83A1-F6EECF244321}">
                <p14:modId xmlns:p14="http://schemas.microsoft.com/office/powerpoint/2010/main" val="1942842302"/>
              </p:ext>
            </p:extLst>
          </p:nvPr>
        </p:nvGraphicFramePr>
        <p:xfrm>
          <a:off x="612775" y="2204864"/>
          <a:ext cx="8128510" cy="3916680"/>
        </p:xfrm>
        <a:graphic>
          <a:graphicData uri="http://schemas.openxmlformats.org/drawingml/2006/table">
            <a:tbl>
              <a:tblPr rtl="1" firstRow="1" bandRow="1">
                <a:tableStyleId>{5C22544A-7EE6-4342-B048-85BDC9FD1C3A}</a:tableStyleId>
              </a:tblPr>
              <a:tblGrid>
                <a:gridCol w="4064255">
                  <a:extLst>
                    <a:ext uri="{9D8B030D-6E8A-4147-A177-3AD203B41FA5}">
                      <a16:colId xmlns:a16="http://schemas.microsoft.com/office/drawing/2014/main" val="20000"/>
                    </a:ext>
                  </a:extLst>
                </a:gridCol>
                <a:gridCol w="4064255">
                  <a:extLst>
                    <a:ext uri="{9D8B030D-6E8A-4147-A177-3AD203B41FA5}">
                      <a16:colId xmlns:a16="http://schemas.microsoft.com/office/drawing/2014/main" val="20001"/>
                    </a:ext>
                  </a:extLst>
                </a:gridCol>
              </a:tblGrid>
              <a:tr h="370840">
                <a:tc>
                  <a:txBody>
                    <a:bodyPr/>
                    <a:lstStyle/>
                    <a:p>
                      <a:pPr algn="ctr" rtl="1"/>
                      <a:r>
                        <a:rPr lang="he-IL" sz="1800" dirty="0">
                          <a:latin typeface="David" panose="020E0502060401010101" pitchFamily="34" charset="-79"/>
                          <a:cs typeface="David" panose="020E0502060401010101" pitchFamily="34" charset="-79"/>
                        </a:rPr>
                        <a:t>יתרונות</a:t>
                      </a:r>
                    </a:p>
                  </a:txBody>
                  <a:tcPr anchor="ctr"/>
                </a:tc>
                <a:tc>
                  <a:txBody>
                    <a:bodyPr/>
                    <a:lstStyle/>
                    <a:p>
                      <a:pPr algn="ctr" rtl="1"/>
                      <a:r>
                        <a:rPr lang="he-IL" sz="1800" dirty="0">
                          <a:latin typeface="David" panose="020E0502060401010101" pitchFamily="34" charset="-79"/>
                          <a:cs typeface="David" panose="020E0502060401010101" pitchFamily="34" charset="-79"/>
                        </a:rPr>
                        <a:t>חסרונות</a:t>
                      </a:r>
                    </a:p>
                  </a:txBody>
                  <a:tcPr anchor="ctr"/>
                </a:tc>
                <a:extLst>
                  <a:ext uri="{0D108BD9-81ED-4DB2-BD59-A6C34878D82A}">
                    <a16:rowId xmlns:a16="http://schemas.microsoft.com/office/drawing/2014/main" val="10000"/>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כיסוי נושא לימוד ממספר זוויות הסתכלות</a:t>
                      </a:r>
                    </a:p>
                  </a:txBody>
                  <a:tcPr anchor="ctr"/>
                </a:tc>
                <a:tc>
                  <a:txBody>
                    <a:bodyPr/>
                    <a:lstStyle/>
                    <a:p>
                      <a:pPr algn="r" rtl="1"/>
                      <a:r>
                        <a:rPr lang="he-IL" sz="1600" dirty="0">
                          <a:latin typeface="David" panose="020E0502060401010101" pitchFamily="34" charset="-79"/>
                          <a:cs typeface="David" panose="020E0502060401010101" pitchFamily="34" charset="-79"/>
                        </a:rPr>
                        <a:t>עומס תפעולי גדול על </a:t>
                      </a:r>
                      <a:r>
                        <a:rPr lang="he-IL" sz="1600" dirty="0" err="1">
                          <a:latin typeface="David" panose="020E0502060401010101" pitchFamily="34" charset="-79"/>
                          <a:cs typeface="David" panose="020E0502060401010101" pitchFamily="34" charset="-79"/>
                        </a:rPr>
                        <a:t>המב"ל</a:t>
                      </a:r>
                      <a:r>
                        <a:rPr lang="he-IL" sz="1600" dirty="0">
                          <a:latin typeface="David" panose="020E0502060401010101" pitchFamily="34" charset="-79"/>
                          <a:cs typeface="David" panose="020E0502060401010101" pitchFamily="34" charset="-79"/>
                        </a:rPr>
                        <a:t> ועל המדריכים</a:t>
                      </a:r>
                    </a:p>
                  </a:txBody>
                  <a:tcPr anchor="ct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למידה בקבוצות קטנות אפקטיבית יותר</a:t>
                      </a:r>
                    </a:p>
                  </a:txBody>
                  <a:tcPr anchor="ctr"/>
                </a:tc>
                <a:tc>
                  <a:txBody>
                    <a:bodyPr/>
                    <a:lstStyle/>
                    <a:p>
                      <a:pPr algn="r" rtl="1"/>
                      <a:r>
                        <a:rPr lang="he-IL" sz="1600" dirty="0">
                          <a:latin typeface="David" panose="020E0502060401010101" pitchFamily="34" charset="-79"/>
                          <a:cs typeface="David" panose="020E0502060401010101" pitchFamily="34" charset="-79"/>
                        </a:rPr>
                        <a:t>נראות כלפי חוץ- ריבוי יעדים</a:t>
                      </a:r>
                    </a:p>
                  </a:txBody>
                  <a:tcPr anchor="ctr"/>
                </a:tc>
                <a:extLst>
                  <a:ext uri="{0D108BD9-81ED-4DB2-BD59-A6C34878D82A}">
                    <a16:rowId xmlns:a16="http://schemas.microsoft.com/office/drawing/2014/main" val="10002"/>
                  </a:ext>
                </a:extLst>
              </a:tr>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עליה בבכירות ובבגרות הלומדים- 'מסתדרים לבד' וחוקרים בכוחות עצמם</a:t>
                      </a: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לסטייה ממטרות הנסיעה המקוריות- פלורליזם רב בסיור</a:t>
                      </a:r>
                    </a:p>
                  </a:txBody>
                  <a:tcPr anchor="ctr"/>
                </a:tc>
                <a:extLst>
                  <a:ext uri="{0D108BD9-81ED-4DB2-BD59-A6C34878D82A}">
                    <a16:rowId xmlns:a16="http://schemas.microsoft.com/office/drawing/2014/main" val="10003"/>
                  </a:ext>
                </a:extLst>
              </a:tr>
              <a:tr h="370840">
                <a:tc>
                  <a:txBody>
                    <a:bodyPr/>
                    <a:lstStyle/>
                    <a:p>
                      <a:pPr algn="just" rtl="1"/>
                      <a:r>
                        <a:rPr lang="he-IL" sz="1600" dirty="0">
                          <a:latin typeface="David" panose="020E0502060401010101" pitchFamily="34" charset="-79"/>
                          <a:cs typeface="David" panose="020E0502060401010101" pitchFamily="34" charset="-79"/>
                        </a:rPr>
                        <a:t>יכולת בחירה</a:t>
                      </a:r>
                      <a:r>
                        <a:rPr lang="he-IL" sz="1600" baseline="0" dirty="0">
                          <a:latin typeface="David" panose="020E0502060401010101" pitchFamily="34" charset="-79"/>
                          <a:cs typeface="David" panose="020E0502060401010101" pitchFamily="34" charset="-79"/>
                        </a:rPr>
                        <a:t> של החניך מעלה את הרצון ללמוד</a:t>
                      </a:r>
                      <a:endParaRPr lang="he-IL" sz="1600" dirty="0">
                        <a:latin typeface="David" panose="020E0502060401010101" pitchFamily="34" charset="-79"/>
                        <a:cs typeface="David" panose="020E0502060401010101" pitchFamily="34" charset="-79"/>
                      </a:endParaRPr>
                    </a:p>
                  </a:txBody>
                  <a:tcPr anchor="ctr"/>
                </a:tc>
                <a:tc>
                  <a:txBody>
                    <a:bodyPr/>
                    <a:lstStyle/>
                    <a:p>
                      <a:pPr algn="r" rtl="1"/>
                      <a:r>
                        <a:rPr lang="he-IL" sz="1600" dirty="0">
                          <a:latin typeface="David" panose="020E0502060401010101" pitchFamily="34" charset="-79"/>
                          <a:cs typeface="David" panose="020E0502060401010101" pitchFamily="34" charset="-79"/>
                        </a:rPr>
                        <a:t>פגיעה בגיבוש ובמרקם הקבוצתי</a:t>
                      </a:r>
                    </a:p>
                  </a:txBody>
                  <a:tcPr anchor="ctr"/>
                </a:tc>
                <a:extLst>
                  <a:ext uri="{0D108BD9-81ED-4DB2-BD59-A6C34878D82A}">
                    <a16:rowId xmlns:a16="http://schemas.microsoft.com/office/drawing/2014/main" val="10004"/>
                  </a:ext>
                </a:extLst>
              </a:tr>
              <a:tr h="370840">
                <a:tc>
                  <a:txBody>
                    <a:bodyPr/>
                    <a:lstStyle/>
                    <a:p>
                      <a:pPr algn="just" rtl="1"/>
                      <a:r>
                        <a:rPr lang="he-IL" sz="1600" dirty="0">
                          <a:latin typeface="David" panose="020E0502060401010101" pitchFamily="34" charset="-79"/>
                          <a:cs typeface="David" panose="020E0502060401010101" pitchFamily="34" charset="-79"/>
                        </a:rPr>
                        <a:t>חיזוק הקשר עם מספר רב יותר של מדינות</a:t>
                      </a:r>
                    </a:p>
                  </a:txBody>
                  <a:tcPr anchor="ctr"/>
                </a:tc>
                <a:tc>
                  <a:txBody>
                    <a:bodyPr/>
                    <a:lstStyle/>
                    <a:p>
                      <a:pPr algn="r" rtl="1"/>
                      <a:r>
                        <a:rPr lang="he-IL" sz="1600" dirty="0">
                          <a:latin typeface="David" panose="020E0502060401010101" pitchFamily="34" charset="-79"/>
                          <a:cs typeface="David" panose="020E0502060401010101" pitchFamily="34" charset="-79"/>
                        </a:rPr>
                        <a:t>"עלות הזמן" בקורס של תהליך העיבוד הנוסף</a:t>
                      </a:r>
                    </a:p>
                  </a:txBody>
                  <a:tcPr anchor="ctr"/>
                </a:tc>
                <a:extLst>
                  <a:ext uri="{0D108BD9-81ED-4DB2-BD59-A6C34878D82A}">
                    <a16:rowId xmlns:a16="http://schemas.microsoft.com/office/drawing/2014/main" val="10005"/>
                  </a:ext>
                </a:extLst>
              </a:tr>
              <a:tr h="370840">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algn="r"/>
                      <a:r>
                        <a:rPr kumimoji="0" lang="he-IL" sz="1600" kern="1200" dirty="0">
                          <a:solidFill>
                            <a:schemeClr val="dk1"/>
                          </a:solidFill>
                          <a:latin typeface="David" panose="020E0502060401010101" pitchFamily="34" charset="-79"/>
                          <a:ea typeface="+mn-ea"/>
                          <a:cs typeface="David" panose="020E0502060401010101" pitchFamily="34" charset="-79"/>
                        </a:rPr>
                        <a:t>אין ריכוז מאמץ- המרצים </a:t>
                      </a:r>
                      <a:r>
                        <a:rPr kumimoji="0" lang="he-IL" sz="1600" kern="1200" baseline="0" dirty="0">
                          <a:solidFill>
                            <a:schemeClr val="dk1"/>
                          </a:solidFill>
                          <a:latin typeface="David" panose="020E0502060401010101" pitchFamily="34" charset="-79"/>
                          <a:ea typeface="+mn-ea"/>
                          <a:cs typeface="David" panose="020E0502060401010101" pitchFamily="34" charset="-79"/>
                        </a:rPr>
                        <a:t>הבכירים לא בהכרח ידברו</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6"/>
                  </a:ext>
                </a:extLst>
              </a:tr>
              <a:tr h="370840">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algn="r" rtl="1"/>
                      <a:r>
                        <a:rPr lang="he-IL" sz="1600" dirty="0">
                          <a:latin typeface="David" panose="020E0502060401010101" pitchFamily="34" charset="-79"/>
                          <a:cs typeface="David" panose="020E0502060401010101" pitchFamily="34" charset="-79"/>
                        </a:rPr>
                        <a:t>סיכון בקבוצה לא מרוצה (סיכון סטטיסטי)</a:t>
                      </a:r>
                    </a:p>
                  </a:txBody>
                  <a:tcPr anchor="ctr"/>
                </a:tc>
                <a:extLst>
                  <a:ext uri="{0D108BD9-81ED-4DB2-BD59-A6C34878D82A}">
                    <a16:rowId xmlns:a16="http://schemas.microsoft.com/office/drawing/2014/main" val="10007"/>
                  </a:ext>
                </a:extLst>
              </a:tr>
              <a:tr h="370840">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עלייה בעלות התפעולית- טיסות, נסיעות פנים,</a:t>
                      </a:r>
                      <a:r>
                        <a:rPr lang="he-IL" sz="1600" baseline="0" dirty="0">
                          <a:latin typeface="David" panose="020E0502060401010101" pitchFamily="34" charset="-79"/>
                          <a:cs typeface="David" panose="020E0502060401010101" pitchFamily="34" charset="-79"/>
                        </a:rPr>
                        <a:t> תרגום</a:t>
                      </a:r>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8"/>
                  </a:ext>
                </a:extLst>
              </a:tr>
              <a:tr h="370840">
                <a:tc>
                  <a:txBody>
                    <a:bodyPr/>
                    <a:lstStyle/>
                    <a:p>
                      <a:pPr algn="just" rtl="1"/>
                      <a:endParaRPr lang="he-IL" sz="1600" dirty="0">
                        <a:latin typeface="David" panose="020E0502060401010101" pitchFamily="34" charset="-79"/>
                        <a:cs typeface="David" panose="020E0502060401010101" pitchFamily="34" charset="-79"/>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לעליה בסיכון הביטחוני</a:t>
                      </a:r>
                    </a:p>
                  </a:txBody>
                  <a:tcPr anchor="ctr"/>
                </a:tc>
                <a:extLst>
                  <a:ext uri="{0D108BD9-81ED-4DB2-BD59-A6C34878D82A}">
                    <a16:rowId xmlns:a16="http://schemas.microsoft.com/office/drawing/2014/main" val="10009"/>
                  </a:ext>
                </a:extLst>
              </a:tr>
            </a:tbl>
          </a:graphicData>
        </a:graphic>
      </p:graphicFrame>
      <p:sp>
        <p:nvSpPr>
          <p:cNvPr id="2" name="TextBox 1"/>
          <p:cNvSpPr txBox="1"/>
          <p:nvPr/>
        </p:nvSpPr>
        <p:spPr>
          <a:xfrm>
            <a:off x="814035" y="6215278"/>
            <a:ext cx="8006437"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מסקנה- </a:t>
            </a:r>
            <a:r>
              <a:rPr lang="he-IL" dirty="0">
                <a:latin typeface="David" panose="020E0502060401010101" pitchFamily="34" charset="-79"/>
                <a:cs typeface="David" panose="020E0502060401010101" pitchFamily="34" charset="-79"/>
              </a:rPr>
              <a:t>צורך בגיבוש תהליך הדרכתי משלים שיאפשר מיצוי זוויות ההסתכלות ליעדים השונים</a:t>
            </a:r>
          </a:p>
        </p:txBody>
      </p:sp>
    </p:spTree>
    <p:extLst>
      <p:ext uri="{BB962C8B-B14F-4D97-AF65-F5344CB8AC3E}">
        <p14:creationId xmlns:p14="http://schemas.microsoft.com/office/powerpoint/2010/main" val="3312395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חליפה אישית במב"ל </a:t>
            </a:r>
            <a:endParaRPr lang="he-IL" sz="2400" b="1"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43</a:t>
            </a:fld>
            <a:endParaRPr lang="he-IL" dirty="0"/>
          </a:p>
        </p:txBody>
      </p:sp>
      <p:sp>
        <p:nvSpPr>
          <p:cNvPr id="7" name="מלבן מעוגל 6"/>
          <p:cNvSpPr/>
          <p:nvPr/>
        </p:nvSpPr>
        <p:spPr>
          <a:xfrm>
            <a:off x="3707904" y="1964060"/>
            <a:ext cx="4749033" cy="2232248"/>
          </a:xfrm>
          <a:prstGeom prst="roundRect">
            <a:avLst/>
          </a:prstGeom>
        </p:spPr>
        <p:style>
          <a:lnRef idx="3">
            <a:schemeClr val="lt1"/>
          </a:lnRef>
          <a:fillRef idx="1">
            <a:schemeClr val="accent1"/>
          </a:fillRef>
          <a:effectRef idx="1">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תכולות 'חליפה אישית':</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אשכול בכירות</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תואר שני דיפרנציאלי</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בחירות אקדמיות- סמינריונים, עבודה שנתית, קורסים</a:t>
            </a:r>
          </a:p>
          <a:p>
            <a:pPr marL="265113" indent="-179388">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יעד לסיור חו"ל</a:t>
            </a:r>
          </a:p>
        </p:txBody>
      </p:sp>
      <p:sp>
        <p:nvSpPr>
          <p:cNvPr id="5" name="מלבן מעוגל 4"/>
          <p:cNvSpPr/>
          <p:nvPr/>
        </p:nvSpPr>
        <p:spPr>
          <a:xfrm>
            <a:off x="408168" y="4941168"/>
            <a:ext cx="8316416" cy="1440000"/>
          </a:xfrm>
          <a:prstGeom prst="round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just">
              <a:lnSpc>
                <a:spcPct val="150000"/>
              </a:lnSpc>
            </a:pPr>
            <a:r>
              <a:rPr lang="he-IL" sz="1600" b="1" dirty="0">
                <a:solidFill>
                  <a:schemeClr val="tx1"/>
                </a:solidFill>
                <a:latin typeface="David" panose="020E0502060401010101" pitchFamily="34" charset="-79"/>
                <a:cs typeface="David" panose="020E0502060401010101" pitchFamily="34" charset="-79"/>
              </a:rPr>
              <a:t>מצביאות- </a:t>
            </a:r>
            <a:r>
              <a:rPr lang="he-IL" sz="1600" dirty="0">
                <a:solidFill>
                  <a:schemeClr val="tx1"/>
                </a:solidFill>
                <a:latin typeface="David" panose="020E0502060401010101" pitchFamily="34" charset="-79"/>
                <a:cs typeface="David" panose="020E0502060401010101" pitchFamily="34" charset="-79"/>
              </a:rPr>
              <a:t>כישורים טבעיים ונרכשים של מפקד בכיר הניכרים בהפעלת </a:t>
            </a:r>
            <a:r>
              <a:rPr lang="he-IL" sz="1600" dirty="0" err="1">
                <a:solidFill>
                  <a:schemeClr val="tx1"/>
                </a:solidFill>
                <a:latin typeface="David" panose="020E0502060401010101" pitchFamily="34" charset="-79"/>
                <a:cs typeface="David" panose="020E0502060401010101" pitchFamily="34" charset="-79"/>
              </a:rPr>
              <a:t>הכח</a:t>
            </a:r>
            <a:r>
              <a:rPr lang="he-IL" sz="1600" dirty="0">
                <a:solidFill>
                  <a:schemeClr val="tx1"/>
                </a:solidFill>
                <a:latin typeface="David" panose="020E0502060401010101" pitchFamily="34" charset="-79"/>
                <a:cs typeface="David" panose="020E0502060401010101" pitchFamily="34" charset="-79"/>
              </a:rPr>
              <a:t> במערכה ובקרב ובתחומים אחרים. שלוש דרישות עיקריות למצביאות: </a:t>
            </a:r>
            <a:r>
              <a:rPr lang="he-IL" sz="1600" b="1" dirty="0">
                <a:solidFill>
                  <a:schemeClr val="tx1"/>
                </a:solidFill>
                <a:latin typeface="David" panose="020E0502060401010101" pitchFamily="34" charset="-79"/>
                <a:cs typeface="David" panose="020E0502060401010101" pitchFamily="34" charset="-79"/>
              </a:rPr>
              <a:t>(1) </a:t>
            </a:r>
            <a:r>
              <a:rPr lang="he-IL" sz="1600" dirty="0">
                <a:solidFill>
                  <a:schemeClr val="tx1"/>
                </a:solidFill>
                <a:latin typeface="David" panose="020E0502060401010101" pitchFamily="34" charset="-79"/>
                <a:cs typeface="David" panose="020E0502060401010101" pitchFamily="34" charset="-79"/>
              </a:rPr>
              <a:t>ידע מקצועי, </a:t>
            </a:r>
            <a:r>
              <a:rPr lang="he-IL" sz="1600" b="1" dirty="0">
                <a:solidFill>
                  <a:schemeClr val="tx1"/>
                </a:solidFill>
                <a:latin typeface="David" panose="020E0502060401010101" pitchFamily="34" charset="-79"/>
                <a:cs typeface="David" panose="020E0502060401010101" pitchFamily="34" charset="-79"/>
              </a:rPr>
              <a:t>(2) </a:t>
            </a:r>
            <a:r>
              <a:rPr lang="he-IL" sz="1600" dirty="0">
                <a:solidFill>
                  <a:schemeClr val="tx1"/>
                </a:solidFill>
                <a:latin typeface="David" panose="020E0502060401010101" pitchFamily="34" charset="-79"/>
                <a:cs typeface="David" panose="020E0502060401010101" pitchFamily="34" charset="-79"/>
              </a:rPr>
              <a:t>חוסן מנטאלי ומוסרי, </a:t>
            </a:r>
            <a:r>
              <a:rPr lang="he-IL" sz="1600" b="1" dirty="0">
                <a:solidFill>
                  <a:schemeClr val="tx1"/>
                </a:solidFill>
                <a:latin typeface="David" panose="020E0502060401010101" pitchFamily="34" charset="-79"/>
                <a:cs typeface="David" panose="020E0502060401010101" pitchFamily="34" charset="-79"/>
              </a:rPr>
              <a:t>(3) </a:t>
            </a:r>
            <a:r>
              <a:rPr lang="he-IL" sz="1600" dirty="0" err="1">
                <a:solidFill>
                  <a:schemeClr val="tx1"/>
                </a:solidFill>
                <a:latin typeface="David" panose="020E0502060401010101" pitchFamily="34" charset="-79"/>
                <a:cs typeface="David" panose="020E0502060401010101" pitchFamily="34" charset="-79"/>
              </a:rPr>
              <a:t>כח</a:t>
            </a:r>
            <a:r>
              <a:rPr lang="he-IL" sz="1600" dirty="0">
                <a:solidFill>
                  <a:schemeClr val="tx1"/>
                </a:solidFill>
                <a:latin typeface="David" panose="020E0502060401010101" pitchFamily="34" charset="-79"/>
                <a:cs typeface="David" panose="020E0502060401010101" pitchFamily="34" charset="-79"/>
              </a:rPr>
              <a:t> רצון. דרישות אלו באות לידי ביטוי בשילוב תחומים אלו: מנהיגות, ניהול ואומנות הפיקוד על ארגונים צבאיים רחבי היקף 			                                				</a:t>
            </a:r>
            <a:r>
              <a:rPr lang="he-IL" sz="1600" i="1" dirty="0">
                <a:solidFill>
                  <a:schemeClr val="tx1"/>
                </a:solidFill>
                <a:latin typeface="David" panose="020E0502060401010101" pitchFamily="34" charset="-79"/>
                <a:cs typeface="David" panose="020E0502060401010101" pitchFamily="34" charset="-79"/>
              </a:rPr>
              <a:t>המילון למונחי צה"ל</a:t>
            </a:r>
          </a:p>
        </p:txBody>
      </p:sp>
      <p:sp>
        <p:nvSpPr>
          <p:cNvPr id="6" name="TextBox 5"/>
          <p:cNvSpPr txBox="1"/>
          <p:nvPr/>
        </p:nvSpPr>
        <p:spPr>
          <a:xfrm>
            <a:off x="611560" y="2204864"/>
            <a:ext cx="1800200" cy="646331"/>
          </a:xfrm>
          <a:prstGeom prst="rect">
            <a:avLst/>
          </a:prstGeom>
          <a:noFill/>
        </p:spPr>
        <p:txBody>
          <a:bodyPr wrap="square" rtlCol="1">
            <a:spAutoFit/>
          </a:bodyPr>
          <a:lstStyle/>
          <a:p>
            <a:pPr algn="ctr" rtl="0"/>
            <a:r>
              <a:rPr lang="en-US" i="1" dirty="0">
                <a:solidFill>
                  <a:schemeClr val="accent1"/>
                </a:solidFill>
                <a:latin typeface="Times New Roman" panose="02020603050405020304" pitchFamily="18" charset="0"/>
                <a:cs typeface="Times New Roman" panose="02020603050405020304" pitchFamily="18" charset="0"/>
              </a:rPr>
              <a:t>“The mind move the matter”</a:t>
            </a:r>
            <a:endParaRPr lang="he-IL" i="1" dirty="0">
              <a:solidFill>
                <a:schemeClr val="accent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35970" y="3347992"/>
            <a:ext cx="2376264" cy="584775"/>
          </a:xfrm>
          <a:prstGeom prst="rect">
            <a:avLst/>
          </a:prstGeom>
          <a:noFill/>
        </p:spPr>
        <p:txBody>
          <a:bodyPr wrap="square" rtlCol="1">
            <a:spAutoFit/>
          </a:bodyPr>
          <a:lstStyle/>
          <a:p>
            <a:pPr algn="ctr" rtl="0"/>
            <a:r>
              <a:rPr lang="en-US" sz="1600" i="1" dirty="0">
                <a:solidFill>
                  <a:schemeClr val="accent1"/>
                </a:solidFill>
                <a:latin typeface="Times New Roman" panose="02020603050405020304" pitchFamily="18" charset="0"/>
                <a:cs typeface="Times New Roman" panose="02020603050405020304" pitchFamily="18" charset="0"/>
              </a:rPr>
              <a:t>“From  thought to finish”</a:t>
            </a:r>
          </a:p>
          <a:p>
            <a:pPr algn="ctr" rtl="0"/>
            <a:r>
              <a:rPr lang="he-IL" sz="1600" i="1" dirty="0">
                <a:solidFill>
                  <a:schemeClr val="accent1"/>
                </a:solidFill>
                <a:latin typeface="David" panose="020E0502060401010101" pitchFamily="34" charset="-79"/>
                <a:cs typeface="David" panose="020E0502060401010101" pitchFamily="34" charset="-79"/>
              </a:rPr>
              <a:t>"מגיבוש למימוש"</a:t>
            </a:r>
          </a:p>
        </p:txBody>
      </p:sp>
    </p:spTree>
    <p:extLst>
      <p:ext uri="{BB962C8B-B14F-4D97-AF65-F5344CB8AC3E}">
        <p14:creationId xmlns:p14="http://schemas.microsoft.com/office/powerpoint/2010/main" val="73475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מב"ל כמערכת לומדת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44</a:t>
            </a:fld>
            <a:endParaRPr lang="he-IL" dirty="0"/>
          </a:p>
        </p:txBody>
      </p:sp>
      <p:sp>
        <p:nvSpPr>
          <p:cNvPr id="5" name="מציין מיקום תוכן 4"/>
          <p:cNvSpPr>
            <a:spLocks noGrp="1"/>
          </p:cNvSpPr>
          <p:nvPr>
            <p:ph sz="quarter" idx="1"/>
          </p:nvPr>
        </p:nvSpPr>
        <p:spPr>
          <a:xfrm>
            <a:off x="323528" y="1957536"/>
            <a:ext cx="8442647" cy="4999856"/>
          </a:xfrm>
        </p:spPr>
        <p:txBody>
          <a:bodyPr>
            <a:noAutofit/>
          </a:bodyPr>
          <a:lstStyle/>
          <a:p>
            <a:pPr marL="0" indent="0" algn="just"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מתחים ועקרונות-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איזון בין </a:t>
            </a:r>
            <a:r>
              <a:rPr lang="he-IL" sz="1600" b="1" dirty="0">
                <a:latin typeface="David" panose="020E0502060401010101" pitchFamily="34" charset="-79"/>
                <a:cs typeface="David" panose="020E0502060401010101" pitchFamily="34" charset="-79"/>
              </a:rPr>
              <a:t>זיכרון רענן ויכולת שינוי </a:t>
            </a:r>
            <a:r>
              <a:rPr lang="he-IL" sz="1600" dirty="0">
                <a:latin typeface="David" panose="020E0502060401010101" pitchFamily="34" charset="-79"/>
                <a:cs typeface="David" panose="020E0502060401010101" pitchFamily="34" charset="-79"/>
              </a:rPr>
              <a:t>בטווח קצר לבין </a:t>
            </a:r>
            <a:r>
              <a:rPr lang="he-IL" sz="1600" b="1" dirty="0">
                <a:latin typeface="David" panose="020E0502060401010101" pitchFamily="34" charset="-79"/>
                <a:cs typeface="David" panose="020E0502060401010101" pitchFamily="34" charset="-79"/>
              </a:rPr>
              <a:t>שקיעת התוכן וראיה אינטגרטיביות </a:t>
            </a:r>
            <a:r>
              <a:rPr lang="he-IL" sz="1600" dirty="0">
                <a:latin typeface="David" panose="020E0502060401010101" pitchFamily="34" charset="-79"/>
                <a:cs typeface="David" panose="020E0502060401010101" pitchFamily="34" charset="-79"/>
              </a:rPr>
              <a:t>מהתבוננות מרחוק</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איזון בין </a:t>
            </a:r>
            <a:r>
              <a:rPr lang="he-IL" sz="1600" b="1" dirty="0">
                <a:latin typeface="David" panose="020E0502060401010101" pitchFamily="34" charset="-79"/>
                <a:cs typeface="David" panose="020E0502060401010101" pitchFamily="34" charset="-79"/>
              </a:rPr>
              <a:t>העמסת החניך</a:t>
            </a:r>
            <a:r>
              <a:rPr lang="he-IL" sz="1600" dirty="0">
                <a:latin typeface="David" panose="020E0502060401010101" pitchFamily="34" charset="-79"/>
                <a:cs typeface="David" panose="020E0502060401010101" pitchFamily="34" charset="-79"/>
              </a:rPr>
              <a:t> בכלי מישוב ובקרה לבין יצירת </a:t>
            </a:r>
            <a:r>
              <a:rPr lang="he-IL" sz="1600" b="1" dirty="0">
                <a:latin typeface="David" panose="020E0502060401010101" pitchFamily="34" charset="-79"/>
                <a:cs typeface="David" panose="020E0502060401010101" pitchFamily="34" charset="-79"/>
              </a:rPr>
              <a:t>תחושת קורס איכותי ומבוקר </a:t>
            </a:r>
            <a:r>
              <a:rPr lang="he-IL" sz="1600" dirty="0">
                <a:latin typeface="David" panose="020E0502060401010101" pitchFamily="34" charset="-79"/>
                <a:cs typeface="David" panose="020E0502060401010101" pitchFamily="34" charset="-79"/>
              </a:rPr>
              <a:t>(</a:t>
            </a:r>
            <a:r>
              <a:rPr lang="en-US" sz="1600" dirty="0">
                <a:latin typeface="David" panose="020E0502060401010101" pitchFamily="34" charset="-79"/>
                <a:cs typeface="David" panose="020E0502060401010101" pitchFamily="34" charset="-79"/>
              </a:rPr>
              <a:t>We care!</a:t>
            </a:r>
            <a:r>
              <a:rPr lang="he-IL" sz="1600" dirty="0">
                <a:latin typeface="David" panose="020E0502060401010101" pitchFamily="34" charset="-79"/>
                <a:cs typeface="David" panose="020E0502060401010101" pitchFamily="34" charset="-79"/>
              </a:rPr>
              <a:t>)</a:t>
            </a:r>
          </a:p>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משובים-</a:t>
            </a:r>
          </a:p>
          <a:p>
            <a:pPr fontAlgn="auto">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משובי סיכום עונות לימוד- </a:t>
            </a:r>
            <a:r>
              <a:rPr lang="he-IL" sz="1600" dirty="0">
                <a:latin typeface="David" panose="020E0502060401010101" pitchFamily="34" charset="-79"/>
                <a:cs typeface="David" panose="020E0502060401010101" pitchFamily="34" charset="-79"/>
              </a:rPr>
              <a:t>3 משובים  (משוב עונת הסיכום ומשוב לכלל הקורס יועברו כיחידה אחת)</a:t>
            </a:r>
          </a:p>
          <a:p>
            <a:pPr fontAlgn="auto">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משובי אירועי דגל- </a:t>
            </a:r>
            <a:r>
              <a:rPr lang="he-IL" sz="1600" dirty="0">
                <a:latin typeface="David" panose="020E0502060401010101" pitchFamily="34" charset="-79"/>
                <a:cs typeface="David" panose="020E0502060401010101" pitchFamily="34" charset="-79"/>
              </a:rPr>
              <a:t>סימולציה מדינית, נסיעות חו"ל, תכנים חדשים </a:t>
            </a:r>
            <a:r>
              <a:rPr lang="he-IL" sz="1600" dirty="0" err="1">
                <a:latin typeface="David" panose="020E0502060401010101" pitchFamily="34" charset="-79"/>
                <a:cs typeface="David" panose="020E0502060401010101" pitchFamily="34" charset="-79"/>
              </a:rPr>
              <a:t>במ"ד</a:t>
            </a:r>
            <a:r>
              <a:rPr lang="he-IL" sz="1600" dirty="0">
                <a:latin typeface="David" panose="020E0502060401010101" pitchFamily="34" charset="-79"/>
                <a:cs typeface="David" panose="020E0502060401010101" pitchFamily="34" charset="-79"/>
              </a:rPr>
              <a:t>, </a:t>
            </a:r>
            <a:r>
              <a:rPr lang="he-IL" sz="1600" dirty="0">
                <a:solidFill>
                  <a:srgbClr val="FF0000"/>
                </a:solidFill>
                <a:latin typeface="David" panose="020E0502060401010101" pitchFamily="34" charset="-79"/>
                <a:cs typeface="David" panose="020E0502060401010101" pitchFamily="34" charset="-79"/>
              </a:rPr>
              <a:t>סיכום קורסים? נושאים נוספים</a:t>
            </a:r>
          </a:p>
          <a:p>
            <a:pPr fontAlgn="auto">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משוב שטח- </a:t>
            </a:r>
            <a:r>
              <a:rPr lang="he-IL" sz="1600" dirty="0">
                <a:solidFill>
                  <a:srgbClr val="FF0000"/>
                </a:solidFill>
                <a:latin typeface="David" panose="020E0502060401010101" pitchFamily="34" charset="-79"/>
                <a:cs typeface="David" panose="020E0502060401010101" pitchFamily="34" charset="-79"/>
              </a:rPr>
              <a:t>אחת ל- 3 מחזורים</a:t>
            </a:r>
          </a:p>
          <a:p>
            <a:pPr marL="0" indent="0" fontAlgn="auto">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כלים נוספים-</a:t>
            </a:r>
          </a:p>
          <a:p>
            <a:pPr fontAlgn="auto">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שעת מדריך ראשי- </a:t>
            </a:r>
            <a:r>
              <a:rPr lang="he-IL" sz="1600" dirty="0">
                <a:latin typeface="David" panose="020E0502060401010101" pitchFamily="34" charset="-79"/>
                <a:cs typeface="David" panose="020E0502060401010101" pitchFamily="34" charset="-79"/>
              </a:rPr>
              <a:t>אחת בסיום כל עונה לתחקור העונה שהייתה + אד הוק למול פערים מזדמנים</a:t>
            </a:r>
            <a:endParaRPr lang="he-IL" sz="1600" dirty="0">
              <a:solidFill>
                <a:srgbClr val="FF0000"/>
              </a:solidFill>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תחקיר </a:t>
            </a:r>
            <a:r>
              <a:rPr lang="he-IL" sz="1600" b="1" dirty="0">
                <a:latin typeface="David" panose="020E0502060401010101" pitchFamily="34" charset="-79"/>
                <a:cs typeface="David" panose="020E0502060401010101" pitchFamily="34" charset="-79"/>
              </a:rPr>
              <a:t>פנים סגל </a:t>
            </a:r>
            <a:r>
              <a:rPr lang="he-IL" sz="1600" dirty="0">
                <a:latin typeface="David" panose="020E0502060401010101" pitchFamily="34" charset="-79"/>
                <a:cs typeface="David" panose="020E0502060401010101" pitchFamily="34" charset="-79"/>
              </a:rPr>
              <a:t>ותחקיר </a:t>
            </a:r>
            <a:r>
              <a:rPr lang="he-IL" sz="1600" b="1" dirty="0">
                <a:latin typeface="David" panose="020E0502060401010101" pitchFamily="34" charset="-79"/>
                <a:cs typeface="David" panose="020E0502060401010101" pitchFamily="34" charset="-79"/>
              </a:rPr>
              <a:t>עם חניכים- </a:t>
            </a:r>
            <a:r>
              <a:rPr lang="he-IL" sz="1600" dirty="0">
                <a:latin typeface="David" panose="020E0502060401010101" pitchFamily="34" charset="-79"/>
                <a:cs typeface="David" panose="020E0502060401010101" pitchFamily="34" charset="-79"/>
              </a:rPr>
              <a:t>אחת לשבוע</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למול פעילות מרכזית </a:t>
            </a:r>
            <a:r>
              <a:rPr lang="he-IL" sz="1600" dirty="0">
                <a:solidFill>
                  <a:srgbClr val="FF0000"/>
                </a:solidFill>
                <a:latin typeface="David" panose="020E0502060401010101" pitchFamily="34" charset="-79"/>
                <a:cs typeface="David" panose="020E0502060401010101" pitchFamily="34" charset="-79"/>
              </a:rPr>
              <a:t>(פלט נדרש?)</a:t>
            </a:r>
          </a:p>
          <a:p>
            <a:pPr fontAlgn="auto">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אסופת</a:t>
            </a:r>
            <a:r>
              <a:rPr lang="he-IL" sz="1600" dirty="0">
                <a:latin typeface="David" panose="020E0502060401010101" pitchFamily="34" charset="-79"/>
                <a:cs typeface="David" panose="020E0502060401010101" pitchFamily="34" charset="-79"/>
              </a:rPr>
              <a:t> סיכומי דיוני אלוף לאורך שנת </a:t>
            </a:r>
            <a:r>
              <a:rPr lang="he-IL" sz="1600" dirty="0" err="1">
                <a:latin typeface="David" panose="020E0502060401010101" pitchFamily="34" charset="-79"/>
                <a:cs typeface="David" panose="020E0502060401010101" pitchFamily="34" charset="-79"/>
              </a:rPr>
              <a:t>המב"ל</a:t>
            </a:r>
            <a:endParaRPr lang="he-IL"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נשיאות-</a:t>
            </a:r>
            <a:r>
              <a:rPr lang="he-IL" sz="1600" dirty="0">
                <a:latin typeface="David" panose="020E0502060401010101" pitchFamily="34" charset="-79"/>
                <a:cs typeface="David" panose="020E0502060401010101" pitchFamily="34" charset="-79"/>
              </a:rPr>
              <a:t> מפגש פנימיים בהובלתם </a:t>
            </a:r>
          </a:p>
          <a:p>
            <a:pPr fontAlgn="auto">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סוף קורס- </a:t>
            </a:r>
            <a:r>
              <a:rPr lang="he-IL" sz="1600" dirty="0">
                <a:latin typeface="David" panose="020E0502060401010101" pitchFamily="34" charset="-79"/>
                <a:cs typeface="David" panose="020E0502060401010101" pitchFamily="34" charset="-79"/>
              </a:rPr>
              <a:t>שיחת סיכום לחניך עם מ. </a:t>
            </a:r>
            <a:r>
              <a:rPr lang="he-IL" sz="1600" dirty="0" err="1">
                <a:latin typeface="David" panose="020E0502060401010101" pitchFamily="34" charset="-79"/>
                <a:cs typeface="David" panose="020E0502060401010101" pitchFamily="34" charset="-79"/>
              </a:rPr>
              <a:t>המב"ל</a:t>
            </a:r>
            <a:r>
              <a:rPr lang="he-IL" sz="1600" dirty="0">
                <a:latin typeface="David" panose="020E0502060401010101" pitchFamily="34" charset="-79"/>
                <a:cs typeface="David" panose="020E0502060401010101" pitchFamily="34" charset="-79"/>
              </a:rPr>
              <a:t> המלווה בנייר סיכום אישי </a:t>
            </a:r>
            <a:r>
              <a:rPr lang="he-IL" sz="1600" dirty="0">
                <a:solidFill>
                  <a:schemeClr val="accent1"/>
                </a:solidFill>
                <a:latin typeface="David" panose="020E0502060401010101" pitchFamily="34" charset="-79"/>
                <a:cs typeface="David" panose="020E0502060401010101" pitchFamily="34" charset="-79"/>
                <a:sym typeface="Wingdings" panose="05000000000000000000" pitchFamily="2" charset="2"/>
              </a:rPr>
              <a:t></a:t>
            </a:r>
            <a:r>
              <a:rPr lang="he-IL" sz="1600" dirty="0">
                <a:latin typeface="David" panose="020E0502060401010101" pitchFamily="34" charset="-79"/>
                <a:cs typeface="David" panose="020E0502060401010101" pitchFamily="34" charset="-79"/>
                <a:sym typeface="Wingdings" panose="05000000000000000000" pitchFamily="2" charset="2"/>
              </a:rPr>
              <a:t> </a:t>
            </a:r>
            <a:r>
              <a:rPr lang="he-IL" sz="1600" dirty="0">
                <a:latin typeface="David" panose="020E0502060401010101" pitchFamily="34" charset="-79"/>
                <a:cs typeface="David" panose="020E0502060401010101" pitchFamily="34" charset="-79"/>
              </a:rPr>
              <a:t>תחקיר צוותי </a:t>
            </a:r>
            <a:r>
              <a:rPr lang="he-IL" sz="1600" dirty="0">
                <a:solidFill>
                  <a:schemeClr val="accent1"/>
                </a:solidFill>
                <a:latin typeface="David" panose="020E0502060401010101" pitchFamily="34" charset="-79"/>
                <a:cs typeface="David" panose="020E0502060401010101" pitchFamily="34" charset="-79"/>
                <a:sym typeface="Wingdings" panose="05000000000000000000" pitchFamily="2" charset="2"/>
              </a:rPr>
              <a:t>  </a:t>
            </a:r>
            <a:r>
              <a:rPr lang="he-IL" sz="1600" dirty="0">
                <a:latin typeface="David" panose="020E0502060401010101" pitchFamily="34" charset="-79"/>
                <a:cs typeface="David" panose="020E0502060401010101" pitchFamily="34" charset="-79"/>
              </a:rPr>
              <a:t>תחקירי בכירים- מ. </a:t>
            </a:r>
            <a:r>
              <a:rPr lang="he-IL" sz="1600" dirty="0" err="1">
                <a:latin typeface="David" panose="020E0502060401010101" pitchFamily="34" charset="-79"/>
                <a:cs typeface="David" panose="020E0502060401010101" pitchFamily="34" charset="-79"/>
              </a:rPr>
              <a:t>המב"ל</a:t>
            </a:r>
            <a:r>
              <a:rPr lang="he-IL" sz="1600" dirty="0">
                <a:latin typeface="David" panose="020E0502060401010101" pitchFamily="34" charset="-79"/>
                <a:cs typeface="David" panose="020E0502060401010101" pitchFamily="34" charset="-79"/>
              </a:rPr>
              <a:t> והרמטכ"ל</a:t>
            </a:r>
            <a:endParaRPr lang="he-IL" sz="1600" dirty="0">
              <a:solidFill>
                <a:srgbClr val="FF0000"/>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p:txBody>
      </p:sp>
      <p:sp>
        <p:nvSpPr>
          <p:cNvPr id="6" name="מציין מיקום תוכן 4"/>
          <p:cNvSpPr txBox="1">
            <a:spLocks/>
          </p:cNvSpPr>
          <p:nvPr/>
        </p:nvSpPr>
        <p:spPr bwMode="auto">
          <a:xfrm>
            <a:off x="323528" y="1669504"/>
            <a:ext cx="8442647" cy="535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fontAlgn="auto">
              <a:spcAft>
                <a:spcPts val="0"/>
              </a:spcAft>
              <a:buClr>
                <a:srgbClr val="0F6FC6">
                  <a:lumMod val="50000"/>
                </a:srgbClr>
              </a:buClr>
              <a:buSzPct val="100000"/>
              <a:buFont typeface="Wingdings" pitchFamily="2" charset="2"/>
              <a:buNone/>
              <a:defRPr/>
            </a:pPr>
            <a:r>
              <a:rPr lang="he-IL" sz="1800" b="1">
                <a:solidFill>
                  <a:srgbClr val="0F6FC6"/>
                </a:solidFill>
                <a:latin typeface="David" panose="020E0502060401010101" pitchFamily="34" charset="-79"/>
                <a:cs typeface="David" panose="020E0502060401010101" pitchFamily="34" charset="-79"/>
              </a:rPr>
              <a:t>מטרה- </a:t>
            </a:r>
            <a:r>
              <a:rPr lang="he-IL" sz="1800">
                <a:solidFill>
                  <a:srgbClr val="0F6FC6"/>
                </a:solidFill>
                <a:latin typeface="David" panose="020E0502060401010101" pitchFamily="34" charset="-79"/>
                <a:cs typeface="David" panose="020E0502060401010101" pitchFamily="34" charset="-79"/>
              </a:rPr>
              <a:t>יכולת למידה ושיפור </a:t>
            </a:r>
            <a:r>
              <a:rPr lang="he-IL" sz="1800" u="sng">
                <a:solidFill>
                  <a:srgbClr val="0F6FC6"/>
                </a:solidFill>
                <a:latin typeface="David" panose="020E0502060401010101" pitchFamily="34" charset="-79"/>
                <a:cs typeface="David" panose="020E0502060401010101" pitchFamily="34" charset="-79"/>
              </a:rPr>
              <a:t>במחזור עצמו</a:t>
            </a:r>
            <a:r>
              <a:rPr lang="he-IL" sz="1800">
                <a:solidFill>
                  <a:srgbClr val="0F6FC6"/>
                </a:solidFill>
                <a:latin typeface="David" panose="020E0502060401010101" pitchFamily="34" charset="-79"/>
                <a:cs typeface="David" panose="020E0502060401010101" pitchFamily="34" charset="-79"/>
              </a:rPr>
              <a:t>, </a:t>
            </a:r>
            <a:r>
              <a:rPr lang="he-IL" sz="1800" u="sng">
                <a:solidFill>
                  <a:srgbClr val="0F6FC6"/>
                </a:solidFill>
                <a:latin typeface="David" panose="020E0502060401010101" pitchFamily="34" charset="-79"/>
                <a:cs typeface="David" panose="020E0502060401010101" pitchFamily="34" charset="-79"/>
              </a:rPr>
              <a:t>ממחזור למחזור </a:t>
            </a:r>
            <a:r>
              <a:rPr lang="he-IL" sz="1800">
                <a:solidFill>
                  <a:srgbClr val="0F6FC6"/>
                </a:solidFill>
                <a:latin typeface="David" panose="020E0502060401010101" pitchFamily="34" charset="-79"/>
                <a:cs typeface="David" panose="020E0502060401010101" pitchFamily="34" charset="-79"/>
              </a:rPr>
              <a:t>ובין </a:t>
            </a:r>
            <a:r>
              <a:rPr lang="he-IL" sz="1800" u="sng">
                <a:solidFill>
                  <a:srgbClr val="0F6FC6"/>
                </a:solidFill>
                <a:latin typeface="David" panose="020E0502060401010101" pitchFamily="34" charset="-79"/>
                <a:cs typeface="David" panose="020E0502060401010101" pitchFamily="34" charset="-79"/>
              </a:rPr>
              <a:t>מספר מחזורים</a:t>
            </a:r>
          </a:p>
          <a:p>
            <a:pPr marL="0" indent="0" fontAlgn="auto">
              <a:lnSpc>
                <a:spcPct val="150000"/>
              </a:lnSpc>
              <a:spcAft>
                <a:spcPts val="0"/>
              </a:spcAft>
              <a:buClr>
                <a:srgbClr val="0F6FC6">
                  <a:lumMod val="50000"/>
                </a:srgbClr>
              </a:buClr>
              <a:buSzPct val="100000"/>
              <a:buFont typeface="Wingdings" pitchFamily="2" charset="2"/>
              <a:buNone/>
              <a:defRPr/>
            </a:pPr>
            <a:endParaRPr lang="he-IL" sz="1600">
              <a:solidFill>
                <a:srgbClr val="FF0000"/>
              </a:solidFill>
              <a:latin typeface="David" panose="020E0502060401010101" pitchFamily="34" charset="-79"/>
              <a:cs typeface="David" panose="020E0502060401010101" pitchFamily="34" charset="-79"/>
            </a:endParaRPr>
          </a:p>
          <a:p>
            <a:pPr fontAlgn="auto">
              <a:lnSpc>
                <a:spcPct val="150000"/>
              </a:lnSpc>
              <a:spcAft>
                <a:spcPts val="0"/>
              </a:spcAft>
              <a:buClr>
                <a:srgbClr val="0F6FC6">
                  <a:lumMod val="50000"/>
                </a:srgbClr>
              </a:buClr>
              <a:buSzPct val="100000"/>
              <a:buFont typeface="Arial" panose="020B0604020202020204" pitchFamily="34" charset="0"/>
              <a:buChar char="•"/>
              <a:defRPr/>
            </a:pPr>
            <a:endParaRPr lang="he-IL" sz="1600" dirty="0">
              <a:solidFill>
                <a:prstClr val="black"/>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04509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אישור גרף- מחוונים</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45</a:t>
            </a:fld>
            <a:endParaRPr lang="he-IL" dirty="0"/>
          </a:p>
        </p:txBody>
      </p:sp>
      <p:sp>
        <p:nvSpPr>
          <p:cNvPr id="5" name="מציין מיקום תוכן 4"/>
          <p:cNvSpPr>
            <a:spLocks noGrp="1"/>
          </p:cNvSpPr>
          <p:nvPr>
            <p:ph sz="quarter" idx="1"/>
          </p:nvPr>
        </p:nvSpPr>
        <p:spPr>
          <a:xfrm>
            <a:off x="107504" y="1741512"/>
            <a:ext cx="8658671" cy="4855840"/>
          </a:xfrm>
        </p:spPr>
        <p:txBody>
          <a:bodyPr>
            <a:noAutofit/>
          </a:bodyPr>
          <a:lstStyle/>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קיבוע אבנים גדולות, מחויבות מול: אקדמיה, </a:t>
            </a:r>
            <a:r>
              <a:rPr lang="he-IL" sz="1600" dirty="0" err="1">
                <a:latin typeface="David" panose="020E0502060401010101" pitchFamily="34" charset="-79"/>
                <a:cs typeface="David" panose="020E0502060401010101" pitchFamily="34" charset="-79"/>
              </a:rPr>
              <a:t>שילוביות</a:t>
            </a:r>
            <a:r>
              <a:rPr lang="he-IL" sz="1600" dirty="0">
                <a:latin typeface="David" panose="020E0502060401010101" pitchFamily="34" charset="-79"/>
                <a:cs typeface="David" panose="020E0502060401010101" pitchFamily="34" charset="-79"/>
              </a:rPr>
              <a:t> </a:t>
            </a:r>
            <a:r>
              <a:rPr lang="he-IL" sz="1600" dirty="0" err="1">
                <a:latin typeface="David" panose="020E0502060401010101" pitchFamily="34" charset="-79"/>
                <a:cs typeface="David" panose="020E0502060401010101" pitchFamily="34" charset="-79"/>
              </a:rPr>
              <a:t>מכללתית</a:t>
            </a:r>
            <a:r>
              <a:rPr lang="he-IL" sz="1600" dirty="0">
                <a:latin typeface="David" panose="020E0502060401010101" pitchFamily="34" charset="-79"/>
                <a:cs typeface="David" panose="020E0502060401010101" pitchFamily="34" charset="-79"/>
              </a:rPr>
              <a:t>, ת"ש</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קביעת תמהיל נדרש בין 4 רגלי הבטל"ם והיקף מופעי אינטגרציה</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רציונל מבנה הדרכתי- עונות, רגל</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ציר, קורסי</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מופעי שיא והתמודדות עם </a:t>
            </a:r>
            <a:r>
              <a:rPr lang="en-US" sz="1600" dirty="0">
                <a:latin typeface="David" panose="020E0502060401010101" pitchFamily="34" charset="-79"/>
                <a:cs typeface="David" panose="020E0502060401010101" pitchFamily="34" charset="-79"/>
              </a:rPr>
              <a:t>Dip</a:t>
            </a:r>
            <a:r>
              <a:rPr lang="he-IL" sz="1600" dirty="0">
                <a:latin typeface="David" panose="020E0502060401010101" pitchFamily="34" charset="-79"/>
                <a:cs typeface="David" panose="020E0502060401010101" pitchFamily="34" charset="-79"/>
              </a:rPr>
              <a:t> סוף קורס</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כיסוי מספק של נושאי העומק ו-'צריבת' החניך</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התפתחות מנטאלית של החניך (</a:t>
            </a:r>
            <a:r>
              <a:rPr lang="en-US" sz="1600" dirty="0">
                <a:latin typeface="David" panose="020E0502060401010101" pitchFamily="34" charset="-79"/>
                <a:cs typeface="David" panose="020E0502060401010101" pitchFamily="34" charset="-79"/>
              </a:rPr>
              <a:t>First thing first</a:t>
            </a:r>
            <a:r>
              <a:rPr lang="he-IL" sz="1600" dirty="0">
                <a:latin typeface="David" panose="020E0502060401010101" pitchFamily="34" charset="-79"/>
                <a:cs typeface="David" panose="020E0502060401010101" pitchFamily="34" charset="-79"/>
              </a:rPr>
              <a:t>)</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אפקטיביות למידה- תמהיל פאסיבי ואקטיבי (מליאה </a:t>
            </a:r>
            <a:r>
              <a:rPr lang="en-US" sz="1600" dirty="0">
                <a:latin typeface="David" panose="020E0502060401010101" pitchFamily="34" charset="-79"/>
                <a:cs typeface="David" panose="020E0502060401010101" pitchFamily="34" charset="-79"/>
              </a:rPr>
              <a:t>Vs</a:t>
            </a:r>
            <a:r>
              <a:rPr lang="he-IL" sz="1600" dirty="0">
                <a:latin typeface="David" panose="020E0502060401010101" pitchFamily="34" charset="-79"/>
                <a:cs typeface="David" panose="020E0502060401010101" pitchFamily="34" charset="-79"/>
              </a:rPr>
              <a:t> סיורים)</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sym typeface="Wingdings" panose="05000000000000000000" pitchFamily="2" charset="2"/>
              </a:rPr>
              <a:t>מיצוי הזדמנויות למידה ('חללים ריקים') </a:t>
            </a:r>
            <a:r>
              <a:rPr lang="he-IL" sz="1600" dirty="0" err="1">
                <a:latin typeface="David" panose="020E0502060401010101" pitchFamily="34" charset="-79"/>
                <a:cs typeface="David" panose="020E0502060401010101" pitchFamily="34" charset="-79"/>
                <a:sym typeface="Wingdings" panose="05000000000000000000" pitchFamily="2" charset="2"/>
              </a:rPr>
              <a:t>וגמישויות</a:t>
            </a:r>
            <a:endParaRPr lang="he-IL" sz="1600" dirty="0">
              <a:latin typeface="David" panose="020E0502060401010101" pitchFamily="34" charset="-79"/>
              <a:cs typeface="David" panose="020E0502060401010101" pitchFamily="34" charset="-79"/>
              <a:sym typeface="Wingdings" panose="05000000000000000000" pitchFamily="2" charset="2"/>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sym typeface="Wingdings" panose="05000000000000000000" pitchFamily="2" charset="2"/>
              </a:rPr>
              <a:t>יכולת בחירה ומשכים מקבילים</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הגדרת תכנים: הכרחי </a:t>
            </a:r>
            <a:r>
              <a:rPr lang="he-IL" sz="1600" dirty="0">
                <a:latin typeface="David" panose="020E0502060401010101" pitchFamily="34" charset="-79"/>
                <a:cs typeface="David" panose="020E0502060401010101" pitchFamily="34" charset="-79"/>
                <a:sym typeface="Wingdings" panose="05000000000000000000" pitchFamily="2" charset="2"/>
              </a:rPr>
              <a:t> חשוב  רצוי</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חלוקת עומס וזמן מספק לביצוע מטלות- על החניך ועל הסגל</a:t>
            </a: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מבניות השבוע ושילוב אורחות חיים (הרגלת המשפחה והפרט)- משך ימי לימוד, א"ג, </a:t>
            </a:r>
            <a:r>
              <a:rPr lang="he-IL" sz="1600" dirty="0" err="1">
                <a:latin typeface="David" panose="020E0502060401010101" pitchFamily="34" charset="-79"/>
                <a:cs typeface="David" panose="020E0502060401010101" pitchFamily="34" charset="-79"/>
              </a:rPr>
              <a:t>הצ"ח</a:t>
            </a:r>
            <a:endParaRPr lang="he-IL" sz="1600" dirty="0">
              <a:latin typeface="David" panose="020E0502060401010101" pitchFamily="34" charset="-79"/>
              <a:cs typeface="David" panose="020E0502060401010101" pitchFamily="34" charset="-79"/>
            </a:endParaRPr>
          </a:p>
          <a:p>
            <a:pPr marL="319088" lvl="1" indent="-319088" fontAlgn="auto">
              <a:spcBef>
                <a:spcPts val="700"/>
              </a:spcBef>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ייעול זמן ומנהלות (</a:t>
            </a:r>
            <a:r>
              <a:rPr lang="he-IL" sz="1600" dirty="0" err="1">
                <a:latin typeface="David" panose="020E0502060401010101" pitchFamily="34" charset="-79"/>
                <a:cs typeface="David" panose="020E0502060401010101" pitchFamily="34" charset="-79"/>
              </a:rPr>
              <a:t>איחודים</a:t>
            </a:r>
            <a:r>
              <a:rPr lang="he-IL" sz="1600" dirty="0">
                <a:latin typeface="David" panose="020E0502060401010101" pitchFamily="34" charset="-79"/>
                <a:cs typeface="David" panose="020E0502060401010101" pitchFamily="34" charset="-79"/>
              </a:rPr>
              <a:t> גיאוגרפיים ועוד)</a:t>
            </a:r>
          </a:p>
          <a:p>
            <a:pPr marL="0" lvl="1" indent="0" algn="ctr" fontAlgn="auto">
              <a:spcBef>
                <a:spcPts val="700"/>
              </a:spcBef>
              <a:spcAft>
                <a:spcPts val="0"/>
              </a:spcAft>
              <a:buClr>
                <a:schemeClr val="accent1">
                  <a:lumMod val="50000"/>
                </a:schemeClr>
              </a:buClr>
              <a:buSzPct val="100000"/>
              <a:buNone/>
              <a:defRPr/>
            </a:pPr>
            <a:r>
              <a:rPr lang="he-IL" sz="1800" b="1" dirty="0">
                <a:solidFill>
                  <a:schemeClr val="accent1"/>
                </a:solidFill>
                <a:latin typeface="David" panose="020E0502060401010101" pitchFamily="34" charset="-79"/>
                <a:cs typeface="David" panose="020E0502060401010101" pitchFamily="34" charset="-79"/>
              </a:rPr>
              <a:t>בהצגה- הצגת מספר משכים לתכנון וכן משכים </a:t>
            </a:r>
            <a:r>
              <a:rPr lang="en-US" sz="1800" b="1" dirty="0">
                <a:solidFill>
                  <a:schemeClr val="accent1"/>
                </a:solidFill>
                <a:latin typeface="David" panose="020E0502060401010101" pitchFamily="34" charset="-79"/>
                <a:cs typeface="David" panose="020E0502060401010101" pitchFamily="34" charset="-79"/>
              </a:rPr>
              <a:t>In &amp; Out</a:t>
            </a:r>
            <a:r>
              <a:rPr lang="he-IL" sz="1800" b="1" dirty="0">
                <a:solidFill>
                  <a:schemeClr val="accent1"/>
                </a:solidFill>
                <a:latin typeface="David" panose="020E0502060401010101" pitchFamily="34" charset="-79"/>
                <a:cs typeface="David" panose="020E0502060401010101" pitchFamily="34" charset="-79"/>
              </a:rPr>
              <a:t> </a:t>
            </a:r>
            <a:r>
              <a:rPr lang="he-IL" sz="1800" dirty="0">
                <a:solidFill>
                  <a:schemeClr val="accent1"/>
                </a:solidFill>
                <a:latin typeface="David" panose="020E0502060401010101" pitchFamily="34" charset="-79"/>
                <a:cs typeface="David" panose="020E0502060401010101" pitchFamily="34" charset="-79"/>
              </a:rPr>
              <a:t>(ביחס למחזור קודם)</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16613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תמהיל הצוות וצורת הלמידה</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46</a:t>
            </a:fld>
            <a:endParaRPr lang="he-IL" dirty="0"/>
          </a:p>
        </p:txBody>
      </p:sp>
      <p:sp>
        <p:nvSpPr>
          <p:cNvPr id="5" name="מציין מיקום תוכן 4"/>
          <p:cNvSpPr>
            <a:spLocks noGrp="1"/>
          </p:cNvSpPr>
          <p:nvPr>
            <p:ph sz="quarter" idx="1"/>
          </p:nvPr>
        </p:nvSpPr>
        <p:spPr>
          <a:xfrm>
            <a:off x="107504" y="1741512"/>
            <a:ext cx="8658671" cy="4855840"/>
          </a:xfrm>
        </p:spPr>
        <p:txBody>
          <a:bodyPr>
            <a:noAutofit/>
          </a:bodyPr>
          <a:lstStyle/>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ייצוג הצבא (על גווניו)</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שאר נציגי הבטל"ם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בכירות (דרגות)- מקודמי תא"ל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מגדר</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רמת אנגלית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היכרות מוקדמת בין חניכים</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יחסי פקוד-מפקד</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איזון 'זכרי אלפא' לטובת למידה מאפשרת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מקום מגורים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שת"פ עתידי אפשרי</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העדפות מדריך</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חניך</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6" name="מלבן מעוגל 5"/>
          <p:cNvSpPr/>
          <p:nvPr/>
        </p:nvSpPr>
        <p:spPr>
          <a:xfrm>
            <a:off x="259303" y="2504767"/>
            <a:ext cx="4050159" cy="1356281"/>
          </a:xfrm>
          <a:prstGeom prst="roundRect">
            <a:avLst/>
          </a:prstGeom>
        </p:spPr>
        <p:style>
          <a:lnRef idx="0">
            <a:schemeClr val="accent1"/>
          </a:lnRef>
          <a:fillRef idx="3">
            <a:schemeClr val="accent1"/>
          </a:fillRef>
          <a:effectRef idx="3">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אתגרים:</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היקף הלמידה בצוות ומיצוי הפורמט</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ערבוב הצוות באמצע השנה</a:t>
            </a:r>
          </a:p>
        </p:txBody>
      </p:sp>
      <p:sp>
        <p:nvSpPr>
          <p:cNvPr id="7" name="מלבן מעוגל 6"/>
          <p:cNvSpPr/>
          <p:nvPr/>
        </p:nvSpPr>
        <p:spPr>
          <a:xfrm>
            <a:off x="73678" y="4856183"/>
            <a:ext cx="5290410" cy="1669161"/>
          </a:xfrm>
          <a:prstGeom prst="roundRect">
            <a:avLst/>
          </a:prstGeom>
        </p:spPr>
        <p:style>
          <a:lnRef idx="0">
            <a:schemeClr val="accent1"/>
          </a:lnRef>
          <a:fillRef idx="3">
            <a:schemeClr val="accent1"/>
          </a:fillRef>
          <a:effectRef idx="3">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מטרות הצוות:</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קבוצת חשיבה ולמידה אינטימית ואורגנית לאורך זמן</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גוף תמיכה רגשי לחניך ב'עקת' הקורס</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מכלול ארגוני אדמיניסטרטיבי</a:t>
            </a:r>
          </a:p>
        </p:txBody>
      </p:sp>
    </p:spTree>
    <p:extLst>
      <p:ext uri="{BB962C8B-B14F-4D97-AF65-F5344CB8AC3E}">
        <p14:creationId xmlns:p14="http://schemas.microsoft.com/office/powerpoint/2010/main" val="1781268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ביצוע ערבוב בצוות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47</a:t>
            </a:fld>
            <a:endParaRPr lang="he-IL" dirty="0"/>
          </a:p>
        </p:txBody>
      </p:sp>
      <p:sp>
        <p:nvSpPr>
          <p:cNvPr id="5" name="מציין מיקום תוכן 4"/>
          <p:cNvSpPr>
            <a:spLocks noGrp="1"/>
          </p:cNvSpPr>
          <p:nvPr>
            <p:ph sz="quarter" idx="1"/>
          </p:nvPr>
        </p:nvSpPr>
        <p:spPr>
          <a:xfrm>
            <a:off x="107504" y="1669504"/>
            <a:ext cx="8658671" cy="4999856"/>
          </a:xfrm>
        </p:spPr>
        <p:txBody>
          <a:bodyPr>
            <a:noAutofit/>
          </a:bodyPr>
          <a:lstStyle/>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יתרונות ערבוב בצוות באמצע השנה-</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היכרות עם יותר חניכים לעומק</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en-US" sz="1600" dirty="0">
                <a:latin typeface="David" panose="020E0502060401010101" pitchFamily="34" charset="-79"/>
                <a:cs typeface="David" panose="020E0502060401010101" pitchFamily="34" charset="-79"/>
              </a:rPr>
              <a:t>Reset</a:t>
            </a:r>
            <a:r>
              <a:rPr lang="he-IL" sz="1600" dirty="0">
                <a:latin typeface="David" panose="020E0502060401010101" pitchFamily="34" charset="-79"/>
                <a:cs typeface="David" panose="020E0502060401010101" pitchFamily="34" charset="-79"/>
              </a:rPr>
              <a:t> למערכות יחסים </a:t>
            </a:r>
            <a:r>
              <a:rPr lang="he-IL" sz="1600" dirty="0" err="1">
                <a:latin typeface="David" panose="020E0502060401010101" pitchFamily="34" charset="-79"/>
                <a:cs typeface="David" panose="020E0502060401010101" pitchFamily="34" charset="-79"/>
              </a:rPr>
              <a:t>צוותיות</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אישיות (מדריך-חניך) במשבר</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'אימון' חניכים בהתמקמות מחדש כנדרש מבכירים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solidFill>
                  <a:schemeClr val="accent1"/>
                </a:solidFill>
                <a:latin typeface="David" panose="020E0502060401010101" pitchFamily="34" charset="-79"/>
                <a:cs typeface="David" panose="020E0502060401010101" pitchFamily="34" charset="-79"/>
              </a:rPr>
              <a:t>תנאים מקילים- </a:t>
            </a:r>
            <a:r>
              <a:rPr lang="he-IL" sz="1600" dirty="0">
                <a:latin typeface="David" panose="020E0502060401010101" pitchFamily="34" charset="-79"/>
                <a:cs typeface="David" panose="020E0502060401010101" pitchFamily="34" charset="-79"/>
              </a:rPr>
              <a:t>צוותים </a:t>
            </a:r>
            <a:r>
              <a:rPr lang="he-IL" sz="1600" u="sng" dirty="0">
                <a:latin typeface="David" panose="020E0502060401010101" pitchFamily="34" charset="-79"/>
                <a:cs typeface="David" panose="020E0502060401010101" pitchFamily="34" charset="-79"/>
              </a:rPr>
              <a:t>קטנים</a:t>
            </a:r>
            <a:r>
              <a:rPr lang="he-IL" sz="1600" dirty="0">
                <a:latin typeface="David" panose="020E0502060401010101" pitchFamily="34" charset="-79"/>
                <a:cs typeface="David" panose="020E0502060401010101" pitchFamily="34" charset="-79"/>
              </a:rPr>
              <a:t> (10~), </a:t>
            </a:r>
            <a:r>
              <a:rPr lang="he-IL" sz="1600" u="sng" dirty="0">
                <a:latin typeface="David" panose="020E0502060401010101" pitchFamily="34" charset="-79"/>
                <a:cs typeface="David" panose="020E0502060401010101" pitchFamily="34" charset="-79"/>
              </a:rPr>
              <a:t>הקורס ארוך </a:t>
            </a:r>
            <a:r>
              <a:rPr lang="he-IL" sz="1600" dirty="0">
                <a:latin typeface="David" panose="020E0502060401010101" pitchFamily="34" charset="-79"/>
                <a:cs typeface="David" panose="020E0502060401010101" pitchFamily="34" charset="-79"/>
              </a:rPr>
              <a:t>והיקף </a:t>
            </a:r>
            <a:r>
              <a:rPr lang="he-IL" sz="1600" u="sng" dirty="0">
                <a:latin typeface="David" panose="020E0502060401010101" pitchFamily="34" charset="-79"/>
                <a:cs typeface="David" panose="020E0502060401010101" pitchFamily="34" charset="-79"/>
              </a:rPr>
              <a:t>שעות הצוות עלה מאוד</a:t>
            </a:r>
          </a:p>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חסרונות-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קושי בבניית צוות משמעותי ואינטימי המלווה את החניך לאורך שנת המב"ל ורקימת חברויות להמשך</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קושי בהתמקמות המדריך כפונקציה משמעותית בחיי החניך</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אפשרות ליצירת בלגאן אדמיניסטרטיבי בניהול המטלות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solidFill>
                  <a:schemeClr val="accent1"/>
                </a:solidFill>
                <a:latin typeface="David" panose="020E0502060401010101" pitchFamily="34" charset="-79"/>
                <a:cs typeface="David" panose="020E0502060401010101" pitchFamily="34" charset="-79"/>
              </a:rPr>
              <a:t>תנאים מקילים- </a:t>
            </a:r>
            <a:r>
              <a:rPr lang="he-IL" sz="1600" dirty="0">
                <a:latin typeface="David" panose="020E0502060401010101" pitchFamily="34" charset="-79"/>
                <a:cs typeface="David" panose="020E0502060401010101" pitchFamily="34" charset="-79"/>
              </a:rPr>
              <a:t>מענה לגיוון נוצר דרך </a:t>
            </a:r>
            <a:r>
              <a:rPr lang="he-IL" sz="1600" u="sng" dirty="0">
                <a:latin typeface="David" panose="020E0502060401010101" pitchFamily="34" charset="-79"/>
                <a:cs typeface="David" panose="020E0502060401010101" pitchFamily="34" charset="-79"/>
              </a:rPr>
              <a:t>עבודה בקבוצות </a:t>
            </a:r>
            <a:r>
              <a:rPr lang="he-IL" sz="1600" dirty="0">
                <a:latin typeface="David" panose="020E0502060401010101" pitchFamily="34" charset="-79"/>
                <a:cs typeface="David" panose="020E0502060401010101" pitchFamily="34" charset="-79"/>
              </a:rPr>
              <a:t>עבודה מלבד עבודה בצוותים</a:t>
            </a:r>
          </a:p>
          <a:p>
            <a:pPr marL="0" indent="0" algn="ctr" fontAlgn="auto">
              <a:lnSpc>
                <a:spcPct val="150000"/>
              </a:lnSpc>
              <a:spcAft>
                <a:spcPts val="0"/>
              </a:spcAft>
              <a:buClr>
                <a:schemeClr val="accent1">
                  <a:lumMod val="50000"/>
                </a:schemeClr>
              </a:buClr>
              <a:buSzPct val="100000"/>
              <a:buNone/>
              <a:defRPr/>
            </a:pPr>
            <a:r>
              <a:rPr lang="he-IL" sz="1600" b="1" dirty="0">
                <a:solidFill>
                  <a:srgbClr val="F86F4A"/>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החלטה בנושא תתקבל באמצע השנה כנגזרת של מענה להיקף אפשרי של צוותים במשבר!</a:t>
            </a:r>
          </a:p>
          <a:p>
            <a:pPr fontAlgn="auto">
              <a:spcAft>
                <a:spcPts val="0"/>
              </a:spcAft>
              <a:buClr>
                <a:schemeClr val="accent1">
                  <a:lumMod val="50000"/>
                </a:schemeClr>
              </a:buClr>
              <a:buSzPct val="100000"/>
              <a:buFont typeface="Arial" panose="020B0604020202020204" pitchFamily="34" charset="0"/>
              <a:buChar char="•"/>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22613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שינוי מקומות ישיבה במליאה </a:t>
            </a:r>
            <a:br>
              <a:rPr lang="en-US" sz="3600" b="1" dirty="0">
                <a:solidFill>
                  <a:schemeClr val="accent1"/>
                </a:solidFill>
                <a:cs typeface="David" pitchFamily="2" charset="-79"/>
              </a:rPr>
            </a:br>
            <a:r>
              <a:rPr lang="he-IL" sz="2400" b="1" dirty="0">
                <a:solidFill>
                  <a:schemeClr val="accent1"/>
                </a:solidFill>
                <a:cs typeface="David" pitchFamily="2" charset="-79"/>
              </a:rPr>
              <a:t>(בתום פגרה)</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48</a:t>
            </a:fld>
            <a:endParaRPr lang="he-IL" dirty="0"/>
          </a:p>
        </p:txBody>
      </p:sp>
      <p:sp>
        <p:nvSpPr>
          <p:cNvPr id="5" name="מציין מיקום תוכן 4"/>
          <p:cNvSpPr>
            <a:spLocks noGrp="1"/>
          </p:cNvSpPr>
          <p:nvPr>
            <p:ph sz="quarter" idx="1"/>
          </p:nvPr>
        </p:nvSpPr>
        <p:spPr>
          <a:xfrm>
            <a:off x="107504" y="1669504"/>
            <a:ext cx="8658671" cy="4999856"/>
          </a:xfrm>
        </p:spPr>
        <p:txBody>
          <a:bodyPr>
            <a:noAutofit/>
          </a:bodyPr>
          <a:lstStyle/>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יתרונות שינוי מקומות ישיבה-</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ריסטרט לקורס ולשנת מב"ל עם חזרה מפגרה</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חיברות והיכרות בין חניכים חדשים (שבירת הרגלים)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צדק לכל- מעבר ממקומות זולים</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מניעת הפרעות- פטפטת בין זוגות, קואליציות, בני חסות</a:t>
            </a:r>
          </a:p>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חסרונות שינוי מקומות ישיבה-</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ילדותי</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פגיעה בזיווגים בעלי ערך (בינ"ל..)</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התחשבות בבעיות פיזיולוגיות (שמיעה, ראיה וכו')</a:t>
            </a:r>
          </a:p>
          <a:p>
            <a:pPr fontAlgn="auto">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6" name="מלבן מעוגל 5"/>
          <p:cNvSpPr/>
          <p:nvPr/>
        </p:nvSpPr>
        <p:spPr>
          <a:xfrm>
            <a:off x="259303" y="3429000"/>
            <a:ext cx="4050159" cy="3240360"/>
          </a:xfrm>
          <a:prstGeom prst="roundRect">
            <a:avLst/>
          </a:prstGeom>
        </p:spPr>
        <p:style>
          <a:lnRef idx="0">
            <a:schemeClr val="accent1"/>
          </a:lnRef>
          <a:fillRef idx="3">
            <a:schemeClr val="accent1"/>
          </a:fillRef>
          <a:effectRef idx="3">
            <a:schemeClr val="accent1"/>
          </a:effectRef>
          <a:fontRef idx="minor">
            <a:schemeClr val="lt1"/>
          </a:fontRef>
        </p:style>
        <p:txBody>
          <a:bodyPr lIns="36000" rIns="36000" rtlCol="1" anchor="t"/>
          <a:lstStyle/>
          <a:p>
            <a:r>
              <a:rPr lang="he-IL" b="1" dirty="0">
                <a:latin typeface="David" panose="020E0502060401010101" pitchFamily="34" charset="-79"/>
                <a:cs typeface="David" panose="020E0502060401010101" pitchFamily="34" charset="-79"/>
              </a:rPr>
              <a:t>עקרונות בשינוי:</a:t>
            </a:r>
          </a:p>
          <a:p>
            <a:pPr marL="271463" indent="-177800">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הושבה במקומות אסטרטגיים- מתחת למדריכים, ליד דלתות כניסה, קרוב למרצה</a:t>
            </a:r>
          </a:p>
          <a:p>
            <a:pPr marL="271463" indent="-177800">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פירוק חיבורים- שכנים מסידור הקודם, ערבוב בין- צוותי, ערבוב בין-ארגוני</a:t>
            </a:r>
          </a:p>
          <a:p>
            <a:pPr marL="271463" indent="-177800">
              <a:lnSpc>
                <a:spcPct val="150000"/>
              </a:lnSpc>
              <a:buFont typeface="Arial" panose="020B0604020202020204" pitchFamily="34" charset="0"/>
              <a:buChar char="•"/>
            </a:pPr>
            <a:r>
              <a:rPr lang="he-IL" sz="1600" dirty="0">
                <a:latin typeface="David" panose="020E0502060401010101" pitchFamily="34" charset="-79"/>
                <a:cs typeface="David" panose="020E0502060401010101" pitchFamily="34" charset="-79"/>
              </a:rPr>
              <a:t>צדק חברתי- החלפה בין שורה ושניה, מעבר ממקום פינתי למרכז</a:t>
            </a:r>
          </a:p>
          <a:p>
            <a:pPr marL="271463" indent="-177800">
              <a:lnSpc>
                <a:spcPct val="150000"/>
              </a:lnSpc>
              <a:buFont typeface="Arial" panose="020B0604020202020204" pitchFamily="34" charset="0"/>
              <a:buChar char="•"/>
            </a:pPr>
            <a:r>
              <a:rPr lang="he-IL" sz="1600" dirty="0" err="1">
                <a:latin typeface="David" panose="020E0502060401010101" pitchFamily="34" charset="-79"/>
                <a:cs typeface="David" panose="020E0502060401010101" pitchFamily="34" charset="-79"/>
              </a:rPr>
              <a:t>יזימת</a:t>
            </a:r>
            <a:r>
              <a:rPr lang="he-IL" sz="1600" dirty="0">
                <a:latin typeface="David" panose="020E0502060401010101" pitchFamily="34" charset="-79"/>
                <a:cs typeface="David" panose="020E0502060401010101" pitchFamily="34" charset="-79"/>
              </a:rPr>
              <a:t> חיבורים בעלי ערך עתידי</a:t>
            </a:r>
          </a:p>
        </p:txBody>
      </p:sp>
    </p:spTree>
    <p:extLst>
      <p:ext uri="{BB962C8B-B14F-4D97-AF65-F5344CB8AC3E}">
        <p14:creationId xmlns:p14="http://schemas.microsoft.com/office/powerpoint/2010/main" val="2619012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מתכונת הלימוד- בינלאומיים</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49</a:t>
            </a:fld>
            <a:endParaRPr lang="he-IL" dirty="0"/>
          </a:p>
        </p:txBody>
      </p:sp>
      <p:sp>
        <p:nvSpPr>
          <p:cNvPr id="2" name="אליפסה 1"/>
          <p:cNvSpPr/>
          <p:nvPr/>
        </p:nvSpPr>
        <p:spPr>
          <a:xfrm>
            <a:off x="6804248" y="1988840"/>
            <a:ext cx="2088232" cy="936104"/>
          </a:xfrm>
          <a:prstGeom prst="ellipse">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lIns="72000" rIns="72000" rtlCol="1" anchor="ctr"/>
          <a:lstStyle/>
          <a:p>
            <a:pPr algn="ctr"/>
            <a:r>
              <a:rPr lang="he-IL" sz="1600" dirty="0">
                <a:solidFill>
                  <a:schemeClr val="tx1"/>
                </a:solidFill>
                <a:latin typeface="David" panose="020E0502060401010101" pitchFamily="34" charset="-79"/>
                <a:cs typeface="David" panose="020E0502060401010101" pitchFamily="34" charset="-79"/>
              </a:rPr>
              <a:t>צוות בינ"ל הומוגני</a:t>
            </a:r>
          </a:p>
        </p:txBody>
      </p:sp>
      <p:sp>
        <p:nvSpPr>
          <p:cNvPr id="62" name="אליפסה 61"/>
          <p:cNvSpPr/>
          <p:nvPr/>
        </p:nvSpPr>
        <p:spPr>
          <a:xfrm>
            <a:off x="251520" y="1988840"/>
            <a:ext cx="2088232" cy="936104"/>
          </a:xfrm>
          <a:prstGeom prst="ellipse">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lIns="72000" rIns="72000" rtlCol="1" anchor="ctr"/>
          <a:lstStyle/>
          <a:p>
            <a:pPr algn="ctr"/>
            <a:r>
              <a:rPr lang="he-IL" sz="1600" dirty="0">
                <a:solidFill>
                  <a:schemeClr val="tx1"/>
                </a:solidFill>
                <a:latin typeface="David" panose="020E0502060401010101" pitchFamily="34" charset="-79"/>
                <a:cs typeface="David" panose="020E0502060401010101" pitchFamily="34" charset="-79"/>
              </a:rPr>
              <a:t>בינ"ל משולבים בכל 4 הצוותים</a:t>
            </a:r>
          </a:p>
        </p:txBody>
      </p:sp>
      <p:sp>
        <p:nvSpPr>
          <p:cNvPr id="63" name="אליפסה 62"/>
          <p:cNvSpPr/>
          <p:nvPr/>
        </p:nvSpPr>
        <p:spPr>
          <a:xfrm>
            <a:off x="2435763" y="1988840"/>
            <a:ext cx="2088232" cy="936104"/>
          </a:xfrm>
          <a:prstGeom prst="ellipse">
            <a:avLst/>
          </a:prstGeom>
          <a:solidFill>
            <a:schemeClr val="accent5">
              <a:lumMod val="20000"/>
              <a:lumOff val="80000"/>
            </a:schemeClr>
          </a:solidFill>
          <a:ln w="38100">
            <a:solidFill>
              <a:schemeClr val="accent1"/>
            </a:solidFill>
          </a:ln>
        </p:spPr>
        <p:style>
          <a:lnRef idx="0">
            <a:schemeClr val="accent1"/>
          </a:lnRef>
          <a:fillRef idx="3">
            <a:schemeClr val="accent1"/>
          </a:fillRef>
          <a:effectRef idx="3">
            <a:schemeClr val="accent1"/>
          </a:effectRef>
          <a:fontRef idx="minor">
            <a:schemeClr val="lt1"/>
          </a:fontRef>
        </p:style>
        <p:txBody>
          <a:bodyPr lIns="72000" rIns="72000" rtlCol="1" anchor="ctr"/>
          <a:lstStyle/>
          <a:p>
            <a:pPr algn="ctr"/>
            <a:r>
              <a:rPr lang="he-IL" sz="1600" dirty="0">
                <a:solidFill>
                  <a:schemeClr val="tx1"/>
                </a:solidFill>
                <a:latin typeface="David" panose="020E0502060401010101" pitchFamily="34" charset="-79"/>
                <a:cs typeface="David" panose="020E0502060401010101" pitchFamily="34" charset="-79"/>
              </a:rPr>
              <a:t>בינ"ל משולבים </a:t>
            </a:r>
            <a:br>
              <a:rPr lang="en-US" sz="1600" dirty="0">
                <a:solidFill>
                  <a:schemeClr val="tx1"/>
                </a:solidFill>
                <a:latin typeface="David" panose="020E0502060401010101" pitchFamily="34" charset="-79"/>
                <a:cs typeface="David" panose="020E0502060401010101" pitchFamily="34" charset="-79"/>
              </a:rPr>
            </a:br>
            <a:r>
              <a:rPr lang="he-IL" sz="1600" dirty="0">
                <a:solidFill>
                  <a:schemeClr val="tx1"/>
                </a:solidFill>
                <a:latin typeface="David" panose="020E0502060401010101" pitchFamily="34" charset="-79"/>
                <a:cs typeface="David" panose="020E0502060401010101" pitchFamily="34" charset="-79"/>
              </a:rPr>
              <a:t>ב- 2 צוותים</a:t>
            </a:r>
            <a:endParaRPr lang="he-IL" sz="1400" dirty="0">
              <a:solidFill>
                <a:schemeClr val="tx1"/>
              </a:solidFill>
              <a:latin typeface="David" panose="020E0502060401010101" pitchFamily="34" charset="-79"/>
              <a:cs typeface="David" panose="020E0502060401010101" pitchFamily="34" charset="-79"/>
            </a:endParaRPr>
          </a:p>
        </p:txBody>
      </p:sp>
      <p:sp>
        <p:nvSpPr>
          <p:cNvPr id="64" name="אליפסה 63"/>
          <p:cNvSpPr/>
          <p:nvPr/>
        </p:nvSpPr>
        <p:spPr>
          <a:xfrm>
            <a:off x="4620006" y="1772816"/>
            <a:ext cx="2088232" cy="720000"/>
          </a:xfrm>
          <a:prstGeom prst="ellipse">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lIns="72000" rIns="72000" rtlCol="1" anchor="ctr"/>
          <a:lstStyle/>
          <a:p>
            <a:pPr algn="ctr"/>
            <a:r>
              <a:rPr lang="he-IL" sz="1600" dirty="0">
                <a:solidFill>
                  <a:schemeClr val="tx1"/>
                </a:solidFill>
                <a:latin typeface="David" panose="020E0502060401010101" pitchFamily="34" charset="-79"/>
                <a:cs typeface="David" panose="020E0502060401010101" pitchFamily="34" charset="-79"/>
              </a:rPr>
              <a:t>בינ"ל משולבים בחלק מהפעילויות</a:t>
            </a:r>
          </a:p>
        </p:txBody>
      </p:sp>
      <p:sp>
        <p:nvSpPr>
          <p:cNvPr id="5" name="מלבן מעוגל 4"/>
          <p:cNvSpPr/>
          <p:nvPr/>
        </p:nvSpPr>
        <p:spPr>
          <a:xfrm>
            <a:off x="4716016" y="3645024"/>
            <a:ext cx="4050159" cy="2664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למה בינלאומיים במב"ל:</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מביאים זווית אחרת </a:t>
            </a:r>
            <a:r>
              <a:rPr lang="he-IL" b="1" dirty="0">
                <a:latin typeface="David" panose="020E0502060401010101" pitchFamily="34" charset="-79"/>
                <a:cs typeface="David" panose="020E0502060401010101" pitchFamily="34" charset="-79"/>
              </a:rPr>
              <a:t>של </a:t>
            </a:r>
            <a:r>
              <a:rPr lang="he-IL" b="1" dirty="0" err="1">
                <a:latin typeface="David" panose="020E0502060401010101" pitchFamily="34" charset="-79"/>
                <a:cs typeface="David" panose="020E0502060401010101" pitchFamily="34" charset="-79"/>
              </a:rPr>
              <a:t>בטל"ם</a:t>
            </a:r>
            <a:endParaRPr lang="he-IL" b="1" dirty="0">
              <a:latin typeface="David" panose="020E0502060401010101" pitchFamily="34" charset="-79"/>
              <a:cs typeface="David" panose="020E0502060401010101" pitchFamily="34" charset="-79"/>
            </a:endParaRP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מביאים זווית אחרת </a:t>
            </a:r>
            <a:r>
              <a:rPr lang="he-IL" b="1" dirty="0">
                <a:latin typeface="David" panose="020E0502060401010101" pitchFamily="34" charset="-79"/>
                <a:cs typeface="David" panose="020E0502060401010101" pitchFamily="34" charset="-79"/>
              </a:rPr>
              <a:t>על ישראל</a:t>
            </a:r>
          </a:p>
          <a:p>
            <a:pPr marL="447675" indent="-266700">
              <a:lnSpc>
                <a:spcPct val="150000"/>
              </a:lnSpc>
              <a:buFont typeface="Arial" panose="020B0604020202020204" pitchFamily="34" charset="0"/>
              <a:buChar char="•"/>
            </a:pPr>
            <a:r>
              <a:rPr lang="he-IL" b="1" dirty="0">
                <a:latin typeface="David" panose="020E0502060401010101" pitchFamily="34" charset="-79"/>
                <a:cs typeface="David" panose="020E0502060401010101" pitchFamily="34" charset="-79"/>
              </a:rPr>
              <a:t>שיפור האנגלית ו"בכירות"</a:t>
            </a:r>
            <a:r>
              <a:rPr lang="he-IL" dirty="0">
                <a:latin typeface="David" panose="020E0502060401010101" pitchFamily="34" charset="-79"/>
                <a:cs typeface="David" panose="020E0502060401010101" pitchFamily="34" charset="-79"/>
              </a:rPr>
              <a:t> אנשינו</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העמדת</a:t>
            </a:r>
            <a:r>
              <a:rPr lang="he-IL" b="1" dirty="0">
                <a:latin typeface="David" panose="020E0502060401010101" pitchFamily="34" charset="-79"/>
                <a:cs typeface="David" panose="020E0502060401010101" pitchFamily="34" charset="-79"/>
              </a:rPr>
              <a:t> "שגרירים של רצון טוב"</a:t>
            </a:r>
          </a:p>
          <a:p>
            <a:pPr marL="447675" indent="-266700">
              <a:lnSpc>
                <a:spcPct val="150000"/>
              </a:lnSpc>
              <a:buFont typeface="Arial" panose="020B0604020202020204" pitchFamily="34" charset="0"/>
              <a:buChar char="•"/>
            </a:pPr>
            <a:r>
              <a:rPr lang="he-IL" b="1" dirty="0">
                <a:latin typeface="David" panose="020E0502060401010101" pitchFamily="34" charset="-79"/>
                <a:cs typeface="David" panose="020E0502060401010101" pitchFamily="34" charset="-79"/>
              </a:rPr>
              <a:t>מיזם</a:t>
            </a:r>
            <a:r>
              <a:rPr lang="he-IL" dirty="0">
                <a:latin typeface="David" panose="020E0502060401010101" pitchFamily="34" charset="-79"/>
                <a:cs typeface="David" panose="020E0502060401010101" pitchFamily="34" charset="-79"/>
              </a:rPr>
              <a:t> דיפלומטי וטווית </a:t>
            </a:r>
            <a:r>
              <a:rPr lang="he-IL" b="1" dirty="0">
                <a:latin typeface="David" panose="020E0502060401010101" pitchFamily="34" charset="-79"/>
                <a:cs typeface="David" panose="020E0502060401010101" pitchFamily="34" charset="-79"/>
              </a:rPr>
              <a:t>רשת קשרים</a:t>
            </a:r>
          </a:p>
        </p:txBody>
      </p:sp>
      <p:sp>
        <p:nvSpPr>
          <p:cNvPr id="65" name="מלבן מעוגל 64"/>
          <p:cNvSpPr/>
          <p:nvPr/>
        </p:nvSpPr>
        <p:spPr>
          <a:xfrm>
            <a:off x="366060" y="3645024"/>
            <a:ext cx="4050159" cy="2664000"/>
          </a:xfrm>
          <a:prstGeom prst="roundRect">
            <a:avLst/>
          </a:prstGeom>
        </p:spPr>
        <p:style>
          <a:lnRef idx="0">
            <a:schemeClr val="accent1"/>
          </a:lnRef>
          <a:fillRef idx="3">
            <a:schemeClr val="accent1"/>
          </a:fillRef>
          <a:effectRef idx="3">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חסרונות בינלאומיים במב"ל:</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שפה חוסמת את השיחה</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ביטחון מידע</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החלשת תדמית המדינה</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פער בבכירות החניכים</a:t>
            </a:r>
          </a:p>
          <a:p>
            <a:pPr marL="447675" indent="-266700">
              <a:lnSpc>
                <a:spcPct val="150000"/>
              </a:lnSpc>
              <a:buFont typeface="Arial" panose="020B0604020202020204" pitchFamily="34" charset="0"/>
              <a:buChar char="•"/>
            </a:pPr>
            <a:r>
              <a:rPr lang="he-IL" dirty="0">
                <a:latin typeface="David" panose="020E0502060401010101" pitchFamily="34" charset="-79"/>
                <a:cs typeface="David" panose="020E0502060401010101" pitchFamily="34" charset="-79"/>
              </a:rPr>
              <a:t>סרבול אדמיניסטרטיבי </a:t>
            </a:r>
          </a:p>
        </p:txBody>
      </p:sp>
      <p:cxnSp>
        <p:nvCxnSpPr>
          <p:cNvPr id="45" name="מחבר חץ ישר 44"/>
          <p:cNvCxnSpPr/>
          <p:nvPr/>
        </p:nvCxnSpPr>
        <p:spPr>
          <a:xfrm flipH="1">
            <a:off x="971600" y="3140968"/>
            <a:ext cx="7200800" cy="0"/>
          </a:xfrm>
          <a:prstGeom prst="straightConnector1">
            <a:avLst/>
          </a:prstGeom>
          <a:ln w="28575">
            <a:headEnd type="triangle"/>
            <a:tailEnd type="triangle"/>
          </a:ln>
        </p:spPr>
        <p:style>
          <a:lnRef idx="1">
            <a:schemeClr val="accent5"/>
          </a:lnRef>
          <a:fillRef idx="0">
            <a:schemeClr val="accent5"/>
          </a:fillRef>
          <a:effectRef idx="0">
            <a:schemeClr val="accent5"/>
          </a:effectRef>
          <a:fontRef idx="minor">
            <a:schemeClr val="tx1"/>
          </a:fontRef>
        </p:style>
      </p:cxnSp>
      <p:sp>
        <p:nvSpPr>
          <p:cNvPr id="66" name="TextBox 65"/>
          <p:cNvSpPr txBox="1"/>
          <p:nvPr/>
        </p:nvSpPr>
        <p:spPr>
          <a:xfrm>
            <a:off x="467544" y="3212976"/>
            <a:ext cx="1008112" cy="338554"/>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שילוב מלא</a:t>
            </a:r>
          </a:p>
        </p:txBody>
      </p:sp>
      <p:sp>
        <p:nvSpPr>
          <p:cNvPr id="68" name="TextBox 67"/>
          <p:cNvSpPr txBox="1"/>
          <p:nvPr/>
        </p:nvSpPr>
        <p:spPr>
          <a:xfrm>
            <a:off x="7596336" y="3234308"/>
            <a:ext cx="1172940" cy="338554"/>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לא משולבים</a:t>
            </a:r>
          </a:p>
        </p:txBody>
      </p:sp>
      <p:sp>
        <p:nvSpPr>
          <p:cNvPr id="69" name="אליפסה 68"/>
          <p:cNvSpPr/>
          <p:nvPr/>
        </p:nvSpPr>
        <p:spPr>
          <a:xfrm>
            <a:off x="4644008" y="2564904"/>
            <a:ext cx="2088232" cy="720000"/>
          </a:xfrm>
          <a:prstGeom prst="ellipse">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lIns="72000" rIns="72000" rtlCol="1" anchor="ctr"/>
          <a:lstStyle/>
          <a:p>
            <a:pPr algn="ctr"/>
            <a:r>
              <a:rPr lang="he-IL" sz="1600" dirty="0">
                <a:solidFill>
                  <a:schemeClr val="tx1"/>
                </a:solidFill>
                <a:latin typeface="David" panose="020E0502060401010101" pitchFamily="34" charset="-79"/>
                <a:cs typeface="David" panose="020E0502060401010101" pitchFamily="34" charset="-79"/>
              </a:rPr>
              <a:t>צוות בינ"ל עם נציגות מישראל </a:t>
            </a:r>
            <a:r>
              <a:rPr lang="he-IL" sz="1400" dirty="0">
                <a:solidFill>
                  <a:schemeClr val="tx1"/>
                </a:solidFill>
                <a:latin typeface="David" panose="020E0502060401010101" pitchFamily="34" charset="-79"/>
                <a:cs typeface="David" panose="020E0502060401010101" pitchFamily="34" charset="-79"/>
              </a:rPr>
              <a:t>(מתחלפת)</a:t>
            </a:r>
            <a:endParaRPr lang="he-IL" sz="1600" dirty="0">
              <a:solidFill>
                <a:schemeClr val="tx1"/>
              </a:solidFill>
              <a:latin typeface="David" panose="020E0502060401010101" pitchFamily="34" charset="-79"/>
              <a:cs typeface="David" panose="020E0502060401010101" pitchFamily="34" charset="-79"/>
            </a:endParaRPr>
          </a:p>
        </p:txBody>
      </p:sp>
      <p:sp>
        <p:nvSpPr>
          <p:cNvPr id="70" name="מלבן מעוגל 69"/>
          <p:cNvSpPr/>
          <p:nvPr/>
        </p:nvSpPr>
        <p:spPr>
          <a:xfrm>
            <a:off x="2628216" y="6389924"/>
            <a:ext cx="3888000" cy="396000"/>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t"/>
          <a:lstStyle/>
          <a:p>
            <a:r>
              <a:rPr lang="he-IL" b="1" dirty="0">
                <a:latin typeface="David" panose="020E0502060401010101" pitchFamily="34" charset="-79"/>
                <a:cs typeface="David" panose="020E0502060401010101" pitchFamily="34" charset="-79"/>
              </a:rPr>
              <a:t>מיצוי פורמט- </a:t>
            </a:r>
            <a:r>
              <a:rPr lang="en-US" b="1" dirty="0">
                <a:latin typeface="David" panose="020E0502060401010101" pitchFamily="34" charset="-79"/>
                <a:cs typeface="David" panose="020E0502060401010101" pitchFamily="34" charset="-79"/>
              </a:rPr>
              <a:t>Sponsor &amp; Buddy</a:t>
            </a:r>
            <a:r>
              <a:rPr lang="he-IL" b="1" dirty="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62118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חזון מב"ל</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5</a:t>
            </a:fld>
            <a:endParaRPr lang="he-IL" dirty="0"/>
          </a:p>
        </p:txBody>
      </p:sp>
      <p:sp>
        <p:nvSpPr>
          <p:cNvPr id="5" name="מציין מיקום תוכן 4"/>
          <p:cNvSpPr>
            <a:spLocks noGrp="1"/>
          </p:cNvSpPr>
          <p:nvPr>
            <p:ph sz="quarter" idx="1"/>
          </p:nvPr>
        </p:nvSpPr>
        <p:spPr>
          <a:xfrm>
            <a:off x="233809" y="1693887"/>
            <a:ext cx="8658671" cy="4999856"/>
          </a:xfrm>
        </p:spPr>
        <p:txBody>
          <a:bodyPr>
            <a:noAutofit/>
          </a:bodyPr>
          <a:lstStyle/>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המכללה לביטחון לאומי תהווה מוסד עילית מרכזי ומוביל, אשר יכשיר, יעצב וישביח את הנהגת הביטחון הלאומי הבכירה של מדינת ישראל. המכללה תהווה מוקד של ידע ומקצועיות בתחום הביטחון הלאומי;</a:t>
            </a:r>
            <a:endParaRPr lang="en-US" sz="16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המכללה לביטחון לאומי תכלול בין שורותיה, סגל ותלמידים, מצטיינים ובולטים במערכות הביטחון והממשל. למידה במכללה תהווה תנאי הכרחי לאיוש תפקידים בכירים במערכות אלו;</a:t>
            </a:r>
            <a:endParaRPr lang="en-US" sz="16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המכללה לביטחון לאומי תשאף למצוינות ולחדשנות בכל תחומי הלימוד והעיסוק, בכל הקשור לצוות ההוראה, לתכנים ולמתודות המשקפים את חזית הידע בעולם, כמו גם לביסוסה של תפיסת הוראה איכותית ומתקדמת, אשר תשלב ידע תיאורטי ומעשי, ותישען על מקורות ההוראה והמחקר המקצועיים והמובילים בארץ ובעולם;</a:t>
            </a:r>
            <a:endParaRPr lang="en-US" sz="16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המכללה לביטחון לאומי תהווה מנוף ומוקד לפיתוח ידע חדשני </a:t>
            </a:r>
            <a:r>
              <a:rPr lang="he-IL" sz="1600" dirty="0" err="1">
                <a:latin typeface="David" panose="020E0502060401010101" pitchFamily="34" charset="-79"/>
                <a:cs typeface="David" panose="020E0502060401010101" pitchFamily="34" charset="-79"/>
              </a:rPr>
              <a:t>ולאתגור</a:t>
            </a:r>
            <a:r>
              <a:rPr lang="he-IL" sz="1600" dirty="0">
                <a:latin typeface="David" panose="020E0502060401010101" pitchFamily="34" charset="-79"/>
                <a:cs typeface="David" panose="020E0502060401010101" pitchFamily="34" charset="-79"/>
              </a:rPr>
              <a:t> תפיסות עבור צה"ל ומערכות הבטל"ם, לרבות באמצעות כינון מוסד מחקרי איכותי. המכללה תקיים אינטראקציה מתמדת עם מוסדות הוראה ומחקר, במערכות מקבילות בארץ ובעולם. באמצעות אלה, היא תשאף להשיג קשב משמעותי בקרב מערכות השלטון וכך תוכל להשפיע על החלטותיו; </a:t>
            </a:r>
            <a:endParaRPr lang="en-US" sz="16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בוגרי המכללה לביטחון לאומי יאופיינו כמומחים וכמצוינים בתחומם, בעלי חשיבה, הנושאת תו של איכות מקצועית ייחודית, אשר תתרום לטיוב תהליכי קבלת ההחלטות ברמה הלאומית. הלומדים במכללה יהיו מצויים ובקיאים בהוויה המתמדת והמשתנה של מדינת ישראל, במגמה לחזקה ולקדמה מתוך אחריות ממלכתית;                                     </a:t>
            </a:r>
            <a:endParaRPr lang="en-US" sz="16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המכללה לביטחון לאומי תפעל לקידום תפיסות </a:t>
            </a:r>
            <a:r>
              <a:rPr lang="he-IL" sz="1600" dirty="0" err="1">
                <a:latin typeface="David" panose="020E0502060401010101" pitchFamily="34" charset="-79"/>
                <a:cs typeface="David" panose="020E0502060401010101" pitchFamily="34" charset="-79"/>
              </a:rPr>
              <a:t>שילוביות</a:t>
            </a:r>
            <a:r>
              <a:rPr lang="he-IL" sz="1600" dirty="0">
                <a:latin typeface="David" panose="020E0502060401010101" pitchFamily="34" charset="-79"/>
                <a:cs typeface="David" panose="020E0502060401010101" pitchFamily="34" charset="-79"/>
              </a:rPr>
              <a:t> בקרב קהילת הבטל"ם בישראל, תשקוד על יצירת שפה משותפת בין הלומדים ותטמיע תרבות ונורמות של חשיבה, של אחריות ושל שיתוף פעולה מערכתי.</a:t>
            </a:r>
          </a:p>
          <a:p>
            <a:pPr lvl="0" fontAlgn="auto">
              <a:spcAft>
                <a:spcPts val="0"/>
              </a:spcAft>
              <a:buClr>
                <a:schemeClr val="accent1">
                  <a:lumMod val="50000"/>
                </a:schemeClr>
              </a:buClr>
              <a:buSzPct val="100000"/>
              <a:buFont typeface="Arial" panose="020B0604020202020204" pitchFamily="34" charset="0"/>
              <a:buChar char="•"/>
              <a:defRPr/>
            </a:pPr>
            <a:r>
              <a:rPr lang="he-IL" sz="1600" dirty="0">
                <a:solidFill>
                  <a:srgbClr val="FF0000"/>
                </a:solidFill>
                <a:latin typeface="David" panose="020E0502060401010101" pitchFamily="34" charset="-79"/>
                <a:cs typeface="David" panose="020E0502060401010101" pitchFamily="34" charset="-79"/>
              </a:rPr>
              <a:t>{שלי} </a:t>
            </a:r>
            <a:r>
              <a:rPr lang="he-IL" sz="1600" dirty="0" err="1">
                <a:solidFill>
                  <a:srgbClr val="FF0000"/>
                </a:solidFill>
                <a:latin typeface="David" panose="020E0502060401010101" pitchFamily="34" charset="-79"/>
                <a:cs typeface="David" panose="020E0502060401010101" pitchFamily="34" charset="-79"/>
              </a:rPr>
              <a:t>המב"ל</a:t>
            </a:r>
            <a:r>
              <a:rPr lang="he-IL" sz="1600" dirty="0">
                <a:solidFill>
                  <a:srgbClr val="FF0000"/>
                </a:solidFill>
                <a:latin typeface="David" panose="020E0502060401010101" pitchFamily="34" charset="-79"/>
                <a:cs typeface="David" panose="020E0502060401010101" pitchFamily="34" charset="-79"/>
              </a:rPr>
              <a:t> </a:t>
            </a:r>
            <a:r>
              <a:rPr lang="he-IL" sz="1600" b="1" dirty="0">
                <a:solidFill>
                  <a:srgbClr val="FF0000"/>
                </a:solidFill>
                <a:latin typeface="David" panose="020E0502060401010101" pitchFamily="34" charset="-79"/>
                <a:cs typeface="David" panose="020E0502060401010101" pitchFamily="34" charset="-79"/>
              </a:rPr>
              <a:t>ככלי אופרטיבי ליצירת הערכת מצב ביטחונית עכשווית </a:t>
            </a:r>
            <a:r>
              <a:rPr lang="he-IL" sz="1600" dirty="0">
                <a:solidFill>
                  <a:srgbClr val="FF0000"/>
                </a:solidFill>
                <a:latin typeface="David" panose="020E0502060401010101" pitchFamily="34" charset="-79"/>
                <a:cs typeface="David" panose="020E0502060401010101" pitchFamily="34" charset="-79"/>
              </a:rPr>
              <a:t>למדינת ישראל כנגזרת ממפג</a:t>
            </a:r>
            <a:r>
              <a:rPr lang="he-IL" sz="1600" b="1" dirty="0">
                <a:solidFill>
                  <a:srgbClr val="FF0000"/>
                </a:solidFill>
                <a:latin typeface="David" panose="020E0502060401010101" pitchFamily="34" charset="-79"/>
                <a:cs typeface="David" panose="020E0502060401010101" pitchFamily="34" charset="-79"/>
              </a:rPr>
              <a:t>שים עם בכירים, סיורים והתנסויות</a:t>
            </a:r>
            <a:r>
              <a:rPr lang="he-IL" sz="1600" dirty="0">
                <a:solidFill>
                  <a:srgbClr val="FF0000"/>
                </a:solidFill>
                <a:latin typeface="David" panose="020E0502060401010101" pitchFamily="34" charset="-79"/>
                <a:cs typeface="David" panose="020E0502060401010101" pitchFamily="34" charset="-79"/>
              </a:rPr>
              <a:t>, </a:t>
            </a:r>
            <a:r>
              <a:rPr lang="he-IL" sz="1600" b="1" dirty="0">
                <a:solidFill>
                  <a:srgbClr val="FF0000"/>
                </a:solidFill>
                <a:latin typeface="David" panose="020E0502060401010101" pitchFamily="34" charset="-79"/>
                <a:cs typeface="David" panose="020E0502060401010101" pitchFamily="34" charset="-79"/>
              </a:rPr>
              <a:t>הניסיון איתו </a:t>
            </a:r>
            <a:r>
              <a:rPr lang="he-IL" sz="1600" dirty="0">
                <a:solidFill>
                  <a:srgbClr val="FF0000"/>
                </a:solidFill>
                <a:latin typeface="David" panose="020E0502060401010101" pitchFamily="34" charset="-79"/>
                <a:cs typeface="David" panose="020E0502060401010101" pitchFamily="34" charset="-79"/>
              </a:rPr>
              <a:t>הגיעו החניכים </a:t>
            </a:r>
            <a:r>
              <a:rPr lang="he-IL" sz="1600" b="1" dirty="0">
                <a:solidFill>
                  <a:srgbClr val="FF0000"/>
                </a:solidFill>
                <a:latin typeface="David" panose="020E0502060401010101" pitchFamily="34" charset="-79"/>
                <a:cs typeface="David" panose="020E0502060401010101" pitchFamily="34" charset="-79"/>
              </a:rPr>
              <a:t>ומחקרי עבודות הגמר </a:t>
            </a:r>
            <a:r>
              <a:rPr lang="he-IL" sz="1600" dirty="0">
                <a:solidFill>
                  <a:srgbClr val="FF0000"/>
                </a:solidFill>
                <a:latin typeface="David" panose="020E0502060401010101" pitchFamily="34" charset="-79"/>
                <a:cs typeface="David" panose="020E0502060401010101" pitchFamily="34" charset="-79"/>
              </a:rPr>
              <a:t>אותם יבצעו (בדומה ל </a:t>
            </a:r>
            <a:r>
              <a:rPr lang="en-US" sz="1600" dirty="0">
                <a:solidFill>
                  <a:srgbClr val="FF0000"/>
                </a:solidFill>
                <a:latin typeface="David" panose="020E0502060401010101" pitchFamily="34" charset="-79"/>
                <a:cs typeface="David" panose="020E0502060401010101" pitchFamily="34" charset="-79"/>
              </a:rPr>
              <a:t>RCDS</a:t>
            </a:r>
            <a:r>
              <a:rPr lang="he-IL" sz="1600" dirty="0">
                <a:solidFill>
                  <a:srgbClr val="FF0000"/>
                </a:solidFill>
                <a:latin typeface="David" panose="020E0502060401010101" pitchFamily="34" charset="-79"/>
                <a:cs typeface="David" panose="020E0502060401010101" pitchFamily="34" charset="-79"/>
              </a:rPr>
              <a:t>)</a:t>
            </a:r>
            <a:endParaRPr lang="en-US" sz="1600" dirty="0">
              <a:solidFill>
                <a:srgbClr val="FF0000"/>
              </a:solidFill>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32065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תפקיד המדריך- מטאפורה מארגנת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50</a:t>
            </a:fld>
            <a:endParaRPr lang="he-IL" dirty="0"/>
          </a:p>
        </p:txBody>
      </p:sp>
      <p:sp>
        <p:nvSpPr>
          <p:cNvPr id="6" name="מלבן מעוגל 5"/>
          <p:cNvSpPr/>
          <p:nvPr/>
        </p:nvSpPr>
        <p:spPr>
          <a:xfrm>
            <a:off x="683568" y="2204864"/>
            <a:ext cx="7775649" cy="3816424"/>
          </a:xfrm>
          <a:prstGeom prst="roundRect">
            <a:avLst/>
          </a:prstGeom>
          <a:solidFill>
            <a:schemeClr val="bg1">
              <a:lumMod val="85000"/>
            </a:schemeClr>
          </a:solidFill>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1" anchor="ctr"/>
          <a:lstStyle/>
          <a:p>
            <a:pPr algn="ctr">
              <a:lnSpc>
                <a:spcPct val="150000"/>
              </a:lnSpc>
            </a:pPr>
            <a:r>
              <a:rPr lang="he-IL" sz="1600" dirty="0">
                <a:solidFill>
                  <a:schemeClr val="tx1"/>
                </a:solidFill>
                <a:latin typeface="David" panose="020E0502060401010101" pitchFamily="34" charset="-79"/>
                <a:cs typeface="David" panose="020E0502060401010101" pitchFamily="34" charset="-79"/>
              </a:rPr>
              <a:t>המדריך משול </a:t>
            </a:r>
            <a:r>
              <a:rPr lang="he-IL" sz="1600" dirty="0" err="1">
                <a:solidFill>
                  <a:schemeClr val="tx1"/>
                </a:solidFill>
                <a:latin typeface="David" panose="020E0502060401010101" pitchFamily="34" charset="-79"/>
                <a:cs typeface="David" panose="020E0502060401010101" pitchFamily="34" charset="-79"/>
              </a:rPr>
              <a:t>במב"ל</a:t>
            </a:r>
            <a:r>
              <a:rPr lang="he-IL" sz="1600" dirty="0">
                <a:solidFill>
                  <a:schemeClr val="tx1"/>
                </a:solidFill>
                <a:latin typeface="David" panose="020E0502060401010101" pitchFamily="34" charset="-79"/>
                <a:cs typeface="David" panose="020E0502060401010101" pitchFamily="34" charset="-79"/>
              </a:rPr>
              <a:t> </a:t>
            </a:r>
            <a:r>
              <a:rPr lang="he-IL" sz="1600" b="1" dirty="0">
                <a:solidFill>
                  <a:schemeClr val="tx1"/>
                </a:solidFill>
                <a:latin typeface="David" panose="020E0502060401010101" pitchFamily="34" charset="-79"/>
                <a:cs typeface="David" panose="020E0502060401010101" pitchFamily="34" charset="-79"/>
              </a:rPr>
              <a:t>למורה דרך </a:t>
            </a:r>
            <a:r>
              <a:rPr lang="he-IL" sz="1600" dirty="0">
                <a:solidFill>
                  <a:schemeClr val="tx1"/>
                </a:solidFill>
                <a:latin typeface="David" panose="020E0502060401010101" pitchFamily="34" charset="-79"/>
                <a:cs typeface="David" panose="020E0502060401010101" pitchFamily="34" charset="-79"/>
              </a:rPr>
              <a:t>שמתחיל עם החניכים את </a:t>
            </a:r>
            <a:r>
              <a:rPr lang="he-IL" sz="1600" b="1" dirty="0">
                <a:solidFill>
                  <a:schemeClr val="tx1"/>
                </a:solidFill>
                <a:latin typeface="David" panose="020E0502060401010101" pitchFamily="34" charset="-79"/>
                <a:cs typeface="David" panose="020E0502060401010101" pitchFamily="34" charset="-79"/>
              </a:rPr>
              <a:t>המסע בלילה ומסיימו ביום</a:t>
            </a:r>
          </a:p>
          <a:p>
            <a:pPr algn="ctr">
              <a:lnSpc>
                <a:spcPct val="150000"/>
              </a:lnSpc>
            </a:pPr>
            <a:endParaRPr lang="he-IL" sz="1600" dirty="0">
              <a:solidFill>
                <a:schemeClr val="tx1"/>
              </a:solidFill>
              <a:latin typeface="David" panose="020E0502060401010101" pitchFamily="34" charset="-79"/>
              <a:cs typeface="David" panose="020E0502060401010101" pitchFamily="34" charset="-79"/>
            </a:endParaRPr>
          </a:p>
          <a:p>
            <a:pPr algn="ctr">
              <a:lnSpc>
                <a:spcPct val="150000"/>
              </a:lnSpc>
            </a:pPr>
            <a:r>
              <a:rPr lang="he-IL" sz="1600" b="1" dirty="0">
                <a:solidFill>
                  <a:schemeClr val="tx1"/>
                </a:solidFill>
                <a:latin typeface="David" panose="020E0502060401010101" pitchFamily="34" charset="-79"/>
                <a:cs typeface="David" panose="020E0502060401010101" pitchFamily="34" charset="-79"/>
              </a:rPr>
              <a:t>למה מורה דרך? </a:t>
            </a:r>
            <a:r>
              <a:rPr lang="he-IL" sz="1600" dirty="0">
                <a:solidFill>
                  <a:schemeClr val="tx1"/>
                </a:solidFill>
                <a:latin typeface="David" panose="020E0502060401010101" pitchFamily="34" charset="-79"/>
                <a:cs typeface="David" panose="020E0502060401010101" pitchFamily="34" charset="-79"/>
              </a:rPr>
              <a:t>כיוון שהמדריך עבר את המסלול בעבר ומכיר אותו על בוריו, </a:t>
            </a:r>
            <a:br>
              <a:rPr lang="en-US" sz="1600" dirty="0">
                <a:solidFill>
                  <a:schemeClr val="tx1"/>
                </a:solidFill>
                <a:latin typeface="David" panose="020E0502060401010101" pitchFamily="34" charset="-79"/>
                <a:cs typeface="David" panose="020E0502060401010101" pitchFamily="34" charset="-79"/>
              </a:rPr>
            </a:br>
            <a:r>
              <a:rPr lang="he-IL" sz="1600" dirty="0">
                <a:solidFill>
                  <a:schemeClr val="tx1"/>
                </a:solidFill>
                <a:latin typeface="David" panose="020E0502060401010101" pitchFamily="34" charset="-79"/>
                <a:cs typeface="David" panose="020E0502060401010101" pitchFamily="34" charset="-79"/>
              </a:rPr>
              <a:t>הוא תיאם את המסלול והמציגים במהלכו, ולבסוף, הוא יודע לקשור בין הנושאים השונים,</a:t>
            </a:r>
            <a:br>
              <a:rPr lang="en-US" sz="1600" dirty="0">
                <a:solidFill>
                  <a:schemeClr val="tx1"/>
                </a:solidFill>
                <a:latin typeface="David" panose="020E0502060401010101" pitchFamily="34" charset="-79"/>
                <a:cs typeface="David" panose="020E0502060401010101" pitchFamily="34" charset="-79"/>
              </a:rPr>
            </a:br>
            <a:r>
              <a:rPr lang="he-IL" sz="1600" dirty="0">
                <a:solidFill>
                  <a:schemeClr val="tx1"/>
                </a:solidFill>
                <a:latin typeface="David" panose="020E0502060401010101" pitchFamily="34" charset="-79"/>
                <a:cs typeface="David" panose="020E0502060401010101" pitchFamily="34" charset="-79"/>
              </a:rPr>
              <a:t>אותם חווה החניך וליצור אינטגרציה </a:t>
            </a:r>
            <a:r>
              <a:rPr lang="he-IL" sz="1600" dirty="0" err="1">
                <a:solidFill>
                  <a:schemeClr val="tx1"/>
                </a:solidFill>
                <a:latin typeface="David" panose="020E0502060401010101" pitchFamily="34" charset="-79"/>
                <a:cs typeface="David" panose="020E0502060401010101" pitchFamily="34" charset="-79"/>
              </a:rPr>
              <a:t>בינהם</a:t>
            </a:r>
            <a:endParaRPr lang="he-IL" sz="1600" dirty="0">
              <a:solidFill>
                <a:schemeClr val="tx1"/>
              </a:solidFill>
              <a:latin typeface="David" panose="020E0502060401010101" pitchFamily="34" charset="-79"/>
              <a:cs typeface="David" panose="020E0502060401010101" pitchFamily="34" charset="-79"/>
            </a:endParaRPr>
          </a:p>
          <a:p>
            <a:pPr algn="ctr">
              <a:lnSpc>
                <a:spcPct val="150000"/>
              </a:lnSpc>
            </a:pPr>
            <a:endParaRPr lang="he-IL" sz="1600" dirty="0">
              <a:solidFill>
                <a:schemeClr val="tx1"/>
              </a:solidFill>
              <a:latin typeface="David" panose="020E0502060401010101" pitchFamily="34" charset="-79"/>
              <a:cs typeface="David" panose="020E0502060401010101" pitchFamily="34" charset="-79"/>
            </a:endParaRPr>
          </a:p>
          <a:p>
            <a:pPr algn="ctr">
              <a:lnSpc>
                <a:spcPct val="150000"/>
              </a:lnSpc>
            </a:pPr>
            <a:r>
              <a:rPr lang="he-IL" sz="1600" b="1" dirty="0">
                <a:solidFill>
                  <a:schemeClr val="tx1"/>
                </a:solidFill>
                <a:latin typeface="David" panose="020E0502060401010101" pitchFamily="34" charset="-79"/>
                <a:cs typeface="David" panose="020E0502060401010101" pitchFamily="34" charset="-79"/>
              </a:rPr>
              <a:t>למה מסע שמתחיל בלילה ונגמר ביום? </a:t>
            </a:r>
            <a:r>
              <a:rPr lang="he-IL" sz="1600" dirty="0">
                <a:solidFill>
                  <a:schemeClr val="tx1"/>
                </a:solidFill>
                <a:latin typeface="David" panose="020E0502060401010101" pitchFamily="34" charset="-79"/>
                <a:cs typeface="David" panose="020E0502060401010101" pitchFamily="34" charset="-79"/>
              </a:rPr>
              <a:t>כיוון שבתחילת הדרך החניכים הינם </a:t>
            </a:r>
            <a:r>
              <a:rPr lang="he-IL" sz="1600" dirty="0" err="1">
                <a:solidFill>
                  <a:schemeClr val="tx1"/>
                </a:solidFill>
                <a:latin typeface="David" panose="020E0502060401010101" pitchFamily="34" charset="-79"/>
                <a:cs typeface="David" panose="020E0502060401010101" pitchFamily="34" charset="-79"/>
              </a:rPr>
              <a:t>כסומאים</a:t>
            </a:r>
            <a:r>
              <a:rPr lang="he-IL" sz="1600" dirty="0">
                <a:solidFill>
                  <a:schemeClr val="tx1"/>
                </a:solidFill>
                <a:latin typeface="David" panose="020E0502060401010101" pitchFamily="34" charset="-79"/>
                <a:cs typeface="David" panose="020E0502060401010101" pitchFamily="34" charset="-79"/>
              </a:rPr>
              <a:t>- לא מכירים את המסלול ומאפייניו וכתוצאה מכך נדרשים ללכת צמוד למדריכים, עם הזמן, החניכים מסתגלים למסלול ולקראת עלות השחר מסוגלים לבצע אותו לבד וללא הנחיית מורה הדרך כראוי לבכירים</a:t>
            </a:r>
          </a:p>
        </p:txBody>
      </p:sp>
    </p:spTree>
    <p:extLst>
      <p:ext uri="{BB962C8B-B14F-4D97-AF65-F5344CB8AC3E}">
        <p14:creationId xmlns:p14="http://schemas.microsoft.com/office/powerpoint/2010/main" val="2492790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תפקיד המדריך- תהליך בחינה</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51</a:t>
            </a:fld>
            <a:endParaRPr lang="he-IL" dirty="0"/>
          </a:p>
        </p:txBody>
      </p:sp>
      <p:sp>
        <p:nvSpPr>
          <p:cNvPr id="5" name="מציין מיקום תוכן 4"/>
          <p:cNvSpPr>
            <a:spLocks noGrp="1"/>
          </p:cNvSpPr>
          <p:nvPr>
            <p:ph sz="quarter" idx="1"/>
          </p:nvPr>
        </p:nvSpPr>
        <p:spPr>
          <a:xfrm>
            <a:off x="305817" y="1741512"/>
            <a:ext cx="8658671" cy="4855840"/>
          </a:xfrm>
        </p:spPr>
        <p:txBody>
          <a:bodyPr>
            <a:noAutofit/>
          </a:bodyPr>
          <a:lstStyle/>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b="1" dirty="0">
                <a:latin typeface="David" panose="020E0502060401010101" pitchFamily="34" charset="-79"/>
                <a:cs typeface="David" panose="020E0502060401010101" pitchFamily="34" charset="-79"/>
              </a:rPr>
              <a:t>פרופיל</a:t>
            </a:r>
            <a:r>
              <a:rPr lang="he-IL" sz="1800" dirty="0">
                <a:latin typeface="David" panose="020E0502060401010101" pitchFamily="34" charset="-79"/>
                <a:cs typeface="David" panose="020E0502060401010101" pitchFamily="34" charset="-79"/>
              </a:rPr>
              <a:t> המדריך? הנגדת הפרופילים האפשריים וגיבוש פרופיל רצוי (למחזור מ"ד ולעתיד מב"ל)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b="1" dirty="0">
                <a:latin typeface="David" panose="020E0502060401010101" pitchFamily="34" charset="-79"/>
                <a:cs typeface="David" panose="020E0502060401010101" pitchFamily="34" charset="-79"/>
              </a:rPr>
              <a:t>תכולות תפקיד המדריך למול:</a:t>
            </a:r>
            <a:r>
              <a:rPr lang="he-IL" sz="1800" dirty="0">
                <a:latin typeface="David" panose="020E0502060401010101" pitchFamily="34" charset="-79"/>
                <a:cs typeface="David" panose="020E0502060401010101" pitchFamily="34" charset="-79"/>
              </a:rPr>
              <a:t> </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b="1"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b="1" dirty="0">
                <a:latin typeface="David" panose="020E0502060401010101" pitchFamily="34" charset="-79"/>
                <a:cs typeface="David" panose="020E0502060401010101" pitchFamily="34" charset="-79"/>
              </a:rPr>
              <a:t>יכולות המדריך: </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מומחיות? (באחת מ-4 רגלי </a:t>
            </a:r>
            <a:r>
              <a:rPr lang="he-IL" sz="1800" dirty="0" err="1">
                <a:latin typeface="David" panose="020E0502060401010101" pitchFamily="34" charset="-79"/>
                <a:cs typeface="David" panose="020E0502060401010101" pitchFamily="34" charset="-79"/>
              </a:rPr>
              <a:t>בטל"ם</a:t>
            </a:r>
            <a:r>
              <a:rPr lang="he-IL" sz="1800" dirty="0">
                <a:latin typeface="David" panose="020E0502060401010101" pitchFamily="34" charset="-79"/>
                <a:cs typeface="David" panose="020E0502060401010101" pitchFamily="34" charset="-79"/>
              </a:rPr>
              <a:t>)</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ידע נדרש? (תיווך תחום האסטרטגיה בהקשרי </a:t>
            </a:r>
            <a:r>
              <a:rPr lang="he-IL" sz="1800" dirty="0" err="1">
                <a:latin typeface="David" panose="020E0502060401010101" pitchFamily="34" charset="-79"/>
                <a:cs typeface="David" panose="020E0502060401010101" pitchFamily="34" charset="-79"/>
              </a:rPr>
              <a:t>בטל"ם</a:t>
            </a:r>
            <a:r>
              <a:rPr lang="he-IL" sz="1800" dirty="0">
                <a:latin typeface="David" panose="020E0502060401010101" pitchFamily="34" charset="-79"/>
                <a:cs typeface="David" panose="020E0502060401010101" pitchFamily="34" charset="-79"/>
              </a:rPr>
              <a:t>)</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מיומנויות נדרשות? ( ליווי אישי, הנחיית קבוצות, הוראה)?</a:t>
            </a:r>
          </a:p>
          <a:p>
            <a:pPr lvl="2"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פיתוח פרוטוקול ליווי אישי לחניך (מעגל החניכה)</a:t>
            </a:r>
          </a:p>
          <a:p>
            <a:pPr lvl="2"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פרוטוקול עיבוד צוותי</a:t>
            </a:r>
          </a:p>
          <a:p>
            <a:pPr lvl="2"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יכולות פיקוד והובלה</a:t>
            </a:r>
          </a:p>
          <a:p>
            <a:pPr fontAlgn="auto">
              <a:spcAft>
                <a:spcPts val="0"/>
              </a:spcAft>
              <a:buClr>
                <a:schemeClr val="accent1">
                  <a:lumMod val="50000"/>
                </a:schemeClr>
              </a:buClr>
              <a:buSzPct val="100000"/>
              <a:buFont typeface="Arial" panose="020B0604020202020204" pitchFamily="34" charset="0"/>
              <a:buChar char="•"/>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graphicFrame>
        <p:nvGraphicFramePr>
          <p:cNvPr id="2" name="דיאגרמה 1"/>
          <p:cNvGraphicFramePr/>
          <p:nvPr>
            <p:extLst>
              <p:ext uri="{D42A27DB-BD31-4B8C-83A1-F6EECF244321}">
                <p14:modId xmlns:p14="http://schemas.microsoft.com/office/powerpoint/2010/main" val="1021275846"/>
              </p:ext>
            </p:extLst>
          </p:nvPr>
        </p:nvGraphicFramePr>
        <p:xfrm>
          <a:off x="-468560" y="2276872"/>
          <a:ext cx="4248472"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959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פרופיל המדריך- ניתוח עיסוקים</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52</a:t>
            </a:fld>
            <a:endParaRPr lang="he-IL" dirty="0"/>
          </a:p>
        </p:txBody>
      </p:sp>
      <p:graphicFrame>
        <p:nvGraphicFramePr>
          <p:cNvPr id="3" name="טבלה 2"/>
          <p:cNvGraphicFramePr>
            <a:graphicFrameLocks noGrp="1"/>
          </p:cNvGraphicFramePr>
          <p:nvPr>
            <p:extLst>
              <p:ext uri="{D42A27DB-BD31-4B8C-83A1-F6EECF244321}">
                <p14:modId xmlns:p14="http://schemas.microsoft.com/office/powerpoint/2010/main" val="607796776"/>
              </p:ext>
            </p:extLst>
          </p:nvPr>
        </p:nvGraphicFramePr>
        <p:xfrm>
          <a:off x="526002" y="1556792"/>
          <a:ext cx="8240172" cy="5237480"/>
        </p:xfrm>
        <a:graphic>
          <a:graphicData uri="http://schemas.openxmlformats.org/drawingml/2006/table">
            <a:tbl>
              <a:tblPr rtl="1" firstRow="1" bandRow="1">
                <a:tableStyleId>{5C22544A-7EE6-4342-B048-85BDC9FD1C3A}</a:tableStyleId>
              </a:tblPr>
              <a:tblGrid>
                <a:gridCol w="4962652">
                  <a:extLst>
                    <a:ext uri="{9D8B030D-6E8A-4147-A177-3AD203B41FA5}">
                      <a16:colId xmlns:a16="http://schemas.microsoft.com/office/drawing/2014/main" val="20000"/>
                    </a:ext>
                  </a:extLst>
                </a:gridCol>
                <a:gridCol w="1638760">
                  <a:extLst>
                    <a:ext uri="{9D8B030D-6E8A-4147-A177-3AD203B41FA5}">
                      <a16:colId xmlns:a16="http://schemas.microsoft.com/office/drawing/2014/main" val="20001"/>
                    </a:ext>
                  </a:extLst>
                </a:gridCol>
                <a:gridCol w="1638760">
                  <a:extLst>
                    <a:ext uri="{9D8B030D-6E8A-4147-A177-3AD203B41FA5}">
                      <a16:colId xmlns:a16="http://schemas.microsoft.com/office/drawing/2014/main" val="20002"/>
                    </a:ext>
                  </a:extLst>
                </a:gridCol>
              </a:tblGrid>
              <a:tr h="370840">
                <a:tc>
                  <a:txBody>
                    <a:bodyPr/>
                    <a:lstStyle/>
                    <a:p>
                      <a:pPr algn="ctr" rtl="1"/>
                      <a:r>
                        <a:rPr lang="he-IL" dirty="0">
                          <a:latin typeface="David" panose="020E0502060401010101" pitchFamily="34" charset="-79"/>
                          <a:cs typeface="David" panose="020E0502060401010101" pitchFamily="34" charset="-79"/>
                        </a:rPr>
                        <a:t>תפקיד</a:t>
                      </a:r>
                      <a:r>
                        <a:rPr lang="he-IL" baseline="0" dirty="0">
                          <a:latin typeface="David" panose="020E0502060401010101" pitchFamily="34" charset="-79"/>
                          <a:cs typeface="David" panose="020E0502060401010101" pitchFamily="34" charset="-79"/>
                        </a:rPr>
                        <a:t> מרכזי</a:t>
                      </a:r>
                      <a:endParaRPr lang="he-IL" dirty="0">
                        <a:latin typeface="David" panose="020E0502060401010101" pitchFamily="34" charset="-79"/>
                        <a:cs typeface="David" panose="020E0502060401010101" pitchFamily="34" charset="-79"/>
                      </a:endParaRPr>
                    </a:p>
                  </a:txBody>
                  <a:tcPr/>
                </a:tc>
                <a:tc>
                  <a:txBody>
                    <a:bodyPr/>
                    <a:lstStyle/>
                    <a:p>
                      <a:pPr algn="ctr" rtl="1"/>
                      <a:r>
                        <a:rPr lang="he-IL" dirty="0">
                          <a:latin typeface="David" panose="020E0502060401010101" pitchFamily="34" charset="-79"/>
                          <a:cs typeface="David" panose="020E0502060401010101" pitchFamily="34" charset="-79"/>
                        </a:rPr>
                        <a:t>מצוי</a:t>
                      </a:r>
                    </a:p>
                  </a:txBody>
                  <a:tcPr/>
                </a:tc>
                <a:tc>
                  <a:txBody>
                    <a:bodyPr/>
                    <a:lstStyle/>
                    <a:p>
                      <a:pPr algn="ctr" rtl="1"/>
                      <a:r>
                        <a:rPr lang="he-IL" dirty="0">
                          <a:latin typeface="David" panose="020E0502060401010101" pitchFamily="34" charset="-79"/>
                          <a:cs typeface="David" panose="020E0502060401010101" pitchFamily="34" charset="-79"/>
                        </a:rPr>
                        <a:t>רצוי</a:t>
                      </a:r>
                    </a:p>
                  </a:txBody>
                  <a:tcPr/>
                </a:tc>
                <a:extLst>
                  <a:ext uri="{0D108BD9-81ED-4DB2-BD59-A6C34878D82A}">
                    <a16:rowId xmlns:a16="http://schemas.microsoft.com/office/drawing/2014/main" val="10000"/>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מומחה לציר תוכן </a:t>
                      </a:r>
                      <a:r>
                        <a:rPr lang="he-IL" sz="1600" dirty="0" err="1">
                          <a:latin typeface="David" panose="020E0502060401010101" pitchFamily="34" charset="-79"/>
                          <a:cs typeface="David" panose="020E0502060401010101" pitchFamily="34" charset="-79"/>
                        </a:rPr>
                        <a:t>במב"ל</a:t>
                      </a:r>
                      <a:r>
                        <a:rPr lang="he-IL" sz="1600" dirty="0">
                          <a:latin typeface="David" panose="020E0502060401010101" pitchFamily="34" charset="-79"/>
                          <a:cs typeface="David" panose="020E0502060401010101" pitchFamily="34" charset="-79"/>
                        </a:rPr>
                        <a:t>- פיתוחו,</a:t>
                      </a:r>
                      <a:r>
                        <a:rPr lang="he-IL" sz="1600" baseline="0" dirty="0">
                          <a:latin typeface="David" panose="020E0502060401010101" pitchFamily="34" charset="-79"/>
                          <a:cs typeface="David" panose="020E0502060401010101" pitchFamily="34" charset="-79"/>
                        </a:rPr>
                        <a:t> תיאומו, תרגולו וסנכרונו לשאר צירי </a:t>
                      </a:r>
                      <a:r>
                        <a:rPr lang="he-IL" sz="1600" baseline="0" dirty="0" err="1">
                          <a:latin typeface="David" panose="020E0502060401010101" pitchFamily="34" charset="-79"/>
                          <a:cs typeface="David" panose="020E0502060401010101" pitchFamily="34" charset="-79"/>
                        </a:rPr>
                        <a:t>הבטל"ם</a:t>
                      </a:r>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01"/>
                  </a:ext>
                </a:extLst>
              </a:tr>
              <a:tr h="370840">
                <a:tc>
                  <a:txBody>
                    <a:bodyPr/>
                    <a:lstStyle/>
                    <a:p>
                      <a:pPr algn="r" rtl="1"/>
                      <a:r>
                        <a:rPr lang="he-IL" sz="1600" b="1" dirty="0">
                          <a:latin typeface="David" panose="020E0502060401010101" pitchFamily="34" charset="-79"/>
                          <a:cs typeface="David" panose="020E0502060401010101" pitchFamily="34" charset="-79"/>
                        </a:rPr>
                        <a:t>מתווך תכני </a:t>
                      </a:r>
                      <a:r>
                        <a:rPr lang="he-IL" sz="1600" b="1" dirty="0" err="1">
                          <a:latin typeface="David" panose="020E0502060401010101" pitchFamily="34" charset="-79"/>
                          <a:cs typeface="David" panose="020E0502060401010101" pitchFamily="34" charset="-79"/>
                        </a:rPr>
                        <a:t>הבטל"ם</a:t>
                      </a:r>
                      <a:r>
                        <a:rPr lang="he-IL" sz="1600" b="1" baseline="0" dirty="0">
                          <a:latin typeface="David" panose="020E0502060401010101" pitchFamily="34" charset="-79"/>
                          <a:cs typeface="David" panose="020E0502060401010101" pitchFamily="34" charset="-79"/>
                        </a:rPr>
                        <a:t> </a:t>
                      </a:r>
                      <a:r>
                        <a:rPr lang="he-IL" sz="1600" baseline="0" dirty="0">
                          <a:latin typeface="David" panose="020E0502060401010101" pitchFamily="34" charset="-79"/>
                          <a:cs typeface="David" panose="020E0502060401010101" pitchFamily="34" charset="-79"/>
                        </a:rPr>
                        <a:t>מתוך הבנת שנת המב"ל כולה</a:t>
                      </a:r>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02"/>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מתווך</a:t>
                      </a:r>
                      <a:r>
                        <a:rPr lang="he-IL" sz="1600" b="1" baseline="0" dirty="0">
                          <a:latin typeface="David" panose="020E0502060401010101" pitchFamily="34" charset="-79"/>
                          <a:cs typeface="David" panose="020E0502060401010101" pitchFamily="34" charset="-79"/>
                        </a:rPr>
                        <a:t> תחום האסטרטגיה </a:t>
                      </a:r>
                      <a:r>
                        <a:rPr lang="he-IL" sz="1600" baseline="0" dirty="0">
                          <a:latin typeface="David" panose="020E0502060401010101" pitchFamily="34" charset="-79"/>
                          <a:cs typeface="David" panose="020E0502060401010101" pitchFamily="34" charset="-79"/>
                        </a:rPr>
                        <a:t>כציר אינטגרטיבי מוביל במב"ל</a:t>
                      </a:r>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03"/>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מפקד על צוות</a:t>
                      </a:r>
                      <a:r>
                        <a:rPr lang="he-IL" sz="1600" b="1" baseline="0" dirty="0">
                          <a:latin typeface="David" panose="020E0502060401010101" pitchFamily="34" charset="-79"/>
                          <a:cs typeface="David" panose="020E0502060401010101" pitchFamily="34" charset="-79"/>
                        </a:rPr>
                        <a:t> הלומד </a:t>
                      </a:r>
                      <a:r>
                        <a:rPr lang="he-IL" sz="1600" baseline="0" dirty="0">
                          <a:latin typeface="David" panose="020E0502060401010101" pitchFamily="34" charset="-79"/>
                          <a:cs typeface="David" panose="020E0502060401010101" pitchFamily="34" charset="-79"/>
                        </a:rPr>
                        <a:t>ומהווה מודל ודוגמא</a:t>
                      </a:r>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04"/>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מנחה קבוצתי ומלווה</a:t>
                      </a:r>
                      <a:r>
                        <a:rPr lang="he-IL" sz="1600" b="1" baseline="0" dirty="0">
                          <a:latin typeface="David" panose="020E0502060401010101" pitchFamily="34" charset="-79"/>
                          <a:cs typeface="David" panose="020E0502060401010101" pitchFamily="34" charset="-79"/>
                        </a:rPr>
                        <a:t> אישי </a:t>
                      </a:r>
                      <a:r>
                        <a:rPr lang="he-IL" sz="1600" baseline="0" dirty="0">
                          <a:latin typeface="David" panose="020E0502060401010101" pitchFamily="34" charset="-79"/>
                          <a:cs typeface="David" panose="020E0502060401010101" pitchFamily="34" charset="-79"/>
                        </a:rPr>
                        <a:t>לאנשי הצוות בלמידתם</a:t>
                      </a:r>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05"/>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סה"כ 100%</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סה"כ 100%</a:t>
                      </a:r>
                    </a:p>
                  </a:txBody>
                  <a:tcPr/>
                </a:tc>
                <a:extLst>
                  <a:ext uri="{0D108BD9-81ED-4DB2-BD59-A6C34878D82A}">
                    <a16:rowId xmlns:a16="http://schemas.microsoft.com/office/drawing/2014/main" val="10006"/>
                  </a:ext>
                </a:extLst>
              </a:tr>
              <a:tr h="37084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סימולציה</a:t>
                      </a:r>
                    </a:p>
                  </a:txBody>
                  <a:tcPr anchor="ctr"/>
                </a:tc>
                <a:tc hMerge="1">
                  <a:txBody>
                    <a:bodyPr/>
                    <a:lstStyle/>
                    <a:p>
                      <a:pPr algn="ctr" rtl="1"/>
                      <a:endParaRPr lang="he-IL" dirty="0">
                        <a:latin typeface="David" panose="020E0502060401010101" pitchFamily="34" charset="-79"/>
                        <a:cs typeface="David" panose="020E0502060401010101" pitchFamily="34" charset="-79"/>
                      </a:endParaRPr>
                    </a:p>
                  </a:txBody>
                  <a:tcPr/>
                </a:tc>
                <a:tc hMerge="1">
                  <a:txBody>
                    <a:bodyPr/>
                    <a:lstStyle/>
                    <a:p>
                      <a:pPr algn="ctr" rtl="1"/>
                      <a:endParaRPr lang="he-IL"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7"/>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מומחה לציר תוכן </a:t>
                      </a:r>
                      <a:r>
                        <a:rPr lang="he-IL" sz="1600" dirty="0" err="1">
                          <a:latin typeface="David" panose="020E0502060401010101" pitchFamily="34" charset="-79"/>
                          <a:cs typeface="David" panose="020E0502060401010101" pitchFamily="34" charset="-79"/>
                        </a:rPr>
                        <a:t>במב"ל</a:t>
                      </a:r>
                      <a:r>
                        <a:rPr lang="he-IL" sz="1600" dirty="0">
                          <a:latin typeface="David" panose="020E0502060401010101" pitchFamily="34" charset="-79"/>
                          <a:cs typeface="David" panose="020E0502060401010101" pitchFamily="34" charset="-79"/>
                        </a:rPr>
                        <a:t>- פיתוחו,</a:t>
                      </a:r>
                      <a:r>
                        <a:rPr lang="he-IL" sz="1600" baseline="0" dirty="0">
                          <a:latin typeface="David" panose="020E0502060401010101" pitchFamily="34" charset="-79"/>
                          <a:cs typeface="David" panose="020E0502060401010101" pitchFamily="34" charset="-79"/>
                        </a:rPr>
                        <a:t> תיאומו, תרגולו וסנכרונו לשאר צירי </a:t>
                      </a:r>
                      <a:r>
                        <a:rPr lang="he-IL" sz="1600" baseline="0" dirty="0" err="1">
                          <a:latin typeface="David" panose="020E0502060401010101" pitchFamily="34" charset="-79"/>
                          <a:cs typeface="David" panose="020E0502060401010101" pitchFamily="34" charset="-79"/>
                        </a:rPr>
                        <a:t>הבטל"ם</a:t>
                      </a:r>
                      <a:endParaRPr lang="he-IL" sz="1600" dirty="0">
                        <a:latin typeface="David" panose="020E0502060401010101" pitchFamily="34" charset="-79"/>
                        <a:cs typeface="David" panose="020E0502060401010101" pitchFamily="34" charset="-79"/>
                      </a:endParaRPr>
                    </a:p>
                  </a:txBody>
                  <a:tcPr/>
                </a:tc>
                <a:tc>
                  <a:txBody>
                    <a:bodyPr/>
                    <a:lstStyle/>
                    <a:p>
                      <a:pPr algn="ctr" rtl="1"/>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08"/>
                  </a:ext>
                </a:extLst>
              </a:tr>
              <a:tr h="370840">
                <a:tc>
                  <a:txBody>
                    <a:bodyPr/>
                    <a:lstStyle/>
                    <a:p>
                      <a:pPr algn="r" rtl="1"/>
                      <a:r>
                        <a:rPr lang="he-IL" sz="1600" b="1" dirty="0">
                          <a:latin typeface="David" panose="020E0502060401010101" pitchFamily="34" charset="-79"/>
                          <a:cs typeface="David" panose="020E0502060401010101" pitchFamily="34" charset="-79"/>
                        </a:rPr>
                        <a:t>מתווך תכני </a:t>
                      </a:r>
                      <a:r>
                        <a:rPr lang="he-IL" sz="1600" b="1" dirty="0" err="1">
                          <a:latin typeface="David" panose="020E0502060401010101" pitchFamily="34" charset="-79"/>
                          <a:cs typeface="David" panose="020E0502060401010101" pitchFamily="34" charset="-79"/>
                        </a:rPr>
                        <a:t>הבטל"ם</a:t>
                      </a:r>
                      <a:r>
                        <a:rPr lang="he-IL" sz="1600" b="1" baseline="0" dirty="0">
                          <a:latin typeface="David" panose="020E0502060401010101" pitchFamily="34" charset="-79"/>
                          <a:cs typeface="David" panose="020E0502060401010101" pitchFamily="34" charset="-79"/>
                        </a:rPr>
                        <a:t> </a:t>
                      </a:r>
                      <a:r>
                        <a:rPr lang="he-IL" sz="1600" baseline="0" dirty="0">
                          <a:latin typeface="David" panose="020E0502060401010101" pitchFamily="34" charset="-79"/>
                          <a:cs typeface="David" panose="020E0502060401010101" pitchFamily="34" charset="-79"/>
                        </a:rPr>
                        <a:t>מתוך הבנת שנת המב"ל כולה</a:t>
                      </a:r>
                      <a:endParaRPr lang="he-IL" sz="1600" dirty="0">
                        <a:latin typeface="David" panose="020E0502060401010101" pitchFamily="34" charset="-79"/>
                        <a:cs typeface="David" panose="020E0502060401010101" pitchFamily="34" charset="-79"/>
                      </a:endParaRPr>
                    </a:p>
                  </a:txBody>
                  <a:tcPr/>
                </a:tc>
                <a:tc>
                  <a:txBody>
                    <a:bodyPr/>
                    <a:lstStyle/>
                    <a:p>
                      <a:pPr algn="ctr" rtl="1"/>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09"/>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מתווך</a:t>
                      </a:r>
                      <a:r>
                        <a:rPr lang="he-IL" sz="1600" b="1" baseline="0" dirty="0">
                          <a:latin typeface="David" panose="020E0502060401010101" pitchFamily="34" charset="-79"/>
                          <a:cs typeface="David" panose="020E0502060401010101" pitchFamily="34" charset="-79"/>
                        </a:rPr>
                        <a:t> תחום האסטרטגיה </a:t>
                      </a:r>
                      <a:r>
                        <a:rPr lang="he-IL" sz="1600" baseline="0" dirty="0">
                          <a:latin typeface="David" panose="020E0502060401010101" pitchFamily="34" charset="-79"/>
                          <a:cs typeface="David" panose="020E0502060401010101" pitchFamily="34" charset="-79"/>
                        </a:rPr>
                        <a:t>כציר אינטגרטיבי מוביל במב"ל</a:t>
                      </a:r>
                      <a:endParaRPr lang="he-IL" sz="1600" dirty="0">
                        <a:latin typeface="David" panose="020E0502060401010101" pitchFamily="34" charset="-79"/>
                        <a:cs typeface="David" panose="020E0502060401010101" pitchFamily="34" charset="-79"/>
                      </a:endParaRPr>
                    </a:p>
                  </a:txBody>
                  <a:tcPr/>
                </a:tc>
                <a:tc>
                  <a:txBody>
                    <a:bodyPr/>
                    <a:lstStyle/>
                    <a:p>
                      <a:pPr algn="ctr" rtl="1"/>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10"/>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מפקד על צוות</a:t>
                      </a:r>
                      <a:r>
                        <a:rPr lang="he-IL" sz="1600" b="1" baseline="0" dirty="0">
                          <a:latin typeface="David" panose="020E0502060401010101" pitchFamily="34" charset="-79"/>
                          <a:cs typeface="David" panose="020E0502060401010101" pitchFamily="34" charset="-79"/>
                        </a:rPr>
                        <a:t> הלומד </a:t>
                      </a:r>
                      <a:r>
                        <a:rPr lang="he-IL" sz="1600" baseline="0" dirty="0">
                          <a:latin typeface="David" panose="020E0502060401010101" pitchFamily="34" charset="-79"/>
                          <a:cs typeface="David" panose="020E0502060401010101" pitchFamily="34" charset="-79"/>
                        </a:rPr>
                        <a:t>ומהווה מודל ודוגמא</a:t>
                      </a:r>
                      <a:endParaRPr lang="he-IL" sz="1600" dirty="0">
                        <a:latin typeface="David" panose="020E0502060401010101" pitchFamily="34" charset="-79"/>
                        <a:cs typeface="David" panose="020E0502060401010101" pitchFamily="34" charset="-79"/>
                      </a:endParaRPr>
                    </a:p>
                  </a:txBody>
                  <a:tcPr/>
                </a:tc>
                <a:tc>
                  <a:txBody>
                    <a:bodyPr/>
                    <a:lstStyle/>
                    <a:p>
                      <a:pPr algn="ctr" rtl="1"/>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11"/>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מנחה קבוצתי ומלווה</a:t>
                      </a:r>
                      <a:r>
                        <a:rPr lang="he-IL" sz="1600" b="1" baseline="0" dirty="0">
                          <a:latin typeface="David" panose="020E0502060401010101" pitchFamily="34" charset="-79"/>
                          <a:cs typeface="David" panose="020E0502060401010101" pitchFamily="34" charset="-79"/>
                        </a:rPr>
                        <a:t> אישי </a:t>
                      </a:r>
                      <a:r>
                        <a:rPr lang="he-IL" sz="1600" baseline="0" dirty="0">
                          <a:latin typeface="David" panose="020E0502060401010101" pitchFamily="34" charset="-79"/>
                          <a:cs typeface="David" panose="020E0502060401010101" pitchFamily="34" charset="-79"/>
                        </a:rPr>
                        <a:t>לאנשי הצוות בלמידתם</a:t>
                      </a:r>
                      <a:endParaRPr lang="he-IL" sz="1600" dirty="0">
                        <a:latin typeface="David" panose="020E0502060401010101" pitchFamily="34" charset="-79"/>
                        <a:cs typeface="David" panose="020E0502060401010101" pitchFamily="34" charset="-79"/>
                      </a:endParaRPr>
                    </a:p>
                  </a:txBody>
                  <a:tcPr/>
                </a:tc>
                <a:tc>
                  <a:txBody>
                    <a:bodyPr/>
                    <a:lstStyle/>
                    <a:p>
                      <a:pPr algn="ctr" rtl="1"/>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dirty="0">
                          <a:latin typeface="David" panose="020E0502060401010101" pitchFamily="34" charset="-79"/>
                          <a:cs typeface="David" panose="020E0502060401010101" pitchFamily="34" charset="-79"/>
                        </a:rPr>
                        <a:t>___</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33524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פרופילים אפשריים למדריך מב"ל</a:t>
            </a:r>
          </a:p>
        </p:txBody>
      </p:sp>
      <p:grpSp>
        <p:nvGrpSpPr>
          <p:cNvPr id="3" name="קבוצה 2"/>
          <p:cNvGrpSpPr/>
          <p:nvPr/>
        </p:nvGrpSpPr>
        <p:grpSpPr>
          <a:xfrm>
            <a:off x="3072959" y="4293096"/>
            <a:ext cx="2987508" cy="2703072"/>
            <a:chOff x="6156176" y="1580838"/>
            <a:chExt cx="2987508" cy="2703072"/>
          </a:xfrm>
        </p:grpSpPr>
        <p:pic>
          <p:nvPicPr>
            <p:cNvPr id="5"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580838"/>
              <a:ext cx="2890895" cy="270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ציין מיקום תוכן 2"/>
            <p:cNvSpPr txBox="1">
              <a:spLocks/>
            </p:cNvSpPr>
            <p:nvPr/>
          </p:nvSpPr>
          <p:spPr bwMode="auto">
            <a:xfrm>
              <a:off x="6444208" y="2300918"/>
              <a:ext cx="2304256" cy="1747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None/>
              </a:pPr>
              <a:r>
                <a:rPr lang="he-IL" altLang="he-IL" sz="1400" b="1" dirty="0">
                  <a:latin typeface="David" panose="020E0502060401010101" pitchFamily="34" charset="-79"/>
                  <a:cs typeface="David" panose="020E0502060401010101" pitchFamily="34" charset="-79"/>
                </a:rPr>
                <a:t>התמחות בתחום האסטרטגיה </a:t>
              </a:r>
              <a:r>
                <a:rPr lang="he-IL" altLang="he-IL" sz="1400" dirty="0">
                  <a:latin typeface="David" panose="020E0502060401010101" pitchFamily="34" charset="-79"/>
                  <a:cs typeface="David" panose="020E0502060401010101" pitchFamily="34" charset="-79"/>
                </a:rPr>
                <a:t>ותיווכה לחניכים בהקשרי </a:t>
              </a:r>
              <a:r>
                <a:rPr lang="he-IL" altLang="he-IL" sz="1400" dirty="0" err="1">
                  <a:latin typeface="David" panose="020E0502060401010101" pitchFamily="34" charset="-79"/>
                  <a:cs typeface="David" panose="020E0502060401010101" pitchFamily="34" charset="-79"/>
                </a:rPr>
                <a:t>הבטל"ם</a:t>
              </a:r>
              <a:endParaRPr lang="he-IL" altLang="he-IL" sz="1400" dirty="0">
                <a:latin typeface="David" panose="020E0502060401010101" pitchFamily="34" charset="-79"/>
                <a:cs typeface="David" panose="020E0502060401010101" pitchFamily="34" charset="-79"/>
              </a:endParaRPr>
            </a:p>
          </p:txBody>
        </p:sp>
        <p:sp>
          <p:nvSpPr>
            <p:cNvPr id="8" name="מציין מיקום תוכן 2"/>
            <p:cNvSpPr txBox="1">
              <a:spLocks/>
            </p:cNvSpPr>
            <p:nvPr/>
          </p:nvSpPr>
          <p:spPr>
            <a:xfrm rot="18468">
              <a:off x="6157383" y="1836980"/>
              <a:ext cx="2986301" cy="457200"/>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fontAlgn="auto">
                <a:spcAft>
                  <a:spcPts val="0"/>
                </a:spcAft>
                <a:buClr>
                  <a:srgbClr val="1CACE3"/>
                </a:buClr>
                <a:buFont typeface="Brush Script MT" pitchFamily="66" charset="0"/>
                <a:buNone/>
                <a:defRPr/>
              </a:pPr>
              <a:r>
                <a:rPr lang="he-IL" sz="2000" spc="300" dirty="0">
                  <a:solidFill>
                    <a:prstClr val="black"/>
                  </a:solidFill>
                  <a:latin typeface="Guttman Yad-Brush" panose="02010401010101010101" pitchFamily="2" charset="-79"/>
                  <a:cs typeface="Guttman Yad-Brush" panose="02010401010101010101" pitchFamily="2" charset="-79"/>
                </a:rPr>
                <a:t>מומחיות </a:t>
              </a:r>
              <a:br>
                <a:rPr lang="en-US" sz="2000" spc="300" dirty="0">
                  <a:solidFill>
                    <a:prstClr val="black"/>
                  </a:solidFill>
                  <a:latin typeface="Guttman Yad-Brush" panose="02010401010101010101" pitchFamily="2" charset="-79"/>
                  <a:cs typeface="Guttman Yad-Brush" panose="02010401010101010101" pitchFamily="2" charset="-79"/>
                </a:rPr>
              </a:br>
              <a:r>
                <a:rPr lang="he-IL" sz="1200" spc="300" dirty="0">
                  <a:solidFill>
                    <a:prstClr val="black"/>
                  </a:solidFill>
                  <a:latin typeface="Guttman Yad-Brush" panose="02010401010101010101" pitchFamily="2" charset="-79"/>
                  <a:cs typeface="Guttman Yad-Brush" panose="02010401010101010101" pitchFamily="2" charset="-79"/>
                </a:rPr>
                <a:t>(לשיבוץ בפרופילים)</a:t>
              </a:r>
            </a:p>
          </p:txBody>
        </p:sp>
      </p:grpSp>
      <p:pic>
        <p:nvPicPr>
          <p:cNvPr id="18"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40" y="1628800"/>
            <a:ext cx="2890895" cy="268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ציין מיקום תוכן 2"/>
          <p:cNvSpPr txBox="1">
            <a:spLocks/>
          </p:cNvSpPr>
          <p:nvPr/>
        </p:nvSpPr>
        <p:spPr bwMode="auto">
          <a:xfrm>
            <a:off x="333998" y="2348880"/>
            <a:ext cx="2323130" cy="1747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Font typeface="Wingdings" pitchFamily="2" charset="2"/>
              <a:buNone/>
            </a:pPr>
            <a:r>
              <a:rPr lang="he-IL" altLang="he-IL" sz="1400" b="1" dirty="0">
                <a:latin typeface="David" panose="020E0502060401010101" pitchFamily="34" charset="-79"/>
                <a:cs typeface="David" panose="020E0502060401010101" pitchFamily="34" charset="-79"/>
              </a:rPr>
              <a:t>מימוש אחריות פיקודית </a:t>
            </a:r>
            <a:r>
              <a:rPr lang="he-IL" altLang="he-IL" sz="1400" dirty="0">
                <a:latin typeface="David" panose="020E0502060401010101" pitchFamily="34" charset="-79"/>
                <a:cs typeface="David" panose="020E0502060401010101" pitchFamily="34" charset="-79"/>
              </a:rPr>
              <a:t>כלפי </a:t>
            </a:r>
            <a:r>
              <a:rPr lang="he-IL" altLang="he-IL" sz="1400" u="sng" dirty="0">
                <a:latin typeface="David" panose="020E0502060401010101" pitchFamily="34" charset="-79"/>
                <a:cs typeface="David" panose="020E0502060401010101" pitchFamily="34" charset="-79"/>
              </a:rPr>
              <a:t>צוותו</a:t>
            </a:r>
            <a:r>
              <a:rPr lang="he-IL" altLang="he-IL" sz="1400" dirty="0">
                <a:latin typeface="David" panose="020E0502060401010101" pitchFamily="34" charset="-79"/>
                <a:cs typeface="David" panose="020E0502060401010101" pitchFamily="34" charset="-79"/>
              </a:rPr>
              <a:t>.</a:t>
            </a:r>
          </a:p>
          <a:p>
            <a:pPr marL="0" indent="0">
              <a:lnSpc>
                <a:spcPct val="150000"/>
              </a:lnSpc>
              <a:buFont typeface="Wingdings" pitchFamily="2" charset="2"/>
              <a:buNone/>
            </a:pPr>
            <a:r>
              <a:rPr lang="he-IL" altLang="he-IL" sz="1400" dirty="0">
                <a:latin typeface="David" panose="020E0502060401010101" pitchFamily="34" charset="-79"/>
                <a:cs typeface="David" panose="020E0502060401010101" pitchFamily="34" charset="-79"/>
              </a:rPr>
              <a:t>מהווה </a:t>
            </a:r>
            <a:r>
              <a:rPr lang="he-IL" altLang="he-IL" sz="1400" b="1" dirty="0">
                <a:latin typeface="David" panose="020E0502060401010101" pitchFamily="34" charset="-79"/>
                <a:cs typeface="David" panose="020E0502060401010101" pitchFamily="34" charset="-79"/>
              </a:rPr>
              <a:t>דוגמא אישית ועושה שימוש בניסיונו המעשי</a:t>
            </a:r>
            <a:r>
              <a:rPr lang="he-IL" altLang="he-IL" sz="1400" dirty="0">
                <a:latin typeface="David" panose="020E0502060401010101" pitchFamily="34" charset="-79"/>
                <a:cs typeface="David" panose="020E0502060401010101" pitchFamily="34" charset="-79"/>
              </a:rPr>
              <a:t> בהכשרת דור העתיד ברלוונטיות הנדרשת</a:t>
            </a:r>
          </a:p>
        </p:txBody>
      </p:sp>
      <p:sp>
        <p:nvSpPr>
          <p:cNvPr id="20" name="מציין מיקום תוכן 2"/>
          <p:cNvSpPr txBox="1">
            <a:spLocks/>
          </p:cNvSpPr>
          <p:nvPr/>
        </p:nvSpPr>
        <p:spPr>
          <a:xfrm rot="18468">
            <a:off x="195988" y="1884302"/>
            <a:ext cx="2747963" cy="457200"/>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fontAlgn="auto">
              <a:spcAft>
                <a:spcPts val="0"/>
              </a:spcAft>
              <a:buClr>
                <a:srgbClr val="1CACE3"/>
              </a:buClr>
              <a:buFont typeface="Brush Script MT" pitchFamily="66" charset="0"/>
              <a:buNone/>
              <a:defRPr/>
            </a:pPr>
            <a:r>
              <a:rPr lang="he-IL" sz="2000" spc="300" dirty="0">
                <a:solidFill>
                  <a:prstClr val="black"/>
                </a:solidFill>
                <a:latin typeface="Guttman Yad-Brush" panose="02010401010101010101" pitchFamily="2" charset="-79"/>
                <a:cs typeface="Guttman Yad-Brush" panose="02010401010101010101" pitchFamily="2" charset="-79"/>
              </a:rPr>
              <a:t>מפקד צוות</a:t>
            </a:r>
            <a:endParaRPr lang="he-IL" sz="2800" spc="300" dirty="0">
              <a:solidFill>
                <a:prstClr val="black"/>
              </a:solidFill>
              <a:latin typeface="Guttman Yad-Brush" panose="02010401010101010101" pitchFamily="2" charset="-79"/>
              <a:cs typeface="Guttman Yad-Brush" panose="02010401010101010101" pitchFamily="2" charset="-79"/>
            </a:endParaRPr>
          </a:p>
        </p:txBody>
      </p:sp>
      <p:sp>
        <p:nvSpPr>
          <p:cNvPr id="21" name="מציין מיקום של מספר שקופית 3"/>
          <p:cNvSpPr>
            <a:spLocks noGrp="1"/>
          </p:cNvSpPr>
          <p:nvPr>
            <p:ph type="sldNum" sz="quarter" idx="12"/>
          </p:nvPr>
        </p:nvSpPr>
        <p:spPr>
          <a:xfrm>
            <a:off x="6152" y="1312317"/>
            <a:ext cx="533400" cy="244475"/>
          </a:xfrm>
        </p:spPr>
        <p:txBody>
          <a:bodyPr>
            <a:normAutofit fontScale="85000" lnSpcReduction="20000"/>
          </a:bodyPr>
          <a:lstStyle/>
          <a:p>
            <a:pPr>
              <a:defRPr/>
            </a:pPr>
            <a:r>
              <a:rPr lang="he-IL" dirty="0"/>
              <a:t>37</a:t>
            </a:r>
          </a:p>
        </p:txBody>
      </p:sp>
      <p:pic>
        <p:nvPicPr>
          <p:cNvPr id="23"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9176" y="1584176"/>
            <a:ext cx="2890895" cy="269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מציין מיקום תוכן 2"/>
          <p:cNvSpPr txBox="1">
            <a:spLocks/>
          </p:cNvSpPr>
          <p:nvPr/>
        </p:nvSpPr>
        <p:spPr bwMode="auto">
          <a:xfrm>
            <a:off x="3277128" y="2304256"/>
            <a:ext cx="2346405" cy="1747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Font typeface="Wingdings" pitchFamily="2" charset="2"/>
              <a:buNone/>
            </a:pPr>
            <a:r>
              <a:rPr lang="he-IL" altLang="he-IL" sz="1400" b="1" dirty="0">
                <a:latin typeface="David" panose="020E0502060401010101" pitchFamily="34" charset="-79"/>
                <a:cs typeface="David" panose="020E0502060401010101" pitchFamily="34" charset="-79"/>
              </a:rPr>
              <a:t>ליווי </a:t>
            </a:r>
            <a:r>
              <a:rPr lang="he-IL" altLang="he-IL" sz="1400" b="1" u="sng" dirty="0">
                <a:latin typeface="David" panose="020E0502060401010101" pitchFamily="34" charset="-79"/>
                <a:cs typeface="David" panose="020E0502060401010101" pitchFamily="34" charset="-79"/>
              </a:rPr>
              <a:t>הצוות</a:t>
            </a:r>
            <a:r>
              <a:rPr lang="he-IL" altLang="he-IL" sz="1400" b="1" dirty="0">
                <a:latin typeface="David" panose="020E0502060401010101" pitchFamily="34" charset="-79"/>
                <a:cs typeface="David" panose="020E0502060401010101" pitchFamily="34" charset="-79"/>
              </a:rPr>
              <a:t> </a:t>
            </a:r>
            <a:r>
              <a:rPr lang="he-IL" altLang="he-IL" sz="1400" b="1" u="sng" dirty="0">
                <a:latin typeface="David" panose="020E0502060401010101" pitchFamily="34" charset="-79"/>
                <a:cs typeface="David" panose="020E0502060401010101" pitchFamily="34" charset="-79"/>
              </a:rPr>
              <a:t>והחניך</a:t>
            </a:r>
            <a:r>
              <a:rPr lang="he-IL" altLang="he-IL" sz="1400" b="1" dirty="0">
                <a:latin typeface="David" panose="020E0502060401010101" pitchFamily="34" charset="-79"/>
                <a:cs typeface="David" panose="020E0502060401010101" pitchFamily="34" charset="-79"/>
              </a:rPr>
              <a:t> </a:t>
            </a:r>
            <a:r>
              <a:rPr lang="he-IL" altLang="he-IL" sz="1400" dirty="0">
                <a:latin typeface="David" panose="020E0502060401010101" pitchFamily="34" charset="-79"/>
                <a:cs typeface="David" panose="020E0502060401010101" pitchFamily="34" charset="-79"/>
              </a:rPr>
              <a:t>בלמידה מתוך </a:t>
            </a:r>
            <a:r>
              <a:rPr lang="he-IL" altLang="he-IL" sz="1400" b="1" dirty="0">
                <a:latin typeface="David" panose="020E0502060401010101" pitchFamily="34" charset="-79"/>
                <a:cs typeface="David" panose="020E0502060401010101" pitchFamily="34" charset="-79"/>
              </a:rPr>
              <a:t>הבנת מכלול הבטל"ם וניסיון בהתנהלות </a:t>
            </a:r>
            <a:r>
              <a:rPr lang="he-IL" altLang="he-IL" sz="1400" dirty="0">
                <a:latin typeface="David" panose="020E0502060401010101" pitchFamily="34" charset="-79"/>
                <a:cs typeface="David" panose="020E0502060401010101" pitchFamily="34" charset="-79"/>
              </a:rPr>
              <a:t>שנת המב"ל. </a:t>
            </a:r>
            <a:br>
              <a:rPr lang="en-US" altLang="he-IL" sz="1400" dirty="0">
                <a:latin typeface="David" panose="020E0502060401010101" pitchFamily="34" charset="-79"/>
                <a:cs typeface="David" panose="020E0502060401010101" pitchFamily="34" charset="-79"/>
              </a:rPr>
            </a:br>
            <a:r>
              <a:rPr lang="he-IL" altLang="he-IL" sz="1400" dirty="0">
                <a:latin typeface="David" panose="020E0502060401010101" pitchFamily="34" charset="-79"/>
                <a:cs typeface="David" panose="020E0502060401010101" pitchFamily="34" charset="-79"/>
              </a:rPr>
              <a:t>בעל כישורי </a:t>
            </a:r>
            <a:r>
              <a:rPr lang="he-IL" altLang="he-IL" sz="1400" b="1" dirty="0">
                <a:latin typeface="David" panose="020E0502060401010101" pitchFamily="34" charset="-79"/>
                <a:cs typeface="David" panose="020E0502060401010101" pitchFamily="34" charset="-79"/>
              </a:rPr>
              <a:t>חניכה והנחיית קב'</a:t>
            </a:r>
          </a:p>
          <a:p>
            <a:pPr marL="0" indent="0">
              <a:lnSpc>
                <a:spcPct val="150000"/>
              </a:lnSpc>
              <a:buFont typeface="Wingdings" pitchFamily="2" charset="2"/>
              <a:buNone/>
            </a:pPr>
            <a:r>
              <a:rPr lang="he-IL" altLang="he-IL" sz="1400" b="1" dirty="0">
                <a:latin typeface="David" panose="020E0502060401010101" pitchFamily="34" charset="-79"/>
                <a:cs typeface="David" panose="020E0502060401010101" pitchFamily="34" charset="-79"/>
              </a:rPr>
              <a:t>הובלת ציר </a:t>
            </a:r>
            <a:r>
              <a:rPr lang="he-IL" altLang="he-IL" sz="1400" b="1" dirty="0" err="1">
                <a:latin typeface="David" panose="020E0502060401010101" pitchFamily="34" charset="-79"/>
                <a:cs typeface="David" panose="020E0502060401010101" pitchFamily="34" charset="-79"/>
              </a:rPr>
              <a:t>בטל"ם</a:t>
            </a:r>
            <a:r>
              <a:rPr lang="he-IL" altLang="he-IL" sz="1400" b="1" dirty="0">
                <a:latin typeface="David" panose="020E0502060401010101" pitchFamily="34" charset="-79"/>
                <a:cs typeface="David" panose="020E0502060401010101" pitchFamily="34" charset="-79"/>
              </a:rPr>
              <a:t> עבור הקורס</a:t>
            </a:r>
          </a:p>
        </p:txBody>
      </p:sp>
      <p:sp>
        <p:nvSpPr>
          <p:cNvPr id="25" name="מציין מיקום תוכן 2"/>
          <p:cNvSpPr txBox="1">
            <a:spLocks/>
          </p:cNvSpPr>
          <p:nvPr/>
        </p:nvSpPr>
        <p:spPr>
          <a:xfrm rot="18468">
            <a:off x="3162393" y="1839678"/>
            <a:ext cx="2747963" cy="457200"/>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fontAlgn="auto">
              <a:spcAft>
                <a:spcPts val="0"/>
              </a:spcAft>
              <a:buClr>
                <a:srgbClr val="1CACE3"/>
              </a:buClr>
              <a:buFont typeface="Brush Script MT" pitchFamily="66" charset="0"/>
              <a:buNone/>
              <a:defRPr/>
            </a:pPr>
            <a:r>
              <a:rPr lang="he-IL" sz="2000" spc="300" dirty="0">
                <a:solidFill>
                  <a:prstClr val="black"/>
                </a:solidFill>
                <a:latin typeface="Guttman Yad-Brush" panose="02010401010101010101" pitchFamily="2" charset="-79"/>
                <a:cs typeface="Guttman Yad-Brush" panose="02010401010101010101" pitchFamily="2" charset="-79"/>
              </a:rPr>
              <a:t>חונך </a:t>
            </a:r>
            <a:br>
              <a:rPr lang="en-US" sz="2000" spc="300" dirty="0">
                <a:solidFill>
                  <a:prstClr val="black"/>
                </a:solidFill>
                <a:latin typeface="Guttman Yad-Brush" panose="02010401010101010101" pitchFamily="2" charset="-79"/>
                <a:cs typeface="Guttman Yad-Brush" panose="02010401010101010101" pitchFamily="2" charset="-79"/>
              </a:rPr>
            </a:br>
            <a:r>
              <a:rPr lang="he-IL" sz="1200" spc="300" dirty="0">
                <a:solidFill>
                  <a:prstClr val="black"/>
                </a:solidFill>
                <a:latin typeface="Guttman Yad-Brush" panose="02010401010101010101" pitchFamily="2" charset="-79"/>
                <a:cs typeface="Guttman Yad-Brush" panose="02010401010101010101" pitchFamily="2" charset="-79"/>
              </a:rPr>
              <a:t>(מלווה למידה)</a:t>
            </a:r>
            <a:endParaRPr lang="he-IL" sz="1600" spc="300" dirty="0">
              <a:solidFill>
                <a:prstClr val="black"/>
              </a:solidFill>
              <a:latin typeface="Guttman Yad-Brush" panose="02010401010101010101" pitchFamily="2" charset="-79"/>
              <a:cs typeface="Guttman Yad-Brush" panose="02010401010101010101" pitchFamily="2" charset="-79"/>
            </a:endParaRPr>
          </a:p>
        </p:txBody>
      </p:sp>
      <p:pic>
        <p:nvPicPr>
          <p:cNvPr id="27"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9496" y="1584176"/>
            <a:ext cx="2890895"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מציין מיקום תוכן 2"/>
          <p:cNvSpPr txBox="1">
            <a:spLocks/>
          </p:cNvSpPr>
          <p:nvPr/>
        </p:nvSpPr>
        <p:spPr bwMode="auto">
          <a:xfrm>
            <a:off x="6145237" y="2304256"/>
            <a:ext cx="2369191" cy="1747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None/>
            </a:pPr>
            <a:r>
              <a:rPr lang="he-IL" altLang="he-IL" sz="1400" b="1" dirty="0">
                <a:latin typeface="David" panose="020E0502060401010101" pitchFamily="34" charset="-79"/>
                <a:cs typeface="David" panose="020E0502060401010101" pitchFamily="34" charset="-79"/>
              </a:rPr>
              <a:t>ריכוז ותיאום </a:t>
            </a:r>
            <a:r>
              <a:rPr lang="he-IL" altLang="he-IL" sz="1400" b="1" u="sng" dirty="0">
                <a:latin typeface="David" panose="020E0502060401010101" pitchFamily="34" charset="-79"/>
                <a:cs typeface="David" panose="020E0502060401010101" pitchFamily="34" charset="-79"/>
              </a:rPr>
              <a:t>ציר</a:t>
            </a:r>
            <a:r>
              <a:rPr lang="en-US" altLang="he-IL" sz="1400" b="1" u="sng" dirty="0">
                <a:latin typeface="David" panose="020E0502060401010101" pitchFamily="34" charset="-79"/>
                <a:cs typeface="David" panose="020E0502060401010101" pitchFamily="34" charset="-79"/>
              </a:rPr>
              <a:t>/</a:t>
            </a:r>
            <a:r>
              <a:rPr lang="he-IL" altLang="he-IL" sz="1400" b="1" u="sng" dirty="0">
                <a:latin typeface="David" panose="020E0502060401010101" pitchFamily="34" charset="-79"/>
                <a:cs typeface="David" panose="020E0502060401010101" pitchFamily="34" charset="-79"/>
              </a:rPr>
              <a:t>ים </a:t>
            </a:r>
            <a:r>
              <a:rPr lang="he-IL" altLang="he-IL" sz="1400" b="1" dirty="0" err="1">
                <a:latin typeface="David" panose="020E0502060401010101" pitchFamily="34" charset="-79"/>
                <a:cs typeface="David" panose="020E0502060401010101" pitchFamily="34" charset="-79"/>
              </a:rPr>
              <a:t>הבטל"ם</a:t>
            </a:r>
            <a:r>
              <a:rPr lang="he-IL" altLang="he-IL" sz="1400" b="1" dirty="0">
                <a:latin typeface="David" panose="020E0502060401010101" pitchFamily="34" charset="-79"/>
                <a:cs typeface="David" panose="020E0502060401010101" pitchFamily="34" charset="-79"/>
              </a:rPr>
              <a:t> מתוך הבנת מכלול </a:t>
            </a:r>
            <a:r>
              <a:rPr lang="he-IL" altLang="he-IL" sz="1400" b="1" dirty="0" err="1">
                <a:latin typeface="David" panose="020E0502060401010101" pitchFamily="34" charset="-79"/>
                <a:cs typeface="David" panose="020E0502060401010101" pitchFamily="34" charset="-79"/>
              </a:rPr>
              <a:t>הבטל"ם</a:t>
            </a:r>
            <a:r>
              <a:rPr lang="he-IL" altLang="he-IL" sz="1400" b="1" dirty="0">
                <a:latin typeface="David" panose="020E0502060401010101" pitchFamily="34" charset="-79"/>
                <a:cs typeface="David" panose="020E0502060401010101" pitchFamily="34" charset="-79"/>
              </a:rPr>
              <a:t> וניסיון בהתנהלות </a:t>
            </a:r>
            <a:r>
              <a:rPr lang="he-IL" altLang="he-IL" sz="1400" dirty="0">
                <a:latin typeface="David" panose="020E0502060401010101" pitchFamily="34" charset="-79"/>
                <a:cs typeface="David" panose="020E0502060401010101" pitchFamily="34" charset="-79"/>
              </a:rPr>
              <a:t>שנת המב"ל </a:t>
            </a:r>
          </a:p>
          <a:p>
            <a:pPr marL="0" indent="0">
              <a:lnSpc>
                <a:spcPct val="150000"/>
              </a:lnSpc>
              <a:buFont typeface="Wingdings" pitchFamily="2" charset="2"/>
              <a:buNone/>
            </a:pPr>
            <a:r>
              <a:rPr lang="he-IL" altLang="he-IL" sz="1400" b="1" u="sng" dirty="0">
                <a:latin typeface="David" panose="020E0502060401010101" pitchFamily="34" charset="-79"/>
                <a:cs typeface="David" panose="020E0502060401010101" pitchFamily="34" charset="-79"/>
              </a:rPr>
              <a:t>הובלת חברי הקורס </a:t>
            </a:r>
            <a:r>
              <a:rPr lang="he-IL" altLang="he-IL" sz="1400" b="1" dirty="0">
                <a:latin typeface="David" panose="020E0502060401010101" pitchFamily="34" charset="-79"/>
                <a:cs typeface="David" panose="020E0502060401010101" pitchFamily="34" charset="-79"/>
              </a:rPr>
              <a:t>לעמידה בדרישות </a:t>
            </a:r>
            <a:r>
              <a:rPr lang="he-IL" altLang="he-IL" sz="1400" dirty="0">
                <a:latin typeface="David" panose="020E0502060401010101" pitchFamily="34" charset="-79"/>
                <a:cs typeface="David" panose="020E0502060401010101" pitchFamily="34" charset="-79"/>
              </a:rPr>
              <a:t>ע"פ התוכנית המוגדרת</a:t>
            </a:r>
          </a:p>
          <a:p>
            <a:pPr marL="0" indent="0">
              <a:lnSpc>
                <a:spcPct val="150000"/>
              </a:lnSpc>
              <a:buFont typeface="Wingdings" pitchFamily="2" charset="2"/>
              <a:buNone/>
            </a:pPr>
            <a:endParaRPr lang="he-IL" altLang="he-IL" sz="1600" dirty="0">
              <a:latin typeface="David" panose="020E0502060401010101" pitchFamily="34" charset="-79"/>
              <a:cs typeface="David" panose="020E0502060401010101" pitchFamily="34" charset="-79"/>
            </a:endParaRPr>
          </a:p>
        </p:txBody>
      </p:sp>
      <p:sp>
        <p:nvSpPr>
          <p:cNvPr id="29" name="מציין מיקום תוכן 2"/>
          <p:cNvSpPr txBox="1">
            <a:spLocks/>
          </p:cNvSpPr>
          <p:nvPr/>
        </p:nvSpPr>
        <p:spPr>
          <a:xfrm rot="18468">
            <a:off x="6053288" y="1839678"/>
            <a:ext cx="2747963" cy="457200"/>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fontAlgn="auto">
              <a:spcAft>
                <a:spcPts val="0"/>
              </a:spcAft>
              <a:buClr>
                <a:srgbClr val="1CACE3"/>
              </a:buClr>
              <a:buFont typeface="Brush Script MT" pitchFamily="66" charset="0"/>
              <a:buNone/>
              <a:defRPr/>
            </a:pPr>
            <a:r>
              <a:rPr lang="he-IL" sz="1800" spc="300" dirty="0">
                <a:solidFill>
                  <a:prstClr val="black"/>
                </a:solidFill>
                <a:latin typeface="Guttman Yad-Brush" panose="02010401010101010101" pitchFamily="2" charset="-79"/>
                <a:cs typeface="Guttman Yad-Brush" panose="02010401010101010101" pitchFamily="2" charset="-79"/>
              </a:rPr>
              <a:t>מדריך</a:t>
            </a:r>
            <a:r>
              <a:rPr lang="en-US" sz="1800" spc="300" dirty="0">
                <a:solidFill>
                  <a:prstClr val="black"/>
                </a:solidFill>
                <a:latin typeface="Guttman Yad-Brush" panose="02010401010101010101" pitchFamily="2" charset="-79"/>
                <a:cs typeface="Guttman Yad-Brush" panose="02010401010101010101" pitchFamily="2" charset="-79"/>
              </a:rPr>
              <a:t>/</a:t>
            </a:r>
            <a:r>
              <a:rPr lang="he-IL" sz="1800" spc="300" dirty="0">
                <a:solidFill>
                  <a:prstClr val="black"/>
                </a:solidFill>
                <a:latin typeface="Guttman Yad-Brush" panose="02010401010101010101" pitchFamily="2" charset="-79"/>
                <a:cs typeface="Guttman Yad-Brush" panose="02010401010101010101" pitchFamily="2" charset="-79"/>
              </a:rPr>
              <a:t> מתאם הדרכה אסטרטגי</a:t>
            </a:r>
            <a:endParaRPr lang="he-IL" sz="2000" spc="300" dirty="0">
              <a:solidFill>
                <a:prstClr val="black"/>
              </a:solidFill>
              <a:latin typeface="Guttman Yad-Brush" panose="02010401010101010101" pitchFamily="2" charset="-79"/>
              <a:cs typeface="Guttman Yad-Brush" panose="02010401010101010101" pitchFamily="2" charset="-79"/>
            </a:endParaRPr>
          </a:p>
        </p:txBody>
      </p:sp>
      <p:pic>
        <p:nvPicPr>
          <p:cNvPr id="31"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577" y="4248472"/>
            <a:ext cx="2890895"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מציין מיקום תוכן 2"/>
          <p:cNvSpPr txBox="1">
            <a:spLocks/>
          </p:cNvSpPr>
          <p:nvPr/>
        </p:nvSpPr>
        <p:spPr bwMode="auto">
          <a:xfrm>
            <a:off x="6145237" y="4968552"/>
            <a:ext cx="2381915" cy="1747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Font typeface="Wingdings" pitchFamily="2" charset="2"/>
              <a:buNone/>
            </a:pPr>
            <a:r>
              <a:rPr lang="he-IL" altLang="he-IL" sz="1400" b="1" dirty="0">
                <a:latin typeface="David" panose="020E0502060401010101" pitchFamily="34" charset="-79"/>
                <a:cs typeface="David" panose="020E0502060401010101" pitchFamily="34" charset="-79"/>
              </a:rPr>
              <a:t>הובלת ציר </a:t>
            </a:r>
            <a:r>
              <a:rPr lang="he-IL" altLang="he-IL" sz="1400" b="1" dirty="0" err="1">
                <a:latin typeface="David" panose="020E0502060401010101" pitchFamily="34" charset="-79"/>
                <a:cs typeface="David" panose="020E0502060401010101" pitchFamily="34" charset="-79"/>
              </a:rPr>
              <a:t>בטל"ם</a:t>
            </a:r>
            <a:r>
              <a:rPr lang="he-IL" altLang="he-IL" sz="1400" b="1" dirty="0">
                <a:latin typeface="David" panose="020E0502060401010101" pitchFamily="34" charset="-79"/>
                <a:cs typeface="David" panose="020E0502060401010101" pitchFamily="34" charset="-79"/>
              </a:rPr>
              <a:t> וביצוע הוראה</a:t>
            </a:r>
            <a:r>
              <a:rPr lang="en-US" altLang="he-IL" sz="1400" b="1" dirty="0">
                <a:latin typeface="David" panose="020E0502060401010101" pitchFamily="34" charset="-79"/>
                <a:cs typeface="David" panose="020E0502060401010101" pitchFamily="34" charset="-79"/>
              </a:rPr>
              <a:t>/</a:t>
            </a:r>
            <a:r>
              <a:rPr lang="he-IL" altLang="he-IL" sz="1400" b="1" dirty="0">
                <a:latin typeface="David" panose="020E0502060401010101" pitchFamily="34" charset="-79"/>
                <a:cs typeface="David" panose="020E0502060401010101" pitchFamily="34" charset="-79"/>
              </a:rPr>
              <a:t> תרגול</a:t>
            </a:r>
            <a:r>
              <a:rPr lang="en-US" altLang="he-IL" sz="1400" b="1" dirty="0">
                <a:latin typeface="David" panose="020E0502060401010101" pitchFamily="34" charset="-79"/>
                <a:cs typeface="David" panose="020E0502060401010101" pitchFamily="34" charset="-79"/>
              </a:rPr>
              <a:t>/</a:t>
            </a:r>
            <a:r>
              <a:rPr lang="he-IL" altLang="he-IL" sz="1400" b="1" dirty="0">
                <a:latin typeface="David" panose="020E0502060401010101" pitchFamily="34" charset="-79"/>
                <a:cs typeface="David" panose="020E0502060401010101" pitchFamily="34" charset="-79"/>
              </a:rPr>
              <a:t> מחקר </a:t>
            </a:r>
            <a:r>
              <a:rPr lang="he-IL" altLang="he-IL" sz="1400" dirty="0">
                <a:latin typeface="David" panose="020E0502060401010101" pitchFamily="34" charset="-79"/>
                <a:cs typeface="David" panose="020E0502060401010101" pitchFamily="34" charset="-79"/>
              </a:rPr>
              <a:t>בתחום זה במכללה</a:t>
            </a:r>
          </a:p>
          <a:p>
            <a:pPr marL="0" indent="0">
              <a:lnSpc>
                <a:spcPct val="150000"/>
              </a:lnSpc>
              <a:buFont typeface="Wingdings" pitchFamily="2" charset="2"/>
              <a:buNone/>
            </a:pPr>
            <a:r>
              <a:rPr lang="he-IL" altLang="he-IL" sz="1400" b="1" dirty="0">
                <a:latin typeface="David" panose="020E0502060401010101" pitchFamily="34" charset="-79"/>
                <a:cs typeface="David" panose="020E0502060401010101" pitchFamily="34" charset="-79"/>
              </a:rPr>
              <a:t>הובלת </a:t>
            </a:r>
            <a:r>
              <a:rPr lang="he-IL" altLang="he-IL" sz="1400" b="1" u="sng" dirty="0">
                <a:latin typeface="David" panose="020E0502060401010101" pitchFamily="34" charset="-79"/>
                <a:cs typeface="David" panose="020E0502060401010101" pitchFamily="34" charset="-79"/>
              </a:rPr>
              <a:t>חברי הקורס</a:t>
            </a:r>
            <a:r>
              <a:rPr lang="he-IL" altLang="he-IL" sz="1400" b="1" dirty="0">
                <a:latin typeface="David" panose="020E0502060401010101" pitchFamily="34" charset="-79"/>
                <a:cs typeface="David" panose="020E0502060401010101" pitchFamily="34" charset="-79"/>
              </a:rPr>
              <a:t> ו</a:t>
            </a:r>
            <a:r>
              <a:rPr lang="he-IL" altLang="he-IL" sz="1400" b="1" u="sng" dirty="0">
                <a:latin typeface="David" panose="020E0502060401010101" pitchFamily="34" charset="-79"/>
                <a:cs typeface="David" panose="020E0502060401010101" pitchFamily="34" charset="-79"/>
              </a:rPr>
              <a:t>קב' למידה ייעודיות</a:t>
            </a:r>
            <a:r>
              <a:rPr lang="he-IL" altLang="he-IL" sz="1400" dirty="0">
                <a:latin typeface="David" panose="020E0502060401010101" pitchFamily="34" charset="-79"/>
                <a:cs typeface="David" panose="020E0502060401010101" pitchFamily="34" charset="-79"/>
              </a:rPr>
              <a:t> במב"ל ע"פ תכני הציר שבהובלתו</a:t>
            </a:r>
          </a:p>
        </p:txBody>
      </p:sp>
      <p:sp>
        <p:nvSpPr>
          <p:cNvPr id="33" name="מציין מיקום תוכן 2"/>
          <p:cNvSpPr txBox="1">
            <a:spLocks/>
          </p:cNvSpPr>
          <p:nvPr/>
        </p:nvSpPr>
        <p:spPr>
          <a:xfrm rot="18468">
            <a:off x="6013369" y="4503974"/>
            <a:ext cx="2747963" cy="457200"/>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fontAlgn="auto">
              <a:spcAft>
                <a:spcPts val="0"/>
              </a:spcAft>
              <a:buClr>
                <a:srgbClr val="1CACE3"/>
              </a:buClr>
              <a:buFont typeface="Brush Script MT" pitchFamily="66" charset="0"/>
              <a:buNone/>
              <a:defRPr/>
            </a:pPr>
            <a:r>
              <a:rPr lang="he-IL" sz="2000" spc="300" dirty="0">
                <a:solidFill>
                  <a:prstClr val="black"/>
                </a:solidFill>
                <a:latin typeface="Guttman Yad-Brush" panose="02010401010101010101" pitchFamily="2" charset="-79"/>
                <a:cs typeface="Guttman Yad-Brush" panose="02010401010101010101" pitchFamily="2" charset="-79"/>
              </a:rPr>
              <a:t>מומחה תוכן </a:t>
            </a:r>
            <a:r>
              <a:rPr lang="he-IL" sz="1600" spc="300" dirty="0">
                <a:solidFill>
                  <a:prstClr val="black"/>
                </a:solidFill>
                <a:latin typeface="Times New Roman" panose="02020603050405020304" pitchFamily="18" charset="0"/>
                <a:cs typeface="Times New Roman" panose="02020603050405020304" pitchFamily="18" charset="0"/>
              </a:rPr>
              <a:t>(</a:t>
            </a:r>
            <a:r>
              <a:rPr lang="en-US" sz="1600" spc="300" dirty="0">
                <a:solidFill>
                  <a:prstClr val="black"/>
                </a:solidFill>
                <a:latin typeface="Times New Roman" panose="02020603050405020304" pitchFamily="18" charset="0"/>
                <a:cs typeface="Times New Roman" panose="02020603050405020304" pitchFamily="18" charset="0"/>
              </a:rPr>
              <a:t>Faculty</a:t>
            </a:r>
            <a:r>
              <a:rPr lang="he-IL" sz="1600" spc="300" dirty="0">
                <a:solidFill>
                  <a:prstClr val="black"/>
                </a:solidFill>
                <a:latin typeface="Times New Roman" panose="02020603050405020304" pitchFamily="18" charset="0"/>
                <a:cs typeface="Times New Roman" panose="02020603050405020304" pitchFamily="18" charset="0"/>
              </a:rPr>
              <a:t>)</a:t>
            </a:r>
            <a:endParaRPr lang="he-IL" sz="1800" spc="300" dirty="0">
              <a:solidFill>
                <a:prstClr val="black"/>
              </a:solidFill>
              <a:latin typeface="Guttman Yad-Brush" panose="02010401010101010101" pitchFamily="2" charset="-79"/>
              <a:cs typeface="Guttman Yad-Brush" panose="02010401010101010101" pitchFamily="2" charset="-79"/>
            </a:endParaRPr>
          </a:p>
        </p:txBody>
      </p:sp>
      <p:pic>
        <p:nvPicPr>
          <p:cNvPr id="34"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21088"/>
            <a:ext cx="2890895" cy="27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מציין מיקום תוכן 2"/>
          <p:cNvSpPr txBox="1">
            <a:spLocks/>
          </p:cNvSpPr>
          <p:nvPr/>
        </p:nvSpPr>
        <p:spPr bwMode="auto">
          <a:xfrm>
            <a:off x="348180" y="4941168"/>
            <a:ext cx="2304256" cy="17475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Font typeface="Wingdings" pitchFamily="2" charset="2"/>
              <a:buNone/>
            </a:pPr>
            <a:r>
              <a:rPr lang="he-IL" altLang="he-IL" sz="1400" dirty="0">
                <a:latin typeface="David" panose="020E0502060401010101" pitchFamily="34" charset="-79"/>
                <a:cs typeface="David" panose="020E0502060401010101" pitchFamily="34" charset="-79"/>
              </a:rPr>
              <a:t>בכיר</a:t>
            </a:r>
            <a:r>
              <a:rPr lang="en-US" altLang="he-IL" sz="1400" dirty="0">
                <a:latin typeface="David" panose="020E0502060401010101" pitchFamily="34" charset="-79"/>
                <a:cs typeface="David" panose="020E0502060401010101" pitchFamily="34" charset="-79"/>
              </a:rPr>
              <a:t>/</a:t>
            </a:r>
            <a:r>
              <a:rPr lang="he-IL" altLang="he-IL" sz="1400" dirty="0">
                <a:latin typeface="David" panose="020E0502060401010101" pitchFamily="34" charset="-79"/>
                <a:cs typeface="David" panose="020E0502060401010101" pitchFamily="34" charset="-79"/>
              </a:rPr>
              <a:t> 'לשעבר', המלווה מניסיונו העשיר את החניך על פני מספר פגישות</a:t>
            </a:r>
          </a:p>
        </p:txBody>
      </p:sp>
      <p:sp>
        <p:nvSpPr>
          <p:cNvPr id="36" name="מציין מיקום תוכן 2"/>
          <p:cNvSpPr txBox="1">
            <a:spLocks/>
          </p:cNvSpPr>
          <p:nvPr/>
        </p:nvSpPr>
        <p:spPr>
          <a:xfrm rot="18468">
            <a:off x="191296" y="4476590"/>
            <a:ext cx="2747963" cy="457200"/>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fontAlgn="auto">
              <a:spcAft>
                <a:spcPts val="0"/>
              </a:spcAft>
              <a:buClr>
                <a:srgbClr val="1CACE3"/>
              </a:buClr>
              <a:buFont typeface="Brush Script MT" pitchFamily="66" charset="0"/>
              <a:buNone/>
              <a:defRPr/>
            </a:pPr>
            <a:r>
              <a:rPr lang="he-IL" sz="2000" spc="300" dirty="0">
                <a:solidFill>
                  <a:prstClr val="black"/>
                </a:solidFill>
                <a:latin typeface="Guttman Yad-Brush" panose="02010401010101010101" pitchFamily="2" charset="-79"/>
                <a:cs typeface="Guttman Yad-Brush" panose="02010401010101010101" pitchFamily="2" charset="-79"/>
              </a:rPr>
              <a:t>מנטור חיצוני </a:t>
            </a:r>
            <a:r>
              <a:rPr lang="he-IL" sz="1200" spc="300" dirty="0">
                <a:solidFill>
                  <a:prstClr val="black"/>
                </a:solidFill>
                <a:latin typeface="Guttman Yad-Brush" panose="02010401010101010101" pitchFamily="2" charset="-79"/>
                <a:cs typeface="Guttman Yad-Brush" panose="02010401010101010101" pitchFamily="2" charset="-79"/>
              </a:rPr>
              <a:t>(בנוסף למדריך)</a:t>
            </a:r>
          </a:p>
        </p:txBody>
      </p:sp>
      <p:sp>
        <p:nvSpPr>
          <p:cNvPr id="2" name="פיצוץ 2 1"/>
          <p:cNvSpPr/>
          <p:nvPr/>
        </p:nvSpPr>
        <p:spPr>
          <a:xfrm>
            <a:off x="2196101" y="1340856"/>
            <a:ext cx="1224000" cy="792000"/>
          </a:xfrm>
          <a:prstGeom prst="irregularSeal2">
            <a:avLst/>
          </a:prstGeom>
        </p:spPr>
        <p:style>
          <a:lnRef idx="0">
            <a:schemeClr val="accent1"/>
          </a:lnRef>
          <a:fillRef idx="3">
            <a:schemeClr val="accent1"/>
          </a:fillRef>
          <a:effectRef idx="3">
            <a:schemeClr val="accent1"/>
          </a:effectRef>
          <a:fontRef idx="minor">
            <a:schemeClr val="lt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מערכת הפעלה</a:t>
            </a:r>
          </a:p>
        </p:txBody>
      </p:sp>
      <p:sp>
        <p:nvSpPr>
          <p:cNvPr id="26" name="פיצוץ 2 25"/>
          <p:cNvSpPr/>
          <p:nvPr/>
        </p:nvSpPr>
        <p:spPr>
          <a:xfrm>
            <a:off x="5033392" y="1445439"/>
            <a:ext cx="1008112" cy="751193"/>
          </a:xfrm>
          <a:prstGeom prst="irregularSeal2">
            <a:avLst/>
          </a:prstGeom>
        </p:spPr>
        <p:style>
          <a:lnRef idx="0">
            <a:schemeClr val="accent1"/>
          </a:lnRef>
          <a:fillRef idx="3">
            <a:schemeClr val="accent1"/>
          </a:fillRef>
          <a:effectRef idx="3">
            <a:schemeClr val="accent1"/>
          </a:effectRef>
          <a:fontRef idx="minor">
            <a:schemeClr val="lt1"/>
          </a:fontRef>
        </p:style>
        <p:txBody>
          <a:bodyPr lIns="0" tIns="0" rIns="0" bIns="0" rtlCol="1" anchor="ctr"/>
          <a:lstStyle/>
          <a:p>
            <a:pPr algn="ctr"/>
            <a:r>
              <a:rPr lang="en-US" sz="1400" dirty="0" err="1">
                <a:latin typeface="Times New Roman" panose="02020603050405020304" pitchFamily="18" charset="0"/>
                <a:cs typeface="Times New Roman" panose="02020603050405020304" pitchFamily="18" charset="0"/>
              </a:rPr>
              <a:t>Waze</a:t>
            </a:r>
            <a:endParaRPr lang="he-IL" sz="1400" dirty="0">
              <a:latin typeface="Times New Roman" panose="02020603050405020304" pitchFamily="18" charset="0"/>
              <a:cs typeface="Times New Roman" panose="02020603050405020304" pitchFamily="18" charset="0"/>
            </a:endParaRPr>
          </a:p>
        </p:txBody>
      </p:sp>
      <p:sp>
        <p:nvSpPr>
          <p:cNvPr id="30" name="פיצוץ 2 29"/>
          <p:cNvSpPr/>
          <p:nvPr/>
        </p:nvSpPr>
        <p:spPr>
          <a:xfrm>
            <a:off x="8345760" y="1484784"/>
            <a:ext cx="1008112" cy="751193"/>
          </a:xfrm>
          <a:prstGeom prst="irregularSeal2">
            <a:avLst/>
          </a:prstGeom>
        </p:spPr>
        <p:style>
          <a:lnRef idx="0">
            <a:schemeClr val="accent1"/>
          </a:lnRef>
          <a:fillRef idx="3">
            <a:schemeClr val="accent1"/>
          </a:fillRef>
          <a:effectRef idx="3">
            <a:schemeClr val="accent1"/>
          </a:effectRef>
          <a:fontRef idx="minor">
            <a:schemeClr val="lt1"/>
          </a:fontRef>
        </p:style>
        <p:txBody>
          <a:bodyPr lIns="0" tIns="0" rIns="0" bIns="0" rtlCol="1" anchor="ctr"/>
          <a:lstStyle/>
          <a:p>
            <a:pPr algn="ctr"/>
            <a:r>
              <a:rPr lang="he-IL" sz="1400" dirty="0" err="1">
                <a:latin typeface="David" panose="020E0502060401010101" pitchFamily="34" charset="-79"/>
                <a:cs typeface="David" panose="020E0502060401010101" pitchFamily="34" charset="-79"/>
              </a:rPr>
              <a:t>ראוטר</a:t>
            </a:r>
            <a:endParaRPr lang="he-IL" sz="1400" dirty="0">
              <a:latin typeface="David" panose="020E0502060401010101" pitchFamily="34" charset="-79"/>
              <a:cs typeface="David" panose="020E0502060401010101" pitchFamily="34" charset="-79"/>
            </a:endParaRPr>
          </a:p>
        </p:txBody>
      </p:sp>
      <p:sp>
        <p:nvSpPr>
          <p:cNvPr id="37" name="פיצוץ 2 36"/>
          <p:cNvSpPr/>
          <p:nvPr/>
        </p:nvSpPr>
        <p:spPr>
          <a:xfrm>
            <a:off x="8316415" y="4329593"/>
            <a:ext cx="1008112" cy="751193"/>
          </a:xfrm>
          <a:prstGeom prst="irregularSeal2">
            <a:avLst/>
          </a:prstGeom>
        </p:spPr>
        <p:style>
          <a:lnRef idx="0">
            <a:schemeClr val="accent1"/>
          </a:lnRef>
          <a:fillRef idx="3">
            <a:schemeClr val="accent1"/>
          </a:fillRef>
          <a:effectRef idx="3">
            <a:schemeClr val="accent1"/>
          </a:effectRef>
          <a:fontRef idx="minor">
            <a:schemeClr val="lt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ויקי</a:t>
            </a:r>
          </a:p>
        </p:txBody>
      </p:sp>
    </p:spTree>
    <p:extLst>
      <p:ext uri="{BB962C8B-B14F-4D97-AF65-F5344CB8AC3E}">
        <p14:creationId xmlns:p14="http://schemas.microsoft.com/office/powerpoint/2010/main" val="701552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המדריך והצוות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54</a:t>
            </a:fld>
            <a:endParaRPr lang="he-IL" dirty="0"/>
          </a:p>
        </p:txBody>
      </p:sp>
      <p:sp>
        <p:nvSpPr>
          <p:cNvPr id="5" name="מציין מיקום תוכן 4"/>
          <p:cNvSpPr>
            <a:spLocks noGrp="1"/>
          </p:cNvSpPr>
          <p:nvPr>
            <p:ph sz="quarter" idx="1"/>
          </p:nvPr>
        </p:nvSpPr>
        <p:spPr>
          <a:xfrm>
            <a:off x="305817" y="1628800"/>
            <a:ext cx="8586663" cy="4855840"/>
          </a:xfrm>
        </p:spPr>
        <p:txBody>
          <a:bodyPr>
            <a:noAutofit/>
          </a:bodyPr>
          <a:lstStyle/>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ניתוח עיסוקים (כיום)-</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הובלת עיבודי הצוות- בעצמו</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הנחיית חניך לנושא</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הטלת מטלות </a:t>
            </a:r>
            <a:r>
              <a:rPr lang="he-IL" sz="1800" dirty="0" err="1">
                <a:latin typeface="David" panose="020E0502060401010101" pitchFamily="34" charset="-79"/>
                <a:cs typeface="David" panose="020E0502060401010101" pitchFamily="34" charset="-79"/>
              </a:rPr>
              <a:t>קורסיות</a:t>
            </a:r>
            <a:r>
              <a:rPr lang="he-IL" sz="1800" dirty="0">
                <a:latin typeface="David" panose="020E0502060401010101" pitchFamily="34" charset="-79"/>
                <a:cs typeface="David" panose="020E0502060401010101" pitchFamily="34" charset="-79"/>
              </a:rPr>
              <a:t> (</a:t>
            </a:r>
            <a:r>
              <a:rPr lang="he-IL" sz="1800" dirty="0" err="1">
                <a:latin typeface="David" panose="020E0502060401010101" pitchFamily="34" charset="-79"/>
                <a:cs typeface="David" panose="020E0502060401010101" pitchFamily="34" charset="-79"/>
              </a:rPr>
              <a:t>מטריציוני</a:t>
            </a:r>
            <a:r>
              <a:rPr lang="he-IL" sz="1800" dirty="0">
                <a:latin typeface="David" panose="020E0502060401010101" pitchFamily="34" charset="-79"/>
                <a:cs typeface="David" panose="020E0502060401010101" pitchFamily="34" charset="-79"/>
              </a:rPr>
              <a:t> מול מדריכים אחרים)</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ליווי חלקי לעבודת שנתיות</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ניהול מטלות אקדמיות (קשר חלש)</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קיום מפגשים אישיים עם החניכים</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ביצוע הערכה מסכמת לחניך</a:t>
            </a:r>
          </a:p>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דילמות-</a:t>
            </a:r>
          </a:p>
          <a:p>
            <a:pPr fontAlgn="auto">
              <a:spcAft>
                <a:spcPts val="0"/>
              </a:spcAft>
              <a:buClr>
                <a:schemeClr val="accent1">
                  <a:lumMod val="50000"/>
                </a:schemeClr>
              </a:buClr>
              <a:buSzPct val="100000"/>
              <a:buFont typeface="Arial" panose="020B0604020202020204" pitchFamily="34" charset="0"/>
              <a:buChar char="•"/>
              <a:defRPr/>
            </a:pPr>
            <a:r>
              <a:rPr lang="he-IL" sz="1800" b="1" dirty="0">
                <a:latin typeface="David" panose="020E0502060401010101" pitchFamily="34" charset="-79"/>
                <a:cs typeface="David" panose="020E0502060401010101" pitchFamily="34" charset="-79"/>
              </a:rPr>
              <a:t>כיום "הראש בתא"-</a:t>
            </a:r>
            <a:r>
              <a:rPr lang="he-IL" sz="1800" dirty="0">
                <a:latin typeface="David" panose="020E0502060401010101" pitchFamily="34" charset="-79"/>
                <a:cs typeface="David" panose="020E0502060401010101" pitchFamily="34" charset="-79"/>
              </a:rPr>
              <a:t> המדריך עסוק יותר עם הסגל מאשר עם החניכים</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מעבר למודל צוותי- (א) ידרוש הרבה יותר מהמדריך</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ו</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או (ב) ידרוש חיזוק מעטפת (בדומה </a:t>
            </a:r>
            <a:r>
              <a:rPr lang="he-IL" sz="1800" dirty="0" err="1">
                <a:latin typeface="David" panose="020E0502060401010101" pitchFamily="34" charset="-79"/>
                <a:cs typeface="David" panose="020E0502060401010101" pitchFamily="34" charset="-79"/>
              </a:rPr>
              <a:t>למל"צ</a:t>
            </a:r>
            <a:r>
              <a:rPr lang="he-IL" sz="1800" dirty="0">
                <a:latin typeface="David" panose="020E0502060401010101" pitchFamily="34" charset="-79"/>
                <a:cs typeface="David" panose="020E0502060401010101" pitchFamily="34" charset="-79"/>
              </a:rPr>
              <a:t>)</a:t>
            </a:r>
          </a:p>
          <a:p>
            <a:pPr fontAlgn="auto">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חילופי מדריכים בספונטניות</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תכיפות דורש (א) יכולת האצה מ 0-100 מהירה </a:t>
            </a:r>
            <a:r>
              <a:rPr lang="he-IL" sz="1800" dirty="0">
                <a:solidFill>
                  <a:schemeClr val="accent1"/>
                </a:solidFill>
                <a:latin typeface="David" panose="020E0502060401010101" pitchFamily="34" charset="-79"/>
                <a:cs typeface="David" panose="020E0502060401010101" pitchFamily="34" charset="-79"/>
                <a:sym typeface="Wingdings" panose="05000000000000000000" pitchFamily="2" charset="2"/>
              </a:rPr>
              <a:t></a:t>
            </a:r>
            <a:r>
              <a:rPr lang="he-IL" sz="1800" dirty="0">
                <a:latin typeface="David" panose="020E0502060401010101" pitchFamily="34" charset="-79"/>
                <a:cs typeface="David" panose="020E0502060401010101" pitchFamily="34" charset="-79"/>
                <a:sym typeface="Wingdings" panose="05000000000000000000" pitchFamily="2" charset="2"/>
              </a:rPr>
              <a:t> הכשרת המדריך (ב) שינוי מודל כ"א</a:t>
            </a: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74263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המדריך- חסמים</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55</a:t>
            </a:fld>
            <a:endParaRPr lang="he-IL" dirty="0"/>
          </a:p>
        </p:txBody>
      </p:sp>
      <p:sp>
        <p:nvSpPr>
          <p:cNvPr id="5" name="מציין מיקום תוכן 4"/>
          <p:cNvSpPr>
            <a:spLocks noGrp="1"/>
          </p:cNvSpPr>
          <p:nvPr>
            <p:ph sz="quarter" idx="1"/>
          </p:nvPr>
        </p:nvSpPr>
        <p:spPr>
          <a:xfrm>
            <a:off x="305817" y="1628800"/>
            <a:ext cx="8586663" cy="4855840"/>
          </a:xfrm>
        </p:spPr>
        <p:txBody>
          <a:bodyPr>
            <a:noAutofit/>
          </a:bodyPr>
          <a:lstStyle/>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הגעה לתקופה קצרה</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מתחלפים במפתיע</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לא באמת מומחי תוכן, וללא הכרה אקדמית (אולי כמתרגלים)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ללא יכולות פיקוד משמעותיות (לאור מאפייני חניכי מב"ל)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כמות מדריכים לא ברורה- תלוית רצון טוב של ארגונים שולחים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פער מקצועי בהנחיית קבוצות וליווי אישי של חניכים לאורך תקופת זמן ארוכה ומשמעותית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800" dirty="0">
                <a:latin typeface="David" panose="020E0502060401010101" pitchFamily="34" charset="-79"/>
                <a:cs typeface="David" panose="020E0502060401010101" pitchFamily="34" charset="-79"/>
              </a:rPr>
              <a:t>יתכן קושי בהובלת קבוצה של דוברי אנגלית (בינלאומיים)</a:t>
            </a:r>
          </a:p>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תפקידים נוספים לבחינה בהקשר למדריך-</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מפקד מב"ל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מד"ר</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מרכז מחקר מב"ל</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66723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המדריך- מודל פעולה רצוי</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pPr>
                <a:defRPr/>
              </a:pPr>
              <a:t>56</a:t>
            </a:fld>
            <a:endParaRPr lang="he-IL" dirty="0"/>
          </a:p>
        </p:txBody>
      </p:sp>
      <p:graphicFrame>
        <p:nvGraphicFramePr>
          <p:cNvPr id="3" name="דיאגרמה 2"/>
          <p:cNvGraphicFramePr/>
          <p:nvPr>
            <p:extLst/>
          </p:nvPr>
        </p:nvGraphicFramePr>
        <p:xfrm>
          <a:off x="1257233" y="1959362"/>
          <a:ext cx="6648400"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083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המדריך- כיווני פעולה למ"ד</a:t>
            </a:r>
            <a:endParaRPr lang="he-IL" sz="1800"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pPr>
                <a:defRPr/>
              </a:pPr>
              <a:t>57</a:t>
            </a:fld>
            <a:endParaRPr lang="he-IL" dirty="0"/>
          </a:p>
        </p:txBody>
      </p:sp>
      <p:sp>
        <p:nvSpPr>
          <p:cNvPr id="5" name="מציין מיקום תוכן 4"/>
          <p:cNvSpPr>
            <a:spLocks noGrp="1"/>
          </p:cNvSpPr>
          <p:nvPr>
            <p:ph sz="quarter" idx="1"/>
          </p:nvPr>
        </p:nvSpPr>
        <p:spPr>
          <a:xfrm>
            <a:off x="107504" y="1741512"/>
            <a:ext cx="8658671" cy="3847728"/>
          </a:xfrm>
        </p:spPr>
        <p:txBody>
          <a:bodyPr>
            <a:noAutofit/>
          </a:bodyPr>
          <a:lstStyle/>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2000" dirty="0">
                <a:latin typeface="David" panose="020E0502060401010101" pitchFamily="34" charset="-79"/>
                <a:cs typeface="David" panose="020E0502060401010101" pitchFamily="34" charset="-79"/>
              </a:rPr>
              <a:t>חיזוק האחריות על הציר המקצועי אותו מוביל המדריך</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2000" dirty="0">
                <a:latin typeface="David" panose="020E0502060401010101" pitchFamily="34" charset="-79"/>
                <a:cs typeface="David" panose="020E0502060401010101" pitchFamily="34" charset="-79"/>
              </a:rPr>
              <a:t>שכלול ההבנה האסטרטגית שתיצור יתרון יחסי</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2000" dirty="0">
                <a:latin typeface="David" panose="020E0502060401010101" pitchFamily="34" charset="-79"/>
                <a:cs typeface="David" panose="020E0502060401010101" pitchFamily="34" charset="-79"/>
              </a:rPr>
              <a:t>הגדלת משך הזמן של למידה בצוות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2000" dirty="0">
                <a:latin typeface="David" panose="020E0502060401010101" pitchFamily="34" charset="-79"/>
                <a:cs typeface="David" panose="020E0502060401010101" pitchFamily="34" charset="-79"/>
              </a:rPr>
              <a:t>איזון בין הצבת גבולות ליצירת אווירת למידה טובה במב"ל</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2000" dirty="0">
                <a:latin typeface="David" panose="020E0502060401010101" pitchFamily="34" charset="-79"/>
                <a:cs typeface="David" panose="020E0502060401010101" pitchFamily="34" charset="-79"/>
              </a:rPr>
              <a:t>השפעת המדריך על המליאה כולה</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2000" dirty="0">
                <a:latin typeface="David" panose="020E0502060401010101" pitchFamily="34" charset="-79"/>
                <a:cs typeface="David" panose="020E0502060401010101" pitchFamily="34" charset="-79"/>
              </a:rPr>
              <a:t>שיקוף משימות הסגל לחניכים</a:t>
            </a:r>
          </a:p>
          <a:p>
            <a:pPr lvl="0" fontAlgn="auto">
              <a:lnSpc>
                <a:spcPct val="150000"/>
              </a:lnSpc>
              <a:spcAft>
                <a:spcPts val="0"/>
              </a:spcAft>
              <a:buClr>
                <a:schemeClr val="accent1">
                  <a:lumMod val="50000"/>
                </a:schemeClr>
              </a:buClr>
              <a:buSzPct val="100000"/>
              <a:buFont typeface="Arial" panose="020B0604020202020204" pitchFamily="34" charset="0"/>
              <a:buChar char="•"/>
              <a:defRPr/>
            </a:pPr>
            <a:r>
              <a:rPr lang="he-IL" sz="2000" dirty="0">
                <a:latin typeface="David" panose="020E0502060401010101" pitchFamily="34" charset="-79"/>
                <a:cs typeface="David" panose="020E0502060401010101" pitchFamily="34" charset="-79"/>
              </a:rPr>
              <a:t>השפעות א-פורמליות: התערבויות, שיחות</a:t>
            </a:r>
          </a:p>
          <a:p>
            <a:pPr lvl="0" fontAlgn="auto">
              <a:lnSpc>
                <a:spcPct val="150000"/>
              </a:lnSpc>
              <a:spcAft>
                <a:spcPts val="0"/>
              </a:spcAft>
              <a:buClr>
                <a:schemeClr val="accent1">
                  <a:lumMod val="50000"/>
                </a:schemeClr>
              </a:buClr>
              <a:buSzPct val="100000"/>
              <a:buFont typeface="Arial" panose="020B0604020202020204" pitchFamily="34" charset="0"/>
              <a:buChar char="•"/>
              <a:defRPr/>
            </a:pPr>
            <a:endParaRPr lang="he-IL" sz="20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6" name="מלבן מעוגל 5"/>
          <p:cNvSpPr/>
          <p:nvPr/>
        </p:nvSpPr>
        <p:spPr>
          <a:xfrm>
            <a:off x="899592" y="5667280"/>
            <a:ext cx="7337033" cy="93600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lnSpc>
                <a:spcPct val="150000"/>
              </a:lnSpc>
            </a:pPr>
            <a:r>
              <a:rPr lang="he-IL" b="1" dirty="0">
                <a:latin typeface="David" panose="020E0502060401010101" pitchFamily="34" charset="-79"/>
                <a:cs typeface="David" panose="020E0502060401010101" pitchFamily="34" charset="-79"/>
              </a:rPr>
              <a:t>מפקד </a:t>
            </a:r>
            <a:r>
              <a:rPr lang="he-IL" b="1" dirty="0" err="1">
                <a:latin typeface="David" panose="020E0502060401010101" pitchFamily="34" charset="-79"/>
                <a:cs typeface="David" panose="020E0502060401010101" pitchFamily="34" charset="-79"/>
              </a:rPr>
              <a:t>המב"ל</a:t>
            </a:r>
            <a:r>
              <a:rPr lang="he-IL" b="1" dirty="0">
                <a:latin typeface="David" panose="020E0502060401010101" pitchFamily="34" charset="-79"/>
                <a:cs typeface="David" panose="020E0502060401010101" pitchFamily="34" charset="-79"/>
              </a:rPr>
              <a:t> הוא </a:t>
            </a: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האחראי על הלמידה של הקורס במליאה </a:t>
            </a:r>
          </a:p>
          <a:p>
            <a:pPr algn="ctr">
              <a:lnSpc>
                <a:spcPct val="150000"/>
              </a:lnSpc>
            </a:pPr>
            <a:r>
              <a:rPr lang="he-IL" b="1" dirty="0">
                <a:latin typeface="David" panose="020E0502060401010101" pitchFamily="34" charset="-79"/>
                <a:cs typeface="David" panose="020E0502060401010101" pitchFamily="34" charset="-79"/>
              </a:rPr>
              <a:t>(בדומה לאחריות המדריך בסביבת הצוות)</a:t>
            </a: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51734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קוד אתי מב"ל- למדריך</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58</a:t>
            </a:fld>
            <a:endParaRPr lang="he-IL" dirty="0"/>
          </a:p>
        </p:txBody>
      </p:sp>
      <p:sp>
        <p:nvSpPr>
          <p:cNvPr id="5" name="מציין מיקום תוכן 4"/>
          <p:cNvSpPr>
            <a:spLocks noGrp="1"/>
          </p:cNvSpPr>
          <p:nvPr>
            <p:ph sz="quarter" idx="1"/>
          </p:nvPr>
        </p:nvSpPr>
        <p:spPr>
          <a:xfrm>
            <a:off x="612774" y="1412776"/>
            <a:ext cx="8279705" cy="5445224"/>
          </a:xfrm>
        </p:spPr>
        <p:txBody>
          <a:bodyPr>
            <a:noAutofit/>
          </a:bodyPr>
          <a:lstStyle/>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כללים: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החניך במרכז </a:t>
            </a:r>
            <a:r>
              <a:rPr lang="he-IL" sz="1400" dirty="0">
                <a:latin typeface="David" panose="020E0502060401010101" pitchFamily="34" charset="-79"/>
                <a:cs typeface="David" panose="020E0502060401010101" pitchFamily="34" charset="-79"/>
              </a:rPr>
              <a:t>הוא עקרון הפעולה הראשון וגוזר את דפוסי הפעולה של המדריך, זאת עם הרצון של המדריך לצאת </a:t>
            </a:r>
            <a:r>
              <a:rPr lang="he-IL" sz="1400" b="1" dirty="0">
                <a:latin typeface="David" panose="020E0502060401010101" pitchFamily="34" charset="-79"/>
                <a:cs typeface="David" panose="020E0502060401010101" pitchFamily="34" charset="-79"/>
              </a:rPr>
              <a:t>למסע למידה משותף ומשמעותי </a:t>
            </a:r>
            <a:r>
              <a:rPr lang="he-IL" sz="1400" dirty="0">
                <a:latin typeface="David" panose="020E0502060401010101" pitchFamily="34" charset="-79"/>
                <a:cs typeface="David" panose="020E0502060401010101" pitchFamily="34" charset="-79"/>
              </a:rPr>
              <a:t>עם החניכים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בגדול, עקרונות </a:t>
            </a:r>
            <a:r>
              <a:rPr lang="he-IL" sz="1400" b="1" dirty="0">
                <a:latin typeface="David" panose="020E0502060401010101" pitchFamily="34" charset="-79"/>
                <a:cs typeface="David" panose="020E0502060401010101" pitchFamily="34" charset="-79"/>
              </a:rPr>
              <a:t>הקוד האתי לחניך </a:t>
            </a:r>
            <a:r>
              <a:rPr lang="he-IL" sz="1400" dirty="0">
                <a:latin typeface="David" panose="020E0502060401010101" pitchFamily="34" charset="-79"/>
                <a:cs typeface="David" panose="020E0502060401010101" pitchFamily="34" charset="-79"/>
              </a:rPr>
              <a:t>תופס גם לגבי סגל המדריכים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המדריך </a:t>
            </a:r>
            <a:r>
              <a:rPr lang="he-IL" sz="1400" b="1" dirty="0">
                <a:latin typeface="David" panose="020E0502060401010101" pitchFamily="34" charset="-79"/>
                <a:cs typeface="David" panose="020E0502060401010101" pitchFamily="34" charset="-79"/>
              </a:rPr>
              <a:t>כ- 'שומע מספר 2' </a:t>
            </a:r>
            <a:r>
              <a:rPr lang="he-IL" sz="1400" b="1" dirty="0" err="1">
                <a:latin typeface="David" panose="020E0502060401010101" pitchFamily="34" charset="-79"/>
                <a:cs typeface="David" panose="020E0502060401010101" pitchFamily="34" charset="-79"/>
              </a:rPr>
              <a:t>במב"ל</a:t>
            </a:r>
            <a:r>
              <a:rPr lang="he-IL" sz="1400" b="1" dirty="0">
                <a:latin typeface="David" panose="020E0502060401010101" pitchFamily="34" charset="-79"/>
                <a:cs typeface="David" panose="020E0502060401010101" pitchFamily="34" charset="-79"/>
              </a:rPr>
              <a:t>- (א) </a:t>
            </a:r>
            <a:r>
              <a:rPr lang="he-IL" sz="1400" dirty="0">
                <a:latin typeface="David" panose="020E0502060401010101" pitchFamily="34" charset="-79"/>
                <a:cs typeface="David" panose="020E0502060401010101" pitchFamily="34" charset="-79"/>
              </a:rPr>
              <a:t>לא שואל שאלות או מתייחס במליאה*,</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 </a:t>
            </a:r>
            <a:r>
              <a:rPr lang="he-IL" sz="1400" b="1" dirty="0">
                <a:latin typeface="David" panose="020E0502060401010101" pitchFamily="34" charset="-79"/>
                <a:cs typeface="David" panose="020E0502060401010101" pitchFamily="34" charset="-79"/>
              </a:rPr>
              <a:t>(ב) </a:t>
            </a:r>
            <a:r>
              <a:rPr lang="he-IL" sz="1400" dirty="0">
                <a:latin typeface="David" panose="020E0502060401010101" pitchFamily="34" charset="-79"/>
                <a:cs typeface="David" panose="020E0502060401010101" pitchFamily="34" charset="-79"/>
              </a:rPr>
              <a:t>נכנס</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יוצא מהמליאה ע"פ הבנתו במינימום הפרעה לחניכים או למרצים</a:t>
            </a:r>
          </a:p>
          <a:p>
            <a:pPr marL="320675" lvl="1" indent="0" fontAlgn="auto">
              <a:spcAft>
                <a:spcPts val="0"/>
              </a:spcAft>
              <a:buClr>
                <a:schemeClr val="accent1">
                  <a:lumMod val="50000"/>
                </a:schemeClr>
              </a:buClr>
              <a:buSzPct val="100000"/>
              <a:buNone/>
              <a:defRPr/>
            </a:pPr>
            <a:r>
              <a:rPr lang="he-IL" sz="1400" dirty="0">
                <a:latin typeface="David" panose="020E0502060401010101" pitchFamily="34" charset="-79"/>
                <a:cs typeface="David" panose="020E0502060401010101" pitchFamily="34" charset="-79"/>
              </a:rPr>
              <a:t>* אלא אם- (1) 'זה בדמו'- טעות גדולה שנאמרה</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 (2) לקראת אסון פדגוגי</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'אחוד אך לא אחיד'- </a:t>
            </a:r>
            <a:r>
              <a:rPr lang="he-IL" sz="1400" dirty="0">
                <a:latin typeface="David" panose="020E0502060401010101" pitchFamily="34" charset="-79"/>
                <a:cs typeface="David" panose="020E0502060401010101" pitchFamily="34" charset="-79"/>
              </a:rPr>
              <a:t>המדריך אוטונומי* לפעולה עם צוותו תוך </a:t>
            </a:r>
            <a:r>
              <a:rPr lang="he-IL" sz="1400" b="1" dirty="0">
                <a:latin typeface="David" panose="020E0502060401010101" pitchFamily="34" charset="-79"/>
                <a:cs typeface="David" panose="020E0502060401010101" pitchFamily="34" charset="-79"/>
              </a:rPr>
              <a:t>תאום</a:t>
            </a:r>
            <a:r>
              <a:rPr lang="he-IL" sz="1400" dirty="0">
                <a:latin typeface="David" panose="020E0502060401010101" pitchFamily="34" charset="-79"/>
                <a:cs typeface="David" panose="020E0502060401010101" pitchFamily="34" charset="-79"/>
              </a:rPr>
              <a:t> עם שאר מדריכי הצוותים ורצון ל'ישור קו' </a:t>
            </a:r>
            <a:r>
              <a:rPr lang="he-IL" sz="1400" b="1" dirty="0">
                <a:latin typeface="David" panose="020E0502060401010101" pitchFamily="34" charset="-79"/>
                <a:cs typeface="David" panose="020E0502060401010101" pitchFamily="34" charset="-79"/>
              </a:rPr>
              <a:t>לנקודה הגבוהה האפשרית</a:t>
            </a:r>
            <a:r>
              <a:rPr lang="he-IL" sz="1400" dirty="0">
                <a:latin typeface="David" panose="020E0502060401010101" pitchFamily="34" charset="-79"/>
                <a:cs typeface="David" panose="020E0502060401010101" pitchFamily="34" charset="-79"/>
              </a:rPr>
              <a:t> (מיצוי זמן צוות, מטלות, היקף החניכה והבקרה)</a:t>
            </a:r>
          </a:p>
          <a:p>
            <a:pPr marL="320675" lvl="1" indent="0" fontAlgn="auto">
              <a:lnSpc>
                <a:spcPct val="150000"/>
              </a:lnSpc>
              <a:spcAft>
                <a:spcPts val="0"/>
              </a:spcAft>
              <a:buClr>
                <a:schemeClr val="accent1">
                  <a:lumMod val="50000"/>
                </a:schemeClr>
              </a:buClr>
              <a:buSzPct val="100000"/>
              <a:buNone/>
              <a:defRPr/>
            </a:pPr>
            <a:r>
              <a:rPr lang="he-IL" sz="1400" b="1" dirty="0">
                <a:latin typeface="David" panose="020E0502060401010101" pitchFamily="34" charset="-79"/>
                <a:cs typeface="David" panose="020E0502060401010101" pitchFamily="34" charset="-79"/>
              </a:rPr>
              <a:t>* הפעלה או ייעוץ לחניך</a:t>
            </a:r>
            <a:r>
              <a:rPr lang="he-IL" sz="1400" dirty="0">
                <a:latin typeface="David" panose="020E0502060401010101" pitchFamily="34" charset="-79"/>
                <a:cs typeface="David" panose="020E0502060401010101" pitchFamily="34" charset="-79"/>
              </a:rPr>
              <a:t> מצוות אחר- ניתן, תוך יידוע מדריך הצוות אם הנושא מהותי </a:t>
            </a: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נוכחות-</a:t>
            </a:r>
            <a:r>
              <a:rPr lang="he-IL" sz="1400" dirty="0">
                <a:latin typeface="David" panose="020E0502060401010101" pitchFamily="34" charset="-79"/>
                <a:cs typeface="David" panose="020E0502060401010101" pitchFamily="34" charset="-79"/>
              </a:rPr>
              <a:t> </a:t>
            </a:r>
            <a:r>
              <a:rPr lang="he-IL" sz="1400" b="1" dirty="0">
                <a:latin typeface="David" panose="020E0502060401010101" pitchFamily="34" charset="-79"/>
                <a:cs typeface="David" panose="020E0502060401010101" pitchFamily="34" charset="-79"/>
              </a:rPr>
              <a:t>(א) </a:t>
            </a:r>
            <a:r>
              <a:rPr lang="he-IL" sz="1400" dirty="0">
                <a:latin typeface="David" panose="020E0502060401010101" pitchFamily="34" charset="-79"/>
                <a:cs typeface="David" panose="020E0502060401010101" pitchFamily="34" charset="-79"/>
              </a:rPr>
              <a:t>נמצא פיזית באירועים תחת הובלתו המקצועית (ציר) ובזמן הובלת חניכי הצוות פעילות</a:t>
            </a:r>
            <a:r>
              <a:rPr lang="en-US" sz="1400" dirty="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 </a:t>
            </a:r>
            <a:r>
              <a:rPr lang="he-IL" sz="1400" b="1" dirty="0">
                <a:latin typeface="David" panose="020E0502060401010101" pitchFamily="34" charset="-79"/>
                <a:cs typeface="David" panose="020E0502060401010101" pitchFamily="34" charset="-79"/>
              </a:rPr>
              <a:t>(ב) </a:t>
            </a:r>
            <a:r>
              <a:rPr lang="he-IL" sz="1400" dirty="0">
                <a:latin typeface="David" panose="020E0502060401010101" pitchFamily="34" charset="-79"/>
                <a:cs typeface="David" panose="020E0502060401010101" pitchFamily="34" charset="-79"/>
              </a:rPr>
              <a:t>נוכחות מצמצמת בסדר היום החברתי (רשת חברתית, בילויים)</a:t>
            </a:r>
            <a:endParaRPr lang="he-IL" sz="1400" b="1"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ייצוגיות- </a:t>
            </a:r>
            <a:r>
              <a:rPr lang="he-IL" sz="1400" dirty="0">
                <a:latin typeface="David" panose="020E0502060401010101" pitchFamily="34" charset="-79"/>
                <a:cs typeface="David" panose="020E0502060401010101" pitchFamily="34" charset="-79"/>
              </a:rPr>
              <a:t>מול</a:t>
            </a:r>
            <a:r>
              <a:rPr lang="he-IL" sz="1400" b="1" dirty="0">
                <a:latin typeface="David" panose="020E0502060401010101" pitchFamily="34" charset="-79"/>
                <a:cs typeface="David" panose="020E0502060401010101" pitchFamily="34" charset="-79"/>
              </a:rPr>
              <a:t> </a:t>
            </a:r>
            <a:r>
              <a:rPr lang="he-IL" sz="1400" dirty="0">
                <a:latin typeface="David" panose="020E0502060401010101" pitchFamily="34" charset="-79"/>
                <a:cs typeface="David" panose="020E0502060401010101" pitchFamily="34" charset="-79"/>
              </a:rPr>
              <a:t>הקשר עם המוסד האקדמי והמכללות- תואר אקדמי (מרצים וסטנדרט), תשתיות </a:t>
            </a:r>
            <a:r>
              <a:rPr lang="he-IL" sz="1600" dirty="0">
                <a:latin typeface="David" panose="020E0502060401010101" pitchFamily="34" charset="-79"/>
                <a:cs typeface="David" panose="020E0502060401010101" pitchFamily="34" charset="-79"/>
              </a:rPr>
              <a:t>וכו'</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04147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צורה חופשית 11"/>
          <p:cNvSpPr/>
          <p:nvPr/>
        </p:nvSpPr>
        <p:spPr>
          <a:xfrm>
            <a:off x="2299643" y="2671905"/>
            <a:ext cx="372139" cy="576000"/>
          </a:xfrm>
          <a:custGeom>
            <a:avLst/>
            <a:gdLst>
              <a:gd name="connsiteX0" fmla="*/ 0 w 372139"/>
              <a:gd name="connsiteY0" fmla="*/ 744279 h 744279"/>
              <a:gd name="connsiteX1" fmla="*/ 233916 w 372139"/>
              <a:gd name="connsiteY1" fmla="*/ 510363 h 744279"/>
              <a:gd name="connsiteX2" fmla="*/ 329609 w 372139"/>
              <a:gd name="connsiteY2" fmla="*/ 308345 h 744279"/>
              <a:gd name="connsiteX3" fmla="*/ 372139 w 372139"/>
              <a:gd name="connsiteY3" fmla="*/ 0 h 744279"/>
              <a:gd name="connsiteX4" fmla="*/ 372139 w 372139"/>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39" h="744279">
                <a:moveTo>
                  <a:pt x="0" y="744279"/>
                </a:moveTo>
                <a:cubicBezTo>
                  <a:pt x="89490" y="663649"/>
                  <a:pt x="178981" y="583019"/>
                  <a:pt x="233916" y="510363"/>
                </a:cubicBezTo>
                <a:cubicBezTo>
                  <a:pt x="288851" y="437707"/>
                  <a:pt x="306572" y="393405"/>
                  <a:pt x="329609" y="308345"/>
                </a:cubicBezTo>
                <a:cubicBezTo>
                  <a:pt x="352646" y="223285"/>
                  <a:pt x="372139" y="0"/>
                  <a:pt x="372139" y="0"/>
                </a:cubicBezTo>
                <a:lnTo>
                  <a:pt x="372139" y="0"/>
                </a:lnTo>
              </a:path>
            </a:pathLst>
          </a:custGeom>
          <a:ln w="28575">
            <a:headEnd type="none" w="med" len="med"/>
            <a:tailEnd type="triangle" w="med" len="med"/>
          </a:ln>
        </p:spPr>
        <p:style>
          <a:lnRef idx="1">
            <a:schemeClr val="accent5"/>
          </a:lnRef>
          <a:fillRef idx="0">
            <a:schemeClr val="accent5"/>
          </a:fillRef>
          <a:effectRef idx="0">
            <a:schemeClr val="accent5"/>
          </a:effectRef>
          <a:fontRef idx="minor">
            <a:schemeClr val="tx1"/>
          </a:fontRef>
        </p:style>
        <p:txBody>
          <a:bodyPr rtlCol="1" anchor="ctr"/>
          <a:lstStyle/>
          <a:p>
            <a:pPr algn="ctr"/>
            <a:endParaRPr lang="he-IL"/>
          </a:p>
        </p:txBody>
      </p:sp>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מעגל החניכה השלם</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59</a:t>
            </a:fld>
            <a:endParaRPr lang="he-IL" dirty="0"/>
          </a:p>
        </p:txBody>
      </p:sp>
      <p:graphicFrame>
        <p:nvGraphicFramePr>
          <p:cNvPr id="3" name="דיאגרמה 2"/>
          <p:cNvGraphicFramePr/>
          <p:nvPr>
            <p:extLst>
              <p:ext uri="{D42A27DB-BD31-4B8C-83A1-F6EECF244321}">
                <p14:modId xmlns:p14="http://schemas.microsoft.com/office/powerpoint/2010/main" val="2035365898"/>
              </p:ext>
            </p:extLst>
          </p:nvPr>
        </p:nvGraphicFramePr>
        <p:xfrm>
          <a:off x="4355976" y="1721036"/>
          <a:ext cx="5087888" cy="3415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מלבן מעוגל 6"/>
          <p:cNvSpPr/>
          <p:nvPr/>
        </p:nvSpPr>
        <p:spPr>
          <a:xfrm>
            <a:off x="4788024" y="5517232"/>
            <a:ext cx="4168681" cy="93600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t"/>
          <a:lstStyle/>
          <a:p>
            <a:r>
              <a:rPr lang="he-IL" sz="1600" b="1" dirty="0">
                <a:latin typeface="David" panose="020E0502060401010101" pitchFamily="34" charset="-79"/>
                <a:cs typeface="David" panose="020E0502060401010101" pitchFamily="34" charset="-79"/>
              </a:rPr>
              <a:t>חניכה. </a:t>
            </a:r>
            <a:r>
              <a:rPr lang="he-IL" sz="1600" dirty="0">
                <a:latin typeface="David" panose="020E0502060401010101" pitchFamily="34" charset="-79"/>
                <a:cs typeface="David" panose="020E0502060401010101" pitchFamily="34" charset="-79"/>
              </a:rPr>
              <a:t>תהליך למידה המבוסס על קשר מתמשך בו מסייע החונך לנחנך ללמוד מתוך התנסות הנחנך ותוך התבססות על מאפייניו האישיים וצרכיו</a:t>
            </a:r>
            <a:endParaRPr lang="he-IL" sz="1400" dirty="0">
              <a:latin typeface="David" panose="020E0502060401010101" pitchFamily="34" charset="-79"/>
              <a:cs typeface="David" panose="020E0502060401010101" pitchFamily="34" charset="-79"/>
            </a:endParaRPr>
          </a:p>
        </p:txBody>
      </p:sp>
      <p:cxnSp>
        <p:nvCxnSpPr>
          <p:cNvPr id="5" name="מחבר חץ ישר 4"/>
          <p:cNvCxnSpPr/>
          <p:nvPr/>
        </p:nvCxnSpPr>
        <p:spPr>
          <a:xfrm>
            <a:off x="1115616" y="2686575"/>
            <a:ext cx="20162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1547664" y="2686575"/>
            <a:ext cx="1080120" cy="7920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9592" y="2409576"/>
            <a:ext cx="216024" cy="276999"/>
          </a:xfrm>
          <a:prstGeom prst="rect">
            <a:avLst/>
          </a:prstGeom>
          <a:noFill/>
        </p:spPr>
        <p:txBody>
          <a:bodyPr wrap="square" lIns="0" tIns="0" rIns="0" bIns="0" rtlCol="1">
            <a:spAutoFit/>
          </a:bodyPr>
          <a:lstStyle/>
          <a:p>
            <a:r>
              <a:rPr lang="en-US" b="1" dirty="0">
                <a:latin typeface="Times New Roman" panose="02020603050405020304" pitchFamily="18" charset="0"/>
                <a:cs typeface="Times New Roman" panose="02020603050405020304" pitchFamily="18" charset="0"/>
              </a:rPr>
              <a:t>A</a:t>
            </a:r>
            <a:endParaRPr lang="he-IL"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9832" y="2409576"/>
            <a:ext cx="216024" cy="276999"/>
          </a:xfrm>
          <a:prstGeom prst="rect">
            <a:avLst/>
          </a:prstGeom>
          <a:noFill/>
        </p:spPr>
        <p:txBody>
          <a:bodyPr wrap="square" lIns="0" tIns="0" rIns="0" bIns="0" rtlCol="1">
            <a:spAutoFit/>
          </a:bodyPr>
          <a:lstStyle/>
          <a:p>
            <a:r>
              <a:rPr lang="en-US" b="1" dirty="0">
                <a:latin typeface="Times New Roman" panose="02020603050405020304" pitchFamily="18" charset="0"/>
                <a:cs typeface="Times New Roman" panose="02020603050405020304" pitchFamily="18" charset="0"/>
              </a:rPr>
              <a:t>B</a:t>
            </a:r>
            <a:endParaRPr lang="he-IL" b="1" dirty="0">
              <a:latin typeface="Times New Roman" panose="02020603050405020304" pitchFamily="18" charset="0"/>
              <a:cs typeface="Times New Roman" panose="02020603050405020304" pitchFamily="18" charset="0"/>
            </a:endParaRPr>
          </a:p>
        </p:txBody>
      </p:sp>
      <p:sp>
        <p:nvSpPr>
          <p:cNvPr id="14" name="מלבן מעוגל 13"/>
          <p:cNvSpPr/>
          <p:nvPr/>
        </p:nvSpPr>
        <p:spPr>
          <a:xfrm>
            <a:off x="323528" y="3561704"/>
            <a:ext cx="3596508" cy="1955528"/>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1" anchor="t"/>
          <a:lstStyle/>
          <a:p>
            <a:r>
              <a:rPr lang="he-IL" sz="1600" b="1" dirty="0">
                <a:latin typeface="David" panose="020E0502060401010101" pitchFamily="34" charset="-79"/>
                <a:cs typeface="David" panose="020E0502060401010101" pitchFamily="34" charset="-79"/>
              </a:rPr>
              <a:t>החניך מנסה במטלה להגיע </a:t>
            </a:r>
            <a:r>
              <a:rPr lang="he-IL" sz="1600" b="1" dirty="0" err="1">
                <a:latin typeface="David" panose="020E0502060401010101" pitchFamily="34" charset="-79"/>
                <a:cs typeface="David" panose="020E0502060401010101" pitchFamily="34" charset="-79"/>
              </a:rPr>
              <a:t>מנק</a:t>
            </a:r>
            <a:r>
              <a:rPr lang="he-IL" sz="1600" b="1" dirty="0">
                <a:latin typeface="David" panose="020E0502060401010101" pitchFamily="34" charset="-79"/>
                <a:cs typeface="David" panose="020E0502060401010101" pitchFamily="34" charset="-79"/>
              </a:rPr>
              <a:t>' </a:t>
            </a:r>
            <a:r>
              <a:rPr lang="en-US" sz="1600" b="1" dirty="0">
                <a:latin typeface="David" panose="020E0502060401010101" pitchFamily="34" charset="-79"/>
                <a:cs typeface="David" panose="020E0502060401010101" pitchFamily="34" charset="-79"/>
              </a:rPr>
              <a:t>A</a:t>
            </a:r>
            <a:r>
              <a:rPr lang="he-IL" sz="1600" b="1" dirty="0">
                <a:latin typeface="David" panose="020E0502060401010101" pitchFamily="34" charset="-79"/>
                <a:cs typeface="David" panose="020E0502060401010101" pitchFamily="34" charset="-79"/>
              </a:rPr>
              <a:t> ל- </a:t>
            </a:r>
            <a:r>
              <a:rPr lang="en-US" sz="1600" b="1" dirty="0">
                <a:latin typeface="David" panose="020E0502060401010101" pitchFamily="34" charset="-79"/>
                <a:cs typeface="David" panose="020E0502060401010101" pitchFamily="34" charset="-79"/>
              </a:rPr>
              <a:t>B</a:t>
            </a:r>
          </a:p>
          <a:p>
            <a:pPr marL="285750" indent="-285750">
              <a:buFont typeface="Arial" panose="020B0604020202020204" pitchFamily="34" charset="0"/>
              <a:buChar char="•"/>
            </a:pPr>
            <a:r>
              <a:rPr lang="he-IL" sz="1600" dirty="0">
                <a:latin typeface="David" panose="020E0502060401010101" pitchFamily="34" charset="-79"/>
                <a:cs typeface="David" panose="020E0502060401010101" pitchFamily="34" charset="-79"/>
              </a:rPr>
              <a:t>במידה וסטה מהמסלול: (1) אם נתערב מהר מידיי, הוא לא ידע שטעה ולא ילמד</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(2) במידה ונתערב מאוחר מידיי </a:t>
            </a:r>
            <a:r>
              <a:rPr lang="he-IL" sz="1600" dirty="0" err="1">
                <a:latin typeface="David" panose="020E0502060401010101" pitchFamily="34" charset="-79"/>
                <a:cs typeface="David" panose="020E0502060401010101" pitchFamily="34" charset="-79"/>
              </a:rPr>
              <a:t>הכשלון</a:t>
            </a:r>
            <a:r>
              <a:rPr lang="he-IL" sz="1600" dirty="0">
                <a:latin typeface="David" panose="020E0502060401010101" pitchFamily="34" charset="-79"/>
                <a:cs typeface="David" panose="020E0502060401010101" pitchFamily="34" charset="-79"/>
              </a:rPr>
              <a:t> יהיה גדול מכדי שילמד</a:t>
            </a:r>
          </a:p>
          <a:p>
            <a:pPr marL="285750" indent="-285750">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חונך מקצועי מתערב בנקודה הנכונה!</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3" name="אליפסה 12"/>
          <p:cNvSpPr/>
          <p:nvPr/>
        </p:nvSpPr>
        <p:spPr>
          <a:xfrm>
            <a:off x="2266909" y="3197942"/>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4675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מטרות ההכשרה במב"ל</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6</a:t>
            </a:fld>
            <a:endParaRPr lang="he-IL" dirty="0"/>
          </a:p>
        </p:txBody>
      </p:sp>
      <p:sp>
        <p:nvSpPr>
          <p:cNvPr id="5" name="מציין מיקום תוכן 4"/>
          <p:cNvSpPr>
            <a:spLocks noGrp="1"/>
          </p:cNvSpPr>
          <p:nvPr>
            <p:ph sz="quarter" idx="1"/>
          </p:nvPr>
        </p:nvSpPr>
        <p:spPr>
          <a:xfrm>
            <a:off x="0" y="1597496"/>
            <a:ext cx="8964488" cy="5260504"/>
          </a:xfrm>
        </p:spPr>
        <p:txBody>
          <a:bodyPr>
            <a:noAutofit/>
          </a:bodyPr>
          <a:lstStyle/>
          <a:p>
            <a:pPr marL="0" indent="0" fontAlgn="auto">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ייעוד: 	         </a:t>
            </a:r>
          </a:p>
          <a:p>
            <a:pPr marL="0" indent="0" fontAlgn="auto">
              <a:spcAft>
                <a:spcPts val="0"/>
              </a:spcAft>
              <a:buClr>
                <a:schemeClr val="accent1">
                  <a:lumMod val="50000"/>
                </a:schemeClr>
              </a:buClr>
              <a:buSzPct val="100000"/>
              <a:buNone/>
              <a:defRPr/>
            </a:pPr>
            <a:r>
              <a:rPr lang="he-IL" sz="1600" b="1" dirty="0">
                <a:solidFill>
                  <a:schemeClr val="accent1"/>
                </a:solidFill>
                <a:latin typeface="David" panose="020E0502060401010101" pitchFamily="34" charset="-79"/>
                <a:cs typeface="David" panose="020E0502060401010101" pitchFamily="34" charset="-79"/>
              </a:rPr>
              <a:t>           הכשרת אסטרטג רחב אופקים במדינת ישראל ובעל תחושת אחריות לאומית בעזרת חוויית למידה איכותי</a:t>
            </a:r>
          </a:p>
          <a:p>
            <a:pPr marL="0" indent="0" fontAlgn="auto">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מטרות ההכשרה:</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לימוד ומחקר של המרכיבים הביטחוניים, המדיניים, החברתיים, הכלכליים והטכנולוגיים של מדינת ישראל וניתוח קשרי הגומלין ביניהם.</a:t>
            </a: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פיתוח חשיבה מערכתית ואסטרטגית באמצעות קידום רעיונות ותפיסות ניהוליים, פיקודיים וערכיים בקרב הלומדים</a:t>
            </a: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יצירת רשת מובילים בכירים המבוססת על תשתית ערכית ומערכת מושגים משותפת.</a:t>
            </a: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 פיתוח ידע באמצעות חקר סוגיות הביטחון הלאומי, במטרה לסייע למערכות הביטחון והממשל הישראלי.</a:t>
            </a: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צמיחה אישית של  החניכים לקראת שיעור קומה מנהיגותי בכיר.</a:t>
            </a:r>
          </a:p>
          <a:p>
            <a:pPr marL="0" indent="0" fontAlgn="auto">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הישגים נדרשים:</a:t>
            </a: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התלמיד יישם דפוסי למידה וחקירה ביקורתיים ויצירתיים, המתאימים למסגרת עיסוקו ברמות הבכירות בתחומי הביטחון הלאומי;</a:t>
            </a:r>
            <a:endParaRPr lang="en-US" sz="16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התלמיד יבין את המרכיבים העיקריים המכוננים את משוואת הביטחון הלאומי, ובהם: צבא וביטחון, יחסי חוץ, כלכלה, חברה, סדרי חוק וממשל;</a:t>
            </a:r>
            <a:endParaRPr lang="en-US" sz="16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התלמיד יצטייד בכלים מנהיגותיים, וכלי חשיבה ברמה המערכתית והאסטרטגית  המתאימים לסביבת הפעולה הבכירה, בה ייבחן בהוויית המעשה.</a:t>
            </a:r>
            <a:endParaRPr lang="en-US" sz="1600" dirty="0">
              <a:latin typeface="David" panose="020E0502060401010101" pitchFamily="34" charset="-79"/>
              <a:cs typeface="David" panose="020E0502060401010101" pitchFamily="34" charset="-79"/>
            </a:endParaRPr>
          </a:p>
          <a:p>
            <a:pPr lvl="0"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התלמיד יהיה שותף ביצירת ידע באמצעות חקר סוגיות הביטחון הלאומי במדינת ישראל.</a:t>
            </a:r>
            <a:endParaRPr lang="en-US" sz="1600" dirty="0">
              <a:latin typeface="David" panose="020E0502060401010101" pitchFamily="34" charset="-79"/>
              <a:cs typeface="David" panose="020E0502060401010101" pitchFamily="34" charset="-79"/>
            </a:endParaRPr>
          </a:p>
          <a:p>
            <a:pPr marL="0" indent="0" fontAlgn="auto">
              <a:spcAft>
                <a:spcPts val="0"/>
              </a:spcAft>
              <a:buClr>
                <a:schemeClr val="accent1">
                  <a:lumMod val="50000"/>
                </a:schemeClr>
              </a:buClr>
              <a:buSzPct val="100000"/>
              <a:buNone/>
              <a:defRPr/>
            </a:pPr>
            <a:endParaRPr lang="en-US"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82369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normAutofit fontScale="85000" lnSpcReduction="20000"/>
          </a:bodyPr>
          <a:lstStyle/>
          <a:p>
            <a:pPr>
              <a:defRPr/>
            </a:pPr>
            <a:fld id="{9BDCA12D-B90F-4FD1-BDE1-6100E670AFE3}" type="slidenum">
              <a:rPr lang="he-IL" smtClean="0"/>
              <a:pPr>
                <a:defRPr/>
              </a:pPr>
              <a:t>60</a:t>
            </a:fld>
            <a:endParaRPr lang="he-IL"/>
          </a:p>
        </p:txBody>
      </p:sp>
      <p:sp>
        <p:nvSpPr>
          <p:cNvPr id="2" name="TextBox 1"/>
          <p:cNvSpPr txBox="1"/>
          <p:nvPr/>
        </p:nvSpPr>
        <p:spPr>
          <a:xfrm>
            <a:off x="3597756" y="5939988"/>
            <a:ext cx="1944216" cy="369332"/>
          </a:xfrm>
          <a:prstGeom prst="rect">
            <a:avLst/>
          </a:prstGeom>
          <a:noFill/>
        </p:spPr>
        <p:txBody>
          <a:bodyPr wrap="square" rtlCol="1">
            <a:spAutoFit/>
          </a:bodyPr>
          <a:lstStyle/>
          <a:p>
            <a:pPr algn="ctr"/>
            <a:r>
              <a:rPr lang="he-IL" b="1" dirty="0">
                <a:solidFill>
                  <a:schemeClr val="bg1"/>
                </a:solidFill>
                <a:latin typeface="David" panose="020E0502060401010101" pitchFamily="34" charset="-79"/>
                <a:cs typeface="David" panose="020E0502060401010101" pitchFamily="34" charset="-79"/>
              </a:rPr>
              <a:t>6.2016</a:t>
            </a:r>
          </a:p>
        </p:txBody>
      </p:sp>
      <p:sp>
        <p:nvSpPr>
          <p:cNvPr id="3" name="מלבן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323528" y="836712"/>
            <a:ext cx="8568952" cy="3416320"/>
          </a:xfrm>
          <a:prstGeom prst="rect">
            <a:avLst/>
          </a:prstGeom>
          <a:noFill/>
        </p:spPr>
        <p:txBody>
          <a:bodyPr wrap="square" rtlCol="1">
            <a:spAutoFit/>
          </a:bodyPr>
          <a:lstStyle/>
          <a:p>
            <a:pPr algn="ctr">
              <a:lnSpc>
                <a:spcPct val="150000"/>
              </a:lnSpc>
              <a:defRPr/>
            </a:pPr>
            <a:endParaRPr lang="he-IL" sz="4000" b="1" dirty="0">
              <a:ln>
                <a:solidFill>
                  <a:schemeClr val="tx2"/>
                </a:solidFill>
              </a:ln>
              <a:solidFill>
                <a:schemeClr val="tx2"/>
              </a:solidFill>
              <a:effectLst>
                <a:outerShdw blurRad="38100" dist="38100" dir="2700000" algn="tl">
                  <a:srgbClr val="C0C0C0"/>
                </a:outerShdw>
              </a:effectLst>
              <a:latin typeface="Guttman Hatzvi" pitchFamily="2" charset="-79"/>
              <a:ea typeface="+mj-ea"/>
              <a:cs typeface="Guttman Hatzvi" pitchFamily="2" charset="-79"/>
            </a:endParaRPr>
          </a:p>
          <a:p>
            <a:pPr marL="571500" indent="-571500" algn="ctr">
              <a:lnSpc>
                <a:spcPct val="150000"/>
              </a:lnSpc>
              <a:buFontTx/>
              <a:buChar char="-"/>
              <a:defRPr/>
            </a:pPr>
            <a:endParaRPr lang="he-IL" sz="40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endParaRPr>
          </a:p>
          <a:p>
            <a:pPr marL="571500" indent="-571500" algn="ctr">
              <a:lnSpc>
                <a:spcPct val="150000"/>
              </a:lnSpc>
              <a:buFontTx/>
              <a:buChar char="-"/>
              <a:defRPr/>
            </a:pPr>
            <a:r>
              <a:rPr lang="he-IL" sz="40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rPr>
              <a:t>מטלות -</a:t>
            </a:r>
          </a:p>
          <a:p>
            <a:pPr algn="ctr">
              <a:lnSpc>
                <a:spcPct val="150000"/>
              </a:lnSpc>
              <a:defRPr/>
            </a:pPr>
            <a:endParaRPr lang="he-IL" sz="24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17" y="188640"/>
            <a:ext cx="146467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180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499443" y="216785"/>
            <a:ext cx="8153400" cy="990600"/>
          </a:xfrm>
        </p:spPr>
        <p:txBody>
          <a:bodyPr/>
          <a:lstStyle/>
          <a:p>
            <a:pPr algn="ctr"/>
            <a:r>
              <a:rPr lang="he-IL" sz="3600" b="1" dirty="0">
                <a:solidFill>
                  <a:schemeClr val="accent1"/>
                </a:solidFill>
                <a:cs typeface="David" pitchFamily="2" charset="-79"/>
              </a:rPr>
              <a:t>דיון צוותי 2.0</a:t>
            </a:r>
            <a:endParaRPr lang="he-IL" sz="1800"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pPr>
                <a:defRPr/>
              </a:pPr>
              <a:t>61</a:t>
            </a:fld>
            <a:endParaRPr lang="he-IL" dirty="0"/>
          </a:p>
        </p:txBody>
      </p:sp>
      <p:graphicFrame>
        <p:nvGraphicFramePr>
          <p:cNvPr id="6" name="טבלה 5"/>
          <p:cNvGraphicFramePr>
            <a:graphicFrameLocks noGrp="1"/>
          </p:cNvGraphicFramePr>
          <p:nvPr>
            <p:extLst>
              <p:ext uri="{D42A27DB-BD31-4B8C-83A1-F6EECF244321}">
                <p14:modId xmlns:p14="http://schemas.microsoft.com/office/powerpoint/2010/main" val="2902446899"/>
              </p:ext>
            </p:extLst>
          </p:nvPr>
        </p:nvGraphicFramePr>
        <p:xfrm>
          <a:off x="612775" y="1974448"/>
          <a:ext cx="7991673" cy="4389120"/>
        </p:xfrm>
        <a:graphic>
          <a:graphicData uri="http://schemas.openxmlformats.org/drawingml/2006/table">
            <a:tbl>
              <a:tblPr rtl="1" firstRow="1" bandRow="1">
                <a:tableStyleId>{5C22544A-7EE6-4342-B048-85BDC9FD1C3A}</a:tableStyleId>
              </a:tblPr>
              <a:tblGrid>
                <a:gridCol w="1486120">
                  <a:extLst>
                    <a:ext uri="{9D8B030D-6E8A-4147-A177-3AD203B41FA5}">
                      <a16:colId xmlns:a16="http://schemas.microsoft.com/office/drawing/2014/main" val="20000"/>
                    </a:ext>
                  </a:extLst>
                </a:gridCol>
                <a:gridCol w="1301066">
                  <a:extLst>
                    <a:ext uri="{9D8B030D-6E8A-4147-A177-3AD203B41FA5}">
                      <a16:colId xmlns:a16="http://schemas.microsoft.com/office/drawing/2014/main" val="20001"/>
                    </a:ext>
                  </a:extLst>
                </a:gridCol>
                <a:gridCol w="1748880">
                  <a:extLst>
                    <a:ext uri="{9D8B030D-6E8A-4147-A177-3AD203B41FA5}">
                      <a16:colId xmlns:a16="http://schemas.microsoft.com/office/drawing/2014/main" val="20002"/>
                    </a:ext>
                  </a:extLst>
                </a:gridCol>
                <a:gridCol w="3455607">
                  <a:extLst>
                    <a:ext uri="{9D8B030D-6E8A-4147-A177-3AD203B41FA5}">
                      <a16:colId xmlns:a16="http://schemas.microsoft.com/office/drawing/2014/main" val="20003"/>
                    </a:ext>
                  </a:extLst>
                </a:gridCol>
              </a:tblGrid>
              <a:tr h="370840">
                <a:tc>
                  <a:txBody>
                    <a:bodyPr/>
                    <a:lstStyle/>
                    <a:p>
                      <a:pPr algn="ctr" rtl="1">
                        <a:lnSpc>
                          <a:spcPct val="200000"/>
                        </a:lnSpc>
                      </a:pPr>
                      <a:r>
                        <a:rPr lang="he-IL" dirty="0">
                          <a:latin typeface="David" panose="020E0502060401010101" pitchFamily="34" charset="-79"/>
                          <a:cs typeface="David" panose="020E0502060401010101" pitchFamily="34" charset="-79"/>
                        </a:rPr>
                        <a:t>זמן</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מוביל</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נושא</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דגש</a:t>
                      </a:r>
                    </a:p>
                  </a:txBody>
                  <a:tcPr anchor="ctr"/>
                </a:tc>
                <a:extLst>
                  <a:ext uri="{0D108BD9-81ED-4DB2-BD59-A6C34878D82A}">
                    <a16:rowId xmlns:a16="http://schemas.microsoft.com/office/drawing/2014/main" val="10000"/>
                  </a:ext>
                </a:extLst>
              </a:tr>
              <a:tr h="370840">
                <a:tc>
                  <a:txBody>
                    <a:bodyPr/>
                    <a:lstStyle/>
                    <a:p>
                      <a:pPr algn="ctr" rtl="1">
                        <a:lnSpc>
                          <a:spcPct val="200000"/>
                        </a:lnSpc>
                      </a:pPr>
                      <a:r>
                        <a:rPr lang="he-IL" dirty="0">
                          <a:latin typeface="David" panose="020E0502060401010101" pitchFamily="34" charset="-79"/>
                          <a:cs typeface="David" panose="020E0502060401010101" pitchFamily="34" charset="-79"/>
                        </a:rPr>
                        <a:t>15:00- 00:00</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מדריך</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הצגת הנושא</a:t>
                      </a:r>
                    </a:p>
                  </a:txBody>
                  <a:tcPr anchor="ctr"/>
                </a:tc>
                <a:tc>
                  <a:txBody>
                    <a:bodyPr/>
                    <a:lstStyle/>
                    <a:p>
                      <a:pPr rtl="1">
                        <a:lnSpc>
                          <a:spcPct val="200000"/>
                        </a:lnSpc>
                      </a:pPr>
                      <a:r>
                        <a:rPr lang="he-IL" dirty="0">
                          <a:latin typeface="David" panose="020E0502060401010101" pitchFamily="34" charset="-79"/>
                          <a:cs typeface="David" panose="020E0502060401010101" pitchFamily="34" charset="-79"/>
                        </a:rPr>
                        <a:t>ברצף, ללא הערות ביניים</a:t>
                      </a:r>
                    </a:p>
                  </a:txBody>
                  <a:tcPr anchor="ctr"/>
                </a:tc>
                <a:extLst>
                  <a:ext uri="{0D108BD9-81ED-4DB2-BD59-A6C34878D82A}">
                    <a16:rowId xmlns:a16="http://schemas.microsoft.com/office/drawing/2014/main" val="10001"/>
                  </a:ext>
                </a:extLst>
              </a:tr>
              <a:tr h="370840">
                <a:tc>
                  <a:txBody>
                    <a:bodyPr/>
                    <a:lstStyle/>
                    <a:p>
                      <a:pPr marL="0" marR="0" indent="0" algn="ctr" defTabSz="914400" rtl="1" eaLnBrk="1" fontAlgn="auto" latinLnBrk="0" hangingPunct="1">
                        <a:lnSpc>
                          <a:spcPct val="2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25:00- 15:00</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מדריך</a:t>
                      </a:r>
                    </a:p>
                  </a:txBody>
                  <a:tcPr anchor="ctr"/>
                </a:tc>
                <a:tc>
                  <a:txBody>
                    <a:bodyPr/>
                    <a:lstStyle/>
                    <a:p>
                      <a:pPr algn="ctr" rtl="1">
                        <a:lnSpc>
                          <a:spcPct val="200000"/>
                        </a:lnSpc>
                      </a:pPr>
                      <a:r>
                        <a:rPr lang="he-IL" baseline="0" dirty="0">
                          <a:latin typeface="David" panose="020E0502060401010101" pitchFamily="34" charset="-79"/>
                          <a:cs typeface="David" panose="020E0502060401010101" pitchFamily="34" charset="-79"/>
                        </a:rPr>
                        <a:t>שאלות הבהרה</a:t>
                      </a:r>
                      <a:endParaRPr lang="he-IL" dirty="0">
                        <a:latin typeface="David" panose="020E0502060401010101" pitchFamily="34" charset="-79"/>
                        <a:cs typeface="David" panose="020E0502060401010101" pitchFamily="34" charset="-79"/>
                      </a:endParaRPr>
                    </a:p>
                  </a:txBody>
                  <a:tcPr anchor="ctr"/>
                </a:tc>
                <a:tc>
                  <a:txBody>
                    <a:bodyPr/>
                    <a:lstStyle/>
                    <a:p>
                      <a:pPr rtl="1">
                        <a:lnSpc>
                          <a:spcPct val="200000"/>
                        </a:lnSpc>
                      </a:pPr>
                      <a:r>
                        <a:rPr lang="he-IL" dirty="0">
                          <a:latin typeface="David" panose="020E0502060401010101" pitchFamily="34" charset="-79"/>
                          <a:cs typeface="David" panose="020E0502060401010101" pitchFamily="34" charset="-79"/>
                        </a:rPr>
                        <a:t>איסוף</a:t>
                      </a:r>
                      <a:r>
                        <a:rPr lang="he-IL" baseline="0" dirty="0">
                          <a:latin typeface="David" panose="020E0502060401010101" pitchFamily="34" charset="-79"/>
                          <a:cs typeface="David" panose="020E0502060401010101" pitchFamily="34" charset="-79"/>
                        </a:rPr>
                        <a:t> שאלות (ואך ורק!) ומענה מרוכז</a:t>
                      </a:r>
                    </a:p>
                  </a:txBody>
                  <a:tcPr anchor="ctr"/>
                </a:tc>
                <a:extLst>
                  <a:ext uri="{0D108BD9-81ED-4DB2-BD59-A6C34878D82A}">
                    <a16:rowId xmlns:a16="http://schemas.microsoft.com/office/drawing/2014/main" val="10002"/>
                  </a:ext>
                </a:extLst>
              </a:tr>
              <a:tr h="370840">
                <a:tc>
                  <a:txBody>
                    <a:bodyPr/>
                    <a:lstStyle/>
                    <a:p>
                      <a:pPr algn="ctr" rtl="1">
                        <a:lnSpc>
                          <a:spcPct val="200000"/>
                        </a:lnSpc>
                      </a:pPr>
                      <a:r>
                        <a:rPr lang="he-IL" dirty="0">
                          <a:latin typeface="David" panose="020E0502060401010101" pitchFamily="34" charset="-79"/>
                          <a:cs typeface="David" panose="020E0502060401010101" pitchFamily="34" charset="-79"/>
                        </a:rPr>
                        <a:t>45:00- 25:00</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סגל</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התייחסויות והתדיינות</a:t>
                      </a:r>
                    </a:p>
                  </a:txBody>
                  <a:tcPr anchor="ctr"/>
                </a:tc>
                <a:tc>
                  <a:txBody>
                    <a:bodyPr/>
                    <a:lstStyle/>
                    <a:p>
                      <a:pPr rtl="1">
                        <a:lnSpc>
                          <a:spcPct val="200000"/>
                        </a:lnSpc>
                      </a:pPr>
                      <a:r>
                        <a:rPr lang="he-IL" dirty="0">
                          <a:latin typeface="David" panose="020E0502060401010101" pitchFamily="34" charset="-79"/>
                          <a:cs typeface="David" panose="020E0502060401010101" pitchFamily="34" charset="-79"/>
                        </a:rPr>
                        <a:t>ללא </a:t>
                      </a:r>
                      <a:r>
                        <a:rPr lang="he-IL" dirty="0" err="1">
                          <a:latin typeface="David" panose="020E0502060401010101" pitchFamily="34" charset="-79"/>
                          <a:cs typeface="David" panose="020E0502060401010101" pitchFamily="34" charset="-79"/>
                        </a:rPr>
                        <a:t>חזרתיות</a:t>
                      </a:r>
                      <a:endParaRPr lang="he-IL"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3"/>
                  </a:ext>
                </a:extLst>
              </a:tr>
              <a:tr h="370840">
                <a:tc>
                  <a:txBody>
                    <a:bodyPr/>
                    <a:lstStyle/>
                    <a:p>
                      <a:pPr algn="ctr" rtl="1">
                        <a:lnSpc>
                          <a:spcPct val="200000"/>
                        </a:lnSpc>
                      </a:pPr>
                      <a:r>
                        <a:rPr lang="he-IL" dirty="0">
                          <a:latin typeface="David" panose="020E0502060401010101" pitchFamily="34" charset="-79"/>
                          <a:cs typeface="David" panose="020E0502060401010101" pitchFamily="34" charset="-79"/>
                        </a:rPr>
                        <a:t>50:00- 45:00</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מדריך</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סיכום</a:t>
                      </a:r>
                      <a:r>
                        <a:rPr lang="he-IL" baseline="0" dirty="0">
                          <a:latin typeface="David" panose="020E0502060401010101" pitchFamily="34" charset="-79"/>
                          <a:cs typeface="David" panose="020E0502060401010101" pitchFamily="34" charset="-79"/>
                        </a:rPr>
                        <a:t> אישי</a:t>
                      </a:r>
                      <a:endParaRPr lang="he-IL" dirty="0">
                        <a:latin typeface="David" panose="020E0502060401010101" pitchFamily="34" charset="-79"/>
                        <a:cs typeface="David" panose="020E0502060401010101" pitchFamily="34" charset="-79"/>
                      </a:endParaRPr>
                    </a:p>
                  </a:txBody>
                  <a:tcPr anchor="ctr"/>
                </a:tc>
                <a:tc>
                  <a:txBody>
                    <a:bodyPr/>
                    <a:lstStyle/>
                    <a:p>
                      <a:pPr rtl="1">
                        <a:lnSpc>
                          <a:spcPct val="200000"/>
                        </a:lnSpc>
                      </a:pPr>
                      <a:r>
                        <a:rPr lang="he-IL" dirty="0">
                          <a:latin typeface="David" panose="020E0502060401010101" pitchFamily="34" charset="-79"/>
                          <a:cs typeface="David" panose="020E0502060401010101" pitchFamily="34" charset="-79"/>
                        </a:rPr>
                        <a:t>מה השתנה בראייתו מההצגה בתחילה</a:t>
                      </a:r>
                    </a:p>
                  </a:txBody>
                  <a:tcPr anchor="ctr"/>
                </a:tc>
                <a:extLst>
                  <a:ext uri="{0D108BD9-81ED-4DB2-BD59-A6C34878D82A}">
                    <a16:rowId xmlns:a16="http://schemas.microsoft.com/office/drawing/2014/main" val="10004"/>
                  </a:ext>
                </a:extLst>
              </a:tr>
              <a:tr h="370840">
                <a:tc>
                  <a:txBody>
                    <a:bodyPr/>
                    <a:lstStyle/>
                    <a:p>
                      <a:pPr algn="ctr" rtl="1">
                        <a:lnSpc>
                          <a:spcPct val="200000"/>
                        </a:lnSpc>
                      </a:pPr>
                      <a:r>
                        <a:rPr lang="he-IL" dirty="0">
                          <a:latin typeface="David" panose="020E0502060401010101" pitchFamily="34" charset="-79"/>
                          <a:cs typeface="David" panose="020E0502060401010101" pitchFamily="34" charset="-79"/>
                        </a:rPr>
                        <a:t>60:00- 50:00</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מ. המב"ל</a:t>
                      </a:r>
                    </a:p>
                  </a:txBody>
                  <a:tcPr anchor="ctr"/>
                </a:tc>
                <a:tc>
                  <a:txBody>
                    <a:bodyPr/>
                    <a:lstStyle/>
                    <a:p>
                      <a:pPr algn="ctr" rtl="1">
                        <a:lnSpc>
                          <a:spcPct val="200000"/>
                        </a:lnSpc>
                      </a:pPr>
                      <a:r>
                        <a:rPr lang="he-IL" dirty="0">
                          <a:latin typeface="David" panose="020E0502060401010101" pitchFamily="34" charset="-79"/>
                          <a:cs typeface="David" panose="020E0502060401010101" pitchFamily="34" charset="-79"/>
                        </a:rPr>
                        <a:t>סיכום</a:t>
                      </a:r>
                    </a:p>
                  </a:txBody>
                  <a:tcPr anchor="ctr"/>
                </a:tc>
                <a:tc>
                  <a:txBody>
                    <a:bodyPr/>
                    <a:lstStyle/>
                    <a:p>
                      <a:pPr rtl="1">
                        <a:lnSpc>
                          <a:spcPct val="200000"/>
                        </a:lnSpc>
                      </a:pPr>
                      <a:r>
                        <a:rPr lang="he-IL" dirty="0">
                          <a:latin typeface="David" panose="020E0502060401010101" pitchFamily="34" charset="-79"/>
                          <a:cs typeface="David" panose="020E0502060401010101" pitchFamily="34" charset="-79"/>
                        </a:rPr>
                        <a:t>הנחיות</a:t>
                      </a:r>
                      <a:r>
                        <a:rPr lang="he-IL" baseline="0" dirty="0">
                          <a:latin typeface="David" panose="020E0502060401010101" pitchFamily="34" charset="-79"/>
                          <a:cs typeface="David" panose="020E0502060401010101" pitchFamily="34" charset="-79"/>
                        </a:rPr>
                        <a:t> לביצוע</a:t>
                      </a:r>
                      <a:endParaRPr lang="he-IL"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5"/>
                  </a:ext>
                </a:extLst>
              </a:tr>
            </a:tbl>
          </a:graphicData>
        </a:graphic>
      </p:graphicFrame>
      <p:sp>
        <p:nvSpPr>
          <p:cNvPr id="8" name="אליפסה 7"/>
          <p:cNvSpPr/>
          <p:nvPr/>
        </p:nvSpPr>
        <p:spPr>
          <a:xfrm rot="20975496">
            <a:off x="518588" y="354160"/>
            <a:ext cx="1899575" cy="738086"/>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latin typeface="David" panose="020E0502060401010101" pitchFamily="34" charset="-79"/>
                <a:cs typeface="David" panose="020E0502060401010101" pitchFamily="34" charset="-79"/>
              </a:rPr>
              <a:t>מתרגלים דיון </a:t>
            </a:r>
            <a:r>
              <a:rPr lang="he-IL" sz="2400" b="1" dirty="0">
                <a:latin typeface="David" panose="020E0502060401010101" pitchFamily="34" charset="-79"/>
                <a:cs typeface="David" panose="020E0502060401010101" pitchFamily="34" charset="-79"/>
                <a:sym typeface="Wingdings" panose="05000000000000000000" pitchFamily="2" charset="2"/>
              </a:rPr>
              <a:t></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17709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מטלות החניך- סוגיות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62</a:t>
            </a:fld>
            <a:endParaRPr lang="he-IL" dirty="0"/>
          </a:p>
        </p:txBody>
      </p:sp>
      <p:sp>
        <p:nvSpPr>
          <p:cNvPr id="5" name="מציין מיקום תוכן 4"/>
          <p:cNvSpPr>
            <a:spLocks noGrp="1"/>
          </p:cNvSpPr>
          <p:nvPr>
            <p:ph sz="quarter" idx="1"/>
          </p:nvPr>
        </p:nvSpPr>
        <p:spPr>
          <a:xfrm>
            <a:off x="1691680" y="1813520"/>
            <a:ext cx="7344816" cy="4135760"/>
          </a:xfrm>
        </p:spPr>
        <p:txBody>
          <a:bodyPr>
            <a:noAutofit/>
          </a:bodyPr>
          <a:lstStyle/>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ניהול עומס מטלות החובה </a:t>
            </a:r>
            <a:r>
              <a:rPr lang="he-IL" sz="1600" dirty="0">
                <a:latin typeface="David" panose="020E0502060401010101" pitchFamily="34" charset="-79"/>
                <a:cs typeface="David" panose="020E0502060401010101" pitchFamily="34" charset="-79"/>
              </a:rPr>
              <a:t>על החניך- </a:t>
            </a:r>
            <a:r>
              <a:rPr lang="he-IL" sz="1600" u="sng" dirty="0">
                <a:latin typeface="David" panose="020E0502060401010101" pitchFamily="34" charset="-79"/>
                <a:cs typeface="David" panose="020E0502060401010101" pitchFamily="34" charset="-79"/>
              </a:rPr>
              <a:t>כמות</a:t>
            </a:r>
            <a:r>
              <a:rPr lang="he-IL" sz="1600" dirty="0">
                <a:latin typeface="David" panose="020E0502060401010101" pitchFamily="34" charset="-79"/>
                <a:cs typeface="David" panose="020E0502060401010101" pitchFamily="34" charset="-79"/>
              </a:rPr>
              <a:t>, </a:t>
            </a:r>
            <a:r>
              <a:rPr lang="he-IL" sz="1600" u="sng" dirty="0">
                <a:latin typeface="David" panose="020E0502060401010101" pitchFamily="34" charset="-79"/>
                <a:cs typeface="David" panose="020E0502060401010101" pitchFamily="34" charset="-79"/>
              </a:rPr>
              <a:t>היקף</a:t>
            </a:r>
            <a:r>
              <a:rPr lang="he-IL" sz="1600" dirty="0">
                <a:latin typeface="David" panose="020E0502060401010101" pitchFamily="34" charset="-79"/>
                <a:cs typeface="David" panose="020E0502060401010101" pitchFamily="34" charset="-79"/>
              </a:rPr>
              <a:t> </a:t>
            </a:r>
            <a:r>
              <a:rPr lang="he-IL" sz="1600" u="sng" dirty="0">
                <a:latin typeface="David" panose="020E0502060401010101" pitchFamily="34" charset="-79"/>
                <a:cs typeface="David" panose="020E0502060401010101" pitchFamily="34" charset="-79"/>
              </a:rPr>
              <a:t>ועיתוי</a:t>
            </a:r>
            <a:r>
              <a:rPr lang="he-IL" sz="1600" dirty="0">
                <a:latin typeface="David" panose="020E0502060401010101" pitchFamily="34" charset="-79"/>
                <a:cs typeface="David" panose="020E0502060401010101" pitchFamily="34" charset="-79"/>
              </a:rPr>
              <a:t> הגשה (ראה גרף מטלות)</a:t>
            </a:r>
          </a:p>
          <a:p>
            <a:pPr lvl="1"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אופן </a:t>
            </a:r>
            <a:r>
              <a:rPr lang="he-IL" sz="1400" u="sng" dirty="0">
                <a:latin typeface="David" panose="020E0502060401010101" pitchFamily="34" charset="-79"/>
                <a:cs typeface="David" panose="020E0502060401010101" pitchFamily="34" charset="-79"/>
              </a:rPr>
              <a:t>שקלול הקריאה </a:t>
            </a:r>
            <a:r>
              <a:rPr lang="he-IL" sz="1400" dirty="0">
                <a:latin typeface="David" panose="020E0502060401010101" pitchFamily="34" charset="-79"/>
                <a:cs typeface="David" panose="020E0502060401010101" pitchFamily="34" charset="-79"/>
              </a:rPr>
              <a:t>בעומס קורס ('תמחור' דפים)?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ודאות החניך </a:t>
            </a:r>
            <a:r>
              <a:rPr lang="he-IL" sz="1600" dirty="0">
                <a:latin typeface="David" panose="020E0502060401010101" pitchFamily="34" charset="-79"/>
                <a:cs typeface="David" panose="020E0502060401010101" pitchFamily="34" charset="-79"/>
              </a:rPr>
              <a:t>לגבי היקף </a:t>
            </a:r>
            <a:r>
              <a:rPr lang="he-IL" sz="1600" u="sng" dirty="0">
                <a:latin typeface="David" panose="020E0502060401010101" pitchFamily="34" charset="-79"/>
                <a:cs typeface="David" panose="020E0502060401010101" pitchFamily="34" charset="-79"/>
              </a:rPr>
              <a:t>כלל</a:t>
            </a:r>
            <a:r>
              <a:rPr lang="he-IL" sz="1600" dirty="0">
                <a:latin typeface="David" panose="020E0502060401010101" pitchFamily="34" charset="-79"/>
                <a:cs typeface="David" panose="020E0502060401010101" pitchFamily="34" charset="-79"/>
              </a:rPr>
              <a:t> המטלות בקורס-</a:t>
            </a:r>
          </a:p>
          <a:p>
            <a:pPr lvl="1"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מטלות </a:t>
            </a:r>
            <a:r>
              <a:rPr lang="he-IL" sz="1400" b="1" dirty="0">
                <a:latin typeface="David" panose="020E0502060401010101" pitchFamily="34" charset="-79"/>
                <a:cs typeface="David" panose="020E0502060401010101" pitchFamily="34" charset="-79"/>
              </a:rPr>
              <a:t>'לא נמנות'- </a:t>
            </a:r>
            <a:r>
              <a:rPr lang="he-IL" sz="1400" dirty="0">
                <a:latin typeface="David" panose="020E0502060401010101" pitchFamily="34" charset="-79"/>
                <a:cs typeface="David" panose="020E0502060401010101" pitchFamily="34" charset="-79"/>
              </a:rPr>
              <a:t>ארגון סיורים, ביקורים, ימי עיון, הובלת עיבודים, התנסויות והצגות</a:t>
            </a:r>
          </a:p>
          <a:p>
            <a:pPr lvl="1" fontAlgn="auto">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מרחב גמישות </a:t>
            </a:r>
            <a:r>
              <a:rPr lang="he-IL" sz="1400" dirty="0">
                <a:latin typeface="David" panose="020E0502060401010101" pitchFamily="34" charset="-79"/>
                <a:cs typeface="David" panose="020E0502060401010101" pitchFamily="34" charset="-79"/>
              </a:rPr>
              <a:t>להוספת מטלות </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איכותן הלימודית של המטלות- </a:t>
            </a:r>
            <a:r>
              <a:rPr lang="he-IL" sz="1600" dirty="0">
                <a:latin typeface="David" panose="020E0502060401010101" pitchFamily="34" charset="-79"/>
                <a:cs typeface="David" panose="020E0502060401010101" pitchFamily="34" charset="-79"/>
              </a:rPr>
              <a:t>סוג מטלות, גודל קבוצה (</a:t>
            </a:r>
            <a:r>
              <a:rPr lang="en-US" sz="1600" dirty="0">
                <a:latin typeface="David" panose="020E0502060401010101" pitchFamily="34" charset="-79"/>
                <a:cs typeface="David" panose="020E0502060401010101" pitchFamily="34" charset="-79"/>
              </a:rPr>
              <a:t>Free riders</a:t>
            </a:r>
            <a:r>
              <a:rPr lang="he-IL" sz="1600" dirty="0">
                <a:latin typeface="David" panose="020E0502060401010101" pitchFamily="34" charset="-79"/>
                <a:cs typeface="David" panose="020E0502060401010101" pitchFamily="34" charset="-79"/>
              </a:rPr>
              <a:t>), </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אשרור 'פרוטוקול מטלות'- </a:t>
            </a:r>
            <a:r>
              <a:rPr lang="he-IL" sz="1600" dirty="0">
                <a:latin typeface="David" panose="020E0502060401010101" pitchFamily="34" charset="-79"/>
                <a:cs typeface="David" panose="020E0502060401010101" pitchFamily="34" charset="-79"/>
              </a:rPr>
              <a:t>(</a:t>
            </a:r>
            <a:r>
              <a:rPr lang="en-US" sz="1600" dirty="0">
                <a:latin typeface="David" panose="020E0502060401010101" pitchFamily="34" charset="-79"/>
                <a:cs typeface="David" panose="020E0502060401010101" pitchFamily="34" charset="-79"/>
              </a:rPr>
              <a:t>Chart</a:t>
            </a:r>
            <a:r>
              <a:rPr lang="he-IL" sz="1600" dirty="0">
                <a:latin typeface="David" panose="020E0502060401010101" pitchFamily="34" charset="-79"/>
                <a:cs typeface="David" panose="020E0502060401010101" pitchFamily="34" charset="-79"/>
              </a:rPr>
              <a:t>ׂ משמאל)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הערכת המטלות-</a:t>
            </a:r>
            <a:r>
              <a:rPr lang="he-IL" sz="1600" dirty="0">
                <a:latin typeface="David" panose="020E0502060401010101" pitchFamily="34" charset="-79"/>
                <a:cs typeface="David" panose="020E0502060401010101" pitchFamily="34" charset="-79"/>
              </a:rPr>
              <a:t> קבלת </a:t>
            </a:r>
            <a:r>
              <a:rPr lang="he-IL" sz="1600" b="1" dirty="0">
                <a:latin typeface="David" panose="020E0502060401010101" pitchFamily="34" charset="-79"/>
                <a:cs typeface="David" panose="020E0502060401010101" pitchFamily="34" charset="-79"/>
              </a:rPr>
              <a:t>משוב מילולי מלמד </a:t>
            </a:r>
            <a:r>
              <a:rPr lang="he-IL" sz="1600" dirty="0">
                <a:latin typeface="David" panose="020E0502060401010101" pitchFamily="34" charset="-79"/>
                <a:cs typeface="David" panose="020E0502060401010101" pitchFamily="34" charset="-79"/>
              </a:rPr>
              <a:t>למטלות? </a:t>
            </a:r>
            <a:r>
              <a:rPr lang="he-IL" sz="1600" b="1" dirty="0">
                <a:latin typeface="David" panose="020E0502060401010101" pitchFamily="34" charset="-79"/>
                <a:cs typeface="David" panose="020E0502060401010101" pitchFamily="34" charset="-79"/>
              </a:rPr>
              <a:t>השפעה בזמן על המרצים </a:t>
            </a:r>
            <a:r>
              <a:rPr lang="he-IL" sz="1600" dirty="0">
                <a:latin typeface="David" panose="020E0502060401010101" pitchFamily="34" charset="-79"/>
                <a:cs typeface="David" panose="020E0502060401010101" pitchFamily="34" charset="-79"/>
              </a:rPr>
              <a:t>בנושא הציון? </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תפקיד המדריך? (א)</a:t>
            </a:r>
            <a:r>
              <a:rPr lang="he-IL" sz="1600" dirty="0">
                <a:latin typeface="David" panose="020E0502060401010101" pitchFamily="34" charset="-79"/>
                <a:cs typeface="David" panose="020E0502060401010101" pitchFamily="34" charset="-79"/>
              </a:rPr>
              <a:t> הטלת מטלות על החניכים תוך ניהול תמונת משימות </a:t>
            </a:r>
            <a:r>
              <a:rPr lang="he-IL" sz="1600" dirty="0" err="1">
                <a:latin typeface="David" panose="020E0502060401010101" pitchFamily="34" charset="-79"/>
                <a:cs typeface="David" panose="020E0502060401010101" pitchFamily="34" charset="-79"/>
              </a:rPr>
              <a:t>צוותית</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br>
              <a:rPr lang="en-US" sz="1600"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(ב)</a:t>
            </a:r>
            <a:r>
              <a:rPr lang="he-IL" sz="1600" dirty="0">
                <a:latin typeface="David" panose="020E0502060401010101" pitchFamily="34" charset="-79"/>
                <a:cs typeface="David" panose="020E0502060401010101" pitchFamily="34" charset="-79"/>
              </a:rPr>
              <a:t> ליווי חניכים ובדיקת מטלות (צוות</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ציר שבהובלתו)</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r>
              <a:rPr lang="he-IL" sz="1600" b="1" dirty="0">
                <a:latin typeface="David" panose="020E0502060401010101" pitchFamily="34" charset="-79"/>
                <a:cs typeface="David" panose="020E0502060401010101" pitchFamily="34" charset="-79"/>
              </a:rPr>
              <a:t>(ג) </a:t>
            </a:r>
            <a:r>
              <a:rPr lang="he-IL" sz="1600" dirty="0">
                <a:latin typeface="David" panose="020E0502060401010101" pitchFamily="34" charset="-79"/>
                <a:cs typeface="David" panose="020E0502060401010101" pitchFamily="34" charset="-79"/>
              </a:rPr>
              <a:t>תיווך החניך מול האקדמיה</a:t>
            </a:r>
          </a:p>
          <a:p>
            <a:pPr marL="0" indent="0" fontAlgn="auto">
              <a:lnSpc>
                <a:spcPct val="150000"/>
              </a:lnSpc>
              <a:spcAft>
                <a:spcPts val="0"/>
              </a:spcAft>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pic>
        <p:nvPicPr>
          <p:cNvPr id="6" name="תמונה 5">
            <a:hlinkClick r:id="rId2" action="ppaction://hlinkfile"/>
          </p:cNvPr>
          <p:cNvPicPr>
            <a:picLocks noChangeAspect="1"/>
          </p:cNvPicPr>
          <p:nvPr/>
        </p:nvPicPr>
        <p:blipFill>
          <a:blip r:embed="rId3"/>
          <a:stretch>
            <a:fillRect/>
          </a:stretch>
        </p:blipFill>
        <p:spPr>
          <a:xfrm>
            <a:off x="395536" y="4437112"/>
            <a:ext cx="2118570" cy="2535029"/>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graphicFrame>
        <p:nvGraphicFramePr>
          <p:cNvPr id="7" name="דיאגרמה 6"/>
          <p:cNvGraphicFramePr/>
          <p:nvPr>
            <p:extLst>
              <p:ext uri="{D42A27DB-BD31-4B8C-83A1-F6EECF244321}">
                <p14:modId xmlns:p14="http://schemas.microsoft.com/office/powerpoint/2010/main" val="560852607"/>
              </p:ext>
            </p:extLst>
          </p:nvPr>
        </p:nvGraphicFramePr>
        <p:xfrm>
          <a:off x="107504" y="1988840"/>
          <a:ext cx="1512168"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1885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 name="מלבן מעוגל 202"/>
          <p:cNvSpPr/>
          <p:nvPr/>
        </p:nvSpPr>
        <p:spPr>
          <a:xfrm rot="16200000">
            <a:off x="5857863" y="3592212"/>
            <a:ext cx="6048000" cy="288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cxnSp>
        <p:nvCxnSpPr>
          <p:cNvPr id="122" name="מחבר ישר 121"/>
          <p:cNvCxnSpPr/>
          <p:nvPr/>
        </p:nvCxnSpPr>
        <p:spPr>
          <a:xfrm>
            <a:off x="694282" y="620745"/>
            <a:ext cx="0" cy="5472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1" name="מחבר ישר 120"/>
          <p:cNvCxnSpPr/>
          <p:nvPr/>
        </p:nvCxnSpPr>
        <p:spPr>
          <a:xfrm>
            <a:off x="1280979" y="620745"/>
            <a:ext cx="0" cy="5472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0" name="מחבר ישר 119"/>
          <p:cNvCxnSpPr/>
          <p:nvPr/>
        </p:nvCxnSpPr>
        <p:spPr>
          <a:xfrm>
            <a:off x="1878309" y="620745"/>
            <a:ext cx="0" cy="5472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9" name="מחבר ישר 118"/>
          <p:cNvCxnSpPr/>
          <p:nvPr/>
        </p:nvCxnSpPr>
        <p:spPr>
          <a:xfrm>
            <a:off x="2443740" y="620745"/>
            <a:ext cx="0" cy="5472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8" name="מחבר ישר 117"/>
          <p:cNvCxnSpPr/>
          <p:nvPr/>
        </p:nvCxnSpPr>
        <p:spPr>
          <a:xfrm>
            <a:off x="3019804" y="620745"/>
            <a:ext cx="0" cy="5472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7" name="מחבר ישר 116"/>
          <p:cNvCxnSpPr/>
          <p:nvPr/>
        </p:nvCxnSpPr>
        <p:spPr>
          <a:xfrm>
            <a:off x="3617134" y="620745"/>
            <a:ext cx="0" cy="5472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6" name="מחבר ישר 115"/>
          <p:cNvCxnSpPr/>
          <p:nvPr/>
        </p:nvCxnSpPr>
        <p:spPr>
          <a:xfrm>
            <a:off x="4212041" y="620688"/>
            <a:ext cx="0" cy="5472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מלבן מעוגל 6"/>
          <p:cNvSpPr/>
          <p:nvPr/>
        </p:nvSpPr>
        <p:spPr>
          <a:xfrm>
            <a:off x="7164288" y="74100"/>
            <a:ext cx="1476000" cy="504000"/>
          </a:xfrm>
          <a:prstGeom prst="roundRect">
            <a:avLst/>
          </a:prstGeom>
          <a:solidFill>
            <a:srgbClr val="F86F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קורס</a:t>
            </a:r>
            <a:r>
              <a:rPr lang="en-US"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מטלה</a:t>
            </a:r>
          </a:p>
        </p:txBody>
      </p:sp>
      <p:sp>
        <p:nvSpPr>
          <p:cNvPr id="13" name="מלבן מעוגל 12"/>
          <p:cNvSpPr/>
          <p:nvPr/>
        </p:nvSpPr>
        <p:spPr>
          <a:xfrm>
            <a:off x="5603788" y="74100"/>
            <a:ext cx="1440000" cy="504000"/>
          </a:xfrm>
          <a:prstGeom prst="roundRect">
            <a:avLst/>
          </a:prstGeom>
          <a:solidFill>
            <a:srgbClr val="F86F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סוג מטלה</a:t>
            </a:r>
          </a:p>
        </p:txBody>
      </p:sp>
      <p:sp>
        <p:nvSpPr>
          <p:cNvPr id="22" name="מלבן מעוגל 21"/>
          <p:cNvSpPr/>
          <p:nvPr/>
        </p:nvSpPr>
        <p:spPr>
          <a:xfrm>
            <a:off x="427516" y="74100"/>
            <a:ext cx="4032000" cy="504000"/>
          </a:xfrm>
          <a:prstGeom prst="roundRect">
            <a:avLst/>
          </a:prstGeom>
          <a:solidFill>
            <a:srgbClr val="F86F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1" anchor="t"/>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תאריך הגשה</a:t>
            </a:r>
          </a:p>
        </p:txBody>
      </p:sp>
      <p:sp>
        <p:nvSpPr>
          <p:cNvPr id="102" name="אליפסה 101"/>
          <p:cNvSpPr/>
          <p:nvPr/>
        </p:nvSpPr>
        <p:spPr>
          <a:xfrm>
            <a:off x="3970698" y="353973"/>
            <a:ext cx="468000" cy="216000"/>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1</a:t>
            </a:r>
          </a:p>
        </p:txBody>
      </p:sp>
      <p:sp>
        <p:nvSpPr>
          <p:cNvPr id="105" name="אליפסה 104"/>
          <p:cNvSpPr/>
          <p:nvPr/>
        </p:nvSpPr>
        <p:spPr>
          <a:xfrm>
            <a:off x="3388626" y="353973"/>
            <a:ext cx="468000" cy="216000"/>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2</a:t>
            </a:r>
          </a:p>
        </p:txBody>
      </p:sp>
      <p:sp>
        <p:nvSpPr>
          <p:cNvPr id="106" name="אליפסה 105"/>
          <p:cNvSpPr/>
          <p:nvPr/>
        </p:nvSpPr>
        <p:spPr>
          <a:xfrm>
            <a:off x="2806554" y="353973"/>
            <a:ext cx="468000" cy="216000"/>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3</a:t>
            </a:r>
          </a:p>
        </p:txBody>
      </p:sp>
      <p:sp>
        <p:nvSpPr>
          <p:cNvPr id="107" name="אליפסה 106"/>
          <p:cNvSpPr/>
          <p:nvPr/>
        </p:nvSpPr>
        <p:spPr>
          <a:xfrm>
            <a:off x="2224482" y="353973"/>
            <a:ext cx="468000" cy="216000"/>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sp>
        <p:nvSpPr>
          <p:cNvPr id="108" name="אליפסה 107"/>
          <p:cNvSpPr/>
          <p:nvPr/>
        </p:nvSpPr>
        <p:spPr>
          <a:xfrm>
            <a:off x="1642410" y="353973"/>
            <a:ext cx="468000" cy="216000"/>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5</a:t>
            </a:r>
          </a:p>
        </p:txBody>
      </p:sp>
      <p:sp>
        <p:nvSpPr>
          <p:cNvPr id="109" name="אליפסה 108"/>
          <p:cNvSpPr/>
          <p:nvPr/>
        </p:nvSpPr>
        <p:spPr>
          <a:xfrm>
            <a:off x="1060338" y="353973"/>
            <a:ext cx="468000" cy="216000"/>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6</a:t>
            </a:r>
          </a:p>
        </p:txBody>
      </p:sp>
      <p:sp>
        <p:nvSpPr>
          <p:cNvPr id="111" name="אליפסה 110"/>
          <p:cNvSpPr/>
          <p:nvPr/>
        </p:nvSpPr>
        <p:spPr>
          <a:xfrm>
            <a:off x="478266" y="353973"/>
            <a:ext cx="468000" cy="216000"/>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7</a:t>
            </a:r>
          </a:p>
        </p:txBody>
      </p:sp>
      <p:sp>
        <p:nvSpPr>
          <p:cNvPr id="113" name="TextBox 112"/>
          <p:cNvSpPr txBox="1"/>
          <p:nvPr/>
        </p:nvSpPr>
        <p:spPr>
          <a:xfrm>
            <a:off x="3451852" y="55257"/>
            <a:ext cx="1018144" cy="338554"/>
          </a:xfrm>
          <a:prstGeom prst="rect">
            <a:avLst/>
          </a:prstGeom>
          <a:noFill/>
        </p:spPr>
        <p:txBody>
          <a:bodyPr wrap="square" rtlCol="1">
            <a:spAutoFit/>
          </a:bodyPr>
          <a:lstStyle/>
          <a:p>
            <a:r>
              <a:rPr lang="he-IL" sz="16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 </a:t>
            </a:r>
            <a:r>
              <a:rPr lang="he-IL" sz="16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4.9</a:t>
            </a:r>
          </a:p>
        </p:txBody>
      </p:sp>
      <p:sp>
        <p:nvSpPr>
          <p:cNvPr id="114" name="TextBox 113"/>
          <p:cNvSpPr txBox="1"/>
          <p:nvPr/>
        </p:nvSpPr>
        <p:spPr>
          <a:xfrm>
            <a:off x="395536" y="55257"/>
            <a:ext cx="874810" cy="338554"/>
          </a:xfrm>
          <a:prstGeom prst="rect">
            <a:avLst/>
          </a:prstGeom>
          <a:noFill/>
        </p:spPr>
        <p:txBody>
          <a:bodyPr wrap="square" rtlCol="1">
            <a:spAutoFit/>
          </a:bodyPr>
          <a:lstStyle/>
          <a:p>
            <a:r>
              <a:rPr lang="he-IL" sz="16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19.7    </a:t>
            </a:r>
            <a:r>
              <a:rPr lang="he-IL" sz="16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a:t>
            </a:r>
            <a:endParaRPr lang="he-IL" sz="1600" b="1" dirty="0">
              <a:solidFill>
                <a:schemeClr val="bg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23" name="אליפסה 122"/>
          <p:cNvSpPr/>
          <p:nvPr/>
        </p:nvSpPr>
        <p:spPr>
          <a:xfrm>
            <a:off x="3682666" y="453208"/>
            <a:ext cx="468000" cy="180000"/>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100" dirty="0">
                <a:latin typeface="David" panose="020E0502060401010101" pitchFamily="34" charset="-79"/>
                <a:cs typeface="David" panose="020E0502060401010101" pitchFamily="34" charset="-79"/>
              </a:rPr>
              <a:t>פגרה</a:t>
            </a:r>
          </a:p>
        </p:txBody>
      </p:sp>
      <p:sp>
        <p:nvSpPr>
          <p:cNvPr id="149" name="מלבן מעוגל 148"/>
          <p:cNvSpPr/>
          <p:nvPr/>
        </p:nvSpPr>
        <p:spPr>
          <a:xfrm>
            <a:off x="4561367" y="74100"/>
            <a:ext cx="972000" cy="504000"/>
          </a:xfrm>
          <a:prstGeom prst="roundRect">
            <a:avLst/>
          </a:prstGeom>
          <a:solidFill>
            <a:srgbClr val="F86F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הערכה</a:t>
            </a:r>
          </a:p>
        </p:txBody>
      </p:sp>
      <p:grpSp>
        <p:nvGrpSpPr>
          <p:cNvPr id="218" name="קבוצה 217"/>
          <p:cNvGrpSpPr/>
          <p:nvPr/>
        </p:nvGrpSpPr>
        <p:grpSpPr>
          <a:xfrm>
            <a:off x="433476" y="1398026"/>
            <a:ext cx="8212772" cy="216057"/>
            <a:chOff x="433476" y="1397696"/>
            <a:chExt cx="8212772" cy="216057"/>
          </a:xfrm>
        </p:grpSpPr>
        <p:sp>
          <p:nvSpPr>
            <p:cNvPr id="11" name="מלבן מעוגל 10"/>
            <p:cNvSpPr/>
            <p:nvPr/>
          </p:nvSpPr>
          <p:spPr>
            <a:xfrm>
              <a:off x="7170248" y="1397780"/>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כלכלת ישראל</a:t>
              </a:r>
            </a:p>
          </p:txBody>
        </p:sp>
        <p:sp>
          <p:nvSpPr>
            <p:cNvPr id="14" name="מלבן מעוגל 13"/>
            <p:cNvSpPr/>
            <p:nvPr/>
          </p:nvSpPr>
          <p:spPr>
            <a:xfrm>
              <a:off x="433476" y="1397753"/>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8" name="אליפסה 17"/>
            <p:cNvSpPr/>
            <p:nvPr/>
          </p:nvSpPr>
          <p:spPr>
            <a:xfrm>
              <a:off x="3976658" y="1397780"/>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17.1</a:t>
              </a:r>
            </a:p>
          </p:txBody>
        </p:sp>
        <p:sp>
          <p:nvSpPr>
            <p:cNvPr id="19" name="מלבן מעוגל 18"/>
            <p:cNvSpPr/>
            <p:nvPr/>
          </p:nvSpPr>
          <p:spPr>
            <a:xfrm>
              <a:off x="5609748" y="1397753"/>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מבחן כיתה</a:t>
              </a:r>
            </a:p>
          </p:txBody>
        </p:sp>
        <p:sp>
          <p:nvSpPr>
            <p:cNvPr id="150" name="מלבן מעוגל 149"/>
            <p:cNvSpPr/>
            <p:nvPr/>
          </p:nvSpPr>
          <p:spPr>
            <a:xfrm>
              <a:off x="4569713" y="1397696"/>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19" name="קבוצה 218"/>
          <p:cNvGrpSpPr/>
          <p:nvPr/>
        </p:nvGrpSpPr>
        <p:grpSpPr>
          <a:xfrm>
            <a:off x="433476" y="1718768"/>
            <a:ext cx="8212772" cy="216057"/>
            <a:chOff x="433476" y="1739539"/>
            <a:chExt cx="8212772" cy="216057"/>
          </a:xfrm>
        </p:grpSpPr>
        <p:sp>
          <p:nvSpPr>
            <p:cNvPr id="25" name="מלבן מעוגל 24"/>
            <p:cNvSpPr/>
            <p:nvPr/>
          </p:nvSpPr>
          <p:spPr>
            <a:xfrm>
              <a:off x="7170248" y="1739623"/>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משפט חוקתי</a:t>
              </a:r>
            </a:p>
          </p:txBody>
        </p:sp>
        <p:sp>
          <p:nvSpPr>
            <p:cNvPr id="26" name="מלבן מעוגל 25"/>
            <p:cNvSpPr/>
            <p:nvPr/>
          </p:nvSpPr>
          <p:spPr>
            <a:xfrm>
              <a:off x="433476" y="1739596"/>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7" name="אליפסה 26"/>
            <p:cNvSpPr/>
            <p:nvPr/>
          </p:nvSpPr>
          <p:spPr>
            <a:xfrm>
              <a:off x="3976658" y="1739623"/>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25.1</a:t>
              </a:r>
            </a:p>
          </p:txBody>
        </p:sp>
        <p:sp>
          <p:nvSpPr>
            <p:cNvPr id="28" name="מלבן מעוגל 27"/>
            <p:cNvSpPr/>
            <p:nvPr/>
          </p:nvSpPr>
          <p:spPr>
            <a:xfrm>
              <a:off x="5609748" y="1739596"/>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מבחן כיתה</a:t>
              </a:r>
            </a:p>
          </p:txBody>
        </p:sp>
        <p:sp>
          <p:nvSpPr>
            <p:cNvPr id="151" name="מלבן מעוגל 150"/>
            <p:cNvSpPr/>
            <p:nvPr/>
          </p:nvSpPr>
          <p:spPr>
            <a:xfrm>
              <a:off x="4569713" y="1739539"/>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23" name="קבוצה 222"/>
          <p:cNvGrpSpPr/>
          <p:nvPr/>
        </p:nvGrpSpPr>
        <p:grpSpPr>
          <a:xfrm>
            <a:off x="433476" y="3001736"/>
            <a:ext cx="8212772" cy="216057"/>
            <a:chOff x="433476" y="3106911"/>
            <a:chExt cx="8212772" cy="216057"/>
          </a:xfrm>
        </p:grpSpPr>
        <p:sp>
          <p:nvSpPr>
            <p:cNvPr id="30" name="מלבן מעוגל 29"/>
            <p:cNvSpPr/>
            <p:nvPr/>
          </p:nvSpPr>
          <p:spPr>
            <a:xfrm>
              <a:off x="7170248" y="3106995"/>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גיאוגרפיה </a:t>
              </a:r>
              <a:r>
                <a:rPr lang="he-IL" sz="1400" b="1" dirty="0" err="1">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בטל"ם</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1" name="מלבן מעוגל 30"/>
            <p:cNvSpPr/>
            <p:nvPr/>
          </p:nvSpPr>
          <p:spPr>
            <a:xfrm>
              <a:off x="433476" y="3106968"/>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2" name="אליפסה 31"/>
            <p:cNvSpPr/>
            <p:nvPr/>
          </p:nvSpPr>
          <p:spPr>
            <a:xfrm>
              <a:off x="3394586" y="3106995"/>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16.2</a:t>
              </a:r>
            </a:p>
          </p:txBody>
        </p:sp>
        <p:sp>
          <p:nvSpPr>
            <p:cNvPr id="33" name="מלבן מעוגל 32"/>
            <p:cNvSpPr/>
            <p:nvPr/>
          </p:nvSpPr>
          <p:spPr>
            <a:xfrm>
              <a:off x="5609748" y="3106968"/>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בקבוצה</a:t>
              </a:r>
            </a:p>
          </p:txBody>
        </p:sp>
        <p:sp>
          <p:nvSpPr>
            <p:cNvPr id="152" name="מלבן מעוגל 151"/>
            <p:cNvSpPr/>
            <p:nvPr/>
          </p:nvSpPr>
          <p:spPr>
            <a:xfrm>
              <a:off x="4569713" y="3106911"/>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21" name="קבוצה 220"/>
          <p:cNvGrpSpPr/>
          <p:nvPr/>
        </p:nvGrpSpPr>
        <p:grpSpPr>
          <a:xfrm>
            <a:off x="433476" y="2360252"/>
            <a:ext cx="8212772" cy="216057"/>
            <a:chOff x="433476" y="2423225"/>
            <a:chExt cx="8212772" cy="216057"/>
          </a:xfrm>
        </p:grpSpPr>
        <p:sp>
          <p:nvSpPr>
            <p:cNvPr id="35" name="מלבן מעוגל 34"/>
            <p:cNvSpPr/>
            <p:nvPr/>
          </p:nvSpPr>
          <p:spPr>
            <a:xfrm>
              <a:off x="7170248" y="2423309"/>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גישות ואסכולות</a:t>
              </a:r>
            </a:p>
          </p:txBody>
        </p:sp>
        <p:sp>
          <p:nvSpPr>
            <p:cNvPr id="36" name="מלבן מעוגל 35"/>
            <p:cNvSpPr/>
            <p:nvPr/>
          </p:nvSpPr>
          <p:spPr>
            <a:xfrm>
              <a:off x="433476" y="2423282"/>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37" name="אליפסה 36"/>
            <p:cNvSpPr/>
            <p:nvPr/>
          </p:nvSpPr>
          <p:spPr>
            <a:xfrm>
              <a:off x="3394586" y="2423309"/>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12.2</a:t>
              </a:r>
            </a:p>
          </p:txBody>
        </p:sp>
        <p:sp>
          <p:nvSpPr>
            <p:cNvPr id="38" name="מלבן מעוגל 37"/>
            <p:cNvSpPr/>
            <p:nvPr/>
          </p:nvSpPr>
          <p:spPr>
            <a:xfrm>
              <a:off x="5609748" y="2423282"/>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p:txBody>
        </p:sp>
        <p:sp>
          <p:nvSpPr>
            <p:cNvPr id="153" name="מלבן מעוגל 152"/>
            <p:cNvSpPr/>
            <p:nvPr/>
          </p:nvSpPr>
          <p:spPr>
            <a:xfrm>
              <a:off x="4569713" y="2423225"/>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24" name="קבוצה 223"/>
          <p:cNvGrpSpPr/>
          <p:nvPr/>
        </p:nvGrpSpPr>
        <p:grpSpPr>
          <a:xfrm>
            <a:off x="427516" y="3322478"/>
            <a:ext cx="8218732" cy="216057"/>
            <a:chOff x="427516" y="3448754"/>
            <a:chExt cx="8218732" cy="216057"/>
          </a:xfrm>
        </p:grpSpPr>
        <p:sp>
          <p:nvSpPr>
            <p:cNvPr id="40" name="מלבן מעוגל 39"/>
            <p:cNvSpPr/>
            <p:nvPr/>
          </p:nvSpPr>
          <p:spPr>
            <a:xfrm>
              <a:off x="7170248" y="3448838"/>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החברה הישראלית</a:t>
              </a:r>
            </a:p>
          </p:txBody>
        </p:sp>
        <p:sp>
          <p:nvSpPr>
            <p:cNvPr id="41" name="מלבן מעוגל 40"/>
            <p:cNvSpPr/>
            <p:nvPr/>
          </p:nvSpPr>
          <p:spPr>
            <a:xfrm>
              <a:off x="427516" y="3448811"/>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42" name="אליפסה 41"/>
            <p:cNvSpPr/>
            <p:nvPr/>
          </p:nvSpPr>
          <p:spPr>
            <a:xfrm>
              <a:off x="3388626" y="3448838"/>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19.2</a:t>
              </a:r>
            </a:p>
          </p:txBody>
        </p:sp>
        <p:sp>
          <p:nvSpPr>
            <p:cNvPr id="43" name="מלבן מעוגל 42"/>
            <p:cNvSpPr/>
            <p:nvPr/>
          </p:nvSpPr>
          <p:spPr>
            <a:xfrm>
              <a:off x="5609748" y="3448811"/>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בזוגות</a:t>
              </a:r>
            </a:p>
          </p:txBody>
        </p:sp>
        <p:sp>
          <p:nvSpPr>
            <p:cNvPr id="154" name="מלבן מעוגל 153"/>
            <p:cNvSpPr/>
            <p:nvPr/>
          </p:nvSpPr>
          <p:spPr>
            <a:xfrm>
              <a:off x="4569713" y="3448754"/>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27" name="קבוצה 226"/>
          <p:cNvGrpSpPr/>
          <p:nvPr/>
        </p:nvGrpSpPr>
        <p:grpSpPr>
          <a:xfrm>
            <a:off x="433476" y="3963962"/>
            <a:ext cx="8212772" cy="216057"/>
            <a:chOff x="433476" y="4132440"/>
            <a:chExt cx="8212772" cy="216057"/>
          </a:xfrm>
        </p:grpSpPr>
        <p:sp>
          <p:nvSpPr>
            <p:cNvPr id="50" name="מלבן מעוגל 49"/>
            <p:cNvSpPr/>
            <p:nvPr/>
          </p:nvSpPr>
          <p:spPr>
            <a:xfrm>
              <a:off x="7170248" y="4132524"/>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err="1">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המימד</a:t>
              </a: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המדיני</a:t>
              </a:r>
            </a:p>
          </p:txBody>
        </p:sp>
        <p:grpSp>
          <p:nvGrpSpPr>
            <p:cNvPr id="226" name="קבוצה 225"/>
            <p:cNvGrpSpPr/>
            <p:nvPr/>
          </p:nvGrpSpPr>
          <p:grpSpPr>
            <a:xfrm>
              <a:off x="433476" y="4132440"/>
              <a:ext cx="6616272" cy="216057"/>
              <a:chOff x="433476" y="4132440"/>
              <a:chExt cx="6616272" cy="216057"/>
            </a:xfrm>
          </p:grpSpPr>
          <p:sp>
            <p:nvSpPr>
              <p:cNvPr id="51" name="מלבן מעוגל 50"/>
              <p:cNvSpPr/>
              <p:nvPr/>
            </p:nvSpPr>
            <p:spPr>
              <a:xfrm>
                <a:off x="433476" y="4132497"/>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2" name="אליפסה 51"/>
              <p:cNvSpPr/>
              <p:nvPr/>
            </p:nvSpPr>
            <p:spPr>
              <a:xfrm>
                <a:off x="2812514" y="4132524"/>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a:t>
                </a:r>
              </a:p>
            </p:txBody>
          </p:sp>
          <p:sp>
            <p:nvSpPr>
              <p:cNvPr id="53" name="מלבן מעוגל 52"/>
              <p:cNvSpPr/>
              <p:nvPr/>
            </p:nvSpPr>
            <p:spPr>
              <a:xfrm>
                <a:off x="5609748" y="4132497"/>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בזוגות</a:t>
                </a:r>
                <a:r>
                  <a:rPr lang="en-US"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צוות</a:t>
                </a:r>
              </a:p>
            </p:txBody>
          </p:sp>
          <p:sp>
            <p:nvSpPr>
              <p:cNvPr id="155" name="מלבן מעוגל 154"/>
              <p:cNvSpPr/>
              <p:nvPr/>
            </p:nvSpPr>
            <p:spPr>
              <a:xfrm>
                <a:off x="4569713" y="4132440"/>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ציון</a:t>
                </a:r>
              </a:p>
            </p:txBody>
          </p:sp>
        </p:grpSp>
      </p:grpSp>
      <p:grpSp>
        <p:nvGrpSpPr>
          <p:cNvPr id="225" name="קבוצה 224"/>
          <p:cNvGrpSpPr/>
          <p:nvPr/>
        </p:nvGrpSpPr>
        <p:grpSpPr>
          <a:xfrm>
            <a:off x="433476" y="3643220"/>
            <a:ext cx="8212772" cy="216057"/>
            <a:chOff x="433476" y="3790597"/>
            <a:chExt cx="8212772" cy="216057"/>
          </a:xfrm>
        </p:grpSpPr>
        <p:sp>
          <p:nvSpPr>
            <p:cNvPr id="55" name="מלבן מעוגל 54"/>
            <p:cNvSpPr/>
            <p:nvPr/>
          </p:nvSpPr>
          <p:spPr>
            <a:xfrm>
              <a:off x="7170248" y="3790681"/>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צבא וביטחון</a:t>
              </a:r>
            </a:p>
          </p:txBody>
        </p:sp>
        <p:sp>
          <p:nvSpPr>
            <p:cNvPr id="56" name="מלבן מעוגל 55"/>
            <p:cNvSpPr/>
            <p:nvPr/>
          </p:nvSpPr>
          <p:spPr>
            <a:xfrm>
              <a:off x="433476" y="3790654"/>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7" name="אליפסה 56"/>
            <p:cNvSpPr/>
            <p:nvPr/>
          </p:nvSpPr>
          <p:spPr>
            <a:xfrm>
              <a:off x="2812514" y="3790681"/>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9.3</a:t>
              </a:r>
            </a:p>
          </p:txBody>
        </p:sp>
        <p:sp>
          <p:nvSpPr>
            <p:cNvPr id="58" name="מלבן מעוגל 57"/>
            <p:cNvSpPr/>
            <p:nvPr/>
          </p:nvSpPr>
          <p:spPr>
            <a:xfrm>
              <a:off x="5609748" y="3790654"/>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אישי (אס' צה"ל)</a:t>
              </a:r>
            </a:p>
          </p:txBody>
        </p:sp>
        <p:sp>
          <p:nvSpPr>
            <p:cNvPr id="156" name="מלבן מעוגל 155"/>
            <p:cNvSpPr/>
            <p:nvPr/>
          </p:nvSpPr>
          <p:spPr>
            <a:xfrm>
              <a:off x="4569713" y="3790597"/>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הערכת אלוף</a:t>
              </a:r>
            </a:p>
          </p:txBody>
        </p:sp>
      </p:grpSp>
      <p:grpSp>
        <p:nvGrpSpPr>
          <p:cNvPr id="228" name="קבוצה 227"/>
          <p:cNvGrpSpPr/>
          <p:nvPr/>
        </p:nvGrpSpPr>
        <p:grpSpPr>
          <a:xfrm>
            <a:off x="433476" y="4284704"/>
            <a:ext cx="8212772" cy="216057"/>
            <a:chOff x="433476" y="4474283"/>
            <a:chExt cx="8212772" cy="216057"/>
          </a:xfrm>
        </p:grpSpPr>
        <p:sp>
          <p:nvSpPr>
            <p:cNvPr id="65" name="מלבן מעוגל 64"/>
            <p:cNvSpPr/>
            <p:nvPr/>
          </p:nvSpPr>
          <p:spPr>
            <a:xfrm>
              <a:off x="7170248" y="4474367"/>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סימולציה מדינית</a:t>
              </a:r>
            </a:p>
          </p:txBody>
        </p:sp>
        <p:sp>
          <p:nvSpPr>
            <p:cNvPr id="66" name="מלבן מעוגל 65"/>
            <p:cNvSpPr/>
            <p:nvPr/>
          </p:nvSpPr>
          <p:spPr>
            <a:xfrm>
              <a:off x="433476" y="4474340"/>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7" name="אליפסה 66"/>
            <p:cNvSpPr/>
            <p:nvPr/>
          </p:nvSpPr>
          <p:spPr>
            <a:xfrm>
              <a:off x="2230442" y="4474367"/>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23.4</a:t>
              </a:r>
            </a:p>
          </p:txBody>
        </p:sp>
        <p:sp>
          <p:nvSpPr>
            <p:cNvPr id="68" name="מלבן מעוגל 67"/>
            <p:cNvSpPr/>
            <p:nvPr/>
          </p:nvSpPr>
          <p:spPr>
            <a:xfrm>
              <a:off x="5609748" y="4474340"/>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בקבוצה</a:t>
              </a:r>
            </a:p>
          </p:txBody>
        </p:sp>
        <p:sp>
          <p:nvSpPr>
            <p:cNvPr id="158" name="מלבן מעוגל 157"/>
            <p:cNvSpPr/>
            <p:nvPr/>
          </p:nvSpPr>
          <p:spPr>
            <a:xfrm>
              <a:off x="4569713" y="4474283"/>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הערכת מדריך</a:t>
              </a:r>
            </a:p>
          </p:txBody>
        </p:sp>
      </p:grpSp>
      <p:grpSp>
        <p:nvGrpSpPr>
          <p:cNvPr id="232" name="קבוצה 231"/>
          <p:cNvGrpSpPr/>
          <p:nvPr/>
        </p:nvGrpSpPr>
        <p:grpSpPr>
          <a:xfrm>
            <a:off x="433476" y="5567672"/>
            <a:ext cx="8212772" cy="216057"/>
            <a:chOff x="433476" y="5841655"/>
            <a:chExt cx="8212772" cy="216057"/>
          </a:xfrm>
        </p:grpSpPr>
        <p:sp>
          <p:nvSpPr>
            <p:cNvPr id="70" name="מלבן מעוגל 69"/>
            <p:cNvSpPr/>
            <p:nvPr/>
          </p:nvSpPr>
          <p:spPr>
            <a:xfrm>
              <a:off x="7170248" y="5841739"/>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סיורי ארה"ב</a:t>
              </a:r>
            </a:p>
          </p:txBody>
        </p:sp>
        <p:sp>
          <p:nvSpPr>
            <p:cNvPr id="71" name="מלבן מעוגל 70"/>
            <p:cNvSpPr/>
            <p:nvPr/>
          </p:nvSpPr>
          <p:spPr>
            <a:xfrm>
              <a:off x="433476" y="5841712"/>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72" name="אליפסה 71"/>
            <p:cNvSpPr/>
            <p:nvPr/>
          </p:nvSpPr>
          <p:spPr>
            <a:xfrm>
              <a:off x="1066298" y="5841739"/>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13.6</a:t>
              </a:r>
            </a:p>
          </p:txBody>
        </p:sp>
        <p:sp>
          <p:nvSpPr>
            <p:cNvPr id="73" name="מלבן מעוגל 72"/>
            <p:cNvSpPr/>
            <p:nvPr/>
          </p:nvSpPr>
          <p:spPr>
            <a:xfrm>
              <a:off x="5609748" y="5841712"/>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בצוות</a:t>
              </a:r>
            </a:p>
          </p:txBody>
        </p:sp>
        <p:sp>
          <p:nvSpPr>
            <p:cNvPr id="159" name="מלבן מעוגל 158"/>
            <p:cNvSpPr/>
            <p:nvPr/>
          </p:nvSpPr>
          <p:spPr>
            <a:xfrm>
              <a:off x="4569713" y="5841655"/>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30" name="קבוצה 229"/>
          <p:cNvGrpSpPr/>
          <p:nvPr/>
        </p:nvGrpSpPr>
        <p:grpSpPr>
          <a:xfrm>
            <a:off x="433476" y="4926188"/>
            <a:ext cx="8212772" cy="216057"/>
            <a:chOff x="433476" y="5157969"/>
            <a:chExt cx="8212772" cy="216057"/>
          </a:xfrm>
        </p:grpSpPr>
        <p:sp>
          <p:nvSpPr>
            <p:cNvPr id="75" name="מלבן מעוגל 74"/>
            <p:cNvSpPr/>
            <p:nvPr/>
          </p:nvSpPr>
          <p:spPr>
            <a:xfrm>
              <a:off x="7170248" y="5158053"/>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סמינריון בחירה</a:t>
              </a:r>
            </a:p>
          </p:txBody>
        </p:sp>
        <p:sp>
          <p:nvSpPr>
            <p:cNvPr id="76" name="מלבן מעוגל 75"/>
            <p:cNvSpPr/>
            <p:nvPr/>
          </p:nvSpPr>
          <p:spPr>
            <a:xfrm>
              <a:off x="433476" y="5158026"/>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77" name="אליפסה 76"/>
            <p:cNvSpPr/>
            <p:nvPr/>
          </p:nvSpPr>
          <p:spPr>
            <a:xfrm>
              <a:off x="1648370" y="5158053"/>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11.5</a:t>
              </a:r>
            </a:p>
          </p:txBody>
        </p:sp>
        <p:sp>
          <p:nvSpPr>
            <p:cNvPr id="78" name="מלבן מעוגל 77"/>
            <p:cNvSpPr/>
            <p:nvPr/>
          </p:nvSpPr>
          <p:spPr>
            <a:xfrm>
              <a:off x="5609748" y="5158026"/>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אישית</a:t>
              </a:r>
              <a:r>
                <a:rPr lang="en-US"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קב'</a:t>
              </a:r>
            </a:p>
          </p:txBody>
        </p:sp>
        <p:sp>
          <p:nvSpPr>
            <p:cNvPr id="160" name="מלבן מעוגל 159"/>
            <p:cNvSpPr/>
            <p:nvPr/>
          </p:nvSpPr>
          <p:spPr>
            <a:xfrm>
              <a:off x="4569713" y="5157969"/>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35" name="קבוצה 234"/>
          <p:cNvGrpSpPr/>
          <p:nvPr/>
        </p:nvGrpSpPr>
        <p:grpSpPr>
          <a:xfrm>
            <a:off x="433476" y="6529892"/>
            <a:ext cx="8212772" cy="216057"/>
            <a:chOff x="433476" y="6885351"/>
            <a:chExt cx="8212772" cy="216057"/>
          </a:xfrm>
        </p:grpSpPr>
        <p:sp>
          <p:nvSpPr>
            <p:cNvPr id="80" name="מלבן מעוגל 79"/>
            <p:cNvSpPr/>
            <p:nvPr/>
          </p:nvSpPr>
          <p:spPr>
            <a:xfrm>
              <a:off x="7170248" y="6885435"/>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תחקיר סיום</a:t>
              </a:r>
            </a:p>
          </p:txBody>
        </p:sp>
        <p:sp>
          <p:nvSpPr>
            <p:cNvPr id="81" name="מלבן מעוגל 80"/>
            <p:cNvSpPr/>
            <p:nvPr/>
          </p:nvSpPr>
          <p:spPr>
            <a:xfrm>
              <a:off x="433476" y="6885408"/>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82" name="אליפסה 81"/>
            <p:cNvSpPr/>
            <p:nvPr/>
          </p:nvSpPr>
          <p:spPr>
            <a:xfrm>
              <a:off x="484226" y="6885435"/>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2.7</a:t>
              </a:r>
            </a:p>
          </p:txBody>
        </p:sp>
        <p:sp>
          <p:nvSpPr>
            <p:cNvPr id="83" name="מלבן מעוגל 82"/>
            <p:cNvSpPr/>
            <p:nvPr/>
          </p:nvSpPr>
          <p:spPr>
            <a:xfrm>
              <a:off x="5609748" y="6885408"/>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אישית</a:t>
              </a:r>
            </a:p>
          </p:txBody>
        </p:sp>
        <p:sp>
          <p:nvSpPr>
            <p:cNvPr id="161" name="מלבן מעוגל 160"/>
            <p:cNvSpPr/>
            <p:nvPr/>
          </p:nvSpPr>
          <p:spPr>
            <a:xfrm>
              <a:off x="4569713" y="6885351"/>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הערכת מדריך</a:t>
              </a:r>
            </a:p>
          </p:txBody>
        </p:sp>
      </p:grpSp>
      <p:grpSp>
        <p:nvGrpSpPr>
          <p:cNvPr id="233" name="קבוצה 232"/>
          <p:cNvGrpSpPr/>
          <p:nvPr/>
        </p:nvGrpSpPr>
        <p:grpSpPr>
          <a:xfrm>
            <a:off x="433476" y="5888414"/>
            <a:ext cx="8212772" cy="216057"/>
            <a:chOff x="433476" y="6183498"/>
            <a:chExt cx="8212772" cy="216057"/>
          </a:xfrm>
        </p:grpSpPr>
        <p:sp>
          <p:nvSpPr>
            <p:cNvPr id="85" name="מלבן מעוגל 84"/>
            <p:cNvSpPr/>
            <p:nvPr/>
          </p:nvSpPr>
          <p:spPr>
            <a:xfrm>
              <a:off x="7170248" y="6183582"/>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קורס בחירה??</a:t>
              </a:r>
            </a:p>
          </p:txBody>
        </p:sp>
        <p:sp>
          <p:nvSpPr>
            <p:cNvPr id="86" name="מלבן מעוגל 85"/>
            <p:cNvSpPr/>
            <p:nvPr/>
          </p:nvSpPr>
          <p:spPr>
            <a:xfrm>
              <a:off x="433476" y="6183555"/>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87" name="אליפסה 86"/>
            <p:cNvSpPr/>
            <p:nvPr/>
          </p:nvSpPr>
          <p:spPr>
            <a:xfrm>
              <a:off x="1066298" y="6183582"/>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25.6</a:t>
              </a:r>
            </a:p>
          </p:txBody>
        </p:sp>
        <p:sp>
          <p:nvSpPr>
            <p:cNvPr id="88" name="מלבן מעוגל 87"/>
            <p:cNvSpPr/>
            <p:nvPr/>
          </p:nvSpPr>
          <p:spPr>
            <a:xfrm>
              <a:off x="5609748" y="6183555"/>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ע"פ סילבוס</a:t>
              </a:r>
            </a:p>
          </p:txBody>
        </p:sp>
        <p:sp>
          <p:nvSpPr>
            <p:cNvPr id="162" name="מלבן מעוגל 161"/>
            <p:cNvSpPr/>
            <p:nvPr/>
          </p:nvSpPr>
          <p:spPr>
            <a:xfrm>
              <a:off x="4569713" y="6183498"/>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31" name="קבוצה 230"/>
          <p:cNvGrpSpPr/>
          <p:nvPr/>
        </p:nvGrpSpPr>
        <p:grpSpPr>
          <a:xfrm>
            <a:off x="433476" y="5246930"/>
            <a:ext cx="8212772" cy="216057"/>
            <a:chOff x="433476" y="5499812"/>
            <a:chExt cx="8212772" cy="216057"/>
          </a:xfrm>
        </p:grpSpPr>
        <p:sp>
          <p:nvSpPr>
            <p:cNvPr id="95" name="מלבן מעוגל 94"/>
            <p:cNvSpPr/>
            <p:nvPr/>
          </p:nvSpPr>
          <p:spPr>
            <a:xfrm>
              <a:off x="7170248" y="5499896"/>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קורס אסטרטגיה</a:t>
              </a:r>
            </a:p>
          </p:txBody>
        </p:sp>
        <p:sp>
          <p:nvSpPr>
            <p:cNvPr id="96" name="מלבן מעוגל 95"/>
            <p:cNvSpPr/>
            <p:nvPr/>
          </p:nvSpPr>
          <p:spPr>
            <a:xfrm>
              <a:off x="433476" y="5499869"/>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97" name="אליפסה 96"/>
            <p:cNvSpPr/>
            <p:nvPr/>
          </p:nvSpPr>
          <p:spPr>
            <a:xfrm>
              <a:off x="1066298" y="5499896"/>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8.6</a:t>
              </a:r>
            </a:p>
          </p:txBody>
        </p:sp>
        <p:sp>
          <p:nvSpPr>
            <p:cNvPr id="98" name="מלבן מעוגל 97"/>
            <p:cNvSpPr/>
            <p:nvPr/>
          </p:nvSpPr>
          <p:spPr>
            <a:xfrm>
              <a:off x="5609748" y="5499869"/>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קבוצתית</a:t>
              </a:r>
            </a:p>
          </p:txBody>
        </p:sp>
        <p:sp>
          <p:nvSpPr>
            <p:cNvPr id="163" name="מלבן מעוגל 162"/>
            <p:cNvSpPr/>
            <p:nvPr/>
          </p:nvSpPr>
          <p:spPr>
            <a:xfrm>
              <a:off x="4569713" y="5499812"/>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16" name="קבוצה 215"/>
          <p:cNvGrpSpPr/>
          <p:nvPr/>
        </p:nvGrpSpPr>
        <p:grpSpPr>
          <a:xfrm>
            <a:off x="433476" y="735228"/>
            <a:ext cx="8212772" cy="226714"/>
            <a:chOff x="433476" y="692696"/>
            <a:chExt cx="8212772" cy="226714"/>
          </a:xfrm>
        </p:grpSpPr>
        <p:sp>
          <p:nvSpPr>
            <p:cNvPr id="100" name="מלבן מעוגל 99"/>
            <p:cNvSpPr/>
            <p:nvPr/>
          </p:nvSpPr>
          <p:spPr>
            <a:xfrm>
              <a:off x="7170248" y="692785"/>
              <a:ext cx="1476000" cy="216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מטלת פתיחה</a:t>
              </a:r>
            </a:p>
          </p:txBody>
        </p:sp>
        <p:sp>
          <p:nvSpPr>
            <p:cNvPr id="101" name="מלבן מעוגל 100"/>
            <p:cNvSpPr/>
            <p:nvPr/>
          </p:nvSpPr>
          <p:spPr>
            <a:xfrm>
              <a:off x="433476" y="703410"/>
              <a:ext cx="4032000" cy="216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03" name="מלבן מעוגל 102"/>
            <p:cNvSpPr/>
            <p:nvPr/>
          </p:nvSpPr>
          <p:spPr>
            <a:xfrm>
              <a:off x="5609748" y="692753"/>
              <a:ext cx="1440000" cy="216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אישית</a:t>
              </a:r>
            </a:p>
          </p:txBody>
        </p:sp>
        <p:sp>
          <p:nvSpPr>
            <p:cNvPr id="164" name="מלבן מעוגל 163"/>
            <p:cNvSpPr/>
            <p:nvPr/>
          </p:nvSpPr>
          <p:spPr>
            <a:xfrm>
              <a:off x="4569713" y="692696"/>
              <a:ext cx="972000" cy="216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הערכת מדריך</a:t>
              </a:r>
            </a:p>
          </p:txBody>
        </p:sp>
      </p:grpSp>
      <p:grpSp>
        <p:nvGrpSpPr>
          <p:cNvPr id="220" name="קבוצה 219"/>
          <p:cNvGrpSpPr/>
          <p:nvPr/>
        </p:nvGrpSpPr>
        <p:grpSpPr>
          <a:xfrm>
            <a:off x="433476" y="2039510"/>
            <a:ext cx="8212772" cy="216057"/>
            <a:chOff x="433476" y="2081382"/>
            <a:chExt cx="8212772" cy="216057"/>
          </a:xfrm>
        </p:grpSpPr>
        <p:sp>
          <p:nvSpPr>
            <p:cNvPr id="124" name="מלבן מעוגל 123"/>
            <p:cNvSpPr/>
            <p:nvPr/>
          </p:nvSpPr>
          <p:spPr>
            <a:xfrm>
              <a:off x="7170248" y="2081466"/>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תשתית </a:t>
              </a:r>
              <a:r>
                <a:rPr lang="he-IL" sz="1400" b="1" dirty="0" err="1">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הבטל"ם</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25" name="מלבן מעוגל 124"/>
            <p:cNvSpPr/>
            <p:nvPr/>
          </p:nvSpPr>
          <p:spPr>
            <a:xfrm>
              <a:off x="433476" y="2081439"/>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26" name="אליפסה 125"/>
            <p:cNvSpPr/>
            <p:nvPr/>
          </p:nvSpPr>
          <p:spPr>
            <a:xfrm>
              <a:off x="3976658" y="2081466"/>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30.1</a:t>
              </a:r>
            </a:p>
          </p:txBody>
        </p:sp>
        <p:sp>
          <p:nvSpPr>
            <p:cNvPr id="127" name="מלבן מעוגל 126"/>
            <p:cNvSpPr/>
            <p:nvPr/>
          </p:nvSpPr>
          <p:spPr>
            <a:xfrm>
              <a:off x="5609748" y="2081439"/>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מבחן בית</a:t>
              </a:r>
            </a:p>
          </p:txBody>
        </p:sp>
        <p:sp>
          <p:nvSpPr>
            <p:cNvPr id="165" name="מלבן מעוגל 164"/>
            <p:cNvSpPr/>
            <p:nvPr/>
          </p:nvSpPr>
          <p:spPr>
            <a:xfrm>
              <a:off x="4569713" y="2081382"/>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grpSp>
        <p:nvGrpSpPr>
          <p:cNvPr id="222" name="קבוצה 221"/>
          <p:cNvGrpSpPr/>
          <p:nvPr/>
        </p:nvGrpSpPr>
        <p:grpSpPr>
          <a:xfrm>
            <a:off x="433476" y="2680994"/>
            <a:ext cx="8212772" cy="216057"/>
            <a:chOff x="433476" y="2765068"/>
            <a:chExt cx="8212772" cy="216057"/>
          </a:xfrm>
        </p:grpSpPr>
        <p:sp>
          <p:nvSpPr>
            <p:cNvPr id="145" name="מלבן מעוגל 144"/>
            <p:cNvSpPr/>
            <p:nvPr/>
          </p:nvSpPr>
          <p:spPr>
            <a:xfrm>
              <a:off x="7170248" y="2765152"/>
              <a:ext cx="1476000" cy="215973"/>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דוק' </a:t>
              </a:r>
              <a:r>
                <a:rPr lang="he-IL" sz="1400" b="1" dirty="0" err="1">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בטל"ם</a:t>
              </a: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1400" b="1"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(בינ"ל)</a:t>
              </a:r>
            </a:p>
          </p:txBody>
        </p:sp>
        <p:sp>
          <p:nvSpPr>
            <p:cNvPr id="146" name="מלבן מעוגל 145"/>
            <p:cNvSpPr/>
            <p:nvPr/>
          </p:nvSpPr>
          <p:spPr>
            <a:xfrm>
              <a:off x="433476" y="2765125"/>
              <a:ext cx="4032000" cy="215973"/>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47" name="אליפסה 146"/>
            <p:cNvSpPr/>
            <p:nvPr/>
          </p:nvSpPr>
          <p:spPr>
            <a:xfrm>
              <a:off x="3394586" y="2765152"/>
              <a:ext cx="468000" cy="215973"/>
            </a:xfrm>
            <a:prstGeom prst="ellipse">
              <a:avLst/>
            </a:prstGeom>
            <a:solidFill>
              <a:srgbClr val="F86F4A"/>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14.2</a:t>
              </a:r>
            </a:p>
          </p:txBody>
        </p:sp>
        <p:sp>
          <p:nvSpPr>
            <p:cNvPr id="148" name="מלבן מעוגל 147"/>
            <p:cNvSpPr/>
            <p:nvPr/>
          </p:nvSpPr>
          <p:spPr>
            <a:xfrm>
              <a:off x="5609748" y="2765125"/>
              <a:ext cx="1440000" cy="215973"/>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אישית</a:t>
              </a:r>
            </a:p>
          </p:txBody>
        </p:sp>
        <p:sp>
          <p:nvSpPr>
            <p:cNvPr id="166" name="מלבן מעוגל 165"/>
            <p:cNvSpPr/>
            <p:nvPr/>
          </p:nvSpPr>
          <p:spPr>
            <a:xfrm>
              <a:off x="4569713" y="2765068"/>
              <a:ext cx="972000" cy="215973"/>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sp>
        <p:nvSpPr>
          <p:cNvPr id="167" name="מלבן מעוגל 166"/>
          <p:cNvSpPr/>
          <p:nvPr/>
        </p:nvSpPr>
        <p:spPr>
          <a:xfrm rot="16200000">
            <a:off x="-1804604" y="3285224"/>
            <a:ext cx="4032000" cy="288000"/>
          </a:xfrm>
          <a:prstGeom prst="roundRect">
            <a:avLst/>
          </a:prstGeom>
          <a:solidFill>
            <a:srgbClr val="F86F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גרף מטלות מחזור מ"ד</a:t>
            </a:r>
          </a:p>
        </p:txBody>
      </p:sp>
      <p:grpSp>
        <p:nvGrpSpPr>
          <p:cNvPr id="217" name="קבוצה 216"/>
          <p:cNvGrpSpPr/>
          <p:nvPr/>
        </p:nvGrpSpPr>
        <p:grpSpPr>
          <a:xfrm>
            <a:off x="433476" y="1066627"/>
            <a:ext cx="8212772" cy="226714"/>
            <a:chOff x="433476" y="1045196"/>
            <a:chExt cx="8212772" cy="226714"/>
          </a:xfrm>
        </p:grpSpPr>
        <p:sp>
          <p:nvSpPr>
            <p:cNvPr id="187" name="מלבן מעוגל 186"/>
            <p:cNvSpPr/>
            <p:nvPr/>
          </p:nvSpPr>
          <p:spPr>
            <a:xfrm>
              <a:off x="7170248" y="1045285"/>
              <a:ext cx="1476000" cy="216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סיורי </a:t>
              </a:r>
              <a:r>
                <a:rPr lang="he-IL" sz="1400" b="1" dirty="0" err="1">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בטל"מ</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88" name="מלבן מעוגל 187"/>
            <p:cNvSpPr/>
            <p:nvPr/>
          </p:nvSpPr>
          <p:spPr>
            <a:xfrm>
              <a:off x="433476" y="1055910"/>
              <a:ext cx="4032000" cy="216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89" name="מלבן מעוגל 188"/>
            <p:cNvSpPr/>
            <p:nvPr/>
          </p:nvSpPr>
          <p:spPr>
            <a:xfrm>
              <a:off x="5609748" y="1045253"/>
              <a:ext cx="1440000" cy="216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סיור</a:t>
              </a:r>
            </a:p>
          </p:txBody>
        </p:sp>
        <p:sp>
          <p:nvSpPr>
            <p:cNvPr id="190" name="מלבן מעוגל 189"/>
            <p:cNvSpPr/>
            <p:nvPr/>
          </p:nvSpPr>
          <p:spPr>
            <a:xfrm>
              <a:off x="4569713" y="1045196"/>
              <a:ext cx="972000" cy="216000"/>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השתתף</a:t>
              </a:r>
            </a:p>
          </p:txBody>
        </p:sp>
      </p:grpSp>
      <p:sp>
        <p:nvSpPr>
          <p:cNvPr id="191" name="אליפסה 190"/>
          <p:cNvSpPr/>
          <p:nvPr/>
        </p:nvSpPr>
        <p:spPr>
          <a:xfrm>
            <a:off x="8777976" y="1047316"/>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3</a:t>
            </a:r>
          </a:p>
        </p:txBody>
      </p:sp>
      <p:sp>
        <p:nvSpPr>
          <p:cNvPr id="192" name="אליפסה 191"/>
          <p:cNvSpPr/>
          <p:nvPr/>
        </p:nvSpPr>
        <p:spPr>
          <a:xfrm>
            <a:off x="8777976" y="1370037"/>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2</a:t>
            </a:r>
          </a:p>
        </p:txBody>
      </p:sp>
      <p:sp>
        <p:nvSpPr>
          <p:cNvPr id="193" name="אליפסה 192"/>
          <p:cNvSpPr/>
          <p:nvPr/>
        </p:nvSpPr>
        <p:spPr>
          <a:xfrm>
            <a:off x="8777976" y="1692758"/>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sp>
        <p:nvSpPr>
          <p:cNvPr id="194" name="אליפסה 193"/>
          <p:cNvSpPr/>
          <p:nvPr/>
        </p:nvSpPr>
        <p:spPr>
          <a:xfrm>
            <a:off x="8777976" y="2015479"/>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5</a:t>
            </a:r>
          </a:p>
        </p:txBody>
      </p:sp>
      <p:sp>
        <p:nvSpPr>
          <p:cNvPr id="195" name="אליפסה 194"/>
          <p:cNvSpPr/>
          <p:nvPr/>
        </p:nvSpPr>
        <p:spPr>
          <a:xfrm>
            <a:off x="8777976" y="2338200"/>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sp>
        <p:nvSpPr>
          <p:cNvPr id="196" name="אליפסה 195"/>
          <p:cNvSpPr/>
          <p:nvPr/>
        </p:nvSpPr>
        <p:spPr>
          <a:xfrm>
            <a:off x="8777976" y="3306363"/>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5</a:t>
            </a:r>
          </a:p>
        </p:txBody>
      </p:sp>
      <p:sp>
        <p:nvSpPr>
          <p:cNvPr id="197" name="אליפסה 196"/>
          <p:cNvSpPr/>
          <p:nvPr/>
        </p:nvSpPr>
        <p:spPr>
          <a:xfrm>
            <a:off x="8777976" y="4274526"/>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sp>
        <p:nvSpPr>
          <p:cNvPr id="198" name="אליפסה 197"/>
          <p:cNvSpPr/>
          <p:nvPr/>
        </p:nvSpPr>
        <p:spPr>
          <a:xfrm>
            <a:off x="8777976" y="4597247"/>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p:txBody>
      </p:sp>
      <p:sp>
        <p:nvSpPr>
          <p:cNvPr id="199" name="אליפסה 198"/>
          <p:cNvSpPr/>
          <p:nvPr/>
        </p:nvSpPr>
        <p:spPr>
          <a:xfrm>
            <a:off x="8777976" y="4919968"/>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2</a:t>
            </a:r>
          </a:p>
        </p:txBody>
      </p:sp>
      <p:sp>
        <p:nvSpPr>
          <p:cNvPr id="200" name="אליפסה 199"/>
          <p:cNvSpPr/>
          <p:nvPr/>
        </p:nvSpPr>
        <p:spPr>
          <a:xfrm>
            <a:off x="8777976" y="5242689"/>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5</a:t>
            </a:r>
          </a:p>
        </p:txBody>
      </p:sp>
      <p:sp>
        <p:nvSpPr>
          <p:cNvPr id="201" name="אליפסה 200"/>
          <p:cNvSpPr/>
          <p:nvPr/>
        </p:nvSpPr>
        <p:spPr>
          <a:xfrm>
            <a:off x="8777976" y="5565410"/>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3</a:t>
            </a:r>
          </a:p>
        </p:txBody>
      </p:sp>
      <p:sp>
        <p:nvSpPr>
          <p:cNvPr id="202" name="אליפסה 201"/>
          <p:cNvSpPr/>
          <p:nvPr/>
        </p:nvSpPr>
        <p:spPr>
          <a:xfrm>
            <a:off x="8777976" y="5888131"/>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2</a:t>
            </a:r>
          </a:p>
        </p:txBody>
      </p:sp>
      <p:sp>
        <p:nvSpPr>
          <p:cNvPr id="204" name="אליפסה 203"/>
          <p:cNvSpPr/>
          <p:nvPr/>
        </p:nvSpPr>
        <p:spPr>
          <a:xfrm>
            <a:off x="8777976" y="2660921"/>
            <a:ext cx="216000" cy="216000"/>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sp>
        <p:nvSpPr>
          <p:cNvPr id="205" name="אליפסה 204"/>
          <p:cNvSpPr/>
          <p:nvPr/>
        </p:nvSpPr>
        <p:spPr>
          <a:xfrm>
            <a:off x="8777976" y="2983642"/>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p:txBody>
      </p:sp>
      <p:sp>
        <p:nvSpPr>
          <p:cNvPr id="206" name="אליפסה 205"/>
          <p:cNvSpPr/>
          <p:nvPr/>
        </p:nvSpPr>
        <p:spPr>
          <a:xfrm>
            <a:off x="8777976" y="3951805"/>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p:txBody>
      </p:sp>
      <p:sp>
        <p:nvSpPr>
          <p:cNvPr id="207" name="אליפסה 206"/>
          <p:cNvSpPr/>
          <p:nvPr/>
        </p:nvSpPr>
        <p:spPr>
          <a:xfrm>
            <a:off x="8777976" y="3629084"/>
            <a:ext cx="216000" cy="216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p:txBody>
      </p:sp>
      <p:sp>
        <p:nvSpPr>
          <p:cNvPr id="208" name="אליפסה 207"/>
          <p:cNvSpPr/>
          <p:nvPr/>
        </p:nvSpPr>
        <p:spPr>
          <a:xfrm>
            <a:off x="8777976" y="6533578"/>
            <a:ext cx="216000" cy="216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p:txBody>
      </p:sp>
      <p:grpSp>
        <p:nvGrpSpPr>
          <p:cNvPr id="234" name="קבוצה 233"/>
          <p:cNvGrpSpPr/>
          <p:nvPr/>
        </p:nvGrpSpPr>
        <p:grpSpPr>
          <a:xfrm>
            <a:off x="433500" y="6209156"/>
            <a:ext cx="8212772" cy="216057"/>
            <a:chOff x="433500" y="6525311"/>
            <a:chExt cx="8212772" cy="216057"/>
          </a:xfrm>
        </p:grpSpPr>
        <p:sp>
          <p:nvSpPr>
            <p:cNvPr id="209" name="מלבן מעוגל 208"/>
            <p:cNvSpPr/>
            <p:nvPr/>
          </p:nvSpPr>
          <p:spPr>
            <a:xfrm>
              <a:off x="7170272" y="6525395"/>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סדנאות ניהול</a:t>
              </a:r>
            </a:p>
          </p:txBody>
        </p:sp>
        <p:sp>
          <p:nvSpPr>
            <p:cNvPr id="210" name="מלבן מעוגל 209"/>
            <p:cNvSpPr/>
            <p:nvPr/>
          </p:nvSpPr>
          <p:spPr>
            <a:xfrm>
              <a:off x="433500" y="6525368"/>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12" name="מלבן מעוגל 211"/>
            <p:cNvSpPr/>
            <p:nvPr/>
          </p:nvSpPr>
          <p:spPr>
            <a:xfrm>
              <a:off x="5609772" y="6525368"/>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השתתפות</a:t>
              </a:r>
            </a:p>
          </p:txBody>
        </p:sp>
        <p:sp>
          <p:nvSpPr>
            <p:cNvPr id="213" name="מלבן מעוגל 212"/>
            <p:cNvSpPr/>
            <p:nvPr/>
          </p:nvSpPr>
          <p:spPr>
            <a:xfrm>
              <a:off x="4569737" y="6525311"/>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השתתף</a:t>
              </a:r>
            </a:p>
          </p:txBody>
        </p:sp>
      </p:grpSp>
      <p:sp>
        <p:nvSpPr>
          <p:cNvPr id="215" name="אליפסה 214"/>
          <p:cNvSpPr/>
          <p:nvPr/>
        </p:nvSpPr>
        <p:spPr>
          <a:xfrm>
            <a:off x="8777976" y="6210852"/>
            <a:ext cx="216000" cy="216000"/>
          </a:xfrm>
          <a:prstGeom prst="ellipse">
            <a:avLst/>
          </a:prstGeom>
          <a:solidFill>
            <a:srgbClr val="FFFF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4</a:t>
            </a:r>
          </a:p>
        </p:txBody>
      </p:sp>
      <p:sp>
        <p:nvSpPr>
          <p:cNvPr id="236" name="אליפסה 235"/>
          <p:cNvSpPr/>
          <p:nvPr/>
        </p:nvSpPr>
        <p:spPr>
          <a:xfrm>
            <a:off x="8777976" y="724595"/>
            <a:ext cx="216000" cy="216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0" tIns="0" rIns="0" bIns="0" rtlCol="1" anchor="ctr"/>
          <a:lstStyle/>
          <a:p>
            <a:pPr algn="ctr"/>
            <a:r>
              <a:rPr lang="he-IL" sz="16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p:txBody>
      </p:sp>
      <p:sp>
        <p:nvSpPr>
          <p:cNvPr id="237" name="מלבן מעוגל 236"/>
          <p:cNvSpPr/>
          <p:nvPr/>
        </p:nvSpPr>
        <p:spPr>
          <a:xfrm>
            <a:off x="8719028" y="74100"/>
            <a:ext cx="324000" cy="504000"/>
          </a:xfrm>
          <a:prstGeom prst="roundRect">
            <a:avLst/>
          </a:prstGeom>
          <a:solidFill>
            <a:srgbClr val="F86F4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lstStyle/>
          <a:p>
            <a:pPr algn="ctr"/>
            <a:r>
              <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נ"ז</a:t>
            </a:r>
          </a:p>
        </p:txBody>
      </p:sp>
      <p:grpSp>
        <p:nvGrpSpPr>
          <p:cNvPr id="239" name="קבוצה 238"/>
          <p:cNvGrpSpPr/>
          <p:nvPr/>
        </p:nvGrpSpPr>
        <p:grpSpPr>
          <a:xfrm>
            <a:off x="433476" y="4605446"/>
            <a:ext cx="8212772" cy="221131"/>
            <a:chOff x="433476" y="4605446"/>
            <a:chExt cx="8212772" cy="221131"/>
          </a:xfrm>
        </p:grpSpPr>
        <p:grpSp>
          <p:nvGrpSpPr>
            <p:cNvPr id="229" name="קבוצה 228"/>
            <p:cNvGrpSpPr/>
            <p:nvPr/>
          </p:nvGrpSpPr>
          <p:grpSpPr>
            <a:xfrm>
              <a:off x="433476" y="4605446"/>
              <a:ext cx="8212772" cy="216057"/>
              <a:chOff x="433476" y="4816126"/>
              <a:chExt cx="8212772" cy="216057"/>
            </a:xfrm>
          </p:grpSpPr>
          <p:sp>
            <p:nvSpPr>
              <p:cNvPr id="60" name="מלבן מעוגל 59"/>
              <p:cNvSpPr/>
              <p:nvPr/>
            </p:nvSpPr>
            <p:spPr>
              <a:xfrm>
                <a:off x="7170248" y="4816210"/>
                <a:ext cx="1476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שנתית</a:t>
                </a:r>
              </a:p>
            </p:txBody>
          </p:sp>
          <p:sp>
            <p:nvSpPr>
              <p:cNvPr id="61" name="מלבן מעוגל 60"/>
              <p:cNvSpPr/>
              <p:nvPr/>
            </p:nvSpPr>
            <p:spPr>
              <a:xfrm>
                <a:off x="433476" y="4816183"/>
                <a:ext cx="403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endParaRPr lang="he-IL" sz="16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2" name="אליפסה 61"/>
              <p:cNvSpPr/>
              <p:nvPr/>
            </p:nvSpPr>
            <p:spPr>
              <a:xfrm>
                <a:off x="1648370" y="4816210"/>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7.5</a:t>
                </a:r>
              </a:p>
            </p:txBody>
          </p:sp>
          <p:sp>
            <p:nvSpPr>
              <p:cNvPr id="63" name="מלבן מעוגל 62"/>
              <p:cNvSpPr/>
              <p:nvPr/>
            </p:nvSpPr>
            <p:spPr>
              <a:xfrm>
                <a:off x="5609748" y="4816183"/>
                <a:ext cx="1440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עבודה אישית</a:t>
                </a:r>
              </a:p>
            </p:txBody>
          </p:sp>
          <p:sp>
            <p:nvSpPr>
              <p:cNvPr id="157" name="מלבן מעוגל 156"/>
              <p:cNvSpPr/>
              <p:nvPr/>
            </p:nvSpPr>
            <p:spPr>
              <a:xfrm>
                <a:off x="4569713" y="4816126"/>
                <a:ext cx="972000" cy="215973"/>
              </a:xfrm>
              <a:prstGeom prst="roundRect">
                <a:avLst/>
              </a:prstGeom>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lstStyle/>
              <a:p>
                <a:pPr algn="ctr"/>
                <a:r>
                  <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ציון</a:t>
                </a:r>
                <a:endParaRPr lang="he-IL" sz="1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grpSp>
        <p:sp>
          <p:nvSpPr>
            <p:cNvPr id="238" name="אליפסה 237"/>
            <p:cNvSpPr/>
            <p:nvPr/>
          </p:nvSpPr>
          <p:spPr>
            <a:xfrm>
              <a:off x="3375710" y="4610604"/>
              <a:ext cx="468000" cy="215973"/>
            </a:xfrm>
            <a:prstGeom prst="ellipse">
              <a:avLst/>
            </a:prstGeom>
            <a:solidFill>
              <a:schemeClr val="accent1"/>
            </a:solidFill>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1200" b="1" dirty="0">
                  <a:latin typeface="David" panose="020E0502060401010101" pitchFamily="34" charset="-79"/>
                  <a:cs typeface="David" panose="020E0502060401010101" pitchFamily="34" charset="-79"/>
                </a:rPr>
                <a:t>20.2</a:t>
              </a:r>
            </a:p>
          </p:txBody>
        </p:sp>
      </p:grpSp>
    </p:spTree>
    <p:extLst>
      <p:ext uri="{BB962C8B-B14F-4D97-AF65-F5344CB8AC3E}">
        <p14:creationId xmlns:p14="http://schemas.microsoft.com/office/powerpoint/2010/main" val="3115624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algn="ctr"/>
            <a:r>
              <a:rPr lang="he-IL" sz="4000" b="1" dirty="0">
                <a:solidFill>
                  <a:schemeClr val="accent1"/>
                </a:solidFill>
                <a:cs typeface="David" pitchFamily="2" charset="-79"/>
              </a:rPr>
              <a:t>אתגר </a:t>
            </a:r>
            <a:r>
              <a:rPr lang="he-IL" sz="4000" b="1" dirty="0" err="1">
                <a:solidFill>
                  <a:schemeClr val="accent1"/>
                </a:solidFill>
                <a:cs typeface="David" pitchFamily="2" charset="-79"/>
              </a:rPr>
              <a:t>במב"ל</a:t>
            </a:r>
            <a:r>
              <a:rPr lang="he-IL" sz="4000" b="1" dirty="0">
                <a:solidFill>
                  <a:schemeClr val="accent1"/>
                </a:solidFill>
                <a:cs typeface="David" pitchFamily="2" charset="-79"/>
              </a:rPr>
              <a:t>- אינפלציה בציונים</a:t>
            </a:r>
          </a:p>
        </p:txBody>
      </p:sp>
      <p:sp>
        <p:nvSpPr>
          <p:cNvPr id="2" name="TextBox 1"/>
          <p:cNvSpPr txBox="1"/>
          <p:nvPr/>
        </p:nvSpPr>
        <p:spPr>
          <a:xfrm>
            <a:off x="531712" y="1556792"/>
            <a:ext cx="8432776" cy="4616648"/>
          </a:xfrm>
          <a:prstGeom prst="rect">
            <a:avLst/>
          </a:prstGeom>
          <a:noFill/>
        </p:spPr>
        <p:txBody>
          <a:bodyPr wrap="square" rtlCol="1">
            <a:spAutoFit/>
          </a:bodyPr>
          <a:lstStyle/>
          <a:p>
            <a:pPr>
              <a:lnSpc>
                <a:spcPct val="150000"/>
              </a:lnSpc>
            </a:pPr>
            <a:r>
              <a:rPr lang="he-IL" b="1" dirty="0">
                <a:latin typeface="David" panose="020E0502060401010101" pitchFamily="34" charset="-79"/>
                <a:ea typeface="Times New Roman" pitchFamily="18" charset="0"/>
                <a:cs typeface="David" panose="020E0502060401010101" pitchFamily="34" charset="-79"/>
              </a:rPr>
              <a:t>ציונים גבוהים מידיי מובילים לבעיות הבאות:</a:t>
            </a:r>
          </a:p>
          <a:p>
            <a:pPr marL="182563" indent="-182563">
              <a:lnSpc>
                <a:spcPct val="150000"/>
              </a:lnSpc>
              <a:buFontTx/>
              <a:buChar char="•"/>
            </a:pPr>
            <a:r>
              <a:rPr lang="he-IL" sz="1600" dirty="0">
                <a:latin typeface="David" panose="020E0502060401010101" pitchFamily="34" charset="-79"/>
                <a:ea typeface="Times New Roman" pitchFamily="18" charset="0"/>
                <a:cs typeface="David" panose="020E0502060401010101" pitchFamily="34" charset="-79"/>
              </a:rPr>
              <a:t>קיצוץ התחום (כל החניכים על טווח ציונים קטן) ופגיעה ביכולת האבחנה בין מצטיינים לחלשים.</a:t>
            </a:r>
          </a:p>
          <a:p>
            <a:pPr marL="182563" indent="-182563">
              <a:lnSpc>
                <a:spcPct val="150000"/>
              </a:lnSpc>
              <a:buFontTx/>
              <a:buChar char="•"/>
            </a:pPr>
            <a:r>
              <a:rPr lang="he-IL" sz="1600" b="1" dirty="0">
                <a:latin typeface="David" panose="020E0502060401010101" pitchFamily="34" charset="-79"/>
                <a:ea typeface="Times New Roman" pitchFamily="18" charset="0"/>
                <a:cs typeface="David" panose="020E0502060401010101" pitchFamily="34" charset="-79"/>
              </a:rPr>
              <a:t>חניכים חזקים </a:t>
            </a:r>
            <a:r>
              <a:rPr lang="he-IL" sz="1600" dirty="0">
                <a:latin typeface="David" panose="020E0502060401010101" pitchFamily="34" charset="-79"/>
                <a:ea typeface="Times New Roman" pitchFamily="18" charset="0"/>
                <a:cs typeface="David" panose="020E0502060401010101" pitchFamily="34" charset="-79"/>
              </a:rPr>
              <a:t>לא רואים את הטעם בהצטיינות אם כולם מקבלים ציון גבוה</a:t>
            </a:r>
          </a:p>
          <a:p>
            <a:pPr marL="182563" indent="-182563">
              <a:lnSpc>
                <a:spcPct val="150000"/>
              </a:lnSpc>
              <a:buFontTx/>
              <a:buChar char="•"/>
            </a:pPr>
            <a:r>
              <a:rPr lang="he-IL" sz="1600" b="1" dirty="0">
                <a:latin typeface="David" panose="020E0502060401010101" pitchFamily="34" charset="-79"/>
                <a:ea typeface="Times New Roman" pitchFamily="18" charset="0"/>
                <a:cs typeface="David" panose="020E0502060401010101" pitchFamily="34" charset="-79"/>
              </a:rPr>
              <a:t>חניכים חלשים </a:t>
            </a:r>
            <a:r>
              <a:rPr lang="he-IL" sz="1600" dirty="0">
                <a:latin typeface="David" panose="020E0502060401010101" pitchFamily="34" charset="-79"/>
                <a:ea typeface="Times New Roman" pitchFamily="18" charset="0"/>
                <a:cs typeface="David" panose="020E0502060401010101" pitchFamily="34" charset="-79"/>
              </a:rPr>
              <a:t>מסיימים עם ציון גבוה ותחושה "</a:t>
            </a:r>
            <a:r>
              <a:rPr lang="he-IL" sz="1600" dirty="0" err="1">
                <a:latin typeface="David" panose="020E0502060401010101" pitchFamily="34" charset="-79"/>
                <a:ea typeface="Times New Roman" pitchFamily="18" charset="0"/>
                <a:cs typeface="David" panose="020E0502060401010101" pitchFamily="34" charset="-79"/>
              </a:rPr>
              <a:t>שהכל</a:t>
            </a:r>
            <a:r>
              <a:rPr lang="he-IL" sz="1600" dirty="0">
                <a:latin typeface="David" panose="020E0502060401010101" pitchFamily="34" charset="-79"/>
                <a:ea typeface="Times New Roman" pitchFamily="18" charset="0"/>
                <a:cs typeface="David" panose="020E0502060401010101" pitchFamily="34" charset="-79"/>
              </a:rPr>
              <a:t> בסדר" ושאין מה לשפר</a:t>
            </a:r>
          </a:p>
          <a:p>
            <a:pPr marL="182563" indent="-182563">
              <a:lnSpc>
                <a:spcPct val="150000"/>
              </a:lnSpc>
              <a:buFontTx/>
              <a:buChar char="•"/>
            </a:pPr>
            <a:r>
              <a:rPr lang="he-IL" sz="1600" b="1" dirty="0">
                <a:latin typeface="David" panose="020E0502060401010101" pitchFamily="34" charset="-79"/>
                <a:ea typeface="Times New Roman" pitchFamily="18" charset="0"/>
                <a:cs typeface="David" panose="020E0502060401010101" pitchFamily="34" charset="-79"/>
              </a:rPr>
              <a:t>פגיעה ב'אמינות' </a:t>
            </a:r>
            <a:r>
              <a:rPr lang="he-IL" sz="1600" dirty="0">
                <a:latin typeface="David" panose="020E0502060401010101" pitchFamily="34" charset="-79"/>
                <a:ea typeface="Times New Roman" pitchFamily="18" charset="0"/>
                <a:cs typeface="David" panose="020E0502060401010101" pitchFamily="34" charset="-79"/>
              </a:rPr>
              <a:t>ובתוקף המקצועי של המב"ל כגוף מעריך איכותי- אין משמעות להערכות החוצה!</a:t>
            </a:r>
          </a:p>
          <a:p>
            <a:pPr marL="182563" indent="-182563">
              <a:lnSpc>
                <a:spcPct val="150000"/>
              </a:lnSpc>
              <a:buFontTx/>
              <a:buChar char="•"/>
            </a:pPr>
            <a:r>
              <a:rPr lang="he-IL" sz="1600" dirty="0">
                <a:latin typeface="David" panose="020E0502060401010101" pitchFamily="34" charset="-79"/>
                <a:ea typeface="Times New Roman" pitchFamily="18" charset="0"/>
                <a:cs typeface="David" panose="020E0502060401010101" pitchFamily="34" charset="-79"/>
              </a:rPr>
              <a:t>פופולאריות יתר למרצים</a:t>
            </a:r>
            <a:r>
              <a:rPr lang="en-US" sz="1600" dirty="0">
                <a:latin typeface="David" panose="020E0502060401010101" pitchFamily="34" charset="-79"/>
                <a:ea typeface="Times New Roman" pitchFamily="18" charset="0"/>
                <a:cs typeface="David" panose="020E0502060401010101" pitchFamily="34" charset="-79"/>
              </a:rPr>
              <a:t>/</a:t>
            </a:r>
            <a:r>
              <a:rPr lang="he-IL" sz="1600" dirty="0">
                <a:latin typeface="David" panose="020E0502060401010101" pitchFamily="34" charset="-79"/>
                <a:ea typeface="Times New Roman" pitchFamily="18" charset="0"/>
                <a:cs typeface="David" panose="020E0502060401010101" pitchFamily="34" charset="-79"/>
              </a:rPr>
              <a:t>קורסים המעניקים ציונים גבוהים</a:t>
            </a:r>
          </a:p>
          <a:p>
            <a:pPr marL="182563" indent="-182563">
              <a:lnSpc>
                <a:spcPct val="150000"/>
              </a:lnSpc>
              <a:buFontTx/>
              <a:buChar char="•"/>
            </a:pPr>
            <a:r>
              <a:rPr lang="he-IL" sz="1600" dirty="0">
                <a:latin typeface="David" panose="020E0502060401010101" pitchFamily="34" charset="-79"/>
                <a:ea typeface="Times New Roman" pitchFamily="18" charset="0"/>
                <a:cs typeface="David" panose="020E0502060401010101" pitchFamily="34" charset="-79"/>
              </a:rPr>
              <a:t>המכללות כדגם לתהליכי הערכה איכותיים- היכולת להגיד לחניך את האמת ולעמוד מאחוריה</a:t>
            </a:r>
          </a:p>
          <a:p>
            <a:pPr>
              <a:lnSpc>
                <a:spcPct val="150000"/>
              </a:lnSpc>
            </a:pPr>
            <a:r>
              <a:rPr lang="he-IL" b="1" dirty="0">
                <a:latin typeface="David" panose="020E0502060401010101" pitchFamily="34" charset="-79"/>
                <a:ea typeface="Times New Roman" pitchFamily="18" charset="0"/>
                <a:cs typeface="David" panose="020E0502060401010101" pitchFamily="34" charset="-79"/>
              </a:rPr>
              <a:t>פתרונות:</a:t>
            </a:r>
          </a:p>
          <a:p>
            <a:pPr marL="182563" indent="-182563">
              <a:lnSpc>
                <a:spcPct val="150000"/>
              </a:lnSpc>
              <a:buFontTx/>
              <a:buChar char="•"/>
            </a:pPr>
            <a:r>
              <a:rPr lang="he-IL" sz="1600" dirty="0">
                <a:latin typeface="David" panose="020E0502060401010101" pitchFamily="34" charset="-79"/>
                <a:ea typeface="Times New Roman" pitchFamily="18" charset="0"/>
                <a:cs typeface="David" panose="020E0502060401010101" pitchFamily="34" charset="-79"/>
              </a:rPr>
              <a:t>קביעת ציון ממוצע ושימוש בהתפלגות כפויה </a:t>
            </a:r>
            <a:r>
              <a:rPr lang="he-IL" sz="1600" dirty="0">
                <a:solidFill>
                  <a:srgbClr val="C00000"/>
                </a:solidFill>
                <a:latin typeface="David" panose="020E0502060401010101" pitchFamily="34" charset="-79"/>
                <a:ea typeface="Times New Roman" pitchFamily="18" charset="0"/>
                <a:cs typeface="David" panose="020E0502060401010101" pitchFamily="34" charset="-79"/>
              </a:rPr>
              <a:t>(באיזה מטלות?? השפעה על אקדמיה?)</a:t>
            </a:r>
          </a:p>
          <a:p>
            <a:pPr marL="182563" indent="-182563">
              <a:lnSpc>
                <a:spcPct val="150000"/>
              </a:lnSpc>
              <a:buFontTx/>
              <a:buChar char="•"/>
            </a:pPr>
            <a:r>
              <a:rPr lang="he-IL" sz="1600" dirty="0">
                <a:latin typeface="David" panose="020E0502060401010101" pitchFamily="34" charset="-79"/>
                <a:ea typeface="Times New Roman" pitchFamily="18" charset="0"/>
                <a:cs typeface="David" panose="020E0502060401010101" pitchFamily="34" charset="-79"/>
              </a:rPr>
              <a:t>מודל אותיות: </a:t>
            </a:r>
            <a:r>
              <a:rPr lang="en-US" sz="1600" dirty="0">
                <a:latin typeface="David" panose="020E0502060401010101" pitchFamily="34" charset="-79"/>
                <a:ea typeface="Times New Roman" pitchFamily="18" charset="0"/>
                <a:cs typeface="David" panose="020E0502060401010101" pitchFamily="34" charset="-79"/>
              </a:rPr>
              <a:t>A, B+-,C+-, D+-</a:t>
            </a:r>
            <a:r>
              <a:rPr lang="he-IL" sz="1600" dirty="0">
                <a:latin typeface="David" panose="020E0502060401010101" pitchFamily="34" charset="-79"/>
                <a:ea typeface="Times New Roman" pitchFamily="18" charset="0"/>
                <a:cs typeface="David" panose="020E0502060401010101" pitchFamily="34" charset="-79"/>
              </a:rPr>
              <a:t> (מאפשר קפיצות ציונים גדולות יותר)</a:t>
            </a:r>
          </a:p>
          <a:p>
            <a:pPr marL="182563" indent="-182563">
              <a:lnSpc>
                <a:spcPct val="150000"/>
              </a:lnSpc>
              <a:buFontTx/>
              <a:buChar char="•"/>
            </a:pPr>
            <a:r>
              <a:rPr lang="he-IL" sz="1600" dirty="0">
                <a:latin typeface="David" panose="020E0502060401010101" pitchFamily="34" charset="-79"/>
                <a:ea typeface="Times New Roman" pitchFamily="18" charset="0"/>
                <a:cs typeface="David" panose="020E0502060401010101" pitchFamily="34" charset="-79"/>
              </a:rPr>
              <a:t>מודל נוסף: </a:t>
            </a:r>
            <a:r>
              <a:rPr lang="he-IL" sz="1600" b="1" dirty="0">
                <a:latin typeface="David" panose="020E0502060401010101" pitchFamily="34" charset="-79"/>
                <a:ea typeface="Times New Roman" pitchFamily="18" charset="0"/>
                <a:cs typeface="David" panose="020E0502060401010101" pitchFamily="34" charset="-79"/>
              </a:rPr>
              <a:t>ע</a:t>
            </a:r>
            <a:r>
              <a:rPr lang="he-IL" sz="1600" dirty="0">
                <a:latin typeface="David" panose="020E0502060401010101" pitchFamily="34" charset="-79"/>
                <a:ea typeface="Times New Roman" pitchFamily="18" charset="0"/>
                <a:cs typeface="David" panose="020E0502060401010101" pitchFamily="34" charset="-79"/>
              </a:rPr>
              <a:t>ובר</a:t>
            </a:r>
            <a:r>
              <a:rPr lang="en-US" sz="1600" dirty="0">
                <a:latin typeface="David" panose="020E0502060401010101" pitchFamily="34" charset="-79"/>
                <a:ea typeface="Times New Roman" pitchFamily="18" charset="0"/>
                <a:cs typeface="David" panose="020E0502060401010101" pitchFamily="34" charset="-79"/>
              </a:rPr>
              <a:t>/</a:t>
            </a:r>
            <a:r>
              <a:rPr lang="he-IL" sz="1600" b="1" dirty="0">
                <a:latin typeface="David" panose="020E0502060401010101" pitchFamily="34" charset="-79"/>
                <a:ea typeface="Times New Roman" pitchFamily="18" charset="0"/>
                <a:cs typeface="David" panose="020E0502060401010101" pitchFamily="34" charset="-79"/>
              </a:rPr>
              <a:t>נ</a:t>
            </a:r>
            <a:r>
              <a:rPr lang="he-IL" sz="1600" dirty="0">
                <a:latin typeface="David" panose="020E0502060401010101" pitchFamily="34" charset="-79"/>
                <a:ea typeface="Times New Roman" pitchFamily="18" charset="0"/>
                <a:cs typeface="David" panose="020E0502060401010101" pitchFamily="34" charset="-79"/>
              </a:rPr>
              <a:t>כשל</a:t>
            </a:r>
            <a:r>
              <a:rPr lang="en-US" sz="1600" dirty="0">
                <a:latin typeface="David" panose="020E0502060401010101" pitchFamily="34" charset="-79"/>
                <a:ea typeface="Times New Roman" pitchFamily="18" charset="0"/>
                <a:cs typeface="David" panose="020E0502060401010101" pitchFamily="34" charset="-79"/>
              </a:rPr>
              <a:t>/</a:t>
            </a:r>
            <a:r>
              <a:rPr lang="he-IL" sz="1600" b="1" dirty="0">
                <a:latin typeface="David" panose="020E0502060401010101" pitchFamily="34" charset="-79"/>
                <a:ea typeface="Times New Roman" pitchFamily="18" charset="0"/>
                <a:cs typeface="David" panose="020E0502060401010101" pitchFamily="34" charset="-79"/>
              </a:rPr>
              <a:t>מ</a:t>
            </a:r>
            <a:r>
              <a:rPr lang="he-IL" sz="1600" dirty="0">
                <a:latin typeface="David" panose="020E0502060401010101" pitchFamily="34" charset="-79"/>
                <a:ea typeface="Times New Roman" pitchFamily="18" charset="0"/>
                <a:cs typeface="David" panose="020E0502060401010101" pitchFamily="34" charset="-79"/>
              </a:rPr>
              <a:t>צטיין</a:t>
            </a:r>
          </a:p>
          <a:p>
            <a:pPr marL="182563" indent="-182563">
              <a:lnSpc>
                <a:spcPct val="150000"/>
              </a:lnSpc>
              <a:buFontTx/>
              <a:buChar char="•"/>
            </a:pPr>
            <a:r>
              <a:rPr lang="he-IL" sz="1600" u="sng" dirty="0">
                <a:solidFill>
                  <a:schemeClr val="accent1"/>
                </a:solidFill>
                <a:latin typeface="David" panose="020E0502060401010101" pitchFamily="34" charset="-79"/>
                <a:ea typeface="Times New Roman" pitchFamily="18" charset="0"/>
                <a:cs typeface="David" panose="020E0502060401010101" pitchFamily="34" charset="-79"/>
              </a:rPr>
              <a:t>כלים נוספים </a:t>
            </a:r>
            <a:r>
              <a:rPr lang="he-IL" sz="1600" dirty="0">
                <a:latin typeface="David" panose="020E0502060401010101" pitchFamily="34" charset="-79"/>
                <a:ea typeface="Times New Roman" pitchFamily="18" charset="0"/>
                <a:cs typeface="David" panose="020E0502060401010101" pitchFamily="34" charset="-79"/>
              </a:rPr>
              <a:t>לשיפור הערכת החניכים</a:t>
            </a:r>
            <a:endParaRPr lang="he-IL" sz="1600" b="1" dirty="0">
              <a:latin typeface="David" panose="020E0502060401010101" pitchFamily="34" charset="-79"/>
              <a:ea typeface="Times New Roman" pitchFamily="18" charset="0"/>
              <a:cs typeface="David" panose="020E0502060401010101" pitchFamily="34" charset="-79"/>
            </a:endParaRPr>
          </a:p>
        </p:txBody>
      </p:sp>
      <p:sp>
        <p:nvSpPr>
          <p:cNvPr id="5"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54</a:t>
            </a:r>
          </a:p>
        </p:txBody>
      </p:sp>
      <p:cxnSp>
        <p:nvCxnSpPr>
          <p:cNvPr id="9" name="מחבר ישר 8"/>
          <p:cNvCxnSpPr/>
          <p:nvPr/>
        </p:nvCxnSpPr>
        <p:spPr>
          <a:xfrm>
            <a:off x="4139952" y="5438828"/>
            <a:ext cx="0" cy="1188000"/>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grpSp>
        <p:nvGrpSpPr>
          <p:cNvPr id="6" name="קבוצה 5"/>
          <p:cNvGrpSpPr/>
          <p:nvPr/>
        </p:nvGrpSpPr>
        <p:grpSpPr>
          <a:xfrm>
            <a:off x="2771800" y="5526963"/>
            <a:ext cx="3240360" cy="1387897"/>
            <a:chOff x="251520" y="5425479"/>
            <a:chExt cx="3240360" cy="1387897"/>
          </a:xfrm>
        </p:grpSpPr>
        <p:sp>
          <p:nvSpPr>
            <p:cNvPr id="3" name="צורה חופשית 2"/>
            <p:cNvSpPr/>
            <p:nvPr/>
          </p:nvSpPr>
          <p:spPr>
            <a:xfrm>
              <a:off x="381025" y="5425479"/>
              <a:ext cx="2390775" cy="1048527"/>
            </a:xfrm>
            <a:custGeom>
              <a:avLst/>
              <a:gdLst>
                <a:gd name="connsiteX0" fmla="*/ 0 w 2390775"/>
                <a:gd name="connsiteY0" fmla="*/ 942294 h 1048527"/>
                <a:gd name="connsiteX1" fmla="*/ 409575 w 2390775"/>
                <a:gd name="connsiteY1" fmla="*/ 951819 h 1048527"/>
                <a:gd name="connsiteX2" fmla="*/ 933450 w 2390775"/>
                <a:gd name="connsiteY2" fmla="*/ 142194 h 1048527"/>
                <a:gd name="connsiteX3" fmla="*/ 1438275 w 2390775"/>
                <a:gd name="connsiteY3" fmla="*/ 75519 h 1048527"/>
                <a:gd name="connsiteX4" fmla="*/ 1943100 w 2390775"/>
                <a:gd name="connsiteY4" fmla="*/ 932769 h 1048527"/>
                <a:gd name="connsiteX5" fmla="*/ 2228850 w 2390775"/>
                <a:gd name="connsiteY5" fmla="*/ 1028019 h 1048527"/>
                <a:gd name="connsiteX6" fmla="*/ 2390775 w 2390775"/>
                <a:gd name="connsiteY6" fmla="*/ 818469 h 1048527"/>
                <a:gd name="connsiteX7" fmla="*/ 2390775 w 2390775"/>
                <a:gd name="connsiteY7" fmla="*/ 818469 h 104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775" h="1048527">
                  <a:moveTo>
                    <a:pt x="0" y="942294"/>
                  </a:moveTo>
                  <a:cubicBezTo>
                    <a:pt x="127000" y="1013731"/>
                    <a:pt x="254000" y="1085169"/>
                    <a:pt x="409575" y="951819"/>
                  </a:cubicBezTo>
                  <a:cubicBezTo>
                    <a:pt x="565150" y="818469"/>
                    <a:pt x="762000" y="288244"/>
                    <a:pt x="933450" y="142194"/>
                  </a:cubicBezTo>
                  <a:cubicBezTo>
                    <a:pt x="1104900" y="-3856"/>
                    <a:pt x="1270000" y="-56243"/>
                    <a:pt x="1438275" y="75519"/>
                  </a:cubicBezTo>
                  <a:cubicBezTo>
                    <a:pt x="1606550" y="207281"/>
                    <a:pt x="1811338" y="774019"/>
                    <a:pt x="1943100" y="932769"/>
                  </a:cubicBezTo>
                  <a:cubicBezTo>
                    <a:pt x="2074863" y="1091519"/>
                    <a:pt x="2154238" y="1047069"/>
                    <a:pt x="2228850" y="1028019"/>
                  </a:cubicBezTo>
                  <a:cubicBezTo>
                    <a:pt x="2303462" y="1008969"/>
                    <a:pt x="2390775" y="818469"/>
                    <a:pt x="2390775" y="818469"/>
                  </a:cubicBezTo>
                  <a:lnTo>
                    <a:pt x="2390775" y="818469"/>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 name="מחבר חץ ישר 6"/>
            <p:cNvCxnSpPr/>
            <p:nvPr/>
          </p:nvCxnSpPr>
          <p:spPr>
            <a:xfrm>
              <a:off x="251520" y="6505599"/>
              <a:ext cx="28803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15816" y="6485854"/>
              <a:ext cx="576064" cy="307777"/>
            </a:xfrm>
            <a:prstGeom prst="rect">
              <a:avLst/>
            </a:prstGeom>
            <a:noFill/>
          </p:spPr>
          <p:txBody>
            <a:bodyPr wrap="square" rtlCol="1">
              <a:spAutoFit/>
            </a:bodyPr>
            <a:lstStyle/>
            <a:p>
              <a:r>
                <a:rPr lang="he-IL" sz="1400" dirty="0">
                  <a:latin typeface="David" panose="020E0502060401010101" pitchFamily="34" charset="-79"/>
                  <a:cs typeface="David" panose="020E0502060401010101" pitchFamily="34" charset="-79"/>
                </a:rPr>
                <a:t>ציון</a:t>
              </a:r>
            </a:p>
          </p:txBody>
        </p:sp>
        <p:sp>
          <p:nvSpPr>
            <p:cNvPr id="11" name="TextBox 10"/>
            <p:cNvSpPr txBox="1"/>
            <p:nvPr/>
          </p:nvSpPr>
          <p:spPr>
            <a:xfrm>
              <a:off x="1331640" y="6505599"/>
              <a:ext cx="576064" cy="307777"/>
            </a:xfrm>
            <a:prstGeom prst="rect">
              <a:avLst/>
            </a:prstGeom>
            <a:noFill/>
          </p:spPr>
          <p:txBody>
            <a:bodyPr wrap="square" rtlCol="1">
              <a:spAutoFit/>
            </a:bodyPr>
            <a:lstStyle/>
            <a:p>
              <a:pPr algn="ctr"/>
              <a:r>
                <a:rPr lang="he-IL" sz="1400" b="1" dirty="0">
                  <a:latin typeface="David" panose="020E0502060401010101" pitchFamily="34" charset="-79"/>
                  <a:cs typeface="David" panose="020E0502060401010101" pitchFamily="34" charset="-79"/>
                </a:rPr>
                <a:t>88</a:t>
              </a:r>
            </a:p>
          </p:txBody>
        </p:sp>
        <p:sp>
          <p:nvSpPr>
            <p:cNvPr id="12" name="TextBox 11"/>
            <p:cNvSpPr txBox="1"/>
            <p:nvPr/>
          </p:nvSpPr>
          <p:spPr>
            <a:xfrm>
              <a:off x="1763688" y="6505599"/>
              <a:ext cx="576064" cy="307777"/>
            </a:xfrm>
            <a:prstGeom prst="rect">
              <a:avLst/>
            </a:prstGeom>
            <a:noFill/>
          </p:spPr>
          <p:txBody>
            <a:bodyPr wrap="square" rtlCol="1">
              <a:spAutoFit/>
            </a:bodyPr>
            <a:lstStyle/>
            <a:p>
              <a:pPr algn="ctr"/>
              <a:r>
                <a:rPr lang="he-IL" sz="1400" dirty="0">
                  <a:latin typeface="David" panose="020E0502060401010101" pitchFamily="34" charset="-79"/>
                  <a:cs typeface="David" panose="020E0502060401010101" pitchFamily="34" charset="-79"/>
                </a:rPr>
                <a:t>3+</a:t>
              </a:r>
            </a:p>
          </p:txBody>
        </p:sp>
        <p:sp>
          <p:nvSpPr>
            <p:cNvPr id="13" name="TextBox 12"/>
            <p:cNvSpPr txBox="1"/>
            <p:nvPr/>
          </p:nvSpPr>
          <p:spPr>
            <a:xfrm>
              <a:off x="827584" y="6505599"/>
              <a:ext cx="576064" cy="307777"/>
            </a:xfrm>
            <a:prstGeom prst="rect">
              <a:avLst/>
            </a:prstGeom>
            <a:noFill/>
          </p:spPr>
          <p:txBody>
            <a:bodyPr wrap="square" rtlCol="1">
              <a:spAutoFit/>
            </a:bodyPr>
            <a:lstStyle/>
            <a:p>
              <a:pPr algn="ctr"/>
              <a:r>
                <a:rPr lang="he-IL" sz="1400" dirty="0">
                  <a:latin typeface="David" panose="020E0502060401010101" pitchFamily="34" charset="-79"/>
                  <a:cs typeface="David" panose="020E0502060401010101" pitchFamily="34" charset="-79"/>
                </a:rPr>
                <a:t>3-</a:t>
              </a:r>
            </a:p>
          </p:txBody>
        </p:sp>
      </p:grpSp>
      <p:graphicFrame>
        <p:nvGraphicFramePr>
          <p:cNvPr id="15" name="טבלה 14"/>
          <p:cNvGraphicFramePr>
            <a:graphicFrameLocks noGrp="1"/>
          </p:cNvGraphicFramePr>
          <p:nvPr>
            <p:extLst/>
          </p:nvPr>
        </p:nvGraphicFramePr>
        <p:xfrm>
          <a:off x="35496" y="4602496"/>
          <a:ext cx="2376000" cy="2210880"/>
        </p:xfrm>
        <a:graphic>
          <a:graphicData uri="http://schemas.openxmlformats.org/drawingml/2006/table">
            <a:tbl>
              <a:tblPr rtl="1" firstRow="1" bandRow="1">
                <a:tableStyleId>{5C22544A-7EE6-4342-B048-85BDC9FD1C3A}</a:tableStyleId>
              </a:tblPr>
              <a:tblGrid>
                <a:gridCol w="1071741">
                  <a:extLst>
                    <a:ext uri="{9D8B030D-6E8A-4147-A177-3AD203B41FA5}">
                      <a16:colId xmlns:a16="http://schemas.microsoft.com/office/drawing/2014/main" val="20000"/>
                    </a:ext>
                  </a:extLst>
                </a:gridCol>
                <a:gridCol w="1304259">
                  <a:extLst>
                    <a:ext uri="{9D8B030D-6E8A-4147-A177-3AD203B41FA5}">
                      <a16:colId xmlns:a16="http://schemas.microsoft.com/office/drawing/2014/main" val="20001"/>
                    </a:ext>
                  </a:extLst>
                </a:gridCol>
              </a:tblGrid>
              <a:tr h="313714">
                <a:tc>
                  <a:txBody>
                    <a:bodyPr/>
                    <a:lstStyle/>
                    <a:p>
                      <a:pPr algn="ctr"/>
                      <a:r>
                        <a:rPr lang="he-IL" sz="1600" dirty="0">
                          <a:latin typeface="David" panose="020E0502060401010101" pitchFamily="34" charset="-79"/>
                          <a:cs typeface="David" panose="020E0502060401010101" pitchFamily="34" charset="-79"/>
                        </a:rPr>
                        <a:t>סולם </a:t>
                      </a:r>
                      <a:r>
                        <a:rPr lang="he-IL" sz="1600" baseline="0" dirty="0">
                          <a:latin typeface="David" panose="020E0502060401010101" pitchFamily="34" charset="-79"/>
                          <a:cs typeface="David" panose="020E0502060401010101" pitchFamily="34" charset="-79"/>
                        </a:rPr>
                        <a:t>ציונים</a:t>
                      </a:r>
                      <a:endParaRPr lang="he-IL" sz="1600" dirty="0">
                        <a:latin typeface="David" panose="020E0502060401010101" pitchFamily="34" charset="-79"/>
                        <a:cs typeface="David" panose="020E0502060401010101" pitchFamily="34" charset="-79"/>
                      </a:endParaRPr>
                    </a:p>
                  </a:txBody>
                  <a:tcPr marL="36000" marR="36000" marT="36000" marB="36000"/>
                </a:tc>
                <a:tc>
                  <a:txBody>
                    <a:bodyPr/>
                    <a:lstStyle/>
                    <a:p>
                      <a:pPr algn="ctr"/>
                      <a:r>
                        <a:rPr lang="he-IL" sz="1600" dirty="0">
                          <a:latin typeface="David" panose="020E0502060401010101" pitchFamily="34" charset="-79"/>
                          <a:cs typeface="David" panose="020E0502060401010101" pitchFamily="34" charset="-79"/>
                        </a:rPr>
                        <a:t> הערכה</a:t>
                      </a:r>
                      <a:r>
                        <a:rPr lang="he-IL" sz="1600" baseline="0" dirty="0">
                          <a:latin typeface="David" panose="020E0502060401010101" pitchFamily="34" charset="-79"/>
                          <a:cs typeface="David" panose="020E0502060401010101" pitchFamily="34" charset="-79"/>
                        </a:rPr>
                        <a:t> מילולית</a:t>
                      </a:r>
                      <a:endParaRPr lang="he-IL" sz="1600" dirty="0">
                        <a:latin typeface="David" panose="020E0502060401010101" pitchFamily="34" charset="-79"/>
                        <a:cs typeface="David" panose="020E0502060401010101" pitchFamily="34" charset="-79"/>
                      </a:endParaRPr>
                    </a:p>
                  </a:txBody>
                  <a:tcPr marL="36000" marR="36000" marT="36000" marB="36000"/>
                </a:tc>
                <a:extLst>
                  <a:ext uri="{0D108BD9-81ED-4DB2-BD59-A6C34878D82A}">
                    <a16:rowId xmlns:a16="http://schemas.microsoft.com/office/drawing/2014/main" val="10000"/>
                  </a:ext>
                </a:extLst>
              </a:tr>
              <a:tr h="313714">
                <a:tc>
                  <a:txBody>
                    <a:bodyPr/>
                    <a:lstStyle/>
                    <a:p>
                      <a:pPr algn="ctr" rtl="1"/>
                      <a:r>
                        <a:rPr lang="he-IL" sz="1600" dirty="0">
                          <a:latin typeface="David" panose="020E0502060401010101" pitchFamily="34" charset="-79"/>
                          <a:cs typeface="David" panose="020E0502060401010101" pitchFamily="34" charset="-79"/>
                        </a:rPr>
                        <a:t>96-100</a:t>
                      </a:r>
                    </a:p>
                  </a:txBody>
                  <a:tcPr marL="36000" marR="36000" marT="36000" marB="36000"/>
                </a:tc>
                <a:tc>
                  <a:txBody>
                    <a:bodyPr/>
                    <a:lstStyle/>
                    <a:p>
                      <a:pPr algn="ctr" rtl="1"/>
                      <a:r>
                        <a:rPr lang="he-IL" sz="1600" dirty="0">
                          <a:latin typeface="David" panose="020E0502060401010101" pitchFamily="34" charset="-79"/>
                          <a:cs typeface="David" panose="020E0502060401010101" pitchFamily="34" charset="-79"/>
                        </a:rPr>
                        <a:t>מצוין</a:t>
                      </a:r>
                    </a:p>
                  </a:txBody>
                  <a:tcPr marL="36000" marR="36000" marT="36000" marB="36000"/>
                </a:tc>
                <a:extLst>
                  <a:ext uri="{0D108BD9-81ED-4DB2-BD59-A6C34878D82A}">
                    <a16:rowId xmlns:a16="http://schemas.microsoft.com/office/drawing/2014/main" val="10001"/>
                  </a:ext>
                </a:extLst>
              </a:tr>
              <a:tr h="313714">
                <a:tc>
                  <a:txBody>
                    <a:bodyPr/>
                    <a:lstStyle/>
                    <a:p>
                      <a:pPr algn="ctr" rtl="1"/>
                      <a:r>
                        <a:rPr lang="he-IL" sz="1600" dirty="0">
                          <a:latin typeface="David" panose="020E0502060401010101" pitchFamily="34" charset="-79"/>
                          <a:cs typeface="David" panose="020E0502060401010101" pitchFamily="34" charset="-79"/>
                        </a:rPr>
                        <a:t>91-95</a:t>
                      </a:r>
                    </a:p>
                  </a:txBody>
                  <a:tcPr marL="36000" marR="36000" marT="36000" marB="36000"/>
                </a:tc>
                <a:tc>
                  <a:txBody>
                    <a:bodyPr/>
                    <a:lstStyle/>
                    <a:p>
                      <a:pPr algn="ctr" rtl="1"/>
                      <a:r>
                        <a:rPr lang="he-IL" sz="1600" dirty="0">
                          <a:latin typeface="David" panose="020E0502060401010101" pitchFamily="34" charset="-79"/>
                          <a:cs typeface="David" panose="020E0502060401010101" pitchFamily="34" charset="-79"/>
                        </a:rPr>
                        <a:t>טוב מאוד</a:t>
                      </a:r>
                    </a:p>
                  </a:txBody>
                  <a:tcPr marL="36000" marR="36000" marT="36000" marB="36000"/>
                </a:tc>
                <a:extLst>
                  <a:ext uri="{0D108BD9-81ED-4DB2-BD59-A6C34878D82A}">
                    <a16:rowId xmlns:a16="http://schemas.microsoft.com/office/drawing/2014/main" val="10002"/>
                  </a:ext>
                </a:extLst>
              </a:tr>
              <a:tr h="313714">
                <a:tc>
                  <a:txBody>
                    <a:bodyPr/>
                    <a:lstStyle/>
                    <a:p>
                      <a:pPr algn="ctr" rtl="1"/>
                      <a:r>
                        <a:rPr lang="he-IL" sz="1600" dirty="0">
                          <a:latin typeface="David" panose="020E0502060401010101" pitchFamily="34" charset="-79"/>
                          <a:cs typeface="David" panose="020E0502060401010101" pitchFamily="34" charset="-79"/>
                        </a:rPr>
                        <a:t>85-90</a:t>
                      </a:r>
                    </a:p>
                  </a:txBody>
                  <a:tcPr marL="36000" marR="36000" marT="36000" marB="36000"/>
                </a:tc>
                <a:tc>
                  <a:txBody>
                    <a:bodyPr/>
                    <a:lstStyle/>
                    <a:p>
                      <a:pPr algn="ctr" rtl="1"/>
                      <a:r>
                        <a:rPr lang="he-IL" sz="1600" dirty="0">
                          <a:latin typeface="David" panose="020E0502060401010101" pitchFamily="34" charset="-79"/>
                          <a:cs typeface="David" panose="020E0502060401010101" pitchFamily="34" charset="-79"/>
                        </a:rPr>
                        <a:t>כמעט טוב מאוד</a:t>
                      </a:r>
                    </a:p>
                  </a:txBody>
                  <a:tcPr marL="36000" marR="36000" marT="36000" marB="36000"/>
                </a:tc>
                <a:extLst>
                  <a:ext uri="{0D108BD9-81ED-4DB2-BD59-A6C34878D82A}">
                    <a16:rowId xmlns:a16="http://schemas.microsoft.com/office/drawing/2014/main" val="10003"/>
                  </a:ext>
                </a:extLst>
              </a:tr>
              <a:tr h="313714">
                <a:tc>
                  <a:txBody>
                    <a:bodyPr/>
                    <a:lstStyle/>
                    <a:p>
                      <a:pPr algn="ctr" rtl="1"/>
                      <a:r>
                        <a:rPr lang="he-IL" sz="1600" dirty="0">
                          <a:latin typeface="David" panose="020E0502060401010101" pitchFamily="34" charset="-79"/>
                          <a:cs typeface="David" panose="020E0502060401010101" pitchFamily="34" charset="-79"/>
                        </a:rPr>
                        <a:t>80-84</a:t>
                      </a:r>
                    </a:p>
                  </a:txBody>
                  <a:tcPr marL="36000" marR="36000" marT="36000" marB="36000"/>
                </a:tc>
                <a:tc>
                  <a:txBody>
                    <a:bodyPr/>
                    <a:lstStyle/>
                    <a:p>
                      <a:pPr algn="ctr" rtl="1"/>
                      <a:r>
                        <a:rPr lang="he-IL" sz="1600" dirty="0">
                          <a:latin typeface="David" panose="020E0502060401010101" pitchFamily="34" charset="-79"/>
                          <a:cs typeface="David" panose="020E0502060401010101" pitchFamily="34" charset="-79"/>
                        </a:rPr>
                        <a:t>טוב</a:t>
                      </a:r>
                    </a:p>
                  </a:txBody>
                  <a:tcPr marL="36000" marR="36000" marT="36000" marB="36000"/>
                </a:tc>
                <a:extLst>
                  <a:ext uri="{0D108BD9-81ED-4DB2-BD59-A6C34878D82A}">
                    <a16:rowId xmlns:a16="http://schemas.microsoft.com/office/drawing/2014/main" val="10004"/>
                  </a:ext>
                </a:extLst>
              </a:tr>
              <a:tr h="313714">
                <a:tc>
                  <a:txBody>
                    <a:bodyPr/>
                    <a:lstStyle/>
                    <a:p>
                      <a:pPr algn="ctr" rtl="1"/>
                      <a:r>
                        <a:rPr lang="he-IL" sz="1600" dirty="0">
                          <a:latin typeface="David" panose="020E0502060401010101" pitchFamily="34" charset="-79"/>
                          <a:cs typeface="David" panose="020E0502060401010101" pitchFamily="34" charset="-79"/>
                        </a:rPr>
                        <a:t>76-79</a:t>
                      </a:r>
                    </a:p>
                  </a:txBody>
                  <a:tcPr marL="36000" marR="36000" marT="36000" marB="36000"/>
                </a:tc>
                <a:tc>
                  <a:txBody>
                    <a:bodyPr/>
                    <a:lstStyle/>
                    <a:p>
                      <a:pPr algn="ctr" rtl="1"/>
                      <a:r>
                        <a:rPr lang="he-IL" sz="1600" dirty="0">
                          <a:latin typeface="David" panose="020E0502060401010101" pitchFamily="34" charset="-79"/>
                          <a:cs typeface="David" panose="020E0502060401010101" pitchFamily="34" charset="-79"/>
                        </a:rPr>
                        <a:t>כמעט טוב</a:t>
                      </a:r>
                    </a:p>
                  </a:txBody>
                  <a:tcPr marL="36000" marR="36000" marT="36000" marB="36000"/>
                </a:tc>
                <a:extLst>
                  <a:ext uri="{0D108BD9-81ED-4DB2-BD59-A6C34878D82A}">
                    <a16:rowId xmlns:a16="http://schemas.microsoft.com/office/drawing/2014/main" val="10005"/>
                  </a:ext>
                </a:extLst>
              </a:tr>
              <a:tr h="313714">
                <a:tc>
                  <a:txBody>
                    <a:bodyPr/>
                    <a:lstStyle/>
                    <a:p>
                      <a:pPr algn="ctr" rtl="1"/>
                      <a:r>
                        <a:rPr lang="he-IL" sz="1600" dirty="0">
                          <a:latin typeface="David" panose="020E0502060401010101" pitchFamily="34" charset="-79"/>
                          <a:cs typeface="David" panose="020E0502060401010101" pitchFamily="34" charset="-79"/>
                        </a:rPr>
                        <a:t>75 ומטה</a:t>
                      </a:r>
                    </a:p>
                  </a:txBody>
                  <a:tcPr marL="36000" marR="36000" marT="36000" marB="36000"/>
                </a:tc>
                <a:tc>
                  <a:txBody>
                    <a:bodyPr/>
                    <a:lstStyle/>
                    <a:p>
                      <a:pPr algn="ctr" rtl="1"/>
                      <a:r>
                        <a:rPr lang="he-IL" sz="1600" dirty="0">
                          <a:latin typeface="David" panose="020E0502060401010101" pitchFamily="34" charset="-79"/>
                          <a:cs typeface="David" panose="020E0502060401010101" pitchFamily="34" charset="-79"/>
                        </a:rPr>
                        <a:t>נכשל</a:t>
                      </a:r>
                    </a:p>
                  </a:txBody>
                  <a:tcPr marL="36000" marR="36000" marT="36000" marB="36000"/>
                </a:tc>
                <a:extLst>
                  <a:ext uri="{0D108BD9-81ED-4DB2-BD59-A6C34878D82A}">
                    <a16:rowId xmlns:a16="http://schemas.microsoft.com/office/drawing/2014/main" val="10006"/>
                  </a:ext>
                </a:extLst>
              </a:tr>
            </a:tbl>
          </a:graphicData>
        </a:graphic>
      </p:graphicFrame>
      <p:sp>
        <p:nvSpPr>
          <p:cNvPr id="14" name="אליפסה 13"/>
          <p:cNvSpPr/>
          <p:nvPr/>
        </p:nvSpPr>
        <p:spPr>
          <a:xfrm rot="20975496">
            <a:off x="139974" y="1286236"/>
            <a:ext cx="2664000" cy="683608"/>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latin typeface="David" panose="020E0502060401010101" pitchFamily="34" charset="-79"/>
                <a:cs typeface="David" panose="020E0502060401010101" pitchFamily="34" charset="-79"/>
              </a:rPr>
              <a:t>'דחיפת' ציונים למעלה כאתגר אקדמי עולמי</a:t>
            </a:r>
          </a:p>
        </p:txBody>
      </p:sp>
    </p:spTree>
    <p:extLst>
      <p:ext uri="{BB962C8B-B14F-4D97-AF65-F5344CB8AC3E}">
        <p14:creationId xmlns:p14="http://schemas.microsoft.com/office/powerpoint/2010/main" val="1115078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507653" y="228600"/>
            <a:ext cx="8153400" cy="990600"/>
          </a:xfrm>
        </p:spPr>
        <p:txBody>
          <a:bodyPr/>
          <a:lstStyle/>
          <a:p>
            <a:pPr algn="ctr"/>
            <a:r>
              <a:rPr lang="he-IL" sz="4000" b="1" dirty="0">
                <a:solidFill>
                  <a:schemeClr val="accent1"/>
                </a:solidFill>
                <a:cs typeface="David" pitchFamily="2" charset="-79"/>
              </a:rPr>
              <a:t>מטלות- </a:t>
            </a:r>
            <a:r>
              <a:rPr lang="en-US" sz="3600" b="1" dirty="0">
                <a:solidFill>
                  <a:schemeClr val="accent1"/>
                </a:solidFill>
                <a:latin typeface="Times New Roman" panose="02020603050405020304" pitchFamily="18" charset="0"/>
                <a:cs typeface="Times New Roman" panose="02020603050405020304" pitchFamily="18" charset="0"/>
              </a:rPr>
              <a:t>Case study</a:t>
            </a:r>
            <a:br>
              <a:rPr lang="en-US" sz="4000" b="1" dirty="0">
                <a:solidFill>
                  <a:schemeClr val="accent1"/>
                </a:solidFill>
                <a:cs typeface="David" pitchFamily="2" charset="-79"/>
              </a:rPr>
            </a:br>
            <a:r>
              <a:rPr lang="he-IL" sz="2000" b="1" dirty="0">
                <a:solidFill>
                  <a:schemeClr val="accent1"/>
                </a:solidFill>
                <a:cs typeface="David" pitchFamily="2" charset="-79"/>
              </a:rPr>
              <a:t>(לימודי תואר שני </a:t>
            </a:r>
            <a:r>
              <a:rPr lang="he-IL" sz="2000" b="1" u="sng" dirty="0">
                <a:solidFill>
                  <a:schemeClr val="accent1"/>
                </a:solidFill>
                <a:cs typeface="David" pitchFamily="2" charset="-79"/>
              </a:rPr>
              <a:t>בלמידה מרחוק</a:t>
            </a:r>
            <a:r>
              <a:rPr lang="he-IL" sz="2000" b="1" dirty="0">
                <a:solidFill>
                  <a:schemeClr val="accent1"/>
                </a:solidFill>
                <a:cs typeface="David" pitchFamily="2" charset="-79"/>
              </a:rPr>
              <a:t>, </a:t>
            </a:r>
            <a:r>
              <a:rPr lang="en-US" sz="1600" b="1" dirty="0">
                <a:solidFill>
                  <a:schemeClr val="accent1"/>
                </a:solidFill>
                <a:latin typeface="Times New Roman" panose="02020603050405020304" pitchFamily="18" charset="0"/>
                <a:cs typeface="Times New Roman" panose="02020603050405020304" pitchFamily="18" charset="0"/>
              </a:rPr>
              <a:t>Angelo State University</a:t>
            </a:r>
            <a:r>
              <a:rPr lang="he-IL" sz="1600" b="1" dirty="0">
                <a:solidFill>
                  <a:schemeClr val="accent1"/>
                </a:solidFill>
                <a:latin typeface="Times New Roman" panose="02020603050405020304" pitchFamily="18" charset="0"/>
                <a:cs typeface="Times New Roman" panose="02020603050405020304" pitchFamily="18" charset="0"/>
              </a:rPr>
              <a:t> </a:t>
            </a:r>
            <a:r>
              <a:rPr lang="he-IL" sz="2000" b="1" dirty="0">
                <a:solidFill>
                  <a:schemeClr val="accent1"/>
                </a:solidFill>
                <a:cs typeface="David" pitchFamily="2" charset="-79"/>
              </a:rPr>
              <a:t>ארה"ב)</a:t>
            </a:r>
            <a:endParaRPr lang="he-IL" sz="2400" b="1" dirty="0">
              <a:solidFill>
                <a:schemeClr val="accent1"/>
              </a:solidFill>
              <a:cs typeface="David" pitchFamily="2" charset="-79"/>
            </a:endParaRPr>
          </a:p>
        </p:txBody>
      </p:sp>
      <p:sp>
        <p:nvSpPr>
          <p:cNvPr id="5"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55</a:t>
            </a:r>
          </a:p>
        </p:txBody>
      </p:sp>
      <p:graphicFrame>
        <p:nvGraphicFramePr>
          <p:cNvPr id="3" name="טבלה 2"/>
          <p:cNvGraphicFramePr>
            <a:graphicFrameLocks noGrp="1"/>
          </p:cNvGraphicFramePr>
          <p:nvPr>
            <p:extLst>
              <p:ext uri="{D42A27DB-BD31-4B8C-83A1-F6EECF244321}">
                <p14:modId xmlns:p14="http://schemas.microsoft.com/office/powerpoint/2010/main" val="427476884"/>
              </p:ext>
            </p:extLst>
          </p:nvPr>
        </p:nvGraphicFramePr>
        <p:xfrm>
          <a:off x="467544" y="1916832"/>
          <a:ext cx="8208912" cy="2804160"/>
        </p:xfrm>
        <a:graphic>
          <a:graphicData uri="http://schemas.openxmlformats.org/drawingml/2006/table">
            <a:tbl>
              <a:tblPr rtl="1" firstRow="1" bandRow="1">
                <a:tableStyleId>{5C22544A-7EE6-4342-B048-85BDC9FD1C3A}</a:tableStyleId>
              </a:tblPr>
              <a:tblGrid>
                <a:gridCol w="2220952">
                  <a:extLst>
                    <a:ext uri="{9D8B030D-6E8A-4147-A177-3AD203B41FA5}">
                      <a16:colId xmlns:a16="http://schemas.microsoft.com/office/drawing/2014/main" val="20000"/>
                    </a:ext>
                  </a:extLst>
                </a:gridCol>
                <a:gridCol w="1156090">
                  <a:extLst>
                    <a:ext uri="{9D8B030D-6E8A-4147-A177-3AD203B41FA5}">
                      <a16:colId xmlns:a16="http://schemas.microsoft.com/office/drawing/2014/main" val="20001"/>
                    </a:ext>
                  </a:extLst>
                </a:gridCol>
                <a:gridCol w="4831870">
                  <a:extLst>
                    <a:ext uri="{9D8B030D-6E8A-4147-A177-3AD203B41FA5}">
                      <a16:colId xmlns:a16="http://schemas.microsoft.com/office/drawing/2014/main" val="20002"/>
                    </a:ext>
                  </a:extLst>
                </a:gridCol>
              </a:tblGrid>
              <a:tr h="370840">
                <a:tc>
                  <a:txBody>
                    <a:bodyPr/>
                    <a:lstStyle/>
                    <a:p>
                      <a:pPr algn="ctr" rtl="1"/>
                      <a:r>
                        <a:rPr lang="en-US" sz="1600" dirty="0">
                          <a:latin typeface="Times New Roman" panose="02020603050405020304" pitchFamily="18" charset="0"/>
                          <a:cs typeface="Times New Roman" panose="02020603050405020304" pitchFamily="18" charset="0"/>
                        </a:rPr>
                        <a:t>Due</a:t>
                      </a:r>
                      <a:endParaRPr lang="he-IL" sz="1600" dirty="0">
                        <a:latin typeface="Times New Roman" panose="02020603050405020304" pitchFamily="18" charset="0"/>
                        <a:cs typeface="Times New Roman" panose="02020603050405020304" pitchFamily="18" charset="0"/>
                      </a:endParaRPr>
                    </a:p>
                  </a:txBody>
                  <a:tcPr anchor="ctr"/>
                </a:tc>
                <a:tc>
                  <a:txBody>
                    <a:bodyPr/>
                    <a:lstStyle/>
                    <a:p>
                      <a:pPr algn="ctr" rtl="1"/>
                      <a:r>
                        <a:rPr lang="en-US" sz="1600" dirty="0">
                          <a:latin typeface="Times New Roman" panose="02020603050405020304" pitchFamily="18" charset="0"/>
                          <a:cs typeface="Times New Roman" panose="02020603050405020304" pitchFamily="18" charset="0"/>
                        </a:rPr>
                        <a:t>% of grade</a:t>
                      </a:r>
                      <a:endParaRPr lang="he-IL" sz="1600" dirty="0">
                        <a:latin typeface="Times New Roman" panose="02020603050405020304" pitchFamily="18" charset="0"/>
                        <a:cs typeface="Times New Roman" panose="02020603050405020304" pitchFamily="18" charset="0"/>
                      </a:endParaRPr>
                    </a:p>
                  </a:txBody>
                  <a:tcPr anchor="ctr"/>
                </a:tc>
                <a:tc>
                  <a:txBody>
                    <a:bodyPr/>
                    <a:lstStyle/>
                    <a:p>
                      <a:pPr algn="ctr" rtl="1"/>
                      <a:r>
                        <a:rPr lang="en-US" sz="1600" dirty="0">
                          <a:latin typeface="Times New Roman" panose="02020603050405020304" pitchFamily="18" charset="0"/>
                          <a:cs typeface="Times New Roman" panose="02020603050405020304" pitchFamily="18" charset="0"/>
                        </a:rPr>
                        <a:t>Assignment</a:t>
                      </a:r>
                      <a:endParaRPr lang="he-IL"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algn="l" rtl="0"/>
                      <a:r>
                        <a:rPr lang="en-US" sz="1600" dirty="0">
                          <a:latin typeface="Times New Roman" panose="02020603050405020304" pitchFamily="18" charset="0"/>
                          <a:cs typeface="Times New Roman" panose="02020603050405020304" pitchFamily="18" charset="0"/>
                        </a:rPr>
                        <a:t>6-8 page</a:t>
                      </a:r>
                      <a:endParaRPr lang="he-IL" sz="1600" dirty="0">
                        <a:latin typeface="Times New Roman" panose="02020603050405020304" pitchFamily="18" charset="0"/>
                        <a:cs typeface="Times New Roman" panose="02020603050405020304" pitchFamily="18" charset="0"/>
                      </a:endParaRPr>
                    </a:p>
                  </a:txBody>
                  <a:tcPr/>
                </a:tc>
                <a:tc>
                  <a:txBody>
                    <a:bodyPr/>
                    <a:lstStyle/>
                    <a:p>
                      <a:pPr algn="ctr" rtl="0"/>
                      <a:r>
                        <a:rPr lang="en-US" sz="1600" dirty="0">
                          <a:latin typeface="David" panose="020E0502060401010101" pitchFamily="34" charset="-79"/>
                          <a:cs typeface="David" panose="020E0502060401010101" pitchFamily="34" charset="-79"/>
                        </a:rPr>
                        <a:t>20%</a:t>
                      </a:r>
                      <a:endParaRPr lang="he-IL" sz="1600" dirty="0">
                        <a:latin typeface="David" panose="020E0502060401010101" pitchFamily="34" charset="-79"/>
                        <a:cs typeface="David" panose="020E0502060401010101" pitchFamily="34" charset="-79"/>
                      </a:endParaRPr>
                    </a:p>
                  </a:txBody>
                  <a:tcPr anchor="ctr"/>
                </a:tc>
                <a:tc>
                  <a:txBody>
                    <a:bodyPr/>
                    <a:lstStyle/>
                    <a:p>
                      <a:pPr algn="l" rtl="0"/>
                      <a:r>
                        <a:rPr lang="en-US" sz="1600" dirty="0">
                          <a:latin typeface="Times New Roman" panose="02020603050405020304" pitchFamily="18" charset="0"/>
                          <a:cs typeface="Times New Roman" panose="02020603050405020304" pitchFamily="18" charset="0"/>
                        </a:rPr>
                        <a:t>First</a:t>
                      </a:r>
                      <a:r>
                        <a:rPr lang="en-US" sz="1600" baseline="0" dirty="0">
                          <a:latin typeface="Times New Roman" panose="02020603050405020304" pitchFamily="18" charset="0"/>
                          <a:cs typeface="Times New Roman" panose="02020603050405020304" pitchFamily="18" charset="0"/>
                        </a:rPr>
                        <a:t> Essay</a:t>
                      </a:r>
                      <a:endParaRPr lang="he-IL"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l" rtl="0"/>
                      <a:r>
                        <a:rPr lang="en-US" sz="1600" dirty="0">
                          <a:latin typeface="Times New Roman" panose="02020603050405020304" pitchFamily="18" charset="0"/>
                          <a:cs typeface="Times New Roman" panose="02020603050405020304" pitchFamily="18" charset="0"/>
                        </a:rPr>
                        <a:t>10-15 slides</a:t>
                      </a:r>
                      <a:endParaRPr lang="he-IL" sz="1600" dirty="0">
                        <a:latin typeface="Times New Roman" panose="02020603050405020304" pitchFamily="18" charset="0"/>
                        <a:cs typeface="Times New Roman" panose="02020603050405020304" pitchFamily="18" charset="0"/>
                      </a:endParaRPr>
                    </a:p>
                  </a:txBody>
                  <a:tcPr/>
                </a:tc>
                <a:tc>
                  <a:txBody>
                    <a:bodyPr/>
                    <a:lstStyle/>
                    <a:p>
                      <a:pPr algn="ctr" rtl="0"/>
                      <a:r>
                        <a:rPr lang="en-US" sz="1600" dirty="0">
                          <a:latin typeface="David" panose="020E0502060401010101" pitchFamily="34" charset="-79"/>
                          <a:cs typeface="David" panose="020E0502060401010101" pitchFamily="34" charset="-79"/>
                        </a:rPr>
                        <a:t>20%</a:t>
                      </a:r>
                      <a:endParaRPr lang="he-IL" sz="1600" dirty="0">
                        <a:latin typeface="David" panose="020E0502060401010101" pitchFamily="34" charset="-79"/>
                        <a:cs typeface="David" panose="020E0502060401010101" pitchFamily="34" charset="-79"/>
                      </a:endParaRPr>
                    </a:p>
                  </a:txBody>
                  <a:tcPr anchor="ctr"/>
                </a:tc>
                <a:tc>
                  <a:txBody>
                    <a:bodyPr/>
                    <a:lstStyle/>
                    <a:p>
                      <a:pPr algn="l" rtl="0"/>
                      <a:r>
                        <a:rPr lang="en-US" sz="1600" dirty="0">
                          <a:latin typeface="Times New Roman" panose="02020603050405020304" pitchFamily="18" charset="0"/>
                          <a:cs typeface="Times New Roman" panose="02020603050405020304" pitchFamily="18" charset="0"/>
                        </a:rPr>
                        <a:t>Midterm PowerPoint</a:t>
                      </a:r>
                      <a:r>
                        <a:rPr lang="en-US" sz="1600" baseline="0" dirty="0">
                          <a:latin typeface="Times New Roman" panose="02020603050405020304" pitchFamily="18" charset="0"/>
                          <a:cs typeface="Times New Roman" panose="02020603050405020304" pitchFamily="18" charset="0"/>
                        </a:rPr>
                        <a:t> presentation</a:t>
                      </a:r>
                      <a:endParaRPr lang="he-IL"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l" rtl="0"/>
                      <a:r>
                        <a:rPr lang="en-US" sz="1600" dirty="0">
                          <a:latin typeface="Times New Roman" panose="02020603050405020304" pitchFamily="18" charset="0"/>
                          <a:cs typeface="Times New Roman" panose="02020603050405020304" pitchFamily="18" charset="0"/>
                        </a:rPr>
                        <a:t>Every week with</a:t>
                      </a:r>
                      <a:r>
                        <a:rPr lang="en-US" sz="1600" baseline="0" dirty="0">
                          <a:latin typeface="Times New Roman" panose="02020603050405020304" pitchFamily="18" charset="0"/>
                          <a:cs typeface="Times New Roman" panose="02020603050405020304" pitchFamily="18" charset="0"/>
                        </a:rPr>
                        <a:t> no written assignment</a:t>
                      </a:r>
                      <a:endParaRPr lang="he-IL" sz="1600" dirty="0">
                        <a:latin typeface="Times New Roman" panose="02020603050405020304" pitchFamily="18" charset="0"/>
                        <a:cs typeface="Times New Roman" panose="02020603050405020304" pitchFamily="18" charset="0"/>
                      </a:endParaRPr>
                    </a:p>
                  </a:txBody>
                  <a:tcPr/>
                </a:tc>
                <a:tc>
                  <a:txBody>
                    <a:bodyPr/>
                    <a:lstStyle/>
                    <a:p>
                      <a:pPr algn="ctr" rtl="0"/>
                      <a:r>
                        <a:rPr lang="en-US" sz="1600" dirty="0">
                          <a:latin typeface="David" panose="020E0502060401010101" pitchFamily="34" charset="-79"/>
                          <a:cs typeface="David" panose="020E0502060401010101" pitchFamily="34" charset="-79"/>
                        </a:rPr>
                        <a:t>20%</a:t>
                      </a:r>
                      <a:endParaRPr lang="he-IL" sz="1600" dirty="0">
                        <a:latin typeface="David" panose="020E0502060401010101" pitchFamily="34" charset="-79"/>
                        <a:cs typeface="David" panose="020E0502060401010101" pitchFamily="34" charset="-79"/>
                      </a:endParaRPr>
                    </a:p>
                  </a:txBody>
                  <a:tcPr anchor="ctr"/>
                </a:tc>
                <a:tc>
                  <a:txBody>
                    <a:bodyPr/>
                    <a:lstStyle/>
                    <a:p>
                      <a:pPr algn="l" rtl="0"/>
                      <a:r>
                        <a:rPr lang="en-US" sz="1600" dirty="0">
                          <a:latin typeface="Times New Roman" panose="02020603050405020304" pitchFamily="18" charset="0"/>
                          <a:cs typeface="Times New Roman" panose="02020603050405020304" pitchFamily="18" charset="0"/>
                        </a:rPr>
                        <a:t>Discussion Thread participation</a:t>
                      </a:r>
                      <a:r>
                        <a:rPr lang="he-IL" sz="1600" dirty="0">
                          <a:solidFill>
                            <a:schemeClr val="accent1"/>
                          </a:solidFill>
                          <a:latin typeface="Times New Roman" panose="02020603050405020304" pitchFamily="18" charset="0"/>
                          <a:cs typeface="Times New Roman" panose="02020603050405020304" pitchFamily="18" charset="0"/>
                        </a:rPr>
                        <a:t>*</a:t>
                      </a:r>
                      <a:endParaRPr lang="en-US" sz="1600" dirty="0">
                        <a:solidFill>
                          <a:schemeClr val="accent1"/>
                        </a:solidFill>
                        <a:latin typeface="Times New Roman" panose="02020603050405020304" pitchFamily="18" charset="0"/>
                        <a:cs typeface="Times New Roman" panose="02020603050405020304" pitchFamily="18" charset="0"/>
                      </a:endParaRPr>
                    </a:p>
                    <a:p>
                      <a:pPr algn="r" rtl="1"/>
                      <a:r>
                        <a:rPr lang="he-IL" sz="1600" dirty="0">
                          <a:solidFill>
                            <a:schemeClr val="accent1"/>
                          </a:solidFill>
                          <a:latin typeface="David" panose="020E0502060401010101" pitchFamily="34" charset="-79"/>
                          <a:cs typeface="David" panose="020E0502060401010101" pitchFamily="34" charset="-79"/>
                        </a:rPr>
                        <a:t>* כתיבת פוסט</a:t>
                      </a:r>
                      <a:r>
                        <a:rPr lang="he-IL" sz="1600" baseline="0" dirty="0">
                          <a:solidFill>
                            <a:schemeClr val="accent1"/>
                          </a:solidFill>
                          <a:latin typeface="David" panose="020E0502060401010101" pitchFamily="34" charset="-79"/>
                          <a:cs typeface="David" panose="020E0502060401010101" pitchFamily="34" charset="-79"/>
                        </a:rPr>
                        <a:t> </a:t>
                      </a:r>
                      <a:r>
                        <a:rPr lang="he-IL" sz="1600" dirty="0">
                          <a:solidFill>
                            <a:schemeClr val="accent1"/>
                          </a:solidFill>
                          <a:latin typeface="David" panose="020E0502060401010101" pitchFamily="34" charset="-79"/>
                          <a:cs typeface="David" panose="020E0502060401010101" pitchFamily="34" charset="-79"/>
                        </a:rPr>
                        <a:t>עמדה בן 300 מילים + תגובה </a:t>
                      </a:r>
                      <a:r>
                        <a:rPr lang="he-IL" sz="1600" u="sng" dirty="0">
                          <a:solidFill>
                            <a:schemeClr val="accent1"/>
                          </a:solidFill>
                          <a:latin typeface="David" panose="020E0502060401010101" pitchFamily="34" charset="-79"/>
                          <a:cs typeface="David" panose="020E0502060401010101" pitchFamily="34" charset="-79"/>
                        </a:rPr>
                        <a:t>לשני</a:t>
                      </a:r>
                      <a:r>
                        <a:rPr lang="he-IL" sz="1600" dirty="0">
                          <a:solidFill>
                            <a:schemeClr val="accent1"/>
                          </a:solidFill>
                          <a:latin typeface="David" panose="020E0502060401010101" pitchFamily="34" charset="-79"/>
                          <a:cs typeface="David" panose="020E0502060401010101" pitchFamily="34" charset="-79"/>
                        </a:rPr>
                        <a:t> סטודנטים</a:t>
                      </a:r>
                    </a:p>
                  </a:txBody>
                  <a:tcPr/>
                </a:tc>
                <a:extLst>
                  <a:ext uri="{0D108BD9-81ED-4DB2-BD59-A6C34878D82A}">
                    <a16:rowId xmlns:a16="http://schemas.microsoft.com/office/drawing/2014/main" val="10003"/>
                  </a:ext>
                </a:extLst>
              </a:tr>
              <a:tr h="370840">
                <a:tc>
                  <a:txBody>
                    <a:bodyPr/>
                    <a:lstStyle/>
                    <a:p>
                      <a:pPr algn="l" rtl="0"/>
                      <a:r>
                        <a:rPr lang="en-US" sz="1600" dirty="0">
                          <a:latin typeface="Times New Roman" panose="02020603050405020304" pitchFamily="18" charset="0"/>
                          <a:cs typeface="Times New Roman" panose="02020603050405020304" pitchFamily="18" charset="0"/>
                        </a:rPr>
                        <a:t>12-15 page essay</a:t>
                      </a:r>
                      <a:endParaRPr lang="he-IL" sz="1600" dirty="0">
                        <a:latin typeface="Times New Roman" panose="02020603050405020304" pitchFamily="18" charset="0"/>
                        <a:cs typeface="Times New Roman" panose="02020603050405020304" pitchFamily="18" charset="0"/>
                      </a:endParaRPr>
                    </a:p>
                  </a:txBody>
                  <a:tcPr/>
                </a:tc>
                <a:tc>
                  <a:txBody>
                    <a:bodyPr/>
                    <a:lstStyle/>
                    <a:p>
                      <a:pPr algn="ctr" rtl="0"/>
                      <a:r>
                        <a:rPr lang="en-US" sz="1600" dirty="0">
                          <a:latin typeface="David" panose="020E0502060401010101" pitchFamily="34" charset="-79"/>
                          <a:cs typeface="David" panose="020E0502060401010101" pitchFamily="34" charset="-79"/>
                        </a:rPr>
                        <a:t>40%</a:t>
                      </a:r>
                      <a:endParaRPr lang="he-IL" sz="1600" dirty="0">
                        <a:latin typeface="David" panose="020E0502060401010101" pitchFamily="34" charset="-79"/>
                        <a:cs typeface="David" panose="020E0502060401010101" pitchFamily="34" charset="-79"/>
                      </a:endParaRPr>
                    </a:p>
                  </a:txBody>
                  <a:tcPr anchor="ctr"/>
                </a:tc>
                <a:tc>
                  <a:txBody>
                    <a:bodyPr/>
                    <a:lstStyle/>
                    <a:p>
                      <a:pPr algn="l" rtl="0"/>
                      <a:r>
                        <a:rPr lang="en-US" sz="1600" dirty="0">
                          <a:latin typeface="Times New Roman" panose="02020603050405020304" pitchFamily="18" charset="0"/>
                          <a:cs typeface="Times New Roman" panose="02020603050405020304" pitchFamily="18" charset="0"/>
                        </a:rPr>
                        <a:t>Final</a:t>
                      </a:r>
                      <a:r>
                        <a:rPr lang="en-US" sz="1600" baseline="0" dirty="0">
                          <a:latin typeface="Times New Roman" panose="02020603050405020304" pitchFamily="18" charset="0"/>
                          <a:cs typeface="Times New Roman" panose="02020603050405020304" pitchFamily="18" charset="0"/>
                        </a:rPr>
                        <a:t> Essay</a:t>
                      </a:r>
                      <a:endParaRPr lang="he-IL"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gridSpan="3">
                  <a:txBody>
                    <a:bodyPr/>
                    <a:lstStyle/>
                    <a:p>
                      <a:pPr algn="r" rtl="1"/>
                      <a:r>
                        <a:rPr lang="he-IL" sz="1600" dirty="0">
                          <a:latin typeface="David" panose="020E0502060401010101" pitchFamily="34" charset="-79"/>
                          <a:cs typeface="David" panose="020E0502060401010101" pitchFamily="34" charset="-79"/>
                        </a:rPr>
                        <a:t>קורס של 2 נ"ז לתואר שני הנמשך על פני 8 שבועות (שמונה</a:t>
                      </a:r>
                      <a:r>
                        <a:rPr lang="he-IL" sz="1600" baseline="0" dirty="0">
                          <a:latin typeface="David" panose="020E0502060401010101" pitchFamily="34" charset="-79"/>
                          <a:cs typeface="David" panose="020E0502060401010101" pitchFamily="34" charset="-79"/>
                        </a:rPr>
                        <a:t> שיעורים)</a:t>
                      </a:r>
                      <a:endParaRPr lang="he-IL" sz="1600" dirty="0">
                        <a:latin typeface="David" panose="020E0502060401010101" pitchFamily="34" charset="-79"/>
                        <a:cs typeface="David" panose="020E0502060401010101" pitchFamily="34" charset="-79"/>
                      </a:endParaRPr>
                    </a:p>
                  </a:txBody>
                  <a:tcPr/>
                </a:tc>
                <a:tc hMerge="1">
                  <a:txBody>
                    <a:bodyPr/>
                    <a:lstStyle/>
                    <a:p>
                      <a:pPr algn="ctr" rtl="0"/>
                      <a:endParaRPr lang="he-IL" sz="1600" dirty="0">
                        <a:latin typeface="Times New Roman" panose="02020603050405020304" pitchFamily="18" charset="0"/>
                        <a:cs typeface="Times New Roman" panose="02020603050405020304" pitchFamily="18" charset="0"/>
                      </a:endParaRPr>
                    </a:p>
                  </a:txBody>
                  <a:tcPr/>
                </a:tc>
                <a:tc hMerge="1">
                  <a:txBody>
                    <a:bodyPr/>
                    <a:lstStyle/>
                    <a:p>
                      <a:pPr algn="l" rtl="0"/>
                      <a:endParaRPr lang="he-IL"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David" panose="020E0502060401010101" pitchFamily="34" charset="-79"/>
                          <a:cs typeface="David" panose="020E0502060401010101" pitchFamily="34" charset="-79"/>
                        </a:rPr>
                        <a:t>A</a:t>
                      </a:r>
                      <a:r>
                        <a:rPr lang="en-US" sz="1600" dirty="0">
                          <a:latin typeface="David" panose="020E0502060401010101" pitchFamily="34" charset="-79"/>
                          <a:cs typeface="David" panose="020E0502060401010101" pitchFamily="34" charset="-79"/>
                        </a:rPr>
                        <a:t>= 90-100%, </a:t>
                      </a:r>
                      <a:r>
                        <a:rPr lang="en-US" sz="1600" b="1" dirty="0">
                          <a:latin typeface="David" panose="020E0502060401010101" pitchFamily="34" charset="-79"/>
                          <a:cs typeface="David" panose="020E0502060401010101" pitchFamily="34" charset="-79"/>
                        </a:rPr>
                        <a:t>B</a:t>
                      </a:r>
                      <a:r>
                        <a:rPr lang="en-US" sz="1600" dirty="0">
                          <a:latin typeface="David" panose="020E0502060401010101" pitchFamily="34" charset="-79"/>
                          <a:cs typeface="David" panose="020E0502060401010101" pitchFamily="34" charset="-79"/>
                        </a:rPr>
                        <a:t>=</a:t>
                      </a:r>
                      <a:r>
                        <a:rPr lang="en-US" sz="1600" baseline="0" dirty="0">
                          <a:latin typeface="David" panose="020E0502060401010101" pitchFamily="34" charset="-79"/>
                          <a:cs typeface="David" panose="020E0502060401010101" pitchFamily="34" charset="-79"/>
                        </a:rPr>
                        <a:t> 80-89%, </a:t>
                      </a:r>
                      <a:r>
                        <a:rPr lang="en-US" sz="1600" b="1" baseline="0" dirty="0">
                          <a:latin typeface="David" panose="020E0502060401010101" pitchFamily="34" charset="-79"/>
                          <a:cs typeface="David" panose="020E0502060401010101" pitchFamily="34" charset="-79"/>
                        </a:rPr>
                        <a:t>C</a:t>
                      </a:r>
                      <a:r>
                        <a:rPr lang="en-US" sz="1600" baseline="0" dirty="0">
                          <a:latin typeface="David" panose="020E0502060401010101" pitchFamily="34" charset="-79"/>
                          <a:cs typeface="David" panose="020E0502060401010101" pitchFamily="34" charset="-79"/>
                        </a:rPr>
                        <a:t>= 70-79%, </a:t>
                      </a:r>
                      <a:r>
                        <a:rPr lang="en-US" sz="1600" b="1" baseline="0" dirty="0">
                          <a:latin typeface="David" panose="020E0502060401010101" pitchFamily="34" charset="-79"/>
                          <a:cs typeface="David" panose="020E0502060401010101" pitchFamily="34" charset="-79"/>
                        </a:rPr>
                        <a:t>D</a:t>
                      </a:r>
                      <a:r>
                        <a:rPr lang="en-US" sz="1600" baseline="0" dirty="0">
                          <a:latin typeface="David" panose="020E0502060401010101" pitchFamily="34" charset="-79"/>
                          <a:cs typeface="David" panose="020E0502060401010101" pitchFamily="34" charset="-79"/>
                        </a:rPr>
                        <a:t>= 60-69%, </a:t>
                      </a:r>
                      <a:r>
                        <a:rPr lang="en-US" sz="1600" b="1" baseline="0" dirty="0">
                          <a:latin typeface="David" panose="020E0502060401010101" pitchFamily="34" charset="-79"/>
                          <a:cs typeface="David" panose="020E0502060401010101" pitchFamily="34" charset="-79"/>
                        </a:rPr>
                        <a:t>F</a:t>
                      </a:r>
                      <a:r>
                        <a:rPr lang="en-US" sz="1600" baseline="0" dirty="0">
                          <a:latin typeface="David" panose="020E0502060401010101" pitchFamily="34" charset="-79"/>
                          <a:cs typeface="David" panose="020E0502060401010101" pitchFamily="34" charset="-79"/>
                        </a:rPr>
                        <a:t>= 59% and below</a:t>
                      </a:r>
                      <a:endParaRPr lang="he-IL" sz="1600" dirty="0">
                        <a:latin typeface="David" panose="020E0502060401010101" pitchFamily="34" charset="-79"/>
                        <a:cs typeface="David" panose="020E0502060401010101" pitchFamily="34" charset="-79"/>
                      </a:endParaRPr>
                    </a:p>
                  </a:txBody>
                  <a:tcPr/>
                </a:tc>
                <a:tc hMerge="1">
                  <a:txBody>
                    <a:bodyPr/>
                    <a:lstStyle/>
                    <a:p>
                      <a:pPr algn="ctr" rtl="0"/>
                      <a:endParaRPr lang="he-IL" sz="1600" dirty="0">
                        <a:latin typeface="Times New Roman" panose="02020603050405020304" pitchFamily="18" charset="0"/>
                        <a:cs typeface="Times New Roman" panose="02020603050405020304" pitchFamily="18" charset="0"/>
                      </a:endParaRPr>
                    </a:p>
                  </a:txBody>
                  <a:tcPr/>
                </a:tc>
                <a:tc hMerge="1">
                  <a:txBody>
                    <a:bodyPr/>
                    <a:lstStyle/>
                    <a:p>
                      <a:pPr algn="l" rtl="0"/>
                      <a:endParaRPr lang="he-IL"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86125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507653" y="228600"/>
            <a:ext cx="8153400" cy="990600"/>
          </a:xfrm>
        </p:spPr>
        <p:txBody>
          <a:bodyPr/>
          <a:lstStyle/>
          <a:p>
            <a:pPr algn="ctr"/>
            <a:r>
              <a:rPr lang="he-IL" sz="4000" b="1" dirty="0">
                <a:solidFill>
                  <a:schemeClr val="accent1"/>
                </a:solidFill>
                <a:cs typeface="David" pitchFamily="2" charset="-79"/>
              </a:rPr>
              <a:t>כלים לשיפור איכות ההערכה</a:t>
            </a:r>
          </a:p>
        </p:txBody>
      </p:sp>
      <p:sp>
        <p:nvSpPr>
          <p:cNvPr id="2" name="TextBox 1"/>
          <p:cNvSpPr txBox="1"/>
          <p:nvPr/>
        </p:nvSpPr>
        <p:spPr>
          <a:xfrm>
            <a:off x="525616" y="1628800"/>
            <a:ext cx="8086672" cy="3970318"/>
          </a:xfrm>
          <a:prstGeom prst="rect">
            <a:avLst/>
          </a:prstGeom>
          <a:noFill/>
        </p:spPr>
        <p:txBody>
          <a:bodyPr wrap="square" rtlCol="1">
            <a:spAutoFit/>
          </a:bodyPr>
          <a:lstStyle/>
          <a:p>
            <a:pPr marL="182563" indent="-182563">
              <a:lnSpc>
                <a:spcPct val="200000"/>
              </a:lnSpc>
              <a:buFontTx/>
              <a:buChar char="•"/>
            </a:pPr>
            <a:r>
              <a:rPr lang="he-IL" dirty="0">
                <a:latin typeface="David" panose="020E0502060401010101" pitchFamily="34" charset="-79"/>
                <a:ea typeface="Times New Roman" pitchFamily="18" charset="0"/>
                <a:cs typeface="David" panose="020E0502060401010101" pitchFamily="34" charset="-79"/>
              </a:rPr>
              <a:t>שיפור יכולות הערכה המקצועיות של הסגל</a:t>
            </a:r>
          </a:p>
          <a:p>
            <a:pPr marL="182563" indent="-182563">
              <a:lnSpc>
                <a:spcPct val="200000"/>
              </a:lnSpc>
              <a:buFontTx/>
              <a:buChar char="•"/>
            </a:pPr>
            <a:r>
              <a:rPr lang="he-IL" dirty="0">
                <a:latin typeface="David" panose="020E0502060401010101" pitchFamily="34" charset="-79"/>
                <a:ea typeface="Times New Roman" pitchFamily="18" charset="0"/>
                <a:cs typeface="David" panose="020E0502060401010101" pitchFamily="34" charset="-79"/>
              </a:rPr>
              <a:t>קביעת </a:t>
            </a:r>
            <a:r>
              <a:rPr lang="he-IL" dirty="0" err="1">
                <a:latin typeface="David" panose="020E0502060401010101" pitchFamily="34" charset="-79"/>
                <a:ea typeface="Times New Roman" pitchFamily="18" charset="0"/>
                <a:cs typeface="David" panose="020E0502060401010101" pitchFamily="34" charset="-79"/>
              </a:rPr>
              <a:t>קריטריוני</a:t>
            </a:r>
            <a:r>
              <a:rPr lang="he-IL" dirty="0">
                <a:latin typeface="David" panose="020E0502060401010101" pitchFamily="34" charset="-79"/>
                <a:ea typeface="Times New Roman" pitchFamily="18" charset="0"/>
                <a:cs typeface="David" panose="020E0502060401010101" pitchFamily="34" charset="-79"/>
              </a:rPr>
              <a:t> הערכה ברורים לחניך (בדיקה על סמך דפי מחוון מפורטים)</a:t>
            </a:r>
          </a:p>
          <a:p>
            <a:pPr marL="182563" indent="-182563">
              <a:lnSpc>
                <a:spcPct val="200000"/>
              </a:lnSpc>
              <a:buFontTx/>
              <a:buChar char="•"/>
            </a:pPr>
            <a:r>
              <a:rPr lang="he-IL" dirty="0">
                <a:latin typeface="David" panose="020E0502060401010101" pitchFamily="34" charset="-79"/>
                <a:ea typeface="Times New Roman" pitchFamily="18" charset="0"/>
                <a:cs typeface="David" panose="020E0502060401010101" pitchFamily="34" charset="-79"/>
              </a:rPr>
              <a:t>סימון נקודות משוב ברורות לחניכים (הערכה מעצבת)</a:t>
            </a:r>
          </a:p>
          <a:p>
            <a:pPr marL="182563" indent="-182563">
              <a:lnSpc>
                <a:spcPct val="200000"/>
              </a:lnSpc>
              <a:buFontTx/>
              <a:buChar char="•"/>
            </a:pPr>
            <a:r>
              <a:rPr lang="he-IL" dirty="0">
                <a:latin typeface="David" panose="020E0502060401010101" pitchFamily="34" charset="-79"/>
                <a:ea typeface="Times New Roman" pitchFamily="18" charset="0"/>
                <a:cs typeface="David" panose="020E0502060401010101" pitchFamily="34" charset="-79"/>
              </a:rPr>
              <a:t>קביעת רמת הערכה זהה </a:t>
            </a:r>
            <a:r>
              <a:rPr lang="he-IL" b="1" dirty="0">
                <a:latin typeface="David" panose="020E0502060401010101" pitchFamily="34" charset="-79"/>
                <a:ea typeface="Times New Roman" pitchFamily="18" charset="0"/>
                <a:cs typeface="David" panose="020E0502060401010101" pitchFamily="34" charset="-79"/>
              </a:rPr>
              <a:t>לאורך כל הקורס- </a:t>
            </a:r>
            <a:r>
              <a:rPr lang="he-IL" dirty="0">
                <a:latin typeface="David" panose="020E0502060401010101" pitchFamily="34" charset="-79"/>
                <a:ea typeface="Times New Roman" pitchFamily="18" charset="0"/>
                <a:cs typeface="David" panose="020E0502060401010101" pitchFamily="34" charset="-79"/>
              </a:rPr>
              <a:t>עומק, היקף (עייפות החומר עם התקדמות הקורס)</a:t>
            </a:r>
          </a:p>
          <a:p>
            <a:pPr marL="182563" indent="-182563">
              <a:lnSpc>
                <a:spcPct val="200000"/>
              </a:lnSpc>
              <a:buFontTx/>
              <a:buChar char="•"/>
            </a:pPr>
            <a:r>
              <a:rPr lang="he-IL" dirty="0">
                <a:latin typeface="David" panose="020E0502060401010101" pitchFamily="34" charset="-79"/>
                <a:ea typeface="Times New Roman" pitchFamily="18" charset="0"/>
                <a:cs typeface="David" panose="020E0502060401010101" pitchFamily="34" charset="-79"/>
              </a:rPr>
              <a:t>מטלות ומבחנים- הגשה ללא שם </a:t>
            </a:r>
            <a:r>
              <a:rPr lang="en-US" dirty="0">
                <a:latin typeface="David" panose="020E0502060401010101" pitchFamily="34" charset="-79"/>
                <a:ea typeface="Times New Roman" pitchFamily="18" charset="0"/>
                <a:cs typeface="David" panose="020E0502060401010101" pitchFamily="34" charset="-79"/>
              </a:rPr>
              <a:t>/</a:t>
            </a:r>
            <a:r>
              <a:rPr lang="he-IL" dirty="0">
                <a:latin typeface="David" panose="020E0502060401010101" pitchFamily="34" charset="-79"/>
                <a:ea typeface="Times New Roman" pitchFamily="18" charset="0"/>
                <a:cs typeface="David" panose="020E0502060401010101" pitchFamily="34" charset="-79"/>
              </a:rPr>
              <a:t> בדיקה צולבת</a:t>
            </a:r>
          </a:p>
          <a:p>
            <a:pPr marL="182563" indent="-182563">
              <a:lnSpc>
                <a:spcPct val="200000"/>
              </a:lnSpc>
              <a:buFontTx/>
              <a:buChar char="•"/>
            </a:pPr>
            <a:r>
              <a:rPr lang="he-IL" dirty="0">
                <a:latin typeface="David" panose="020E0502060401010101" pitchFamily="34" charset="-79"/>
                <a:ea typeface="Times New Roman" pitchFamily="18" charset="0"/>
                <a:cs typeface="David" panose="020E0502060401010101" pitchFamily="34" charset="-79"/>
              </a:rPr>
              <a:t>ריבוי מעריכים וריבוי כלי הערכה (סימון אירועי דגל להערכה- דוג' סימולציה)</a:t>
            </a:r>
          </a:p>
          <a:p>
            <a:pPr marL="182563" indent="-182563">
              <a:lnSpc>
                <a:spcPct val="200000"/>
              </a:lnSpc>
              <a:buFontTx/>
              <a:buChar char="•"/>
            </a:pPr>
            <a:r>
              <a:rPr lang="he-IL" dirty="0">
                <a:latin typeface="David" panose="020E0502060401010101" pitchFamily="34" charset="-79"/>
                <a:ea typeface="Times New Roman" pitchFamily="18" charset="0"/>
                <a:cs typeface="David" panose="020E0502060401010101" pitchFamily="34" charset="-79"/>
              </a:rPr>
              <a:t>הפעלת כלים סטטיסטיים- התפלגות כפויה, ממוצעים</a:t>
            </a:r>
          </a:p>
        </p:txBody>
      </p:sp>
      <p:sp>
        <p:nvSpPr>
          <p:cNvPr id="5"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55</a:t>
            </a:r>
          </a:p>
        </p:txBody>
      </p:sp>
    </p:spTree>
    <p:extLst>
      <p:ext uri="{BB962C8B-B14F-4D97-AF65-F5344CB8AC3E}">
        <p14:creationId xmlns:p14="http://schemas.microsoft.com/office/powerpoint/2010/main" val="474111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normAutofit fontScale="85000" lnSpcReduction="20000"/>
          </a:bodyPr>
          <a:lstStyle/>
          <a:p>
            <a:pPr>
              <a:defRPr/>
            </a:pPr>
            <a:fld id="{9BDCA12D-B90F-4FD1-BDE1-6100E670AFE3}" type="slidenum">
              <a:rPr lang="he-IL" smtClean="0"/>
              <a:pPr>
                <a:defRPr/>
              </a:pPr>
              <a:t>67</a:t>
            </a:fld>
            <a:endParaRPr lang="he-IL"/>
          </a:p>
        </p:txBody>
      </p:sp>
      <p:sp>
        <p:nvSpPr>
          <p:cNvPr id="2" name="TextBox 1"/>
          <p:cNvSpPr txBox="1"/>
          <p:nvPr/>
        </p:nvSpPr>
        <p:spPr>
          <a:xfrm>
            <a:off x="3597756" y="5939988"/>
            <a:ext cx="1944216" cy="369332"/>
          </a:xfrm>
          <a:prstGeom prst="rect">
            <a:avLst/>
          </a:prstGeom>
          <a:noFill/>
        </p:spPr>
        <p:txBody>
          <a:bodyPr wrap="square" rtlCol="1">
            <a:spAutoFit/>
          </a:bodyPr>
          <a:lstStyle/>
          <a:p>
            <a:pPr algn="ctr"/>
            <a:r>
              <a:rPr lang="he-IL" b="1" dirty="0">
                <a:solidFill>
                  <a:schemeClr val="bg1"/>
                </a:solidFill>
                <a:latin typeface="David" panose="020E0502060401010101" pitchFamily="34" charset="-79"/>
                <a:cs typeface="David" panose="020E0502060401010101" pitchFamily="34" charset="-79"/>
              </a:rPr>
              <a:t>6.2016</a:t>
            </a:r>
          </a:p>
        </p:txBody>
      </p:sp>
      <p:sp>
        <p:nvSpPr>
          <p:cNvPr id="3" name="מלבן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323528" y="836712"/>
            <a:ext cx="8568952" cy="3416320"/>
          </a:xfrm>
          <a:prstGeom prst="rect">
            <a:avLst/>
          </a:prstGeom>
          <a:noFill/>
        </p:spPr>
        <p:txBody>
          <a:bodyPr wrap="square" rtlCol="1">
            <a:spAutoFit/>
          </a:bodyPr>
          <a:lstStyle/>
          <a:p>
            <a:pPr algn="ctr">
              <a:lnSpc>
                <a:spcPct val="150000"/>
              </a:lnSpc>
              <a:defRPr/>
            </a:pPr>
            <a:endParaRPr lang="he-IL" sz="4000" b="1" dirty="0">
              <a:ln>
                <a:solidFill>
                  <a:schemeClr val="tx2"/>
                </a:solidFill>
              </a:ln>
              <a:solidFill>
                <a:schemeClr val="tx2"/>
              </a:solidFill>
              <a:effectLst>
                <a:outerShdw blurRad="38100" dist="38100" dir="2700000" algn="tl">
                  <a:srgbClr val="C0C0C0"/>
                </a:outerShdw>
              </a:effectLst>
              <a:latin typeface="Guttman Hatzvi" pitchFamily="2" charset="-79"/>
              <a:ea typeface="+mj-ea"/>
              <a:cs typeface="Guttman Hatzvi" pitchFamily="2" charset="-79"/>
            </a:endParaRPr>
          </a:p>
          <a:p>
            <a:pPr marL="571500" indent="-571500" algn="ctr">
              <a:lnSpc>
                <a:spcPct val="150000"/>
              </a:lnSpc>
              <a:buFontTx/>
              <a:buChar char="-"/>
              <a:defRPr/>
            </a:pPr>
            <a:endParaRPr lang="he-IL" sz="40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endParaRPr>
          </a:p>
          <a:p>
            <a:pPr marL="571500" indent="-571500" algn="ctr">
              <a:lnSpc>
                <a:spcPct val="150000"/>
              </a:lnSpc>
              <a:buFontTx/>
              <a:buChar char="-"/>
              <a:defRPr/>
            </a:pPr>
            <a:r>
              <a:rPr lang="he-IL" sz="40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rPr>
              <a:t>עבודה שנתית -</a:t>
            </a:r>
          </a:p>
          <a:p>
            <a:pPr algn="ctr">
              <a:lnSpc>
                <a:spcPct val="150000"/>
              </a:lnSpc>
              <a:defRPr/>
            </a:pPr>
            <a:endParaRPr lang="he-IL" sz="24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endParaRPr>
          </a:p>
        </p:txBody>
      </p:sp>
    </p:spTree>
    <p:extLst>
      <p:ext uri="{BB962C8B-B14F-4D97-AF65-F5344CB8AC3E}">
        <p14:creationId xmlns:p14="http://schemas.microsoft.com/office/powerpoint/2010/main" val="1472828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עבודה שנתית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68</a:t>
            </a:fld>
            <a:endParaRPr lang="he-IL" dirty="0"/>
          </a:p>
        </p:txBody>
      </p:sp>
      <p:sp>
        <p:nvSpPr>
          <p:cNvPr id="5" name="מציין מיקום תוכן 4"/>
          <p:cNvSpPr>
            <a:spLocks noGrp="1"/>
          </p:cNvSpPr>
          <p:nvPr>
            <p:ph sz="quarter" idx="1"/>
          </p:nvPr>
        </p:nvSpPr>
        <p:spPr>
          <a:xfrm>
            <a:off x="107504" y="1512168"/>
            <a:ext cx="8658671" cy="5301208"/>
          </a:xfrm>
        </p:spPr>
        <p:txBody>
          <a:bodyPr>
            <a:noAutofit/>
          </a:bodyPr>
          <a:lstStyle/>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תכלית עבודה שנתית:</a:t>
            </a:r>
          </a:p>
          <a:p>
            <a:pPr marL="709613" lvl="1" indent="-342900" fontAlgn="auto">
              <a:spcAft>
                <a:spcPts val="0"/>
              </a:spcAft>
              <a:buClrTx/>
              <a:buSzPct val="100000"/>
              <a:buFont typeface="+mj-cs"/>
              <a:buAutoNum type="hebrew2Minus"/>
              <a:defRPr/>
            </a:pPr>
            <a:r>
              <a:rPr lang="he-IL" sz="1600" b="1" dirty="0">
                <a:latin typeface="David" panose="020E0502060401010101" pitchFamily="34" charset="-79"/>
                <a:cs typeface="David" panose="020E0502060401010101" pitchFamily="34" charset="-79"/>
              </a:rPr>
              <a:t>התנסות במחקר וכתיבה אקדמית </a:t>
            </a:r>
            <a:r>
              <a:rPr lang="he-IL" sz="1600" dirty="0">
                <a:latin typeface="David" panose="020E0502060401010101" pitchFamily="34" charset="-79"/>
                <a:cs typeface="David" panose="020E0502060401010101" pitchFamily="34" charset="-79"/>
              </a:rPr>
              <a:t>ומענה </a:t>
            </a:r>
            <a:r>
              <a:rPr lang="he-IL" sz="1600" b="1" dirty="0">
                <a:latin typeface="David" panose="020E0502060401010101" pitchFamily="34" charset="-79"/>
                <a:cs typeface="David" panose="020E0502060401010101" pitchFamily="34" charset="-79"/>
              </a:rPr>
              <a:t>לחובת תואר שני</a:t>
            </a:r>
            <a:endParaRPr lang="he-IL" sz="1600" dirty="0">
              <a:latin typeface="David" panose="020E0502060401010101" pitchFamily="34" charset="-79"/>
              <a:cs typeface="David" panose="020E0502060401010101" pitchFamily="34" charset="-79"/>
            </a:endParaRPr>
          </a:p>
          <a:p>
            <a:pPr marL="709613" lvl="1" indent="-342900" fontAlgn="auto">
              <a:spcAft>
                <a:spcPts val="0"/>
              </a:spcAft>
              <a:buClrTx/>
              <a:buSzPct val="100000"/>
              <a:buFont typeface="+mj-cs"/>
              <a:buAutoNum type="hebrew2Minus"/>
              <a:defRPr/>
            </a:pPr>
            <a:r>
              <a:rPr lang="he-IL" sz="1600" b="1" dirty="0">
                <a:latin typeface="David" panose="020E0502060401010101" pitchFamily="34" charset="-79"/>
                <a:cs typeface="David" panose="020E0502060401010101" pitchFamily="34" charset="-79"/>
              </a:rPr>
              <a:t>חדשנות</a:t>
            </a:r>
            <a:r>
              <a:rPr lang="en-US" sz="1600" b="1" dirty="0">
                <a:latin typeface="David" panose="020E0502060401010101" pitchFamily="34" charset="-79"/>
                <a:cs typeface="David" panose="020E0502060401010101" pitchFamily="34" charset="-79"/>
              </a:rPr>
              <a:t>/</a:t>
            </a:r>
            <a:r>
              <a:rPr lang="he-IL" sz="1600" b="1" dirty="0">
                <a:latin typeface="David" panose="020E0502060401010101" pitchFamily="34" charset="-79"/>
                <a:cs typeface="David" panose="020E0502060401010101" pitchFamily="34" charset="-79"/>
              </a:rPr>
              <a:t>תוספת ידע</a:t>
            </a:r>
            <a:r>
              <a:rPr lang="en-US" sz="1600" b="1" dirty="0">
                <a:latin typeface="David" panose="020E0502060401010101" pitchFamily="34" charset="-79"/>
                <a:cs typeface="David" panose="020E0502060401010101" pitchFamily="34" charset="-79"/>
              </a:rPr>
              <a:t>/</a:t>
            </a:r>
            <a:r>
              <a:rPr lang="he-IL" sz="1600" b="1" dirty="0">
                <a:latin typeface="David" panose="020E0502060401010101" pitchFamily="34" charset="-79"/>
                <a:cs typeface="David" panose="020E0502060401010101" pitchFamily="34" charset="-79"/>
              </a:rPr>
              <a:t>מענה לצורך </a:t>
            </a:r>
            <a:r>
              <a:rPr lang="he-IL" sz="1600" dirty="0">
                <a:latin typeface="David" panose="020E0502060401010101" pitchFamily="34" charset="-79"/>
                <a:cs typeface="David" panose="020E0502060401010101" pitchFamily="34" charset="-79"/>
              </a:rPr>
              <a:t>לתחום בו עוסקת העבודה בהקשרי </a:t>
            </a:r>
            <a:r>
              <a:rPr lang="he-IL" sz="1600" u="sng" dirty="0">
                <a:latin typeface="David" panose="020E0502060401010101" pitchFamily="34" charset="-79"/>
                <a:cs typeface="David" panose="020E0502060401010101" pitchFamily="34" charset="-79"/>
              </a:rPr>
              <a:t>אסטרטגיית </a:t>
            </a:r>
            <a:r>
              <a:rPr lang="he-IL" sz="1600" u="sng" dirty="0" err="1">
                <a:latin typeface="David" panose="020E0502060401010101" pitchFamily="34" charset="-79"/>
                <a:cs typeface="David" panose="020E0502060401010101" pitchFamily="34" charset="-79"/>
              </a:rPr>
              <a:t>הבטל"ם</a:t>
            </a:r>
            <a:endParaRPr lang="he-IL" sz="1600" u="sng" dirty="0">
              <a:latin typeface="David" panose="020E0502060401010101" pitchFamily="34" charset="-79"/>
              <a:cs typeface="David" panose="020E0502060401010101" pitchFamily="34" charset="-79"/>
            </a:endParaRPr>
          </a:p>
          <a:p>
            <a:pPr marL="709613" lvl="1" indent="-342900" fontAlgn="auto">
              <a:spcAft>
                <a:spcPts val="0"/>
              </a:spcAft>
              <a:buClrTx/>
              <a:buSzPct val="100000"/>
              <a:buFont typeface="+mj-cs"/>
              <a:buAutoNum type="hebrew2Minus"/>
              <a:defRPr/>
            </a:pPr>
            <a:r>
              <a:rPr lang="he-IL" sz="1600" b="1" dirty="0">
                <a:latin typeface="David" panose="020E0502060401010101" pitchFamily="34" charset="-79"/>
                <a:cs typeface="David" panose="020E0502060401010101" pitchFamily="34" charset="-79"/>
              </a:rPr>
              <a:t>תרומה לתוכנית הלימודים במכללה</a:t>
            </a:r>
            <a:r>
              <a:rPr lang="he-IL" sz="1600" dirty="0">
                <a:latin typeface="David" panose="020E0502060401010101" pitchFamily="34" charset="-79"/>
                <a:cs typeface="David" panose="020E0502060401010101" pitchFamily="34" charset="-79"/>
              </a:rPr>
              <a:t>, כך שהעבודה תשמש בסיס ידע ללומדים הבאים</a:t>
            </a:r>
          </a:p>
          <a:p>
            <a:pPr marL="709613" lvl="1" indent="-342900" fontAlgn="auto">
              <a:spcAft>
                <a:spcPts val="0"/>
              </a:spcAft>
              <a:buClrTx/>
              <a:buSzPct val="100000"/>
              <a:buFont typeface="+mj-cs"/>
              <a:buAutoNum type="hebrew2Minus"/>
              <a:defRPr/>
            </a:pPr>
            <a:r>
              <a:rPr lang="he-IL" sz="1600" b="1" dirty="0">
                <a:latin typeface="David" panose="020E0502060401010101" pitchFamily="34" charset="-79"/>
                <a:cs typeface="David" panose="020E0502060401010101" pitchFamily="34" charset="-79"/>
              </a:rPr>
              <a:t>תרומה למערכת הביטחון </a:t>
            </a:r>
            <a:r>
              <a:rPr lang="he-IL" sz="1600" dirty="0">
                <a:latin typeface="David" panose="020E0502060401010101" pitchFamily="34" charset="-79"/>
                <a:cs typeface="David" panose="020E0502060401010101" pitchFamily="34" charset="-79"/>
              </a:rPr>
              <a:t>באמצעות יצירת ידע יישומי בנושאים חשובים ורלוונטיים</a:t>
            </a:r>
          </a:p>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קביעת נושא העבודה</a:t>
            </a:r>
            <a:r>
              <a:rPr lang="he-IL" sz="1600" dirty="0">
                <a:latin typeface="David" panose="020E0502060401010101" pitchFamily="34" charset="-79"/>
                <a:cs typeface="David" panose="020E0502060401010101" pitchFamily="34" charset="-79"/>
              </a:rPr>
              <a:t>:</a:t>
            </a:r>
          </a:p>
          <a:p>
            <a:pPr marL="0" indent="0" fontAlgn="auto">
              <a:spcAft>
                <a:spcPts val="0"/>
              </a:spcAft>
              <a:buClr>
                <a:schemeClr val="accent1">
                  <a:lumMod val="50000"/>
                </a:schemeClr>
              </a:buClr>
              <a:buSzPct val="100000"/>
              <a:buNone/>
              <a:defRPr/>
            </a:pPr>
            <a:endParaRPr lang="he-IL" sz="16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1600" b="1"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אישור לעבודה שנתית (בראשות מ. המב"ל</a:t>
            </a:r>
            <a:r>
              <a:rPr lang="en-US" sz="1600" b="1" dirty="0">
                <a:latin typeface="David" panose="020E0502060401010101" pitchFamily="34" charset="-79"/>
                <a:cs typeface="David" panose="020E0502060401010101" pitchFamily="34" charset="-79"/>
              </a:rPr>
              <a:t>/</a:t>
            </a:r>
            <a:r>
              <a:rPr lang="he-IL" sz="1600" b="1" dirty="0">
                <a:latin typeface="David" panose="020E0502060401010101" pitchFamily="34" charset="-79"/>
                <a:cs typeface="David" panose="020E0502060401010101" pitchFamily="34" charset="-79"/>
              </a:rPr>
              <a:t> </a:t>
            </a:r>
            <a:r>
              <a:rPr lang="he-IL" sz="1600" b="1" dirty="0">
                <a:solidFill>
                  <a:srgbClr val="FF0000"/>
                </a:solidFill>
                <a:latin typeface="David" panose="020E0502060401010101" pitchFamily="34" charset="-79"/>
                <a:cs typeface="David" panose="020E0502060401010101" pitchFamily="34" charset="-79"/>
              </a:rPr>
              <a:t>מד"ר</a:t>
            </a:r>
            <a:r>
              <a:rPr lang="he-IL" sz="1600" b="1" dirty="0">
                <a:latin typeface="David" panose="020E0502060401010101" pitchFamily="34" charset="-79"/>
                <a:cs typeface="David" panose="020E0502060401010101" pitchFamily="34" charset="-79"/>
              </a:rPr>
              <a:t>): </a:t>
            </a:r>
          </a:p>
          <a:p>
            <a:pPr marL="709613" lvl="1" indent="-342900" fontAlgn="auto">
              <a:spcAft>
                <a:spcPts val="0"/>
              </a:spcAft>
              <a:buClrTx/>
              <a:buSzPct val="100000"/>
              <a:buFont typeface="+mj-cs"/>
              <a:buAutoNum type="hebrew2Minus"/>
              <a:defRPr/>
            </a:pPr>
            <a:r>
              <a:rPr lang="he-IL" sz="1600" dirty="0">
                <a:latin typeface="David" panose="020E0502060401010101" pitchFamily="34" charset="-79"/>
                <a:cs typeface="David" panose="020E0502060401010101" pitchFamily="34" charset="-79"/>
              </a:rPr>
              <a:t>{תנאי סף} </a:t>
            </a:r>
            <a:r>
              <a:rPr lang="he-IL" sz="1600" b="1" dirty="0">
                <a:latin typeface="David" panose="020E0502060401010101" pitchFamily="34" charset="-79"/>
                <a:cs typeface="David" panose="020E0502060401010101" pitchFamily="34" charset="-79"/>
              </a:rPr>
              <a:t>אישור מדריך הצוות לנושא </a:t>
            </a:r>
          </a:p>
          <a:p>
            <a:pPr marL="709613" lvl="1" indent="-342900" fontAlgn="auto">
              <a:spcAft>
                <a:spcPts val="0"/>
              </a:spcAft>
              <a:buClrTx/>
              <a:buSzPct val="100000"/>
              <a:buFont typeface="+mj-cs"/>
              <a:buAutoNum type="hebrew2Minus"/>
              <a:defRPr/>
            </a:pPr>
            <a:r>
              <a:rPr lang="he-IL" sz="1600" dirty="0">
                <a:latin typeface="David" panose="020E0502060401010101" pitchFamily="34" charset="-79"/>
                <a:cs typeface="David" panose="020E0502060401010101" pitchFamily="34" charset="-79"/>
              </a:rPr>
              <a:t>{תנאי סף} </a:t>
            </a:r>
            <a:r>
              <a:rPr lang="he-IL" sz="1600" b="1" dirty="0">
                <a:latin typeface="David" panose="020E0502060401010101" pitchFamily="34" charset="-79"/>
                <a:cs typeface="David" panose="020E0502060401010101" pitchFamily="34" charset="-79"/>
              </a:rPr>
              <a:t>אישור מנחה אקדמי </a:t>
            </a:r>
            <a:r>
              <a:rPr lang="he-IL" sz="1600" dirty="0">
                <a:latin typeface="David" panose="020E0502060401010101" pitchFamily="34" charset="-79"/>
                <a:cs typeface="David" panose="020E0502060401010101" pitchFamily="34" charset="-79"/>
              </a:rPr>
              <a:t>על </a:t>
            </a:r>
            <a:r>
              <a:rPr lang="he-IL" sz="1600" u="sng" dirty="0">
                <a:latin typeface="David" panose="020E0502060401010101" pitchFamily="34" charset="-79"/>
                <a:cs typeface="David" panose="020E0502060401010101" pitchFamily="34" charset="-79"/>
              </a:rPr>
              <a:t>קבילות</a:t>
            </a:r>
            <a:r>
              <a:rPr lang="he-IL" sz="1600" dirty="0">
                <a:latin typeface="David" panose="020E0502060401010101" pitchFamily="34" charset="-79"/>
                <a:cs typeface="David" panose="020E0502060401010101" pitchFamily="34" charset="-79"/>
              </a:rPr>
              <a:t> הצעת המחקר ברמה האקדמית</a:t>
            </a:r>
          </a:p>
          <a:p>
            <a:pPr marL="709613" lvl="1" indent="-342900" fontAlgn="auto">
              <a:spcAft>
                <a:spcPts val="0"/>
              </a:spcAft>
              <a:buClrTx/>
              <a:buSzPct val="100000"/>
              <a:buFont typeface="+mj-cs"/>
              <a:buAutoNum type="hebrew2Minus"/>
              <a:defRPr/>
            </a:pPr>
            <a:r>
              <a:rPr lang="he-IL" sz="1600" dirty="0">
                <a:latin typeface="David" panose="020E0502060401010101" pitchFamily="34" charset="-79"/>
                <a:cs typeface="David" panose="020E0502060401010101" pitchFamily="34" charset="-79"/>
              </a:rPr>
              <a:t>העבודה עוסקת בנושא </a:t>
            </a:r>
            <a:r>
              <a:rPr lang="he-IL" sz="1600" b="1" dirty="0">
                <a:latin typeface="David" panose="020E0502060401010101" pitchFamily="34" charset="-79"/>
                <a:cs typeface="David" panose="020E0502060401010101" pitchFamily="34" charset="-79"/>
              </a:rPr>
              <a:t>בתחום </a:t>
            </a:r>
            <a:r>
              <a:rPr lang="he-IL" sz="1600" b="1" dirty="0" err="1">
                <a:latin typeface="David" panose="020E0502060401010101" pitchFamily="34" charset="-79"/>
                <a:cs typeface="David" panose="020E0502060401010101" pitchFamily="34" charset="-79"/>
              </a:rPr>
              <a:t>הבטל"ם</a:t>
            </a:r>
            <a:r>
              <a:rPr lang="he-IL" sz="1600" b="1"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(רצוי- שילוב בין הרגליים) </a:t>
            </a:r>
            <a:r>
              <a:rPr lang="he-IL" sz="1600" b="1" dirty="0">
                <a:latin typeface="David" panose="020E0502060401010101" pitchFamily="34" charset="-79"/>
                <a:cs typeface="David" panose="020E0502060401010101" pitchFamily="34" charset="-79"/>
              </a:rPr>
              <a:t>ברמתו האסטרטגית</a:t>
            </a:r>
          </a:p>
          <a:p>
            <a:pPr marL="709613" lvl="1" indent="-342900" fontAlgn="auto">
              <a:spcAft>
                <a:spcPts val="0"/>
              </a:spcAft>
              <a:buClrTx/>
              <a:buSzPct val="100000"/>
              <a:buFont typeface="+mj-cs"/>
              <a:buAutoNum type="hebrew2Minus"/>
              <a:defRPr/>
            </a:pPr>
            <a:r>
              <a:rPr lang="he-IL" sz="1600" dirty="0">
                <a:latin typeface="David" panose="020E0502060401010101" pitchFamily="34" charset="-79"/>
                <a:cs typeface="David" panose="020E0502060401010101" pitchFamily="34" charset="-79"/>
              </a:rPr>
              <a:t>העבודה בעלת </a:t>
            </a:r>
            <a:r>
              <a:rPr lang="he-IL" sz="1600" b="1" dirty="0">
                <a:latin typeface="David" panose="020E0502060401010101" pitchFamily="34" charset="-79"/>
                <a:cs typeface="David" panose="020E0502060401010101" pitchFamily="34" charset="-79"/>
              </a:rPr>
              <a:t>תרומה משמעותית</a:t>
            </a:r>
            <a:r>
              <a:rPr lang="en-US" sz="1600" b="1" dirty="0">
                <a:latin typeface="David" panose="020E0502060401010101" pitchFamily="34" charset="-79"/>
                <a:cs typeface="David" panose="020E0502060401010101" pitchFamily="34" charset="-79"/>
              </a:rPr>
              <a:t>/</a:t>
            </a:r>
            <a:r>
              <a:rPr lang="he-IL" sz="1600" b="1" dirty="0">
                <a:latin typeface="David" panose="020E0502060401010101" pitchFamily="34" charset="-79"/>
                <a:cs typeface="David" panose="020E0502060401010101" pitchFamily="34" charset="-79"/>
              </a:rPr>
              <a:t> חדשנית</a:t>
            </a:r>
            <a:endParaRPr lang="he-IL" sz="1400" b="1" dirty="0">
              <a:latin typeface="David" panose="020E0502060401010101" pitchFamily="34" charset="-79"/>
              <a:cs typeface="David" panose="020E0502060401010101" pitchFamily="34" charset="-79"/>
            </a:endParaRPr>
          </a:p>
          <a:p>
            <a:pPr marL="709613" lvl="1" indent="-342900" fontAlgn="auto">
              <a:lnSpc>
                <a:spcPct val="150000"/>
              </a:lnSpc>
              <a:spcAft>
                <a:spcPts val="0"/>
              </a:spcAft>
              <a:buClrTx/>
              <a:buSzPct val="100000"/>
              <a:buFont typeface="+mj-cs"/>
              <a:buAutoNum type="hebrew2Minus"/>
              <a:defRPr/>
            </a:pPr>
            <a:endParaRPr lang="he-IL" sz="14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grpSp>
        <p:nvGrpSpPr>
          <p:cNvPr id="2" name="קבוצה 1"/>
          <p:cNvGrpSpPr/>
          <p:nvPr/>
        </p:nvGrpSpPr>
        <p:grpSpPr>
          <a:xfrm>
            <a:off x="610543" y="3645024"/>
            <a:ext cx="5329609" cy="540064"/>
            <a:chOff x="610543" y="3501008"/>
            <a:chExt cx="5329609" cy="540064"/>
          </a:xfrm>
        </p:grpSpPr>
        <p:sp>
          <p:nvSpPr>
            <p:cNvPr id="6" name="אליפסה 5"/>
            <p:cNvSpPr/>
            <p:nvPr/>
          </p:nvSpPr>
          <p:spPr>
            <a:xfrm>
              <a:off x="610543" y="3501072"/>
              <a:ext cx="1512000" cy="540000"/>
            </a:xfrm>
            <a:prstGeom prst="ellipse">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lIns="72000" rIns="72000" rtlCol="1" anchor="ctr"/>
            <a:lstStyle/>
            <a:p>
              <a:pPr algn="ctr"/>
              <a:r>
                <a:rPr lang="he-IL" sz="1400" dirty="0">
                  <a:solidFill>
                    <a:schemeClr val="tx1"/>
                  </a:solidFill>
                  <a:latin typeface="David" panose="020E0502060401010101" pitchFamily="34" charset="-79"/>
                  <a:cs typeface="David" panose="020E0502060401010101" pitchFamily="34" charset="-79"/>
                </a:rPr>
                <a:t>זרקור </a:t>
              </a:r>
              <a:br>
                <a:rPr lang="en-US" sz="1400" dirty="0">
                  <a:solidFill>
                    <a:schemeClr val="tx1"/>
                  </a:solidFill>
                  <a:latin typeface="David" panose="020E0502060401010101" pitchFamily="34" charset="-79"/>
                  <a:cs typeface="David" panose="020E0502060401010101" pitchFamily="34" charset="-79"/>
                </a:rPr>
              </a:br>
              <a:r>
                <a:rPr lang="he-IL" sz="1400" dirty="0">
                  <a:solidFill>
                    <a:schemeClr val="tx1"/>
                  </a:solidFill>
                  <a:latin typeface="David" panose="020E0502060401010101" pitchFamily="34" charset="-79"/>
                  <a:cs typeface="David" panose="020E0502060401010101" pitchFamily="34" charset="-79"/>
                </a:rPr>
                <a:t>מחקרי מב"ל</a:t>
              </a:r>
            </a:p>
          </p:txBody>
        </p:sp>
        <p:sp>
          <p:nvSpPr>
            <p:cNvPr id="7" name="אליפסה 6"/>
            <p:cNvSpPr/>
            <p:nvPr/>
          </p:nvSpPr>
          <p:spPr>
            <a:xfrm>
              <a:off x="2519348" y="3501008"/>
              <a:ext cx="1512000" cy="540000"/>
            </a:xfrm>
            <a:prstGeom prst="ellipse">
              <a:avLst/>
            </a:prstGeom>
            <a:solidFill>
              <a:schemeClr val="accent1">
                <a:lumMod val="20000"/>
                <a:lumOff val="80000"/>
              </a:schemeClr>
            </a:solidFill>
          </p:spPr>
          <p:style>
            <a:lnRef idx="0">
              <a:schemeClr val="accent1"/>
            </a:lnRef>
            <a:fillRef idx="3">
              <a:schemeClr val="accent1"/>
            </a:fillRef>
            <a:effectRef idx="3">
              <a:schemeClr val="accent1"/>
            </a:effectRef>
            <a:fontRef idx="minor">
              <a:schemeClr val="lt1"/>
            </a:fontRef>
          </p:style>
          <p:txBody>
            <a:bodyPr lIns="72000" rIns="72000" rtlCol="1" anchor="ctr"/>
            <a:lstStyle/>
            <a:p>
              <a:pPr algn="ctr"/>
              <a:r>
                <a:rPr lang="he-IL" sz="1400" dirty="0">
                  <a:solidFill>
                    <a:schemeClr val="tx1"/>
                  </a:solidFill>
                  <a:latin typeface="David" panose="020E0502060401010101" pitchFamily="34" charset="-79"/>
                  <a:cs typeface="David" panose="020E0502060401010101" pitchFamily="34" charset="-79"/>
                </a:rPr>
                <a:t>הזמנה ע"י ארגון שולח</a:t>
              </a:r>
            </a:p>
          </p:txBody>
        </p:sp>
        <p:sp>
          <p:nvSpPr>
            <p:cNvPr id="8" name="אליפסה 7"/>
            <p:cNvSpPr/>
            <p:nvPr/>
          </p:nvSpPr>
          <p:spPr>
            <a:xfrm>
              <a:off x="4428152" y="3501008"/>
              <a:ext cx="1512000" cy="540000"/>
            </a:xfrm>
            <a:prstGeom prst="ellipse">
              <a:avLst/>
            </a:prstGeom>
            <a:solidFill>
              <a:schemeClr val="accent1">
                <a:lumMod val="20000"/>
                <a:lumOff val="80000"/>
              </a:schemeClr>
            </a:solidFill>
            <a:ln w="28575">
              <a:solidFill>
                <a:schemeClr val="accent1"/>
              </a:solidFill>
            </a:ln>
          </p:spPr>
          <p:style>
            <a:lnRef idx="0">
              <a:schemeClr val="accent1"/>
            </a:lnRef>
            <a:fillRef idx="3">
              <a:schemeClr val="accent1"/>
            </a:fillRef>
            <a:effectRef idx="3">
              <a:schemeClr val="accent1"/>
            </a:effectRef>
            <a:fontRef idx="minor">
              <a:schemeClr val="lt1"/>
            </a:fontRef>
          </p:style>
          <p:txBody>
            <a:bodyPr lIns="72000" rIns="72000" rtlCol="1" anchor="ctr"/>
            <a:lstStyle/>
            <a:p>
              <a:pPr algn="ctr"/>
              <a:r>
                <a:rPr lang="he-IL" sz="14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בחירה </a:t>
              </a:r>
              <a:br>
                <a:rPr lang="en-US" sz="14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400" b="1"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אישית</a:t>
              </a:r>
            </a:p>
          </p:txBody>
        </p:sp>
      </p:grpSp>
      <p:sp>
        <p:nvSpPr>
          <p:cNvPr id="3" name="TextBox 2"/>
          <p:cNvSpPr txBox="1"/>
          <p:nvPr/>
        </p:nvSpPr>
        <p:spPr>
          <a:xfrm rot="20923964">
            <a:off x="76067" y="5205578"/>
            <a:ext cx="2030169" cy="615553"/>
          </a:xfrm>
          <a:prstGeom prst="rect">
            <a:avLst/>
          </a:prstGeom>
          <a:noFill/>
        </p:spPr>
        <p:txBody>
          <a:bodyPr wrap="square" rtlCol="1">
            <a:spAutoFit/>
          </a:bodyPr>
          <a:lstStyle/>
          <a:p>
            <a:pPr algn="ctr"/>
            <a:r>
              <a:rPr lang="he-IL" b="1" dirty="0" err="1">
                <a:solidFill>
                  <a:srgbClr val="C00000"/>
                </a:solidFill>
                <a:latin typeface="David" panose="020E0502060401010101" pitchFamily="34" charset="-79"/>
                <a:cs typeface="David" panose="020E0502060401010101" pitchFamily="34" charset="-79"/>
              </a:rPr>
              <a:t>עמ"ט</a:t>
            </a:r>
            <a:r>
              <a:rPr lang="he-IL" b="1" dirty="0">
                <a:solidFill>
                  <a:srgbClr val="C00000"/>
                </a:solidFill>
                <a:latin typeface="David" panose="020E0502060401010101" pitchFamily="34" charset="-79"/>
                <a:cs typeface="David" panose="020E0502060401010101" pitchFamily="34" charset="-79"/>
              </a:rPr>
              <a:t> רק למתקשים </a:t>
            </a:r>
            <a:br>
              <a:rPr lang="en-US" b="1" dirty="0">
                <a:solidFill>
                  <a:srgbClr val="C00000"/>
                </a:solidFill>
                <a:latin typeface="David" panose="020E0502060401010101" pitchFamily="34" charset="-79"/>
                <a:cs typeface="David" panose="020E0502060401010101" pitchFamily="34" charset="-79"/>
              </a:rPr>
            </a:br>
            <a:r>
              <a:rPr lang="he-IL" sz="1600" dirty="0">
                <a:solidFill>
                  <a:srgbClr val="C00000"/>
                </a:solidFill>
                <a:latin typeface="David" panose="020E0502060401010101" pitchFamily="34" charset="-79"/>
                <a:cs typeface="David" panose="020E0502060401010101" pitchFamily="34" charset="-79"/>
              </a:rPr>
              <a:t>(לא כמדיניות)</a:t>
            </a:r>
          </a:p>
        </p:txBody>
      </p:sp>
      <p:sp>
        <p:nvSpPr>
          <p:cNvPr id="10" name="TextBox 9"/>
          <p:cNvSpPr txBox="1"/>
          <p:nvPr/>
        </p:nvSpPr>
        <p:spPr>
          <a:xfrm>
            <a:off x="265633" y="4428401"/>
            <a:ext cx="1426047" cy="584775"/>
          </a:xfrm>
          <a:prstGeom prst="rect">
            <a:avLst/>
          </a:prstGeom>
          <a:noFill/>
        </p:spPr>
        <p:txBody>
          <a:bodyPr wrap="square" rtlCol="1">
            <a:spAutoFit/>
          </a:bodyPr>
          <a:lstStyle/>
          <a:p>
            <a:pPr algn="ctr"/>
            <a:r>
              <a:rPr lang="he-IL" sz="1600" b="1" dirty="0">
                <a:solidFill>
                  <a:srgbClr val="C00000"/>
                </a:solidFill>
                <a:latin typeface="David" panose="020E0502060401010101" pitchFamily="34" charset="-79"/>
                <a:cs typeface="David" panose="020E0502060401010101" pitchFamily="34" charset="-79"/>
              </a:rPr>
              <a:t>מאפשר יצירת אסופת מחקרים</a:t>
            </a:r>
          </a:p>
        </p:txBody>
      </p:sp>
      <p:cxnSp>
        <p:nvCxnSpPr>
          <p:cNvPr id="11" name="מחבר חץ ישר 10"/>
          <p:cNvCxnSpPr/>
          <p:nvPr/>
        </p:nvCxnSpPr>
        <p:spPr>
          <a:xfrm flipH="1">
            <a:off x="996346" y="4265743"/>
            <a:ext cx="258367" cy="17136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454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492945" y="1844824"/>
            <a:ext cx="8150352" cy="3434948"/>
          </a:xfrm>
        </p:spPr>
        <p:txBody>
          <a:bodyPr/>
          <a:lstStyle/>
          <a:p>
            <a:pPr marL="319088"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מטרה: </a:t>
            </a:r>
            <a:r>
              <a:rPr lang="he-IL" sz="1600" dirty="0">
                <a:latin typeface="David" panose="020E0502060401010101" pitchFamily="34" charset="-79"/>
                <a:cs typeface="David" panose="020E0502060401010101" pitchFamily="34" charset="-79"/>
              </a:rPr>
              <a:t>יצירת ידע מחקרי במב"ל לטובת צה"ל וגופים רלבנטיים.</a:t>
            </a:r>
          </a:p>
          <a:p>
            <a:pPr marL="319088"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שיטה: </a:t>
            </a:r>
            <a:r>
              <a:rPr lang="he-IL" sz="1600" u="sng" dirty="0">
                <a:latin typeface="David" panose="020E0502060401010101" pitchFamily="34" charset="-79"/>
                <a:cs typeface="David" panose="020E0502060401010101" pitchFamily="34" charset="-79"/>
              </a:rPr>
              <a:t>קבוצת סמינר ייעודית </a:t>
            </a:r>
            <a:r>
              <a:rPr lang="he-IL" sz="1600" dirty="0">
                <a:latin typeface="David" panose="020E0502060401010101" pitchFamily="34" charset="-79"/>
                <a:cs typeface="David" panose="020E0502060401010101" pitchFamily="34" charset="-79"/>
              </a:rPr>
              <a:t>בראשות האלוף ובליווי מדריכה אקדמית לבחינת נושא מקצועי מהיבטים מחקריים שונים. התוצרים המחקריים יאוגדו לקובץ ויפורסמו מדי שנה ב"זרקור מב"ל".</a:t>
            </a:r>
          </a:p>
          <a:p>
            <a:pPr marL="355600" lvl="1" indent="0" fontAlgn="auto">
              <a:lnSpc>
                <a:spcPct val="150000"/>
              </a:lnSpc>
              <a:spcBef>
                <a:spcPts val="700"/>
              </a:spcBef>
              <a:spcAft>
                <a:spcPts val="0"/>
              </a:spcAft>
              <a:buClr>
                <a:schemeClr val="accent1">
                  <a:lumMod val="50000"/>
                </a:schemeClr>
              </a:buClr>
              <a:buSzPct val="100000"/>
              <a:buNone/>
              <a:defRPr/>
            </a:pPr>
            <a:r>
              <a:rPr lang="he-IL" sz="1600" u="sng" dirty="0">
                <a:latin typeface="David" panose="020E0502060401010101" pitchFamily="34" charset="-79"/>
                <a:cs typeface="David" panose="020E0502060401010101" pitchFamily="34" charset="-79"/>
              </a:rPr>
              <a:t>אופציה</a:t>
            </a:r>
            <a:r>
              <a:rPr lang="he-IL" sz="1600" dirty="0">
                <a:latin typeface="David" panose="020E0502060401010101" pitchFamily="34" charset="-79"/>
                <a:cs typeface="David" panose="020E0502060401010101" pitchFamily="34" charset="-79"/>
              </a:rPr>
              <a:t>- לשילוב חוקרים מגופים נוספים במכללות (חניכי פו"ם מצטיינים, מפקדי הקורסים, </a:t>
            </a:r>
            <a:r>
              <a:rPr lang="he-IL" sz="1600" dirty="0" err="1">
                <a:latin typeface="David" panose="020E0502060401010101" pitchFamily="34" charset="-79"/>
                <a:cs typeface="David" panose="020E0502060401010101" pitchFamily="34" charset="-79"/>
              </a:rPr>
              <a:t>מפק"צים</a:t>
            </a:r>
            <a:r>
              <a:rPr lang="he-IL" sz="1600" dirty="0">
                <a:latin typeface="David" panose="020E0502060401010101" pitchFamily="34" charset="-79"/>
                <a:cs typeface="David" panose="020E0502060401010101" pitchFamily="34" charset="-79"/>
              </a:rPr>
              <a:t> </a:t>
            </a:r>
            <a:r>
              <a:rPr lang="he-IL" sz="1600" dirty="0" err="1">
                <a:latin typeface="David" panose="020E0502060401010101" pitchFamily="34" charset="-79"/>
                <a:cs typeface="David" panose="020E0502060401010101" pitchFamily="34" charset="-79"/>
              </a:rPr>
              <a:t>מהמלט"ק</a:t>
            </a:r>
            <a:r>
              <a:rPr lang="he-IL" sz="1600" dirty="0">
                <a:latin typeface="David" panose="020E0502060401010101" pitchFamily="34" charset="-79"/>
                <a:cs typeface="David" panose="020E0502060401010101" pitchFamily="34" charset="-79"/>
              </a:rPr>
              <a:t>) לריבוי נקודות מבט </a:t>
            </a:r>
            <a:r>
              <a:rPr lang="he-IL" sz="1600" dirty="0" err="1">
                <a:latin typeface="David" panose="020E0502060401010101" pitchFamily="34" charset="-79"/>
                <a:cs typeface="David" panose="020E0502060401010101" pitchFamily="34" charset="-79"/>
              </a:rPr>
              <a:t>ושילוביות</a:t>
            </a:r>
            <a:r>
              <a:rPr lang="he-IL" sz="1600" dirty="0">
                <a:latin typeface="David" panose="020E0502060401010101" pitchFamily="34" charset="-79"/>
                <a:cs typeface="David" panose="020E0502060401010101" pitchFamily="34" charset="-79"/>
              </a:rPr>
              <a:t> בין זרועית. </a:t>
            </a:r>
          </a:p>
          <a:p>
            <a:pPr marL="319088"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יתרונות: </a:t>
            </a:r>
            <a:r>
              <a:rPr lang="he-IL" sz="1600" dirty="0">
                <a:latin typeface="David" panose="020E0502060401010101" pitchFamily="34" charset="-79"/>
                <a:cs typeface="David" panose="020E0502060401010101" pitchFamily="34" charset="-79"/>
              </a:rPr>
              <a:t>מיקוד מספר חוקרים בתחום ידע ליצירת מסה, חניכה מקצועית ואקדמית צמודה, פרסום והפצת המחקרים.</a:t>
            </a:r>
          </a:p>
          <a:p>
            <a:pPr marL="319088"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חסרונות: (1) </a:t>
            </a:r>
            <a:r>
              <a:rPr lang="he-IL" sz="1600" dirty="0">
                <a:latin typeface="David" panose="020E0502060401010101" pitchFamily="34" charset="-79"/>
                <a:cs typeface="David" panose="020E0502060401010101" pitchFamily="34" charset="-79"/>
              </a:rPr>
              <a:t>האלוף "מושקע" במספר חניכים מצומצם</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r>
              <a:rPr lang="he-IL" sz="1600" b="1" dirty="0">
                <a:latin typeface="David" panose="020E0502060401010101" pitchFamily="34" charset="-79"/>
                <a:cs typeface="David" panose="020E0502060401010101" pitchFamily="34" charset="-79"/>
              </a:rPr>
              <a:t>(2) </a:t>
            </a:r>
            <a:r>
              <a:rPr lang="he-IL" sz="1600" dirty="0">
                <a:latin typeface="David" panose="020E0502060401010101" pitchFamily="34" charset="-79"/>
                <a:cs typeface="David" panose="020E0502060401010101" pitchFamily="34" charset="-79"/>
              </a:rPr>
              <a:t>מציאת נושא משותף.</a:t>
            </a:r>
          </a:p>
          <a:p>
            <a:pPr marL="0" indent="0">
              <a:buNone/>
            </a:pPr>
            <a:endParaRPr lang="he-IL" dirty="0"/>
          </a:p>
        </p:txBody>
      </p:sp>
      <p:sp>
        <p:nvSpPr>
          <p:cNvPr id="5" name="מציין מיקום של מספר שקופית 4"/>
          <p:cNvSpPr>
            <a:spLocks noGrp="1"/>
          </p:cNvSpPr>
          <p:nvPr>
            <p:ph type="sldNum" sz="quarter" idx="12"/>
          </p:nvPr>
        </p:nvSpPr>
        <p:spPr/>
        <p:txBody>
          <a:bodyPr>
            <a:normAutofit lnSpcReduction="10000"/>
          </a:bodyPr>
          <a:lstStyle/>
          <a:p>
            <a:pPr>
              <a:defRPr/>
            </a:pPr>
            <a:fld id="{9BDCA12D-B90F-4FD1-BDE1-6100E670AFE3}" type="slidenum">
              <a:rPr lang="he-IL" smtClean="0"/>
              <a:pPr>
                <a:defRPr/>
              </a:pPr>
              <a:t>69</a:t>
            </a:fld>
            <a:endParaRPr lang="he-IL" dirty="0"/>
          </a:p>
        </p:txBody>
      </p:sp>
      <p:sp>
        <p:nvSpPr>
          <p:cNvPr id="7"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זרקור מב"ל</a:t>
            </a:r>
          </a:p>
        </p:txBody>
      </p:sp>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23102" r="23358"/>
          <a:stretch/>
        </p:blipFill>
        <p:spPr>
          <a:xfrm>
            <a:off x="251520" y="4398081"/>
            <a:ext cx="1296143" cy="2420888"/>
          </a:xfrm>
          <a:prstGeom prst="rect">
            <a:avLst/>
          </a:prstGeom>
        </p:spPr>
      </p:pic>
    </p:spTree>
    <p:extLst>
      <p:ext uri="{BB962C8B-B14F-4D97-AF65-F5344CB8AC3E}">
        <p14:creationId xmlns:p14="http://schemas.microsoft.com/office/powerpoint/2010/main" val="381860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רציונל הלמידה</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7</a:t>
            </a:fld>
            <a:endParaRPr lang="he-IL" dirty="0"/>
          </a:p>
        </p:txBody>
      </p:sp>
      <p:grpSp>
        <p:nvGrpSpPr>
          <p:cNvPr id="17" name="קבוצה 16"/>
          <p:cNvGrpSpPr>
            <a:grpSpLocks/>
          </p:cNvGrpSpPr>
          <p:nvPr/>
        </p:nvGrpSpPr>
        <p:grpSpPr bwMode="auto">
          <a:xfrm>
            <a:off x="899591" y="1737652"/>
            <a:ext cx="7275510" cy="5009405"/>
            <a:chOff x="1285930" y="1241839"/>
            <a:chExt cx="6320949" cy="4934870"/>
          </a:xfrm>
          <a:solidFill>
            <a:schemeClr val="bg1"/>
          </a:solidFill>
        </p:grpSpPr>
        <p:sp>
          <p:nvSpPr>
            <p:cNvPr id="20" name="מסגרת 19"/>
            <p:cNvSpPr/>
            <p:nvPr/>
          </p:nvSpPr>
          <p:spPr>
            <a:xfrm>
              <a:off x="1311693" y="1253331"/>
              <a:ext cx="6277203" cy="4888989"/>
            </a:xfrm>
            <a:prstGeom prst="frame">
              <a:avLst>
                <a:gd name="adj1" fmla="val 6668"/>
              </a:avLst>
            </a:prstGeom>
            <a:ln/>
          </p:spPr>
          <p:style>
            <a:lnRef idx="2">
              <a:schemeClr val="accent1"/>
            </a:lnRef>
            <a:fillRef idx="1">
              <a:schemeClr val="lt1"/>
            </a:fillRef>
            <a:effectRef idx="0">
              <a:schemeClr val="accent1"/>
            </a:effectRef>
            <a:fontRef idx="minor">
              <a:schemeClr val="dk1"/>
            </a:fontRef>
          </p:style>
          <p:txBody>
            <a:bodyPr rtlCol="1" anchor="ctr"/>
            <a:lstStyle/>
            <a:p>
              <a:pPr algn="ctr">
                <a:defRPr/>
              </a:pPr>
              <a:endParaRPr lang="he-IL">
                <a:solidFill>
                  <a:prstClr val="black"/>
                </a:solidFill>
                <a:latin typeface="Arial" panose="020B0604020202020204" pitchFamily="34" charset="0"/>
                <a:cs typeface="Arial" panose="020B0604020202020204" pitchFamily="34" charset="0"/>
              </a:endParaRPr>
            </a:p>
          </p:txBody>
        </p:sp>
        <p:sp>
          <p:nvSpPr>
            <p:cNvPr id="23" name="TextBox 1"/>
            <p:cNvSpPr txBox="1">
              <a:spLocks noChangeArrowheads="1"/>
            </p:cNvSpPr>
            <p:nvPr/>
          </p:nvSpPr>
          <p:spPr bwMode="auto">
            <a:xfrm rot="16200000">
              <a:off x="-593663" y="3293626"/>
              <a:ext cx="4087229" cy="3280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entury Gothic" panose="020B0502020202020204" pitchFamily="34" charset="0"/>
                  <a:cs typeface="Gisha" panose="020B0502040204020203" pitchFamily="34" charset="-79"/>
                </a:defRPr>
              </a:lvl1pPr>
              <a:lvl2pPr marL="742950" indent="-285750">
                <a:defRPr>
                  <a:solidFill>
                    <a:schemeClr val="tx1"/>
                  </a:solidFill>
                  <a:latin typeface="Century Gothic" panose="020B0502020202020204" pitchFamily="34" charset="0"/>
                  <a:cs typeface="Gisha" panose="020B0502040204020203" pitchFamily="34" charset="-79"/>
                </a:defRPr>
              </a:lvl2pPr>
              <a:lvl3pPr marL="1143000" indent="-228600">
                <a:defRPr>
                  <a:solidFill>
                    <a:schemeClr val="tx1"/>
                  </a:solidFill>
                  <a:latin typeface="Century Gothic" panose="020B0502020202020204" pitchFamily="34" charset="0"/>
                  <a:cs typeface="Gisha" panose="020B0502040204020203" pitchFamily="34" charset="-79"/>
                </a:defRPr>
              </a:lvl3pPr>
              <a:lvl4pPr marL="1600200" indent="-228600">
                <a:defRPr>
                  <a:solidFill>
                    <a:schemeClr val="tx1"/>
                  </a:solidFill>
                  <a:latin typeface="Century Gothic" panose="020B0502020202020204" pitchFamily="34" charset="0"/>
                  <a:cs typeface="Gisha" panose="020B0502040204020203" pitchFamily="34" charset="-79"/>
                </a:defRPr>
              </a:lvl4pPr>
              <a:lvl5pPr marL="2057400" indent="-228600">
                <a:defRPr>
                  <a:solidFill>
                    <a:schemeClr val="tx1"/>
                  </a:solidFill>
                  <a:latin typeface="Century Gothic" panose="020B0502020202020204" pitchFamily="34" charset="0"/>
                  <a:cs typeface="Gisha" panose="020B0502040204020203" pitchFamily="34" charset="-79"/>
                </a:defRPr>
              </a:lvl5pPr>
              <a:lvl6pPr marL="25146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6pPr>
              <a:lvl7pPr marL="29718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7pPr>
              <a:lvl8pPr marL="34290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8pPr>
              <a:lvl9pPr marL="38862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9pPr>
            </a:lstStyle>
            <a:p>
              <a:pPr algn="ctr">
                <a:defRPr/>
              </a:pPr>
              <a:r>
                <a:rPr lang="he-IL" altLang="he-IL" b="1" dirty="0">
                  <a:latin typeface="David" panose="020E0502060401010101" pitchFamily="34" charset="-79"/>
                  <a:cs typeface="David" panose="020E0502060401010101" pitchFamily="34" charset="-79"/>
                </a:rPr>
                <a:t>מסע אישי לחניך</a:t>
              </a:r>
            </a:p>
          </p:txBody>
        </p:sp>
        <p:sp>
          <p:nvSpPr>
            <p:cNvPr id="24" name="TextBox 47"/>
            <p:cNvSpPr txBox="1">
              <a:spLocks noChangeArrowheads="1"/>
            </p:cNvSpPr>
            <p:nvPr/>
          </p:nvSpPr>
          <p:spPr bwMode="auto">
            <a:xfrm>
              <a:off x="2286897" y="5812872"/>
              <a:ext cx="4379229" cy="3638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entury Gothic" panose="020B0502020202020204" pitchFamily="34" charset="0"/>
                  <a:cs typeface="Gisha" panose="020B0502040204020203" pitchFamily="34" charset="-79"/>
                </a:defRPr>
              </a:lvl1pPr>
              <a:lvl2pPr marL="742950" indent="-285750">
                <a:defRPr>
                  <a:solidFill>
                    <a:schemeClr val="tx1"/>
                  </a:solidFill>
                  <a:latin typeface="Century Gothic" panose="020B0502020202020204" pitchFamily="34" charset="0"/>
                  <a:cs typeface="Gisha" panose="020B0502040204020203" pitchFamily="34" charset="-79"/>
                </a:defRPr>
              </a:lvl2pPr>
              <a:lvl3pPr marL="1143000" indent="-228600">
                <a:defRPr>
                  <a:solidFill>
                    <a:schemeClr val="tx1"/>
                  </a:solidFill>
                  <a:latin typeface="Century Gothic" panose="020B0502020202020204" pitchFamily="34" charset="0"/>
                  <a:cs typeface="Gisha" panose="020B0502040204020203" pitchFamily="34" charset="-79"/>
                </a:defRPr>
              </a:lvl3pPr>
              <a:lvl4pPr marL="1600200" indent="-228600">
                <a:defRPr>
                  <a:solidFill>
                    <a:schemeClr val="tx1"/>
                  </a:solidFill>
                  <a:latin typeface="Century Gothic" panose="020B0502020202020204" pitchFamily="34" charset="0"/>
                  <a:cs typeface="Gisha" panose="020B0502040204020203" pitchFamily="34" charset="-79"/>
                </a:defRPr>
              </a:lvl4pPr>
              <a:lvl5pPr marL="2057400" indent="-228600">
                <a:defRPr>
                  <a:solidFill>
                    <a:schemeClr val="tx1"/>
                  </a:solidFill>
                  <a:latin typeface="Century Gothic" panose="020B0502020202020204" pitchFamily="34" charset="0"/>
                  <a:cs typeface="Gisha" panose="020B0502040204020203" pitchFamily="34" charset="-79"/>
                </a:defRPr>
              </a:lvl5pPr>
              <a:lvl6pPr marL="25146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6pPr>
              <a:lvl7pPr marL="29718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7pPr>
              <a:lvl8pPr marL="34290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8pPr>
              <a:lvl9pPr marL="38862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9pPr>
            </a:lstStyle>
            <a:p>
              <a:pPr algn="ctr">
                <a:defRPr/>
              </a:pPr>
              <a:r>
                <a:rPr lang="he-IL" altLang="he-IL" b="1" dirty="0">
                  <a:latin typeface="David" panose="020E0502060401010101" pitchFamily="34" charset="-79"/>
                  <a:cs typeface="David" panose="020E0502060401010101" pitchFamily="34" charset="-79"/>
                </a:rPr>
                <a:t>פיתוח שדרת הדרג הבכיר של מערכות הממשל בישראל</a:t>
              </a:r>
            </a:p>
          </p:txBody>
        </p:sp>
        <p:sp>
          <p:nvSpPr>
            <p:cNvPr id="25" name="TextBox 50">
              <a:hlinkClick r:id="rId2" action="ppaction://hlinksldjump"/>
            </p:cNvPr>
            <p:cNvSpPr txBox="1">
              <a:spLocks noChangeArrowheads="1"/>
            </p:cNvSpPr>
            <p:nvPr/>
          </p:nvSpPr>
          <p:spPr bwMode="auto">
            <a:xfrm>
              <a:off x="2268421" y="1241839"/>
              <a:ext cx="4441789" cy="3638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entury Gothic" panose="020B0502020202020204" pitchFamily="34" charset="0"/>
                  <a:cs typeface="Gisha" panose="020B0502040204020203" pitchFamily="34" charset="-79"/>
                </a:defRPr>
              </a:lvl1pPr>
              <a:lvl2pPr marL="742950" indent="-285750">
                <a:defRPr>
                  <a:solidFill>
                    <a:schemeClr val="tx1"/>
                  </a:solidFill>
                  <a:latin typeface="Century Gothic" panose="020B0502020202020204" pitchFamily="34" charset="0"/>
                  <a:cs typeface="Gisha" panose="020B0502040204020203" pitchFamily="34" charset="-79"/>
                </a:defRPr>
              </a:lvl2pPr>
              <a:lvl3pPr marL="1143000" indent="-228600">
                <a:defRPr>
                  <a:solidFill>
                    <a:schemeClr val="tx1"/>
                  </a:solidFill>
                  <a:latin typeface="Century Gothic" panose="020B0502020202020204" pitchFamily="34" charset="0"/>
                  <a:cs typeface="Gisha" panose="020B0502040204020203" pitchFamily="34" charset="-79"/>
                </a:defRPr>
              </a:lvl3pPr>
              <a:lvl4pPr marL="1600200" indent="-228600">
                <a:defRPr>
                  <a:solidFill>
                    <a:schemeClr val="tx1"/>
                  </a:solidFill>
                  <a:latin typeface="Century Gothic" panose="020B0502020202020204" pitchFamily="34" charset="0"/>
                  <a:cs typeface="Gisha" panose="020B0502040204020203" pitchFamily="34" charset="-79"/>
                </a:defRPr>
              </a:lvl4pPr>
              <a:lvl5pPr marL="2057400" indent="-228600">
                <a:defRPr>
                  <a:solidFill>
                    <a:schemeClr val="tx1"/>
                  </a:solidFill>
                  <a:latin typeface="Century Gothic" panose="020B0502020202020204" pitchFamily="34" charset="0"/>
                  <a:cs typeface="Gisha" panose="020B0502040204020203" pitchFamily="34" charset="-79"/>
                </a:defRPr>
              </a:lvl5pPr>
              <a:lvl6pPr marL="25146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6pPr>
              <a:lvl7pPr marL="29718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7pPr>
              <a:lvl8pPr marL="34290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8pPr>
              <a:lvl9pPr marL="3886200" indent="-228600" algn="l" rtl="0" eaLnBrk="0" fontAlgn="base" hangingPunct="0">
                <a:spcBef>
                  <a:spcPct val="0"/>
                </a:spcBef>
                <a:spcAft>
                  <a:spcPct val="0"/>
                </a:spcAft>
                <a:defRPr>
                  <a:solidFill>
                    <a:schemeClr val="tx1"/>
                  </a:solidFill>
                  <a:latin typeface="Century Gothic" panose="020B0502020202020204" pitchFamily="34" charset="0"/>
                  <a:cs typeface="Gisha" panose="020B0502040204020203" pitchFamily="34" charset="-79"/>
                </a:defRPr>
              </a:lvl9pPr>
            </a:lstStyle>
            <a:p>
              <a:pPr algn="ctr">
                <a:defRPr/>
              </a:pPr>
              <a:r>
                <a:rPr lang="he-IL" altLang="he-IL" b="1" dirty="0">
                  <a:latin typeface="David" panose="020E0502060401010101" pitchFamily="34" charset="-79"/>
                  <a:cs typeface="David" panose="020E0502060401010101" pitchFamily="34" charset="-79"/>
                </a:rPr>
                <a:t>אסטרטג של ביטחון לאומי ובעל תחושת אחריות לאומית</a:t>
              </a:r>
            </a:p>
          </p:txBody>
        </p:sp>
        <p:sp>
          <p:nvSpPr>
            <p:cNvPr id="26" name="TextBox 25"/>
            <p:cNvSpPr txBox="1"/>
            <p:nvPr/>
          </p:nvSpPr>
          <p:spPr bwMode="auto">
            <a:xfrm rot="5400000">
              <a:off x="5627561" y="3285046"/>
              <a:ext cx="3630592" cy="328044"/>
            </a:xfrm>
            <a:prstGeom prst="rect">
              <a:avLst/>
            </a:prstGeom>
            <a:noFill/>
            <a:ln w="9525">
              <a:noFill/>
              <a:miter lim="800000"/>
              <a:headEnd/>
              <a:tailEnd/>
            </a:ln>
            <a:effectLst/>
          </p:spPr>
          <p:txBody>
            <a:bodyPr rtlCol="1" anchor="ctr">
              <a:spAutoFit/>
            </a:bodyPr>
            <a:lstStyle/>
            <a:p>
              <a:pPr algn="ctr">
                <a:defRPr/>
              </a:pPr>
              <a:r>
                <a:rPr lang="he-IL" b="1" dirty="0">
                  <a:latin typeface="David" panose="020E0502060401010101" pitchFamily="34" charset="-79"/>
                  <a:cs typeface="David" panose="020E0502060401010101" pitchFamily="34" charset="-79"/>
                </a:rPr>
                <a:t>צרכי </a:t>
              </a:r>
              <a:r>
                <a:rPr lang="he-IL" b="1" dirty="0" err="1">
                  <a:latin typeface="David" panose="020E0502060401010101" pitchFamily="34" charset="-79"/>
                  <a:cs typeface="David" panose="020E0502060401010101" pitchFamily="34" charset="-79"/>
                </a:rPr>
                <a:t>בטל"ם</a:t>
              </a:r>
              <a:r>
                <a:rPr lang="he-IL" b="1" dirty="0">
                  <a:latin typeface="David" panose="020E0502060401010101" pitchFamily="34" charset="-79"/>
                  <a:cs typeface="David" panose="020E0502060401010101" pitchFamily="34" charset="-79"/>
                </a:rPr>
                <a:t> משתנים</a:t>
              </a:r>
            </a:p>
          </p:txBody>
        </p:sp>
      </p:grpSp>
      <p:sp>
        <p:nvSpPr>
          <p:cNvPr id="2" name="מלבן 1"/>
          <p:cNvSpPr/>
          <p:nvPr/>
        </p:nvSpPr>
        <p:spPr>
          <a:xfrm>
            <a:off x="2042195" y="5698468"/>
            <a:ext cx="5076000" cy="360000"/>
          </a:xfrm>
          <a:prstGeom prst="rect">
            <a:avLst/>
          </a:prstGeom>
          <a:solidFill>
            <a:schemeClr val="accent1"/>
          </a:solidFill>
          <a:scene3d>
            <a:camera prst="perspectiveRelaxedModerately"/>
            <a:lightRig rig="balanced" dir="t">
              <a:rot lat="0" lon="0" rev="13800000"/>
            </a:lightRig>
          </a:scene3d>
          <a:sp3d extrusionH="12700" prstMaterial="plastic">
            <a:bevelT w="38100" h="25400" prst="coolSlant"/>
            <a:contourClr>
              <a:schemeClr val="accent2"/>
            </a:contourClr>
          </a:sp3d>
        </p:spPr>
        <p:style>
          <a:lnRef idx="0">
            <a:schemeClr val="accent2"/>
          </a:lnRef>
          <a:fillRef idx="3">
            <a:schemeClr val="accent2"/>
          </a:fillRef>
          <a:effectRef idx="3">
            <a:schemeClr val="accent2"/>
          </a:effectRef>
          <a:fontRef idx="minor">
            <a:schemeClr val="lt1"/>
          </a:fontRef>
        </p:style>
        <p:txBody>
          <a:bodyPr rtlCol="1" anchor="ct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גרעין לאומי ערכי, מדינת ישראל, דמות</a:t>
            </a:r>
          </a:p>
        </p:txBody>
      </p:sp>
      <p:sp>
        <p:nvSpPr>
          <p:cNvPr id="3" name="מלבן מעוגל 2"/>
          <p:cNvSpPr/>
          <p:nvPr/>
        </p:nvSpPr>
        <p:spPr>
          <a:xfrm>
            <a:off x="3563888" y="3635731"/>
            <a:ext cx="360040" cy="208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רגל כלכלית</a:t>
            </a:r>
          </a:p>
        </p:txBody>
      </p:sp>
      <p:sp>
        <p:nvSpPr>
          <p:cNvPr id="28" name="מלבן מעוגל 27"/>
          <p:cNvSpPr/>
          <p:nvPr/>
        </p:nvSpPr>
        <p:spPr>
          <a:xfrm>
            <a:off x="6338292" y="3635731"/>
            <a:ext cx="468000" cy="208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רגל הגנה לאומית</a:t>
            </a:r>
          </a:p>
        </p:txBody>
      </p:sp>
      <p:sp>
        <p:nvSpPr>
          <p:cNvPr id="10" name="חץ ימינה מקווקו 9"/>
          <p:cNvSpPr/>
          <p:nvPr/>
        </p:nvSpPr>
        <p:spPr>
          <a:xfrm>
            <a:off x="2042195" y="4437112"/>
            <a:ext cx="5338117" cy="648072"/>
          </a:xfrm>
          <a:prstGeom prst="stripedRightArrow">
            <a:avLst/>
          </a:prstGeom>
          <a:solidFill>
            <a:srgbClr val="00206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אסטרטגיה</a:t>
            </a:r>
          </a:p>
        </p:txBody>
      </p:sp>
      <p:sp>
        <p:nvSpPr>
          <p:cNvPr id="29" name="מלבן מעוגל 28"/>
          <p:cNvSpPr/>
          <p:nvPr/>
        </p:nvSpPr>
        <p:spPr>
          <a:xfrm>
            <a:off x="2339752" y="3635731"/>
            <a:ext cx="360040" cy="208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רגל חברתית</a:t>
            </a:r>
          </a:p>
        </p:txBody>
      </p:sp>
      <p:sp>
        <p:nvSpPr>
          <p:cNvPr id="27" name="מלבן מעוגל 26"/>
          <p:cNvSpPr/>
          <p:nvPr/>
        </p:nvSpPr>
        <p:spPr>
          <a:xfrm>
            <a:off x="5220072" y="3635731"/>
            <a:ext cx="360040" cy="20880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רגל מדינית</a:t>
            </a:r>
          </a:p>
        </p:txBody>
      </p:sp>
      <p:sp>
        <p:nvSpPr>
          <p:cNvPr id="5" name="משולש שווה שוקיים 4"/>
          <p:cNvSpPr/>
          <p:nvPr/>
        </p:nvSpPr>
        <p:spPr>
          <a:xfrm>
            <a:off x="2305844" y="2267115"/>
            <a:ext cx="4536505" cy="1430867"/>
          </a:xfrm>
          <a:prstGeom prst="triangle">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1" anchor="t"/>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בכירות</a:t>
            </a:r>
          </a:p>
        </p:txBody>
      </p:sp>
      <p:sp>
        <p:nvSpPr>
          <p:cNvPr id="6" name="TextBox 5"/>
          <p:cNvSpPr txBox="1"/>
          <p:nvPr/>
        </p:nvSpPr>
        <p:spPr>
          <a:xfrm>
            <a:off x="1259632" y="2204864"/>
            <a:ext cx="1800200" cy="738664"/>
          </a:xfrm>
          <a:prstGeom prst="rect">
            <a:avLst/>
          </a:prstGeom>
          <a:noFill/>
        </p:spPr>
        <p:txBody>
          <a:bodyPr wrap="square" rtlCol="1">
            <a:spAutoFit/>
          </a:bodyPr>
          <a:lstStyle/>
          <a:p>
            <a:pPr algn="ctr"/>
            <a:r>
              <a:rPr lang="he-IL" sz="1400" b="1" dirty="0">
                <a:latin typeface="David" panose="020E0502060401010101" pitchFamily="34" charset="-79"/>
                <a:cs typeface="David" panose="020E0502060401010101" pitchFamily="34" charset="-79"/>
              </a:rPr>
              <a:t>חניכים:</a:t>
            </a:r>
          </a:p>
          <a:p>
            <a:pPr algn="ctr"/>
            <a:r>
              <a:rPr lang="he-IL" sz="1400" dirty="0">
                <a:latin typeface="David" panose="020E0502060401010101" pitchFamily="34" charset="-79"/>
                <a:cs typeface="David" panose="020E0502060401010101" pitchFamily="34" charset="-79"/>
              </a:rPr>
              <a:t>קבוצת השפעה, תורמת, משפיעה, מובילה</a:t>
            </a:r>
          </a:p>
        </p:txBody>
      </p:sp>
      <p:sp>
        <p:nvSpPr>
          <p:cNvPr id="18" name="TextBox 17"/>
          <p:cNvSpPr txBox="1"/>
          <p:nvPr/>
        </p:nvSpPr>
        <p:spPr>
          <a:xfrm>
            <a:off x="5940152" y="2204864"/>
            <a:ext cx="1800200" cy="738664"/>
          </a:xfrm>
          <a:prstGeom prst="rect">
            <a:avLst/>
          </a:prstGeom>
          <a:noFill/>
        </p:spPr>
        <p:txBody>
          <a:bodyPr wrap="square" rtlCol="1">
            <a:spAutoFit/>
          </a:bodyPr>
          <a:lstStyle/>
          <a:p>
            <a:pPr algn="ctr"/>
            <a:r>
              <a:rPr lang="he-IL" sz="1400" b="1" dirty="0">
                <a:latin typeface="David" panose="020E0502060401010101" pitchFamily="34" charset="-79"/>
                <a:cs typeface="David" panose="020E0502060401010101" pitchFamily="34" charset="-79"/>
              </a:rPr>
              <a:t>סגל:</a:t>
            </a:r>
          </a:p>
          <a:p>
            <a:pPr algn="ctr"/>
            <a:r>
              <a:rPr lang="he-IL" sz="1400" dirty="0">
                <a:latin typeface="David" panose="020E0502060401010101" pitchFamily="34" charset="-79"/>
                <a:cs typeface="David" panose="020E0502060401010101" pitchFamily="34" charset="-79"/>
              </a:rPr>
              <a:t>מתפתח, מחויב </a:t>
            </a:r>
          </a:p>
          <a:p>
            <a:pPr algn="ctr"/>
            <a:r>
              <a:rPr lang="he-IL" sz="1400" dirty="0">
                <a:latin typeface="David" panose="020E0502060401010101" pitchFamily="34" charset="-79"/>
                <a:cs typeface="David" panose="020E0502060401010101" pitchFamily="34" charset="-79"/>
              </a:rPr>
              <a:t>ומנוסה</a:t>
            </a:r>
          </a:p>
        </p:txBody>
      </p:sp>
    </p:spTree>
    <p:extLst>
      <p:ext uri="{BB962C8B-B14F-4D97-AF65-F5344CB8AC3E}">
        <p14:creationId xmlns:p14="http://schemas.microsoft.com/office/powerpoint/2010/main" val="1721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strVal val="#ppt_w+.3"/>
                                          </p:val>
                                        </p:tav>
                                        <p:tav tm="100000">
                                          <p:val>
                                            <p:strVal val="#ppt_w"/>
                                          </p:val>
                                        </p:tav>
                                      </p:tavLst>
                                    </p:anim>
                                    <p:anim calcmode="lin" valueType="num">
                                      <p:cBhvr>
                                        <p:cTn id="8" dur="2000" fill="hold"/>
                                        <p:tgtEl>
                                          <p:spTgt spid="17"/>
                                        </p:tgtEl>
                                        <p:attrNameLst>
                                          <p:attrName>ppt_h</p:attrName>
                                        </p:attrNameLst>
                                      </p:cBhvr>
                                      <p:tavLst>
                                        <p:tav tm="0">
                                          <p:val>
                                            <p:strVal val="#ppt_h"/>
                                          </p:val>
                                        </p:tav>
                                        <p:tav tm="100000">
                                          <p:val>
                                            <p:strVal val="#ppt_h"/>
                                          </p:val>
                                        </p:tav>
                                      </p:tavLst>
                                    </p:anim>
                                    <p:animEffect transition="in" filter="fade">
                                      <p:cBhvr>
                                        <p:cTn id="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עבודה שנתית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70</a:t>
            </a:fld>
            <a:endParaRPr lang="he-IL" dirty="0"/>
          </a:p>
        </p:txBody>
      </p:sp>
      <p:sp>
        <p:nvSpPr>
          <p:cNvPr id="5" name="מציין מיקום תוכן 4"/>
          <p:cNvSpPr>
            <a:spLocks noGrp="1"/>
          </p:cNvSpPr>
          <p:nvPr>
            <p:ph sz="quarter" idx="1"/>
          </p:nvPr>
        </p:nvSpPr>
        <p:spPr>
          <a:xfrm>
            <a:off x="107504" y="1412776"/>
            <a:ext cx="8658671" cy="5301208"/>
          </a:xfrm>
        </p:spPr>
        <p:txBody>
          <a:bodyPr>
            <a:noAutofit/>
          </a:bodyPr>
          <a:lstStyle/>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הנחיית עבודת גמר:</a:t>
            </a:r>
            <a:endParaRPr lang="he-IL" sz="1600" dirty="0">
              <a:latin typeface="David" panose="020E0502060401010101" pitchFamily="34" charset="-79"/>
              <a:cs typeface="David" panose="020E0502060401010101" pitchFamily="34" charset="-79"/>
            </a:endParaRPr>
          </a:p>
          <a:p>
            <a:pPr lvl="1" fontAlgn="auto">
              <a:spcAft>
                <a:spcPts val="0"/>
              </a:spcAft>
              <a:buClr>
                <a:schemeClr val="accent1">
                  <a:lumMod val="50000"/>
                </a:schemeClr>
              </a:buClr>
              <a:buSzPct val="100000"/>
              <a:buFont typeface="Arial" panose="020B0604020202020204" pitchFamily="34" charset="0"/>
              <a:buChar char="•"/>
              <a:defRPr/>
            </a:pPr>
            <a:r>
              <a:rPr lang="he-IL" sz="1400" u="sng" dirty="0">
                <a:latin typeface="David" panose="020E0502060401010101" pitchFamily="34" charset="-79"/>
                <a:cs typeface="David" panose="020E0502060401010101" pitchFamily="34" charset="-79"/>
              </a:rPr>
              <a:t>קושי במציאת </a:t>
            </a:r>
            <a:r>
              <a:rPr lang="he-IL" sz="1400" dirty="0">
                <a:latin typeface="David" panose="020E0502060401010101" pitchFamily="34" charset="-79"/>
                <a:cs typeface="David" panose="020E0502060401010101" pitchFamily="34" charset="-79"/>
              </a:rPr>
              <a:t>מנחים- (1) בעלי </a:t>
            </a:r>
            <a:r>
              <a:rPr lang="he-IL" sz="1400" b="1" dirty="0">
                <a:latin typeface="David" panose="020E0502060401010101" pitchFamily="34" charset="-79"/>
                <a:cs typeface="David" panose="020E0502060401010101" pitchFamily="34" charset="-79"/>
              </a:rPr>
              <a:t>מומחיות ורלוונטיות</a:t>
            </a:r>
            <a:r>
              <a:rPr lang="he-IL" sz="1400" dirty="0">
                <a:latin typeface="David" panose="020E0502060401010101" pitchFamily="34" charset="-79"/>
                <a:cs typeface="David" panose="020E0502060401010101" pitchFamily="34" charset="-79"/>
              </a:rPr>
              <a:t>,</a:t>
            </a:r>
            <a:r>
              <a:rPr lang="he-IL" sz="1400" b="1" dirty="0">
                <a:latin typeface="David" panose="020E0502060401010101" pitchFamily="34" charset="-79"/>
                <a:cs typeface="David" panose="020E0502060401010101" pitchFamily="34" charset="-79"/>
              </a:rPr>
              <a:t> (2) </a:t>
            </a:r>
            <a:r>
              <a:rPr lang="he-IL" sz="1400" dirty="0">
                <a:latin typeface="David" panose="020E0502060401010101" pitchFamily="34" charset="-79"/>
                <a:cs typeface="David" panose="020E0502060401010101" pitchFamily="34" charset="-79"/>
              </a:rPr>
              <a:t>יכולת </a:t>
            </a:r>
            <a:r>
              <a:rPr lang="he-IL" sz="1400" b="1" dirty="0">
                <a:latin typeface="David" panose="020E0502060401010101" pitchFamily="34" charset="-79"/>
                <a:cs typeface="David" panose="020E0502060401010101" pitchFamily="34" charset="-79"/>
              </a:rPr>
              <a:t>הנחיית עבודות </a:t>
            </a:r>
            <a:r>
              <a:rPr lang="he-IL" sz="1400" dirty="0">
                <a:latin typeface="David" panose="020E0502060401010101" pitchFamily="34" charset="-79"/>
                <a:cs typeface="David" panose="020E0502060401010101" pitchFamily="34" charset="-79"/>
              </a:rPr>
              <a:t>ברמה אקדמית,</a:t>
            </a:r>
            <a:r>
              <a:rPr lang="he-IL" sz="1400" b="1" dirty="0">
                <a:latin typeface="David" panose="020E0502060401010101" pitchFamily="34" charset="-79"/>
                <a:cs typeface="David" panose="020E0502060401010101" pitchFamily="34" charset="-79"/>
              </a:rPr>
              <a:t> (3) זמינות לחניך</a:t>
            </a:r>
          </a:p>
          <a:p>
            <a:pPr lvl="1"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מקורות למנחים: </a:t>
            </a:r>
            <a:r>
              <a:rPr lang="he-IL" sz="1400" b="1" dirty="0">
                <a:latin typeface="David" panose="020E0502060401010101" pitchFamily="34" charset="-79"/>
                <a:cs typeface="David" panose="020E0502060401010101" pitchFamily="34" charset="-79"/>
              </a:rPr>
              <a:t>מנחים מומחים </a:t>
            </a:r>
            <a:r>
              <a:rPr lang="he-IL" sz="1400" dirty="0">
                <a:latin typeface="David" panose="020E0502060401010101" pitchFamily="34" charset="-79"/>
                <a:cs typeface="David" panose="020E0502060401010101" pitchFamily="34" charset="-79"/>
              </a:rPr>
              <a:t>ע"פ רגלי </a:t>
            </a:r>
            <a:r>
              <a:rPr lang="he-IL" sz="1400" dirty="0" err="1">
                <a:latin typeface="David" panose="020E0502060401010101" pitchFamily="34" charset="-79"/>
                <a:cs typeface="David" panose="020E0502060401010101" pitchFamily="34" charset="-79"/>
              </a:rPr>
              <a:t>בטל"ם</a:t>
            </a:r>
            <a:r>
              <a:rPr lang="he-IL" sz="1400" dirty="0">
                <a:latin typeface="David" panose="020E0502060401010101" pitchFamily="34" charset="-79"/>
                <a:cs typeface="David" panose="020E0502060401010101" pitchFamily="34" charset="-79"/>
              </a:rPr>
              <a:t> (ארנון סופר, דימה) למול </a:t>
            </a:r>
            <a:r>
              <a:rPr lang="he-IL" sz="1400" b="1" dirty="0">
                <a:latin typeface="David" panose="020E0502060401010101" pitchFamily="34" charset="-79"/>
                <a:cs typeface="David" panose="020E0502060401010101" pitchFamily="34" charset="-79"/>
              </a:rPr>
              <a:t>מנחי הבית </a:t>
            </a:r>
            <a:r>
              <a:rPr lang="he-IL" sz="1400" dirty="0">
                <a:latin typeface="David" panose="020E0502060401010101" pitchFamily="34" charset="-79"/>
                <a:cs typeface="David" panose="020E0502060401010101" pitchFamily="34" charset="-79"/>
              </a:rPr>
              <a:t>(סגל, חצר מכללות  וכדומה..)</a:t>
            </a:r>
          </a:p>
          <a:p>
            <a:pPr lvl="1"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בקרת איכות לתהליך ההנחיה: פגש מנחים, מספר מפגשים,, הגעה לאבני דרך מרכזיות בהצגתן, עבודה עם דף מחוון</a:t>
            </a:r>
          </a:p>
          <a:p>
            <a:pPr lvl="2"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קביעת</a:t>
            </a:r>
            <a:r>
              <a:rPr lang="he-IL" sz="1400" b="1" dirty="0">
                <a:latin typeface="David" panose="020E0502060401010101" pitchFamily="34" charset="-79"/>
                <a:cs typeface="David" panose="020E0502060401010101" pitchFamily="34" charset="-79"/>
              </a:rPr>
              <a:t> היקף הנחייה מקסימלי </a:t>
            </a:r>
            <a:r>
              <a:rPr lang="he-IL" sz="1400" dirty="0">
                <a:latin typeface="David" panose="020E0502060401010101" pitchFamily="34" charset="-79"/>
                <a:cs typeface="David" panose="020E0502060401010101" pitchFamily="34" charset="-79"/>
              </a:rPr>
              <a:t>ע"י מנחה בודד</a:t>
            </a:r>
          </a:p>
          <a:p>
            <a:pPr lvl="2"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יידוע תשלום על ההנחיה (1,000 ₪) </a:t>
            </a:r>
            <a:r>
              <a:rPr lang="he-IL" sz="1400" b="1" dirty="0" err="1">
                <a:latin typeface="David" panose="020E0502060401010101" pitchFamily="34" charset="-79"/>
                <a:cs typeface="David" panose="020E0502060401010101" pitchFamily="34" charset="-79"/>
              </a:rPr>
              <a:t>ותעדוף</a:t>
            </a:r>
            <a:r>
              <a:rPr lang="he-IL" sz="1400" dirty="0">
                <a:latin typeface="David" panose="020E0502060401010101" pitchFamily="34" charset="-79"/>
                <a:cs typeface="David" panose="020E0502060401010101" pitchFamily="34" charset="-79"/>
              </a:rPr>
              <a:t> תהליך הליווי</a:t>
            </a:r>
          </a:p>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אחריות ותאום בעלי עניין:</a:t>
            </a:r>
          </a:p>
          <a:p>
            <a:pPr lvl="1"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rPr>
              <a:t>אחריות </a:t>
            </a:r>
            <a:r>
              <a:rPr lang="he-IL" sz="1400" b="1" dirty="0">
                <a:latin typeface="David" panose="020E0502060401010101" pitchFamily="34" charset="-79"/>
                <a:cs typeface="David" panose="020E0502060401010101" pitchFamily="34" charset="-79"/>
              </a:rPr>
              <a:t>מוביל תחום עבודות גמר </a:t>
            </a:r>
            <a:r>
              <a:rPr lang="he-IL" sz="1400" dirty="0">
                <a:latin typeface="David" panose="020E0502060401010101" pitchFamily="34" charset="-79"/>
                <a:cs typeface="David" panose="020E0502060401010101" pitchFamily="34" charset="-79"/>
              </a:rPr>
              <a:t>מסגל המב"ל</a:t>
            </a:r>
          </a:p>
          <a:p>
            <a:pPr lvl="1" fontAlgn="auto">
              <a:spcAft>
                <a:spcPts val="0"/>
              </a:spcAft>
              <a:buClr>
                <a:schemeClr val="accent1">
                  <a:lumMod val="50000"/>
                </a:schemeClr>
              </a:buClr>
              <a:buSzPct val="100000"/>
              <a:buFont typeface="Arial" panose="020B0604020202020204" pitchFamily="34" charset="0"/>
              <a:buChar char="•"/>
              <a:defRPr/>
            </a:pPr>
            <a:r>
              <a:rPr lang="he-IL" sz="1400" dirty="0">
                <a:latin typeface="David" panose="020E0502060401010101" pitchFamily="34" charset="-79"/>
                <a:cs typeface="David" panose="020E0502060401010101" pitchFamily="34" charset="-79"/>
                <a:sym typeface="Wingdings" panose="05000000000000000000" pitchFamily="2" charset="2"/>
              </a:rPr>
              <a:t>מנגנון עדכון </a:t>
            </a:r>
            <a:r>
              <a:rPr lang="he-IL" sz="1400" b="1" dirty="0">
                <a:latin typeface="David" panose="020E0502060401010101" pitchFamily="34" charset="-79"/>
                <a:cs typeface="David" panose="020E0502060401010101" pitchFamily="34" charset="-79"/>
                <a:sym typeface="Wingdings" panose="05000000000000000000" pitchFamily="2" charset="2"/>
              </a:rPr>
              <a:t>מדריך הצוות </a:t>
            </a:r>
            <a:r>
              <a:rPr lang="he-IL" sz="1400" dirty="0">
                <a:latin typeface="David" panose="020E0502060401010101" pitchFamily="34" charset="-79"/>
                <a:cs typeface="David" panose="020E0502060401010101" pitchFamily="34" charset="-79"/>
                <a:sym typeface="Wingdings" panose="05000000000000000000" pitchFamily="2" charset="2"/>
              </a:rPr>
              <a:t>על התקדמות עבודת החניך</a:t>
            </a:r>
          </a:p>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בעיות בהערכת עבודות שנתיות-</a:t>
            </a:r>
          </a:p>
          <a:p>
            <a:pPr lvl="1" fontAlgn="auto">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(1) </a:t>
            </a:r>
            <a:r>
              <a:rPr lang="he-IL" sz="1400" dirty="0">
                <a:latin typeface="David" panose="020E0502060401010101" pitchFamily="34" charset="-79"/>
                <a:cs typeface="David" panose="020E0502060401010101" pitchFamily="34" charset="-79"/>
              </a:rPr>
              <a:t>אינפלציה בציונים ו-(2) שונות גבוהה בין מנחים באופן הערכת העבודות. </a:t>
            </a:r>
          </a:p>
          <a:p>
            <a:pPr lvl="1" fontAlgn="auto">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מענה- (א) </a:t>
            </a:r>
            <a:r>
              <a:rPr lang="he-IL" sz="1400" dirty="0">
                <a:latin typeface="David" panose="020E0502060401010101" pitchFamily="34" charset="-79"/>
                <a:cs typeface="David" panose="020E0502060401010101" pitchFamily="34" charset="-79"/>
              </a:rPr>
              <a:t>מילוי</a:t>
            </a:r>
            <a:r>
              <a:rPr lang="he-IL" sz="1400" b="1" dirty="0">
                <a:latin typeface="David" panose="020E0502060401010101" pitchFamily="34" charset="-79"/>
                <a:cs typeface="David" panose="020E0502060401010101" pitchFamily="34" charset="-79"/>
              </a:rPr>
              <a:t> </a:t>
            </a:r>
            <a:r>
              <a:rPr lang="he-IL" sz="1400" dirty="0">
                <a:latin typeface="David" panose="020E0502060401010101" pitchFamily="34" charset="-79"/>
                <a:cs typeface="David" panose="020E0502060401010101" pitchFamily="34" charset="-79"/>
              </a:rPr>
              <a:t>מפורט של </a:t>
            </a:r>
            <a:r>
              <a:rPr lang="he-IL" sz="1400" b="1" dirty="0">
                <a:latin typeface="David" panose="020E0502060401010101" pitchFamily="34" charset="-79"/>
                <a:cs typeface="David" panose="020E0502060401010101" pitchFamily="34" charset="-79"/>
              </a:rPr>
              <a:t>דף מחוון </a:t>
            </a:r>
            <a:r>
              <a:rPr lang="he-IL" sz="1400" b="1" u="sng" dirty="0">
                <a:latin typeface="David" panose="020E0502060401010101" pitchFamily="34" charset="-79"/>
                <a:cs typeface="David" panose="020E0502060401010101" pitchFamily="34" charset="-79"/>
              </a:rPr>
              <a:t>משודרג</a:t>
            </a:r>
            <a:r>
              <a:rPr lang="he-IL" sz="1400" b="1" dirty="0">
                <a:latin typeface="David" panose="020E0502060401010101" pitchFamily="34" charset="-79"/>
                <a:cs typeface="David" panose="020E0502060401010101" pitchFamily="34" charset="-79"/>
              </a:rPr>
              <a:t> </a:t>
            </a:r>
            <a:r>
              <a:rPr lang="he-IL" sz="1400" b="1" u="sng" dirty="0">
                <a:latin typeface="David" panose="020E0502060401010101" pitchFamily="34" charset="-79"/>
                <a:cs typeface="David" panose="020E0502060401010101" pitchFamily="34" charset="-79"/>
              </a:rPr>
              <a:t>כסטנדרט</a:t>
            </a:r>
            <a:r>
              <a:rPr lang="he-IL" sz="1400" dirty="0">
                <a:latin typeface="David" panose="020E0502060401010101" pitchFamily="34" charset="-79"/>
                <a:cs typeface="David" panose="020E0502060401010101" pitchFamily="34" charset="-79"/>
              </a:rPr>
              <a:t> בבדיקת העבודה (מצורף)</a:t>
            </a:r>
          </a:p>
          <a:p>
            <a:pPr marL="366713" lvl="1" indent="0" fontAlgn="auto">
              <a:spcAft>
                <a:spcPts val="0"/>
              </a:spcAft>
              <a:buClr>
                <a:schemeClr val="accent1">
                  <a:lumMod val="50000"/>
                </a:schemeClr>
              </a:buClr>
              <a:buSzPct val="100000"/>
              <a:buNone/>
              <a:defRPr/>
            </a:pPr>
            <a:r>
              <a:rPr lang="he-IL" sz="1400" b="1" dirty="0">
                <a:latin typeface="David" panose="020E0502060401010101" pitchFamily="34" charset="-79"/>
                <a:cs typeface="David" panose="020E0502060401010101" pitchFamily="34" charset="-79"/>
              </a:rPr>
              <a:t>	     (ב) </a:t>
            </a:r>
            <a:r>
              <a:rPr lang="he-IL" sz="1400" dirty="0">
                <a:latin typeface="David" panose="020E0502060401010101" pitchFamily="34" charset="-79"/>
                <a:cs typeface="David" panose="020E0502060401010101" pitchFamily="34" charset="-79"/>
              </a:rPr>
              <a:t>קורא נוסף אנונימי </a:t>
            </a:r>
            <a:r>
              <a:rPr lang="he-IL" sz="1400" dirty="0">
                <a:solidFill>
                  <a:srgbClr val="FF0000"/>
                </a:solidFill>
                <a:latin typeface="David" panose="020E0502060401010101" pitchFamily="34" charset="-79"/>
                <a:cs typeface="David" panose="020E0502060401010101" pitchFamily="34" charset="-79"/>
              </a:rPr>
              <a:t>(מי ומתי?) </a:t>
            </a:r>
            <a:r>
              <a:rPr lang="he-IL" sz="1400" dirty="0">
                <a:latin typeface="David" panose="020E0502060401010101" pitchFamily="34" charset="-79"/>
                <a:cs typeface="David" panose="020E0502060401010101" pitchFamily="34" charset="-79"/>
              </a:rPr>
              <a:t>(מהווה גורם מאזן וממתן למנחה האקדמי)</a:t>
            </a:r>
          </a:p>
          <a:p>
            <a:pPr marL="366713" lvl="1" indent="0" fontAlgn="auto">
              <a:spcAft>
                <a:spcPts val="0"/>
              </a:spcAft>
              <a:buClr>
                <a:schemeClr val="accent1">
                  <a:lumMod val="50000"/>
                </a:schemeClr>
              </a:buClr>
              <a:buSzPct val="100000"/>
              <a:buNone/>
              <a:defRPr/>
            </a:pPr>
            <a:r>
              <a:rPr lang="he-IL" sz="1400" dirty="0">
                <a:latin typeface="David" panose="020E0502060401010101" pitchFamily="34" charset="-79"/>
                <a:cs typeface="David" panose="020E0502060401010101" pitchFamily="34" charset="-79"/>
              </a:rPr>
              <a:t>	           </a:t>
            </a:r>
            <a:r>
              <a:rPr lang="he-IL" sz="1400" u="sng" dirty="0">
                <a:latin typeface="David" panose="020E0502060401010101" pitchFamily="34" charset="-79"/>
                <a:cs typeface="David" panose="020E0502060401010101" pitchFamily="34" charset="-79"/>
              </a:rPr>
              <a:t>המלצה</a:t>
            </a:r>
            <a:r>
              <a:rPr lang="he-IL" sz="1400" dirty="0">
                <a:latin typeface="David" panose="020E0502060401010101" pitchFamily="34" charset="-79"/>
                <a:cs typeface="David" panose="020E0502060401010101" pitchFamily="34" charset="-79"/>
              </a:rPr>
              <a:t>- קורא נוסף בציונים </a:t>
            </a:r>
            <a:r>
              <a:rPr lang="he-IL" sz="1400" dirty="0">
                <a:solidFill>
                  <a:schemeClr val="accent1"/>
                </a:solidFill>
                <a:latin typeface="David" panose="020E0502060401010101" pitchFamily="34" charset="-79"/>
                <a:cs typeface="David" panose="020E0502060401010101" pitchFamily="34" charset="-79"/>
              </a:rPr>
              <a:t>שמעל 90 ומתחת ל- 80</a:t>
            </a:r>
          </a:p>
          <a:p>
            <a:pPr marL="46038" indent="0" fontAlgn="auto">
              <a:lnSpc>
                <a:spcPct val="150000"/>
              </a:lnSpc>
              <a:spcAft>
                <a:spcPts val="0"/>
              </a:spcAft>
              <a:buClrTx/>
              <a:buSzPct val="100000"/>
              <a:buNone/>
              <a:defRPr/>
            </a:pPr>
            <a:r>
              <a:rPr lang="he-IL" sz="1600" b="1" dirty="0">
                <a:latin typeface="David" panose="020E0502060401010101" pitchFamily="34" charset="-79"/>
                <a:cs typeface="David" panose="020E0502060401010101" pitchFamily="34" charset="-79"/>
              </a:rPr>
              <a:t>עידוד פרסום עבודות </a:t>
            </a:r>
            <a:r>
              <a:rPr lang="he-IL" sz="1600" dirty="0">
                <a:latin typeface="David" panose="020E0502060401010101" pitchFamily="34" charset="-79"/>
                <a:cs typeface="David" panose="020E0502060401010101" pitchFamily="34" charset="-79"/>
              </a:rPr>
              <a:t>('הגבהתן')- </a:t>
            </a:r>
          </a:p>
          <a:p>
            <a:pPr marL="366713" lvl="1" indent="0" fontAlgn="auto">
              <a:spcAft>
                <a:spcPts val="0"/>
              </a:spcAft>
              <a:buClrTx/>
              <a:buSzPct val="100000"/>
              <a:buNone/>
              <a:defRPr/>
            </a:pPr>
            <a:r>
              <a:rPr lang="he-IL" sz="16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אסופת תקצירים לארגונים</a:t>
            </a:r>
            <a:r>
              <a:rPr lang="en-US" sz="16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en-US" sz="1600" b="1" dirty="0">
                <a:solidFill>
                  <a:schemeClr val="accent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a:t>
            </a:r>
            <a:r>
              <a:rPr lang="en-US" sz="16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 </a:t>
            </a:r>
            <a:r>
              <a:rPr lang="he-IL" sz="16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כנס עבודות פתוח וחגיגי </a:t>
            </a:r>
            <a:r>
              <a:rPr lang="en-US" sz="16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en-US" sz="1600" b="1" dirty="0">
                <a:solidFill>
                  <a:schemeClr val="accent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a:t>
            </a:r>
            <a:r>
              <a:rPr lang="he-IL" sz="16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הצגות לבכירים </a:t>
            </a:r>
            <a:r>
              <a:rPr lang="en-US" sz="1600" b="1" dirty="0">
                <a:solidFill>
                  <a:schemeClr val="accent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a:t>
            </a:r>
            <a:r>
              <a:rPr lang="he-IL" sz="16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מאמר</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graphicFrame>
        <p:nvGraphicFramePr>
          <p:cNvPr id="3" name="דיאגרמה 2"/>
          <p:cNvGraphicFramePr/>
          <p:nvPr>
            <p:extLst>
              <p:ext uri="{D42A27DB-BD31-4B8C-83A1-F6EECF244321}">
                <p14:modId xmlns:p14="http://schemas.microsoft.com/office/powerpoint/2010/main" val="1971318925"/>
              </p:ext>
            </p:extLst>
          </p:nvPr>
        </p:nvGraphicFramePr>
        <p:xfrm>
          <a:off x="-180528" y="2981176"/>
          <a:ext cx="3384376"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אליפסה 6"/>
          <p:cNvSpPr/>
          <p:nvPr/>
        </p:nvSpPr>
        <p:spPr>
          <a:xfrm rot="20975496">
            <a:off x="585447" y="1117361"/>
            <a:ext cx="1927267" cy="683608"/>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latin typeface="David" panose="020E0502060401010101" pitchFamily="34" charset="-79"/>
                <a:cs typeface="David" panose="020E0502060401010101" pitchFamily="34" charset="-79"/>
              </a:rPr>
              <a:t>על מי האחריות למצוא מנחה?</a:t>
            </a:r>
          </a:p>
        </p:txBody>
      </p:sp>
    </p:spTree>
    <p:extLst>
      <p:ext uri="{BB962C8B-B14F-4D97-AF65-F5344CB8AC3E}">
        <p14:creationId xmlns:p14="http://schemas.microsoft.com/office/powerpoint/2010/main" val="988009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כותרת 1"/>
          <p:cNvSpPr>
            <a:spLocks noGrp="1"/>
          </p:cNvSpPr>
          <p:nvPr>
            <p:ph type="title"/>
          </p:nvPr>
        </p:nvSpPr>
        <p:spPr>
          <a:xfrm>
            <a:off x="499443" y="116632"/>
            <a:ext cx="8153400" cy="752128"/>
          </a:xfrm>
        </p:spPr>
        <p:txBody>
          <a:bodyPr/>
          <a:lstStyle/>
          <a:p>
            <a:pPr algn="ctr"/>
            <a:r>
              <a:rPr lang="he-IL" sz="2400" b="1" dirty="0">
                <a:solidFill>
                  <a:schemeClr val="tx1"/>
                </a:solidFill>
                <a:cs typeface="David" pitchFamily="2" charset="-79"/>
              </a:rPr>
              <a:t>דף מחוון לעבודה שנתית במב"ל</a:t>
            </a:r>
            <a:endParaRPr lang="he-IL" sz="2400" dirty="0">
              <a:solidFill>
                <a:schemeClr val="tx1"/>
              </a:solidFill>
            </a:endParaRPr>
          </a:p>
        </p:txBody>
      </p:sp>
      <p:graphicFrame>
        <p:nvGraphicFramePr>
          <p:cNvPr id="8" name="טבלה 7"/>
          <p:cNvGraphicFramePr>
            <a:graphicFrameLocks noGrp="1"/>
          </p:cNvGraphicFramePr>
          <p:nvPr>
            <p:extLst>
              <p:ext uri="{D42A27DB-BD31-4B8C-83A1-F6EECF244321}">
                <p14:modId xmlns:p14="http://schemas.microsoft.com/office/powerpoint/2010/main" val="1658755815"/>
              </p:ext>
            </p:extLst>
          </p:nvPr>
        </p:nvGraphicFramePr>
        <p:xfrm>
          <a:off x="611559" y="810601"/>
          <a:ext cx="8239280" cy="570720"/>
        </p:xfrm>
        <a:graphic>
          <a:graphicData uri="http://schemas.openxmlformats.org/drawingml/2006/table">
            <a:tbl>
              <a:tblPr rtl="1" firstRow="1" bandRow="1">
                <a:tableStyleId>{073A0DAA-6AF3-43AB-8588-CEC1D06C72B9}</a:tableStyleId>
              </a:tblPr>
              <a:tblGrid>
                <a:gridCol w="1818720">
                  <a:extLst>
                    <a:ext uri="{9D8B030D-6E8A-4147-A177-3AD203B41FA5}">
                      <a16:colId xmlns:a16="http://schemas.microsoft.com/office/drawing/2014/main" val="20000"/>
                    </a:ext>
                  </a:extLst>
                </a:gridCol>
                <a:gridCol w="1503628">
                  <a:extLst>
                    <a:ext uri="{9D8B030D-6E8A-4147-A177-3AD203B41FA5}">
                      <a16:colId xmlns:a16="http://schemas.microsoft.com/office/drawing/2014/main" val="20001"/>
                    </a:ext>
                  </a:extLst>
                </a:gridCol>
                <a:gridCol w="3202970">
                  <a:extLst>
                    <a:ext uri="{9D8B030D-6E8A-4147-A177-3AD203B41FA5}">
                      <a16:colId xmlns:a16="http://schemas.microsoft.com/office/drawing/2014/main" val="20002"/>
                    </a:ext>
                  </a:extLst>
                </a:gridCol>
                <a:gridCol w="1713962">
                  <a:extLst>
                    <a:ext uri="{9D8B030D-6E8A-4147-A177-3AD203B41FA5}">
                      <a16:colId xmlns:a16="http://schemas.microsoft.com/office/drawing/2014/main" val="20003"/>
                    </a:ext>
                  </a:extLst>
                </a:gridCol>
              </a:tblGrid>
              <a:tr h="270000">
                <a:tc>
                  <a:txBody>
                    <a:bodyPr/>
                    <a:lstStyle/>
                    <a:p>
                      <a:pPr algn="ctr" rtl="1"/>
                      <a:r>
                        <a:rPr lang="he-IL" sz="1400" dirty="0">
                          <a:solidFill>
                            <a:schemeClr val="tx1"/>
                          </a:solidFill>
                          <a:latin typeface="David" panose="020E0502060401010101" pitchFamily="34" charset="-79"/>
                          <a:cs typeface="David" panose="020E0502060401010101" pitchFamily="34" charset="-79"/>
                        </a:rPr>
                        <a:t>שם החניך</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he-IL" sz="1400" dirty="0">
                          <a:solidFill>
                            <a:schemeClr val="tx1"/>
                          </a:solidFill>
                          <a:latin typeface="David" panose="020E0502060401010101" pitchFamily="34" charset="-79"/>
                          <a:cs typeface="David" panose="020E0502060401010101" pitchFamily="34" charset="-79"/>
                        </a:rPr>
                        <a:t>ת.ז</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he-IL" sz="1400" dirty="0">
                          <a:solidFill>
                            <a:schemeClr val="tx1"/>
                          </a:solidFill>
                          <a:latin typeface="David" panose="020E0502060401010101" pitchFamily="34" charset="-79"/>
                          <a:cs typeface="David" panose="020E0502060401010101" pitchFamily="34" charset="-79"/>
                        </a:rPr>
                        <a:t>שם העבודה</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he-IL" sz="1400" dirty="0">
                          <a:solidFill>
                            <a:schemeClr val="tx1"/>
                          </a:solidFill>
                          <a:latin typeface="David" panose="020E0502060401010101" pitchFamily="34" charset="-79"/>
                          <a:cs typeface="David" panose="020E0502060401010101" pitchFamily="34" charset="-79"/>
                        </a:rPr>
                        <a:t>תאריך</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0000">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טבלה 3"/>
          <p:cNvGraphicFramePr>
            <a:graphicFrameLocks noGrp="1"/>
          </p:cNvGraphicFramePr>
          <p:nvPr>
            <p:extLst>
              <p:ext uri="{D42A27DB-BD31-4B8C-83A1-F6EECF244321}">
                <p14:modId xmlns:p14="http://schemas.microsoft.com/office/powerpoint/2010/main" val="2891118906"/>
              </p:ext>
            </p:extLst>
          </p:nvPr>
        </p:nvGraphicFramePr>
        <p:xfrm>
          <a:off x="611560" y="1580872"/>
          <a:ext cx="8252332" cy="3545840"/>
        </p:xfrm>
        <a:graphic>
          <a:graphicData uri="http://schemas.openxmlformats.org/drawingml/2006/table">
            <a:tbl>
              <a:tblPr rtl="1" firstRow="1" bandRow="1">
                <a:tableStyleId>{073A0DAA-6AF3-43AB-8588-CEC1D06C72B9}</a:tableStyleId>
              </a:tblPr>
              <a:tblGrid>
                <a:gridCol w="1416245">
                  <a:extLst>
                    <a:ext uri="{9D8B030D-6E8A-4147-A177-3AD203B41FA5}">
                      <a16:colId xmlns:a16="http://schemas.microsoft.com/office/drawing/2014/main" val="20000"/>
                    </a:ext>
                  </a:extLst>
                </a:gridCol>
                <a:gridCol w="3297920">
                  <a:extLst>
                    <a:ext uri="{9D8B030D-6E8A-4147-A177-3AD203B41FA5}">
                      <a16:colId xmlns:a16="http://schemas.microsoft.com/office/drawing/2014/main" val="20001"/>
                    </a:ext>
                  </a:extLst>
                </a:gridCol>
                <a:gridCol w="1179389">
                  <a:extLst>
                    <a:ext uri="{9D8B030D-6E8A-4147-A177-3AD203B41FA5}">
                      <a16:colId xmlns:a16="http://schemas.microsoft.com/office/drawing/2014/main" val="20002"/>
                    </a:ext>
                  </a:extLst>
                </a:gridCol>
                <a:gridCol w="1179389">
                  <a:extLst>
                    <a:ext uri="{9D8B030D-6E8A-4147-A177-3AD203B41FA5}">
                      <a16:colId xmlns:a16="http://schemas.microsoft.com/office/drawing/2014/main" val="20003"/>
                    </a:ext>
                  </a:extLst>
                </a:gridCol>
                <a:gridCol w="1179389">
                  <a:extLst>
                    <a:ext uri="{9D8B030D-6E8A-4147-A177-3AD203B41FA5}">
                      <a16:colId xmlns:a16="http://schemas.microsoft.com/office/drawing/2014/main" val="20004"/>
                    </a:ext>
                  </a:extLst>
                </a:gridCol>
              </a:tblGrid>
              <a:tr h="370840">
                <a:tc>
                  <a:txBody>
                    <a:bodyPr/>
                    <a:lstStyle/>
                    <a:p>
                      <a:pPr algn="ctr" rtl="1"/>
                      <a:r>
                        <a:rPr lang="he-IL" dirty="0">
                          <a:latin typeface="David" panose="020E0502060401010101" pitchFamily="34" charset="-79"/>
                          <a:cs typeface="David" panose="020E0502060401010101" pitchFamily="34" charset="-79"/>
                        </a:rPr>
                        <a:t>קריטריון</a:t>
                      </a:r>
                    </a:p>
                  </a:txBody>
                  <a:tcPr/>
                </a:tc>
                <a:tc>
                  <a:txBody>
                    <a:bodyPr/>
                    <a:lstStyle/>
                    <a:p>
                      <a:pPr algn="ctr" rtl="1"/>
                      <a:r>
                        <a:rPr lang="he-IL" dirty="0">
                          <a:latin typeface="David" panose="020E0502060401010101" pitchFamily="34" charset="-79"/>
                          <a:cs typeface="David" panose="020E0502060401010101" pitchFamily="34" charset="-79"/>
                        </a:rPr>
                        <a:t>פירוט</a:t>
                      </a:r>
                    </a:p>
                  </a:txBody>
                  <a:tcPr/>
                </a:tc>
                <a:tc>
                  <a:txBody>
                    <a:bodyPr/>
                    <a:lstStyle/>
                    <a:p>
                      <a:pPr algn="ctr" rtl="1"/>
                      <a:r>
                        <a:rPr lang="en-US" dirty="0">
                          <a:latin typeface="Times New Roman" panose="02020603050405020304" pitchFamily="18" charset="0"/>
                          <a:cs typeface="Times New Roman" panose="02020603050405020304" pitchFamily="18" charset="0"/>
                        </a:rPr>
                        <a:t>A-B</a:t>
                      </a:r>
                      <a:endParaRPr lang="he-IL" dirty="0">
                        <a:latin typeface="Times New Roman" panose="02020603050405020304" pitchFamily="18" charset="0"/>
                        <a:cs typeface="Times New Roman" panose="02020603050405020304" pitchFamily="18" charset="0"/>
                      </a:endParaRPr>
                    </a:p>
                  </a:txBody>
                  <a:tcPr/>
                </a:tc>
                <a:tc>
                  <a:txBody>
                    <a:bodyPr/>
                    <a:lstStyle/>
                    <a:p>
                      <a:pPr algn="ctr" rtl="1"/>
                      <a:r>
                        <a:rPr lang="en-US" dirty="0">
                          <a:latin typeface="Times New Roman" panose="02020603050405020304" pitchFamily="18" charset="0"/>
                          <a:cs typeface="Times New Roman" panose="02020603050405020304" pitchFamily="18" charset="0"/>
                        </a:rPr>
                        <a:t>C-D</a:t>
                      </a:r>
                      <a:endParaRPr lang="he-IL" dirty="0">
                        <a:latin typeface="David" panose="020E0502060401010101" pitchFamily="34" charset="-79"/>
                        <a:cs typeface="David" panose="020E0502060401010101" pitchFamily="34" charset="-79"/>
                      </a:endParaRPr>
                    </a:p>
                  </a:txBody>
                  <a:tcPr/>
                </a:tc>
                <a:tc>
                  <a:txBody>
                    <a:bodyPr/>
                    <a:lstStyle/>
                    <a:p>
                      <a:pPr algn="ctr" rtl="1"/>
                      <a:r>
                        <a:rPr lang="he-IL" dirty="0">
                          <a:latin typeface="David" panose="020E0502060401010101" pitchFamily="34" charset="-79"/>
                          <a:cs typeface="David" panose="020E0502060401010101" pitchFamily="34" charset="-79"/>
                        </a:rPr>
                        <a:t>ציון</a:t>
                      </a:r>
                    </a:p>
                  </a:txBody>
                  <a:tcPr/>
                </a:tc>
                <a:extLst>
                  <a:ext uri="{0D108BD9-81ED-4DB2-BD59-A6C34878D82A}">
                    <a16:rowId xmlns:a16="http://schemas.microsoft.com/office/drawing/2014/main" val="10000"/>
                  </a:ext>
                </a:extLst>
              </a:tr>
              <a:tr h="370840">
                <a:tc>
                  <a:txBody>
                    <a:bodyPr/>
                    <a:lstStyle/>
                    <a:p>
                      <a:pPr algn="ctr" rtl="1"/>
                      <a:r>
                        <a:rPr lang="he-IL" sz="1600" dirty="0">
                          <a:latin typeface="David" panose="020E0502060401010101" pitchFamily="34" charset="-79"/>
                          <a:cs typeface="David" panose="020E0502060401010101" pitchFamily="34" charset="-79"/>
                        </a:rPr>
                        <a:t>היצג לוגי</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40%</a:t>
                      </a:r>
                    </a:p>
                  </a:txBody>
                  <a:tcPr anchor="ctr"/>
                </a:tc>
                <a:tc>
                  <a:txBody>
                    <a:bodyPr/>
                    <a:lstStyle/>
                    <a:p>
                      <a:pPr rtl="1"/>
                      <a:r>
                        <a:rPr lang="he-IL" sz="1600" dirty="0">
                          <a:latin typeface="David" panose="020E0502060401010101" pitchFamily="34" charset="-79"/>
                          <a:cs typeface="David" panose="020E0502060401010101" pitchFamily="34" charset="-79"/>
                        </a:rPr>
                        <a:t>הצגת הסוגיה המחקרית, קשר בין מטרה, שאלות המחקר, הנחות היסוד, התיאור, הניתוח, הרלוונטיות, המסקנות וההמלצות</a:t>
                      </a:r>
                    </a:p>
                  </a:txBody>
                  <a:tcPr/>
                </a:tc>
                <a:tc>
                  <a:txBody>
                    <a:bodyPr/>
                    <a:lstStyle/>
                    <a:p>
                      <a:pPr algn="ctr" rtl="1"/>
                      <a:r>
                        <a:rPr lang="he-IL" sz="1600" b="1">
                          <a:latin typeface="David" panose="020E0502060401010101" pitchFamily="34" charset="-79"/>
                          <a:cs typeface="David" panose="020E0502060401010101" pitchFamily="34" charset="-79"/>
                        </a:rPr>
                        <a:t>...</a:t>
                      </a:r>
                      <a:endParaRPr lang="he-IL" sz="1600" b="1" dirty="0">
                        <a:latin typeface="David" panose="020E0502060401010101" pitchFamily="34" charset="-79"/>
                        <a:cs typeface="David" panose="020E0502060401010101" pitchFamily="34" charset="-79"/>
                      </a:endParaRPr>
                    </a:p>
                  </a:txBody>
                  <a:tcPr anchor="ctr"/>
                </a:tc>
                <a:tc>
                  <a:txBody>
                    <a:bodyPr/>
                    <a:lstStyle/>
                    <a:p>
                      <a:pPr algn="ctr" rtl="1"/>
                      <a:r>
                        <a:rPr lang="he-IL" sz="1600" b="1" dirty="0">
                          <a:latin typeface="David" panose="020E0502060401010101" pitchFamily="34" charset="-79"/>
                          <a:cs typeface="David" panose="020E0502060401010101" pitchFamily="34" charset="-79"/>
                        </a:rPr>
                        <a:t>...</a:t>
                      </a:r>
                    </a:p>
                  </a:txBody>
                  <a:tcPr anchor="ctr"/>
                </a:tc>
                <a:tc>
                  <a:txBody>
                    <a:bodyPr/>
                    <a:lstStyle/>
                    <a:p>
                      <a:pPr algn="ctr" rtl="1"/>
                      <a:r>
                        <a:rPr lang="he-IL" sz="1600" b="1" dirty="0">
                          <a:latin typeface="David" panose="020E0502060401010101" pitchFamily="34" charset="-79"/>
                          <a:cs typeface="David" panose="020E0502060401010101" pitchFamily="34" charset="-79"/>
                        </a:rPr>
                        <a:t>____</a:t>
                      </a:r>
                    </a:p>
                  </a:txBody>
                  <a:tcPr anchor="ctr"/>
                </a:tc>
                <a:extLst>
                  <a:ext uri="{0D108BD9-81ED-4DB2-BD59-A6C34878D82A}">
                    <a16:rowId xmlns:a16="http://schemas.microsoft.com/office/drawing/2014/main" val="10001"/>
                  </a:ext>
                </a:extLst>
              </a:tr>
              <a:tr h="370840">
                <a:tc>
                  <a:txBody>
                    <a:bodyPr/>
                    <a:lstStyle/>
                    <a:p>
                      <a:pPr algn="ctr" rtl="1"/>
                      <a:r>
                        <a:rPr lang="he-IL" sz="1600" dirty="0">
                          <a:latin typeface="David" panose="020E0502060401010101" pitchFamily="34" charset="-79"/>
                          <a:cs typeface="David" panose="020E0502060401010101" pitchFamily="34" charset="-79"/>
                        </a:rPr>
                        <a:t>היבט תיאורטי 20%</a:t>
                      </a:r>
                    </a:p>
                  </a:txBody>
                  <a:tcPr anchor="ctr"/>
                </a:tc>
                <a:tc>
                  <a:txBody>
                    <a:bodyPr/>
                    <a:lstStyle/>
                    <a:p>
                      <a:pPr rtl="1"/>
                      <a:r>
                        <a:rPr lang="he-IL" sz="1600" dirty="0">
                          <a:latin typeface="David" panose="020E0502060401010101" pitchFamily="34" charset="-79"/>
                          <a:cs typeface="David" panose="020E0502060401010101" pitchFamily="34" charset="-79"/>
                        </a:rPr>
                        <a:t>שימוש במקורות מגוונים, אינטגרציה בין</a:t>
                      </a:r>
                      <a:r>
                        <a:rPr lang="he-IL" sz="1600" baseline="0" dirty="0">
                          <a:latin typeface="David" panose="020E0502060401010101" pitchFamily="34" charset="-79"/>
                          <a:cs typeface="David" panose="020E0502060401010101" pitchFamily="34" charset="-79"/>
                        </a:rPr>
                        <a:t> המקורות, שמירה על כללי הציטוט</a:t>
                      </a:r>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b="1">
                          <a:latin typeface="David" panose="020E0502060401010101" pitchFamily="34" charset="-79"/>
                          <a:cs typeface="David" panose="020E0502060401010101" pitchFamily="34" charset="-79"/>
                        </a:rPr>
                        <a:t>...</a:t>
                      </a:r>
                      <a:endParaRPr lang="he-IL" sz="1600" b="1" dirty="0">
                        <a:latin typeface="David" panose="020E0502060401010101" pitchFamily="34" charset="-79"/>
                        <a:cs typeface="David" panose="020E0502060401010101" pitchFamily="34" charset="-79"/>
                      </a:endParaRPr>
                    </a:p>
                  </a:txBody>
                  <a:tcPr anchor="ctr"/>
                </a:tc>
                <a:tc>
                  <a:txBody>
                    <a:bodyPr/>
                    <a:lstStyle/>
                    <a:p>
                      <a:pPr algn="ctr" rtl="1"/>
                      <a:r>
                        <a:rPr lang="he-IL" sz="1600" b="1">
                          <a:latin typeface="David" panose="020E0502060401010101" pitchFamily="34" charset="-79"/>
                          <a:cs typeface="David" panose="020E0502060401010101" pitchFamily="34" charset="-79"/>
                        </a:rPr>
                        <a:t>...</a:t>
                      </a:r>
                      <a:endParaRPr lang="he-IL" sz="1600" b="1" dirty="0">
                        <a:latin typeface="David" panose="020E0502060401010101" pitchFamily="34" charset="-79"/>
                        <a:cs typeface="David" panose="020E0502060401010101" pitchFamily="34" charset="-79"/>
                      </a:endParaRPr>
                    </a:p>
                  </a:txBody>
                  <a:tcPr anchor="ctr"/>
                </a:tc>
                <a:tc>
                  <a:txBody>
                    <a:bodyPr/>
                    <a:lstStyle/>
                    <a:p>
                      <a:pPr algn="ctr" rtl="1"/>
                      <a:r>
                        <a:rPr lang="he-IL" sz="1600" b="1" dirty="0">
                          <a:latin typeface="David" panose="020E0502060401010101" pitchFamily="34" charset="-79"/>
                          <a:cs typeface="David" panose="020E0502060401010101" pitchFamily="34" charset="-79"/>
                        </a:rPr>
                        <a:t>____</a:t>
                      </a:r>
                    </a:p>
                  </a:txBody>
                  <a:tcPr anchor="ctr"/>
                </a:tc>
                <a:extLst>
                  <a:ext uri="{0D108BD9-81ED-4DB2-BD59-A6C34878D82A}">
                    <a16:rowId xmlns:a16="http://schemas.microsoft.com/office/drawing/2014/main" val="10002"/>
                  </a:ext>
                </a:extLst>
              </a:tr>
              <a:tr h="370840">
                <a:tc>
                  <a:txBody>
                    <a:bodyPr/>
                    <a:lstStyle/>
                    <a:p>
                      <a:pPr algn="ctr" rtl="1"/>
                      <a:r>
                        <a:rPr lang="he-IL" sz="1600" dirty="0">
                          <a:latin typeface="David" panose="020E0502060401010101" pitchFamily="34" charset="-79"/>
                          <a:cs typeface="David" panose="020E0502060401010101" pitchFamily="34" charset="-79"/>
                        </a:rPr>
                        <a:t>תקינות לשונית 10%</a:t>
                      </a:r>
                    </a:p>
                  </a:txBody>
                  <a:tcPr anchor="ctr"/>
                </a:tc>
                <a:tc>
                  <a:txBody>
                    <a:bodyPr/>
                    <a:lstStyle/>
                    <a:p>
                      <a:pPr rtl="1"/>
                      <a:r>
                        <a:rPr lang="he-IL" sz="1600" dirty="0">
                          <a:latin typeface="David" panose="020E0502060401010101" pitchFamily="34" charset="-79"/>
                          <a:cs typeface="David" panose="020E0502060401010101" pitchFamily="34" charset="-79"/>
                        </a:rPr>
                        <a:t>ניסוחים ברורים, עברית תקינה, חלוקה נכונה לפסקאות, קישוריות לשונית ורעיונית</a:t>
                      </a:r>
                    </a:p>
                  </a:txBody>
                  <a:tcPr/>
                </a:tc>
                <a:tc>
                  <a:txBody>
                    <a:bodyPr/>
                    <a:lstStyle/>
                    <a:p>
                      <a:pPr algn="ctr" rtl="1"/>
                      <a:r>
                        <a:rPr lang="he-IL" sz="1600" b="1">
                          <a:latin typeface="David" panose="020E0502060401010101" pitchFamily="34" charset="-79"/>
                          <a:cs typeface="David" panose="020E0502060401010101" pitchFamily="34" charset="-79"/>
                        </a:rPr>
                        <a:t>...</a:t>
                      </a:r>
                      <a:endParaRPr lang="he-IL" sz="1600" b="1" dirty="0">
                        <a:latin typeface="David" panose="020E0502060401010101" pitchFamily="34" charset="-79"/>
                        <a:cs typeface="David" panose="020E0502060401010101" pitchFamily="34" charset="-79"/>
                      </a:endParaRPr>
                    </a:p>
                  </a:txBody>
                  <a:tcPr anchor="ctr"/>
                </a:tc>
                <a:tc>
                  <a:txBody>
                    <a:bodyPr/>
                    <a:lstStyle/>
                    <a:p>
                      <a:pPr algn="ctr" rtl="1"/>
                      <a:r>
                        <a:rPr lang="he-IL" sz="1600" b="1">
                          <a:latin typeface="David" panose="020E0502060401010101" pitchFamily="34" charset="-79"/>
                          <a:cs typeface="David" panose="020E0502060401010101" pitchFamily="34" charset="-79"/>
                        </a:rPr>
                        <a:t>...</a:t>
                      </a:r>
                      <a:endParaRPr lang="he-IL" sz="1600" b="1" dirty="0">
                        <a:latin typeface="David" panose="020E0502060401010101" pitchFamily="34" charset="-79"/>
                        <a:cs typeface="David" panose="020E0502060401010101" pitchFamily="34" charset="-79"/>
                      </a:endParaRPr>
                    </a:p>
                  </a:txBody>
                  <a:tcPr anchor="ctr"/>
                </a:tc>
                <a:tc>
                  <a:txBody>
                    <a:bodyPr/>
                    <a:lstStyle/>
                    <a:p>
                      <a:pPr algn="ctr" rtl="1"/>
                      <a:r>
                        <a:rPr lang="he-IL" sz="1600" b="1" dirty="0">
                          <a:latin typeface="David" panose="020E0502060401010101" pitchFamily="34" charset="-79"/>
                          <a:cs typeface="David" panose="020E0502060401010101" pitchFamily="34" charset="-79"/>
                        </a:rPr>
                        <a:t>____</a:t>
                      </a:r>
                    </a:p>
                  </a:txBody>
                  <a:tcPr anchor="ctr"/>
                </a:tc>
                <a:extLst>
                  <a:ext uri="{0D108BD9-81ED-4DB2-BD59-A6C34878D82A}">
                    <a16:rowId xmlns:a16="http://schemas.microsoft.com/office/drawing/2014/main" val="10003"/>
                  </a:ext>
                </a:extLst>
              </a:tr>
              <a:tr h="370840">
                <a:tc>
                  <a:txBody>
                    <a:bodyPr/>
                    <a:lstStyle/>
                    <a:p>
                      <a:pPr algn="ctr" rtl="1"/>
                      <a:r>
                        <a:rPr lang="he-IL" sz="1600" dirty="0">
                          <a:latin typeface="David" panose="020E0502060401010101" pitchFamily="34" charset="-79"/>
                          <a:cs typeface="David" panose="020E0502060401010101" pitchFamily="34" charset="-79"/>
                        </a:rPr>
                        <a:t>חידוש ותרומה 30%</a:t>
                      </a:r>
                    </a:p>
                  </a:txBody>
                  <a:tcPr anchor="ctr"/>
                </a:tc>
                <a:tc>
                  <a:txBody>
                    <a:bodyPr/>
                    <a:lstStyle/>
                    <a:p>
                      <a:pPr rtl="1"/>
                      <a:r>
                        <a:rPr lang="he-IL" sz="1600" dirty="0">
                          <a:latin typeface="David" panose="020E0502060401010101" pitchFamily="34" charset="-79"/>
                          <a:cs typeface="David" panose="020E0502060401010101" pitchFamily="34" charset="-79"/>
                        </a:rPr>
                        <a:t>חידוש ביצירת</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קיבוץ ידע ותרומה הגותית ו</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או מעשית לביטחון הלאומי</a:t>
                      </a:r>
                    </a:p>
                  </a:txBody>
                  <a:tcPr/>
                </a:tc>
                <a:tc>
                  <a:txBody>
                    <a:bodyPr/>
                    <a:lstStyle/>
                    <a:p>
                      <a:pPr algn="ctr" rtl="1"/>
                      <a:r>
                        <a:rPr lang="he-IL" sz="1600" b="1">
                          <a:latin typeface="David" panose="020E0502060401010101" pitchFamily="34" charset="-79"/>
                          <a:cs typeface="David" panose="020E0502060401010101" pitchFamily="34" charset="-79"/>
                        </a:rPr>
                        <a:t>...</a:t>
                      </a:r>
                      <a:endParaRPr lang="he-IL" sz="1600" b="1" dirty="0">
                        <a:latin typeface="David" panose="020E0502060401010101" pitchFamily="34" charset="-79"/>
                        <a:cs typeface="David" panose="020E0502060401010101" pitchFamily="34" charset="-79"/>
                      </a:endParaRPr>
                    </a:p>
                  </a:txBody>
                  <a:tcPr anchor="ctr"/>
                </a:tc>
                <a:tc>
                  <a:txBody>
                    <a:bodyPr/>
                    <a:lstStyle/>
                    <a:p>
                      <a:pPr algn="ctr" rtl="1"/>
                      <a:r>
                        <a:rPr lang="he-IL" sz="1600" b="1" dirty="0">
                          <a:latin typeface="David" panose="020E0502060401010101" pitchFamily="34" charset="-79"/>
                          <a:cs typeface="David" panose="020E0502060401010101" pitchFamily="34" charset="-79"/>
                        </a:rPr>
                        <a:t>...</a:t>
                      </a:r>
                    </a:p>
                  </a:txBody>
                  <a:tcPr anchor="ctr"/>
                </a:tc>
                <a:tc>
                  <a:txBody>
                    <a:bodyPr/>
                    <a:lstStyle/>
                    <a:p>
                      <a:pPr algn="ctr" rtl="1"/>
                      <a:r>
                        <a:rPr lang="he-IL" sz="1600" b="1" dirty="0">
                          <a:latin typeface="David" panose="020E0502060401010101" pitchFamily="34" charset="-79"/>
                          <a:cs typeface="David" panose="020E0502060401010101" pitchFamily="34" charset="-79"/>
                        </a:rPr>
                        <a:t>____</a:t>
                      </a:r>
                    </a:p>
                  </a:txBody>
                  <a:tcPr anchor="ctr"/>
                </a:tc>
                <a:extLst>
                  <a:ext uri="{0D108BD9-81ED-4DB2-BD59-A6C34878D82A}">
                    <a16:rowId xmlns:a16="http://schemas.microsoft.com/office/drawing/2014/main" val="10004"/>
                  </a:ext>
                </a:extLst>
              </a:tr>
              <a:tr h="370840">
                <a:tc gridSpan="2">
                  <a:txBody>
                    <a:bodyPr/>
                    <a:lstStyle/>
                    <a:p>
                      <a:pPr algn="ctr" rtl="1"/>
                      <a:r>
                        <a:rPr lang="he-IL" b="1" dirty="0">
                          <a:latin typeface="David" panose="020E0502060401010101" pitchFamily="34" charset="-79"/>
                          <a:cs typeface="David" panose="020E0502060401010101" pitchFamily="34" charset="-79"/>
                        </a:rPr>
                        <a:t>סה"כ</a:t>
                      </a:r>
                    </a:p>
                  </a:txBody>
                  <a:tcPr/>
                </a:tc>
                <a:tc hMerge="1">
                  <a:txBody>
                    <a:bodyPr/>
                    <a:lstStyle/>
                    <a:p>
                      <a:pPr rtl="1"/>
                      <a:endParaRPr lang="he-IL" dirty="0">
                        <a:latin typeface="David" panose="020E0502060401010101" pitchFamily="34" charset="-79"/>
                        <a:cs typeface="David" panose="020E0502060401010101" pitchFamily="34" charset="-79"/>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b="1" dirty="0">
                        <a:latin typeface="David" panose="020E0502060401010101" pitchFamily="34" charset="-79"/>
                        <a:cs typeface="David" panose="020E0502060401010101" pitchFamily="34" charset="-79"/>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b="1" dirty="0">
                        <a:latin typeface="David" panose="020E0502060401010101" pitchFamily="34" charset="-79"/>
                        <a:cs typeface="David" panose="020E0502060401010101" pitchFamily="34" charset="-79"/>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____</a:t>
                      </a:r>
                    </a:p>
                  </a:txBody>
                  <a:tcPr/>
                </a:tc>
                <a:extLst>
                  <a:ext uri="{0D108BD9-81ED-4DB2-BD59-A6C34878D82A}">
                    <a16:rowId xmlns:a16="http://schemas.microsoft.com/office/drawing/2014/main" val="10005"/>
                  </a:ext>
                </a:extLst>
              </a:tr>
            </a:tbl>
          </a:graphicData>
        </a:graphic>
      </p:graphicFrame>
      <p:sp>
        <p:nvSpPr>
          <p:cNvPr id="11" name="מלבן 10"/>
          <p:cNvSpPr/>
          <p:nvPr/>
        </p:nvSpPr>
        <p:spPr>
          <a:xfrm>
            <a:off x="611560" y="5301208"/>
            <a:ext cx="8208912"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he-IL" dirty="0">
                <a:solidFill>
                  <a:schemeClr val="tx1"/>
                </a:solidFill>
                <a:latin typeface="David" panose="020E0502060401010101" pitchFamily="34" charset="-79"/>
                <a:cs typeface="David" panose="020E0502060401010101" pitchFamily="34" charset="-79"/>
              </a:rPr>
              <a:t>הערכה מילולית של העבודה: _____________________________________________</a:t>
            </a:r>
            <a:br>
              <a:rPr lang="en-US" dirty="0">
                <a:solidFill>
                  <a:schemeClr val="tx1"/>
                </a:solidFill>
                <a:latin typeface="David" panose="020E0502060401010101" pitchFamily="34" charset="-79"/>
                <a:cs typeface="David" panose="020E0502060401010101" pitchFamily="34" charset="-79"/>
              </a:rPr>
            </a:br>
            <a:r>
              <a:rPr lang="he-IL" dirty="0">
                <a:solidFill>
                  <a:schemeClr val="tx1"/>
                </a:solidFill>
                <a:latin typeface="David" panose="020E0502060401010101" pitchFamily="34" charset="-79"/>
                <a:cs typeface="David" panose="020E0502060401010101" pitchFamily="34" charset="-79"/>
              </a:rPr>
              <a:t>__________________________________________________________________________________________________________________________________________ </a:t>
            </a:r>
          </a:p>
          <a:p>
            <a:pPr algn="just"/>
            <a:r>
              <a:rPr lang="he-IL" dirty="0">
                <a:solidFill>
                  <a:schemeClr val="tx1"/>
                </a:solidFill>
                <a:latin typeface="David" panose="020E0502060401010101" pitchFamily="34" charset="-79"/>
                <a:cs typeface="David" panose="020E0502060401010101" pitchFamily="34" charset="-79"/>
              </a:rPr>
              <a:t>			        שם המנחה: _____________ חתימה: _____________</a:t>
            </a:r>
          </a:p>
          <a:p>
            <a:pPr algn="just"/>
            <a:endParaRPr lang="he-IL" dirty="0">
              <a:solidFill>
                <a:schemeClr val="tx1"/>
              </a:solidFill>
              <a:latin typeface="David" panose="020E0502060401010101" pitchFamily="34" charset="-79"/>
              <a:cs typeface="David" panose="020E0502060401010101" pitchFamily="34" charset="-79"/>
            </a:endParaRPr>
          </a:p>
        </p:txBody>
      </p:sp>
      <p:sp>
        <p:nvSpPr>
          <p:cNvPr id="12" name="אליפסה 11"/>
          <p:cNvSpPr/>
          <p:nvPr/>
        </p:nvSpPr>
        <p:spPr>
          <a:xfrm rot="20975496">
            <a:off x="2244455" y="3154507"/>
            <a:ext cx="1584127" cy="683608"/>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1600" b="1" dirty="0">
                <a:latin typeface="David" panose="020E0502060401010101" pitchFamily="34" charset="-79"/>
                <a:cs typeface="David" panose="020E0502060401010101" pitchFamily="34" charset="-79"/>
              </a:rPr>
              <a:t>נדרש להשלים</a:t>
            </a:r>
          </a:p>
        </p:txBody>
      </p:sp>
    </p:spTree>
    <p:extLst>
      <p:ext uri="{BB962C8B-B14F-4D97-AF65-F5344CB8AC3E}">
        <p14:creationId xmlns:p14="http://schemas.microsoft.com/office/powerpoint/2010/main" val="13841015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מחבר ישר 67"/>
          <p:cNvCxnSpPr/>
          <p:nvPr/>
        </p:nvCxnSpPr>
        <p:spPr>
          <a:xfrm flipV="1">
            <a:off x="2329927" y="301579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מחבר ישר 68"/>
          <p:cNvCxnSpPr/>
          <p:nvPr/>
        </p:nvCxnSpPr>
        <p:spPr>
          <a:xfrm flipV="1">
            <a:off x="4747108" y="301579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a:xfrm flipV="1">
            <a:off x="7164288" y="301579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flipV="1">
            <a:off x="1136882" y="213285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flipV="1">
            <a:off x="3554063" y="213285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מחבר ישר 63"/>
          <p:cNvCxnSpPr/>
          <p:nvPr/>
        </p:nvCxnSpPr>
        <p:spPr>
          <a:xfrm flipV="1">
            <a:off x="5971244" y="213285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V="1">
            <a:off x="8388424" y="2132856"/>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0242" name="כותרת 1"/>
          <p:cNvSpPr>
            <a:spLocks noGrp="1"/>
          </p:cNvSpPr>
          <p:nvPr>
            <p:ph type="title"/>
          </p:nvPr>
        </p:nvSpPr>
        <p:spPr>
          <a:xfrm>
            <a:off x="612775" y="228600"/>
            <a:ext cx="8153400" cy="990600"/>
          </a:xfrm>
        </p:spPr>
        <p:txBody>
          <a:bodyPr/>
          <a:lstStyle/>
          <a:p>
            <a:pPr algn="ctr"/>
            <a:r>
              <a:rPr lang="he-IL" sz="3600" b="1" dirty="0" err="1">
                <a:solidFill>
                  <a:schemeClr val="accent1"/>
                </a:solidFill>
                <a:cs typeface="David" pitchFamily="2" charset="-79"/>
              </a:rPr>
              <a:t>גאנט</a:t>
            </a:r>
            <a:r>
              <a:rPr lang="he-IL" sz="3600" b="1" dirty="0">
                <a:solidFill>
                  <a:schemeClr val="accent1"/>
                </a:solidFill>
                <a:cs typeface="David" pitchFamily="2" charset="-79"/>
              </a:rPr>
              <a:t> עבודה שנתית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72</a:t>
            </a:fld>
            <a:endParaRPr lang="he-IL" dirty="0"/>
          </a:p>
        </p:txBody>
      </p:sp>
      <p:sp>
        <p:nvSpPr>
          <p:cNvPr id="5" name="חץ שמאלה 4"/>
          <p:cNvSpPr/>
          <p:nvPr/>
        </p:nvSpPr>
        <p:spPr>
          <a:xfrm>
            <a:off x="107504" y="2012527"/>
            <a:ext cx="8784976" cy="1368152"/>
          </a:xfrm>
          <a:prstGeom prst="leftArrow">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6" name="אליפסה 5"/>
          <p:cNvSpPr/>
          <p:nvPr/>
        </p:nvSpPr>
        <p:spPr>
          <a:xfrm>
            <a:off x="7937629" y="2442154"/>
            <a:ext cx="864000" cy="504056"/>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0" rIns="0" rtlCol="1" anchor="ctr"/>
          <a:lstStyle/>
          <a:p>
            <a:pPr algn="ctr"/>
            <a:r>
              <a:rPr lang="he-IL" sz="1400" dirty="0">
                <a:latin typeface="David" panose="020E0502060401010101" pitchFamily="34" charset="-79"/>
                <a:cs typeface="David" panose="020E0502060401010101" pitchFamily="34" charset="-79"/>
              </a:rPr>
              <a:t>אוקטובר</a:t>
            </a:r>
          </a:p>
        </p:txBody>
      </p:sp>
      <p:sp>
        <p:nvSpPr>
          <p:cNvPr id="43" name="אליפסה 42"/>
          <p:cNvSpPr/>
          <p:nvPr/>
        </p:nvSpPr>
        <p:spPr>
          <a:xfrm>
            <a:off x="6728634" y="2442154"/>
            <a:ext cx="864000" cy="504056"/>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r>
              <a:rPr lang="he-IL" sz="1400" dirty="0">
                <a:latin typeface="David" panose="020E0502060401010101" pitchFamily="34" charset="-79"/>
                <a:cs typeface="David" panose="020E0502060401010101" pitchFamily="34" charset="-79"/>
              </a:rPr>
              <a:t>נובמבר</a:t>
            </a:r>
          </a:p>
        </p:txBody>
      </p:sp>
      <p:sp>
        <p:nvSpPr>
          <p:cNvPr id="44" name="אליפסה 43"/>
          <p:cNvSpPr/>
          <p:nvPr/>
        </p:nvSpPr>
        <p:spPr>
          <a:xfrm>
            <a:off x="4310646" y="2442154"/>
            <a:ext cx="864000" cy="504056"/>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r>
              <a:rPr lang="he-IL" sz="1400" dirty="0">
                <a:latin typeface="David" panose="020E0502060401010101" pitchFamily="34" charset="-79"/>
                <a:cs typeface="David" panose="020E0502060401010101" pitchFamily="34" charset="-79"/>
              </a:rPr>
              <a:t>פברואר</a:t>
            </a:r>
          </a:p>
        </p:txBody>
      </p:sp>
      <p:sp>
        <p:nvSpPr>
          <p:cNvPr id="45" name="אליפסה 44"/>
          <p:cNvSpPr/>
          <p:nvPr/>
        </p:nvSpPr>
        <p:spPr>
          <a:xfrm>
            <a:off x="3101652" y="2442154"/>
            <a:ext cx="864000" cy="504056"/>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r>
              <a:rPr lang="he-IL" sz="1400" dirty="0">
                <a:latin typeface="David" panose="020E0502060401010101" pitchFamily="34" charset="-79"/>
                <a:cs typeface="David" panose="020E0502060401010101" pitchFamily="34" charset="-79"/>
              </a:rPr>
              <a:t>מאי</a:t>
            </a:r>
          </a:p>
        </p:txBody>
      </p:sp>
      <p:sp>
        <p:nvSpPr>
          <p:cNvPr id="46" name="אליפסה 45"/>
          <p:cNvSpPr/>
          <p:nvPr/>
        </p:nvSpPr>
        <p:spPr>
          <a:xfrm>
            <a:off x="1892658" y="2442154"/>
            <a:ext cx="864000" cy="504056"/>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r>
              <a:rPr lang="he-IL" sz="1400" dirty="0">
                <a:latin typeface="David" panose="020E0502060401010101" pitchFamily="34" charset="-79"/>
                <a:cs typeface="David" panose="020E0502060401010101" pitchFamily="34" charset="-79"/>
              </a:rPr>
              <a:t>יוני</a:t>
            </a:r>
          </a:p>
        </p:txBody>
      </p:sp>
      <p:sp>
        <p:nvSpPr>
          <p:cNvPr id="47" name="אליפסה 46"/>
          <p:cNvSpPr/>
          <p:nvPr/>
        </p:nvSpPr>
        <p:spPr>
          <a:xfrm>
            <a:off x="683664" y="2442154"/>
            <a:ext cx="864000" cy="504056"/>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r>
              <a:rPr lang="he-IL" sz="1400" dirty="0">
                <a:latin typeface="David" panose="020E0502060401010101" pitchFamily="34" charset="-79"/>
                <a:cs typeface="David" panose="020E0502060401010101" pitchFamily="34" charset="-79"/>
              </a:rPr>
              <a:t>יולי</a:t>
            </a:r>
          </a:p>
        </p:txBody>
      </p:sp>
      <p:sp>
        <p:nvSpPr>
          <p:cNvPr id="7" name="TextBox 6"/>
          <p:cNvSpPr txBox="1"/>
          <p:nvPr/>
        </p:nvSpPr>
        <p:spPr>
          <a:xfrm>
            <a:off x="7820670" y="1703229"/>
            <a:ext cx="1101290" cy="415628"/>
          </a:xfrm>
          <a:prstGeom prst="rect">
            <a:avLst/>
          </a:prstGeom>
          <a:noFill/>
        </p:spPr>
        <p:txBody>
          <a:bodyPr wrap="square" lIns="0" tIns="0" rIns="0" bIns="0" rtlCol="1">
            <a:noAutofit/>
          </a:bodyPr>
          <a:lstStyle/>
          <a:p>
            <a:pPr algn="ctr"/>
            <a:r>
              <a:rPr lang="he-IL" sz="1400" dirty="0">
                <a:latin typeface="David" panose="020E0502060401010101" pitchFamily="34" charset="-79"/>
                <a:cs typeface="David" panose="020E0502060401010101" pitchFamily="34" charset="-79"/>
              </a:rPr>
              <a:t>חצי יום היכרות עם עבודה שנתית</a:t>
            </a:r>
            <a:endParaRPr lang="he-IL" sz="1600" dirty="0">
              <a:latin typeface="David" panose="020E0502060401010101" pitchFamily="34" charset="-79"/>
              <a:cs typeface="David" panose="020E0502060401010101" pitchFamily="34" charset="-79"/>
            </a:endParaRPr>
          </a:p>
        </p:txBody>
      </p:sp>
      <p:sp>
        <p:nvSpPr>
          <p:cNvPr id="48" name="TextBox 47"/>
          <p:cNvSpPr txBox="1"/>
          <p:nvPr/>
        </p:nvSpPr>
        <p:spPr>
          <a:xfrm>
            <a:off x="6289559" y="3329939"/>
            <a:ext cx="1772993" cy="576064"/>
          </a:xfrm>
          <a:prstGeom prst="rect">
            <a:avLst/>
          </a:prstGeom>
          <a:noFill/>
        </p:spPr>
        <p:txBody>
          <a:bodyPr wrap="square" lIns="0" tIns="0" rIns="0" bIns="0" rtlCol="1">
            <a:noAutofit/>
          </a:bodyPr>
          <a:lstStyle/>
          <a:p>
            <a:pPr algn="ctr"/>
            <a:r>
              <a:rPr lang="he-IL" sz="1400" dirty="0">
                <a:latin typeface="David" panose="020E0502060401010101" pitchFamily="34" charset="-79"/>
                <a:cs typeface="David" panose="020E0502060401010101" pitchFamily="34" charset="-79"/>
              </a:rPr>
              <a:t>אישור עבודה </a:t>
            </a:r>
          </a:p>
          <a:p>
            <a:pPr algn="ctr"/>
            <a:r>
              <a:rPr lang="he-IL" sz="1400" dirty="0">
                <a:latin typeface="David" panose="020E0502060401010101" pitchFamily="34" charset="-79"/>
                <a:cs typeface="David" panose="020E0502060401010101" pitchFamily="34" charset="-79"/>
              </a:rPr>
              <a:t>(מ. </a:t>
            </a:r>
            <a:r>
              <a:rPr lang="he-IL" sz="1400" dirty="0" err="1">
                <a:latin typeface="David" panose="020E0502060401010101" pitchFamily="34" charset="-79"/>
                <a:cs typeface="David" panose="020E0502060401010101" pitchFamily="34" charset="-79"/>
              </a:rPr>
              <a:t>המב"ל</a:t>
            </a:r>
            <a:r>
              <a:rPr lang="he-IL" sz="1400" dirty="0">
                <a:latin typeface="David" panose="020E0502060401010101" pitchFamily="34" charset="-79"/>
                <a:cs typeface="David" panose="020E0502060401010101" pitchFamily="34" charset="-79"/>
              </a:rPr>
              <a:t>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וראש התוכנית האקדמית)</a:t>
            </a:r>
            <a:endParaRPr lang="he-IL" sz="1600" dirty="0">
              <a:latin typeface="David" panose="020E0502060401010101" pitchFamily="34" charset="-79"/>
              <a:cs typeface="David" panose="020E0502060401010101" pitchFamily="34" charset="-79"/>
            </a:endParaRPr>
          </a:p>
        </p:txBody>
      </p:sp>
      <p:sp>
        <p:nvSpPr>
          <p:cNvPr id="49" name="TextBox 48"/>
          <p:cNvSpPr txBox="1"/>
          <p:nvPr/>
        </p:nvSpPr>
        <p:spPr>
          <a:xfrm>
            <a:off x="5268545" y="1703229"/>
            <a:ext cx="1391687" cy="440260"/>
          </a:xfrm>
          <a:prstGeom prst="rect">
            <a:avLst/>
          </a:prstGeom>
          <a:noFill/>
        </p:spPr>
        <p:txBody>
          <a:bodyPr wrap="square" lIns="0" tIns="0" rIns="0" bIns="0" rtlCol="1">
            <a:noAutofit/>
          </a:bodyPr>
          <a:lstStyle/>
          <a:p>
            <a:pPr algn="ctr"/>
            <a:r>
              <a:rPr lang="he-IL" sz="1400" dirty="0">
                <a:latin typeface="David" panose="020E0502060401010101" pitchFamily="34" charset="-79"/>
                <a:cs typeface="David" panose="020E0502060401010101" pitchFamily="34" charset="-79"/>
              </a:rPr>
              <a:t>מסמך סטאטוס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למדריך הצוות</a:t>
            </a:r>
            <a:endParaRPr lang="he-IL" sz="1600" dirty="0">
              <a:latin typeface="David" panose="020E0502060401010101" pitchFamily="34" charset="-79"/>
              <a:cs typeface="David" panose="020E0502060401010101" pitchFamily="34" charset="-79"/>
            </a:endParaRPr>
          </a:p>
        </p:txBody>
      </p:sp>
      <p:sp>
        <p:nvSpPr>
          <p:cNvPr id="50" name="TextBox 49"/>
          <p:cNvSpPr txBox="1"/>
          <p:nvPr/>
        </p:nvSpPr>
        <p:spPr>
          <a:xfrm>
            <a:off x="2903280" y="1724495"/>
            <a:ext cx="1319679" cy="432048"/>
          </a:xfrm>
          <a:prstGeom prst="rect">
            <a:avLst/>
          </a:prstGeom>
          <a:noFill/>
        </p:spPr>
        <p:txBody>
          <a:bodyPr wrap="square" lIns="0" tIns="0" rIns="0" bIns="0" rtlCol="1">
            <a:noAutofit/>
          </a:bodyPr>
          <a:lstStyle/>
          <a:p>
            <a:pPr algn="ctr"/>
            <a:r>
              <a:rPr lang="he-IL" sz="1400" dirty="0">
                <a:latin typeface="David" panose="020E0502060401010101" pitchFamily="34" charset="-79"/>
                <a:cs typeface="David" panose="020E0502060401010101" pitchFamily="34" charset="-79"/>
              </a:rPr>
              <a:t>הגשת עבודה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(טרום ארה"ב)</a:t>
            </a:r>
            <a:endParaRPr lang="he-IL" sz="1600" dirty="0">
              <a:latin typeface="David" panose="020E0502060401010101" pitchFamily="34" charset="-79"/>
              <a:cs typeface="David" panose="020E0502060401010101" pitchFamily="34" charset="-79"/>
            </a:endParaRPr>
          </a:p>
        </p:txBody>
      </p:sp>
      <p:sp>
        <p:nvSpPr>
          <p:cNvPr id="52" name="TextBox 51"/>
          <p:cNvSpPr txBox="1"/>
          <p:nvPr/>
        </p:nvSpPr>
        <p:spPr>
          <a:xfrm>
            <a:off x="444009" y="1724495"/>
            <a:ext cx="1391687" cy="432048"/>
          </a:xfrm>
          <a:prstGeom prst="rect">
            <a:avLst/>
          </a:prstGeom>
          <a:noFill/>
        </p:spPr>
        <p:txBody>
          <a:bodyPr wrap="square" lIns="0" tIns="0" rIns="0" bIns="0" rtlCol="1">
            <a:noAutofit/>
          </a:bodyPr>
          <a:lstStyle/>
          <a:p>
            <a:pPr algn="ctr"/>
            <a:r>
              <a:rPr lang="he-IL" sz="1400" dirty="0">
                <a:latin typeface="David" panose="020E0502060401010101" pitchFamily="34" charset="-79"/>
                <a:cs typeface="David" panose="020E0502060401010101" pitchFamily="34" charset="-79"/>
              </a:rPr>
              <a:t>כנס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עבודות שנתיות</a:t>
            </a:r>
            <a:endParaRPr lang="he-IL" sz="1600" dirty="0">
              <a:latin typeface="David" panose="020E0502060401010101" pitchFamily="34" charset="-79"/>
              <a:cs typeface="David" panose="020E0502060401010101" pitchFamily="34" charset="-79"/>
            </a:endParaRPr>
          </a:p>
        </p:txBody>
      </p:sp>
      <p:sp>
        <p:nvSpPr>
          <p:cNvPr id="53" name="TextBox 52"/>
          <p:cNvSpPr txBox="1"/>
          <p:nvPr/>
        </p:nvSpPr>
        <p:spPr>
          <a:xfrm>
            <a:off x="1649148" y="3329939"/>
            <a:ext cx="1391687" cy="576064"/>
          </a:xfrm>
          <a:prstGeom prst="rect">
            <a:avLst/>
          </a:prstGeom>
          <a:noFill/>
        </p:spPr>
        <p:txBody>
          <a:bodyPr wrap="square" lIns="0" tIns="0" rIns="0" bIns="0" rtlCol="1">
            <a:noAutofit/>
          </a:bodyPr>
          <a:lstStyle/>
          <a:p>
            <a:pPr algn="ctr"/>
            <a:r>
              <a:rPr lang="he-IL" sz="1400" dirty="0">
                <a:latin typeface="David" panose="020E0502060401010101" pitchFamily="34" charset="-79"/>
                <a:cs typeface="David" panose="020E0502060401010101" pitchFamily="34" charset="-79"/>
              </a:rPr>
              <a:t>הערכת העבודה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והחזרתה </a:t>
            </a:r>
          </a:p>
          <a:p>
            <a:pPr algn="ctr"/>
            <a:r>
              <a:rPr lang="he-IL" sz="1400" dirty="0">
                <a:latin typeface="David" panose="020E0502060401010101" pitchFamily="34" charset="-79"/>
                <a:cs typeface="David" panose="020E0502060401010101" pitchFamily="34" charset="-79"/>
              </a:rPr>
              <a:t>(אפשרות ערעור)</a:t>
            </a:r>
            <a:endParaRPr lang="he-IL" sz="1600" dirty="0">
              <a:latin typeface="David" panose="020E0502060401010101" pitchFamily="34" charset="-79"/>
              <a:cs typeface="David" panose="020E0502060401010101" pitchFamily="34" charset="-79"/>
            </a:endParaRPr>
          </a:p>
        </p:txBody>
      </p:sp>
      <p:sp>
        <p:nvSpPr>
          <p:cNvPr id="54" name="מלבן מעוגל 53"/>
          <p:cNvSpPr/>
          <p:nvPr/>
        </p:nvSpPr>
        <p:spPr>
          <a:xfrm>
            <a:off x="323528" y="4077072"/>
            <a:ext cx="8568952" cy="2664296"/>
          </a:xfrm>
          <a:prstGeom prst="roundRect">
            <a:avLst/>
          </a:prstGeom>
          <a:no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36000" rIns="36000" rtlCol="1" anchor="t"/>
          <a:lstStyle/>
          <a:p>
            <a:r>
              <a:rPr lang="he-IL" b="1" dirty="0">
                <a:solidFill>
                  <a:schemeClr val="tx1"/>
                </a:solidFill>
                <a:latin typeface="David" panose="020E0502060401010101" pitchFamily="34" charset="-79"/>
                <a:cs typeface="David" panose="020E0502060401010101" pitchFamily="34" charset="-79"/>
              </a:rPr>
              <a:t>דילמות:</a:t>
            </a:r>
          </a:p>
          <a:p>
            <a:pPr marL="265113" indent="-179388">
              <a:lnSpc>
                <a:spcPct val="150000"/>
              </a:lnSpc>
              <a:buFont typeface="Arial" panose="020B0604020202020204" pitchFamily="34" charset="0"/>
              <a:buChar char="•"/>
            </a:pPr>
            <a:r>
              <a:rPr lang="he-IL" sz="1600" b="1" dirty="0">
                <a:solidFill>
                  <a:schemeClr val="tx1"/>
                </a:solidFill>
                <a:latin typeface="David" panose="020E0502060401010101" pitchFamily="34" charset="-79"/>
                <a:cs typeface="David" panose="020E0502060401010101" pitchFamily="34" charset="-79"/>
              </a:rPr>
              <a:t>אישור נושא העבודה: </a:t>
            </a:r>
            <a:r>
              <a:rPr lang="he-IL" sz="1600" dirty="0">
                <a:solidFill>
                  <a:schemeClr val="tx1"/>
                </a:solidFill>
                <a:latin typeface="David" panose="020E0502060401010101" pitchFamily="34" charset="-79"/>
                <a:cs typeface="David" panose="020E0502060401010101" pitchFamily="34" charset="-79"/>
              </a:rPr>
              <a:t>חלופה לאישור עבודה ע"י מ. מב"ל (למניעת עיכוב) </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 </a:t>
            </a:r>
            <a:r>
              <a:rPr lang="he-IL" sz="1600" b="1" dirty="0">
                <a:solidFill>
                  <a:schemeClr val="tx1"/>
                </a:solidFill>
                <a:latin typeface="David" panose="020E0502060401010101" pitchFamily="34" charset="-79"/>
                <a:cs typeface="David" panose="020E0502060401010101" pitchFamily="34" charset="-79"/>
                <a:sym typeface="Wingdings" panose="05000000000000000000" pitchFamily="2" charset="2"/>
              </a:rPr>
              <a:t>ועדה בראשות מד"ר והסגל</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 (אזי תגיע במעלה הדרך </a:t>
            </a:r>
            <a:r>
              <a:rPr lang="he-IL" sz="1600" b="1" dirty="0">
                <a:solidFill>
                  <a:schemeClr val="tx1"/>
                </a:solidFill>
                <a:latin typeface="David" panose="020E0502060401010101" pitchFamily="34" charset="-79"/>
                <a:cs typeface="David" panose="020E0502060401010101" pitchFamily="34" charset="-79"/>
                <a:sym typeface="Wingdings" panose="05000000000000000000" pitchFamily="2" charset="2"/>
              </a:rPr>
              <a:t>לפגישת העמקה</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 בראשות מ. המב"ל)</a:t>
            </a:r>
          </a:p>
          <a:p>
            <a:pPr marL="627063" lvl="2" indent="-265113">
              <a:lnSpc>
                <a:spcPct val="150000"/>
              </a:lnSpc>
              <a:buFont typeface="Arial" panose="020B0604020202020204" pitchFamily="34" charset="0"/>
              <a:buChar char="•"/>
            </a:pPr>
            <a:r>
              <a:rPr lang="he-IL" sz="1400" dirty="0">
                <a:solidFill>
                  <a:schemeClr val="tx1"/>
                </a:solidFill>
                <a:latin typeface="David" panose="020E0502060401010101" pitchFamily="34" charset="-79"/>
                <a:cs typeface="David" panose="020E0502060401010101" pitchFamily="34" charset="-79"/>
                <a:sym typeface="Wingdings" panose="05000000000000000000" pitchFamily="2" charset="2"/>
              </a:rPr>
              <a:t>נדרש מענה ייחודי </a:t>
            </a:r>
            <a:r>
              <a:rPr lang="he-IL" sz="1400" dirty="0" err="1">
                <a:solidFill>
                  <a:schemeClr val="tx1"/>
                </a:solidFill>
                <a:latin typeface="David" panose="020E0502060401010101" pitchFamily="34" charset="-79"/>
                <a:cs typeface="David" panose="020E0502060401010101" pitchFamily="34" charset="-79"/>
                <a:sym typeface="Wingdings" panose="05000000000000000000" pitchFamily="2" charset="2"/>
              </a:rPr>
              <a:t>במ"ד</a:t>
            </a:r>
            <a:r>
              <a:rPr lang="he-IL" sz="1400" dirty="0">
                <a:solidFill>
                  <a:schemeClr val="tx1"/>
                </a:solidFill>
                <a:latin typeface="David" panose="020E0502060401010101" pitchFamily="34" charset="-79"/>
                <a:cs typeface="David" panose="020E0502060401010101" pitchFamily="34" charset="-79"/>
                <a:sym typeface="Wingdings" panose="05000000000000000000" pitchFamily="2" charset="2"/>
              </a:rPr>
              <a:t> לאור חילופי מד"ר</a:t>
            </a:r>
          </a:p>
          <a:p>
            <a:pPr marL="265113" indent="-179388">
              <a:lnSpc>
                <a:spcPct val="150000"/>
              </a:lnSpc>
              <a:buFont typeface="Arial" panose="020B0604020202020204" pitchFamily="34" charset="0"/>
              <a:buChar char="•"/>
            </a:pPr>
            <a:r>
              <a:rPr lang="he-IL" sz="1600" b="1" dirty="0">
                <a:solidFill>
                  <a:schemeClr val="tx1"/>
                </a:solidFill>
                <a:latin typeface="David" panose="020E0502060401010101" pitchFamily="34" charset="-79"/>
                <a:cs typeface="David" panose="020E0502060401010101" pitchFamily="34" charset="-79"/>
                <a:sym typeface="Wingdings" panose="05000000000000000000" pitchFamily="2" charset="2"/>
              </a:rPr>
              <a:t>מועד מתן הערכה לעבודה- </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העברת הציון למזכירות </a:t>
            </a:r>
            <a:r>
              <a:rPr lang="he-IL" sz="1600" b="1" dirty="0">
                <a:solidFill>
                  <a:schemeClr val="tx1"/>
                </a:solidFill>
                <a:latin typeface="David" panose="020E0502060401010101" pitchFamily="34" charset="-79"/>
                <a:cs typeface="David" panose="020E0502060401010101" pitchFamily="34" charset="-79"/>
                <a:sym typeface="Wingdings" panose="05000000000000000000" pitchFamily="2" charset="2"/>
              </a:rPr>
              <a:t>בעיתוי אחד </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למניעת מנופי לחץ, אפשרות לערעור על ציון</a:t>
            </a:r>
          </a:p>
          <a:p>
            <a:pPr marL="265113" indent="-179388">
              <a:lnSpc>
                <a:spcPct val="150000"/>
              </a:lnSpc>
              <a:buFont typeface="Arial" panose="020B0604020202020204" pitchFamily="34" charset="0"/>
              <a:buChar char="•"/>
            </a:pPr>
            <a:r>
              <a:rPr lang="he-IL" sz="1600" b="1" dirty="0">
                <a:solidFill>
                  <a:schemeClr val="tx1"/>
                </a:solidFill>
                <a:latin typeface="David" panose="020E0502060401010101" pitchFamily="34" charset="-79"/>
                <a:cs typeface="David" panose="020E0502060401010101" pitchFamily="34" charset="-79"/>
                <a:sym typeface="Wingdings" panose="05000000000000000000" pitchFamily="2" charset="2"/>
              </a:rPr>
              <a:t>פרסום העבודה- </a:t>
            </a:r>
            <a:r>
              <a:rPr lang="he-IL" sz="1600" dirty="0" err="1">
                <a:solidFill>
                  <a:schemeClr val="tx1"/>
                </a:solidFill>
                <a:latin typeface="David" panose="020E0502060401010101" pitchFamily="34" charset="-79"/>
                <a:cs typeface="David" panose="020E0502060401010101" pitchFamily="34" charset="-79"/>
                <a:sym typeface="Wingdings" panose="05000000000000000000" pitchFamily="2" charset="2"/>
              </a:rPr>
              <a:t>ל'הכות</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 על הברזל בעודו חם'- פרסום במהלך שנת המב"ל? משמעויות?</a:t>
            </a:r>
          </a:p>
          <a:p>
            <a:pPr marL="265113" indent="-179388">
              <a:lnSpc>
                <a:spcPct val="150000"/>
              </a:lnSpc>
              <a:buFont typeface="Arial" panose="020B0604020202020204" pitchFamily="34" charset="0"/>
              <a:buChar char="•"/>
            </a:pPr>
            <a:r>
              <a:rPr lang="he-IL" sz="1600" b="1" dirty="0">
                <a:solidFill>
                  <a:schemeClr val="tx1"/>
                </a:solidFill>
                <a:latin typeface="David" panose="020E0502060401010101" pitchFamily="34" charset="-79"/>
                <a:cs typeface="David" panose="020E0502060401010101" pitchFamily="34" charset="-79"/>
                <a:sym typeface="Wingdings" panose="05000000000000000000" pitchFamily="2" charset="2"/>
              </a:rPr>
              <a:t>פורמט כנס עבודות שנתיות מנצח</a:t>
            </a:r>
            <a:endPar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endParaRPr>
          </a:p>
          <a:p>
            <a:pPr marL="447675" indent="-266700">
              <a:buFont typeface="Arial" panose="020B0604020202020204" pitchFamily="34" charset="0"/>
              <a:buChar char="•"/>
            </a:pPr>
            <a:endParaRPr lang="he-IL" sz="1600" dirty="0">
              <a:latin typeface="David" panose="020E0502060401010101" pitchFamily="34" charset="-79"/>
              <a:cs typeface="David" panose="020E0502060401010101" pitchFamily="34" charset="-79"/>
            </a:endParaRPr>
          </a:p>
        </p:txBody>
      </p:sp>
      <p:sp>
        <p:nvSpPr>
          <p:cNvPr id="58" name="אליפסה 57"/>
          <p:cNvSpPr/>
          <p:nvPr/>
        </p:nvSpPr>
        <p:spPr>
          <a:xfrm>
            <a:off x="5035947" y="2852968"/>
            <a:ext cx="612000" cy="288000"/>
          </a:xfrm>
          <a:prstGeom prst="ellipse">
            <a:avLst/>
          </a:prstGeom>
          <a:solidFill>
            <a:srgbClr val="F86F4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lnSpc>
                <a:spcPts val="1100"/>
              </a:lnSpc>
            </a:pPr>
            <a:r>
              <a:rPr lang="he-IL" sz="1100" dirty="0">
                <a:latin typeface="David" panose="020E0502060401010101" pitchFamily="34" charset="-79"/>
                <a:cs typeface="David" panose="020E0502060401010101" pitchFamily="34" charset="-79"/>
              </a:rPr>
              <a:t>פגישות הנחיה</a:t>
            </a:r>
          </a:p>
        </p:txBody>
      </p:sp>
      <p:sp>
        <p:nvSpPr>
          <p:cNvPr id="60" name="אליפסה 59"/>
          <p:cNvSpPr/>
          <p:nvPr/>
        </p:nvSpPr>
        <p:spPr>
          <a:xfrm>
            <a:off x="3820021" y="2852936"/>
            <a:ext cx="612000" cy="288000"/>
          </a:xfrm>
          <a:prstGeom prst="ellipse">
            <a:avLst/>
          </a:prstGeom>
          <a:solidFill>
            <a:srgbClr val="F86F4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lnSpc>
                <a:spcPts val="1100"/>
              </a:lnSpc>
            </a:pPr>
            <a:r>
              <a:rPr lang="he-IL" sz="1100" dirty="0">
                <a:latin typeface="David" panose="020E0502060401010101" pitchFamily="34" charset="-79"/>
                <a:cs typeface="David" panose="020E0502060401010101" pitchFamily="34" charset="-79"/>
              </a:rPr>
              <a:t>פגישות הנחיה</a:t>
            </a:r>
          </a:p>
        </p:txBody>
      </p:sp>
      <p:sp>
        <p:nvSpPr>
          <p:cNvPr id="62" name="אליפסה 61"/>
          <p:cNvSpPr/>
          <p:nvPr/>
        </p:nvSpPr>
        <p:spPr>
          <a:xfrm>
            <a:off x="5519640" y="2442154"/>
            <a:ext cx="864000" cy="504056"/>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r>
              <a:rPr lang="he-IL" sz="1400" dirty="0">
                <a:latin typeface="David" panose="020E0502060401010101" pitchFamily="34" charset="-79"/>
                <a:cs typeface="David" panose="020E0502060401010101" pitchFamily="34" charset="-79"/>
              </a:rPr>
              <a:t>ינואר</a:t>
            </a:r>
          </a:p>
        </p:txBody>
      </p:sp>
      <p:sp>
        <p:nvSpPr>
          <p:cNvPr id="63" name="TextBox 62"/>
          <p:cNvSpPr txBox="1"/>
          <p:nvPr/>
        </p:nvSpPr>
        <p:spPr>
          <a:xfrm>
            <a:off x="4046678" y="3329939"/>
            <a:ext cx="1391687" cy="576064"/>
          </a:xfrm>
          <a:prstGeom prst="rect">
            <a:avLst/>
          </a:prstGeom>
          <a:noFill/>
        </p:spPr>
        <p:txBody>
          <a:bodyPr wrap="square" lIns="0" tIns="0" rIns="0" bIns="0" rtlCol="1">
            <a:noAutofit/>
          </a:bodyPr>
          <a:lstStyle/>
          <a:p>
            <a:pPr algn="ctr"/>
            <a:r>
              <a:rPr lang="he-IL" sz="1400" dirty="0">
                <a:latin typeface="David" panose="020E0502060401010101" pitchFamily="34" charset="-79"/>
                <a:cs typeface="David" panose="020E0502060401010101" pitchFamily="34" charset="-79"/>
              </a:rPr>
              <a:t>יום סטאטוס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עבודות שנתיות</a:t>
            </a: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86263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מבנה כנס הצגת עבודות שנתיות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73</a:t>
            </a:fld>
            <a:endParaRPr lang="he-IL" dirty="0"/>
          </a:p>
        </p:txBody>
      </p:sp>
      <p:sp>
        <p:nvSpPr>
          <p:cNvPr id="6" name="מלבן מעוגל 5"/>
          <p:cNvSpPr/>
          <p:nvPr/>
        </p:nvSpPr>
        <p:spPr>
          <a:xfrm>
            <a:off x="3923928" y="1700808"/>
            <a:ext cx="5058271" cy="5040560"/>
          </a:xfrm>
          <a:prstGeom prst="roundRect">
            <a:avLst/>
          </a:prstGeom>
          <a:no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36000" rIns="36000" rtlCol="1" anchor="ctr"/>
          <a:lstStyle/>
          <a:p>
            <a:pPr marL="85725">
              <a:lnSpc>
                <a:spcPct val="150000"/>
              </a:lnSpc>
            </a:pPr>
            <a:r>
              <a:rPr lang="he-IL" sz="1600" b="1" dirty="0">
                <a:solidFill>
                  <a:schemeClr val="tx1"/>
                </a:solidFill>
                <a:latin typeface="David" panose="020E0502060401010101" pitchFamily="34" charset="-79"/>
                <a:cs typeface="David" panose="020E0502060401010101" pitchFamily="34" charset="-79"/>
              </a:rPr>
              <a:t>עקרונות בבניית כנס עבודות- </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ניהול הלמידה ע"י החניך </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a:t>
            </a:r>
            <a:r>
              <a:rPr lang="he-IL" sz="1600" dirty="0">
                <a:solidFill>
                  <a:schemeClr val="tx1"/>
                </a:solidFill>
                <a:latin typeface="David" panose="020E0502060401010101" pitchFamily="34" charset="-79"/>
                <a:cs typeface="David" panose="020E0502060401010101" pitchFamily="34" charset="-79"/>
              </a:rPr>
              <a:t> בחירת הרצאות בהן ישתתף</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מקסימום חשיפת עבודות </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 מינ' קבוצות במקביל</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אפקטיביות למידה  מספר משובים, משך הרצאה  </a:t>
            </a:r>
            <a:r>
              <a:rPr lang="he-IL" sz="1600" dirty="0">
                <a:solidFill>
                  <a:schemeClr val="tx1"/>
                </a:solidFill>
                <a:latin typeface="David" panose="020E0502060401010101" pitchFamily="34" charset="-79"/>
                <a:cs typeface="David" panose="020E0502060401010101" pitchFamily="34" charset="-79"/>
              </a:rPr>
              <a:t> </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כבוד למציגים </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 רישום מוקדם וקביעת </a:t>
            </a:r>
            <a:r>
              <a:rPr lang="he-IL" sz="1600" dirty="0">
                <a:solidFill>
                  <a:schemeClr val="tx1"/>
                </a:solidFill>
                <a:latin typeface="David" panose="020E0502060401010101" pitchFamily="34" charset="-79"/>
                <a:cs typeface="David" panose="020E0502060401010101" pitchFamily="34" charset="-79"/>
              </a:rPr>
              <a:t>מכסות מינ'</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הוקרת המצטיינים </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 </a:t>
            </a:r>
            <a:r>
              <a:rPr lang="he-IL" sz="1600" dirty="0">
                <a:solidFill>
                  <a:schemeClr val="tx1"/>
                </a:solidFill>
                <a:latin typeface="David" panose="020E0502060401010101" pitchFamily="34" charset="-79"/>
                <a:cs typeface="David" panose="020E0502060401010101" pitchFamily="34" charset="-79"/>
              </a:rPr>
              <a:t>הצגה עבודות נבחרות במליאה</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עמידה בעקרונות הסיווג </a:t>
            </a: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 קיום קבוצה סגורה</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sym typeface="Wingdings" panose="05000000000000000000" pitchFamily="2" charset="2"/>
              </a:rPr>
              <a:t>תרגום בחלק מהמושבים </a:t>
            </a:r>
            <a:endParaRPr lang="he-IL" sz="1600" dirty="0">
              <a:solidFill>
                <a:schemeClr val="tx1"/>
              </a:solidFill>
              <a:latin typeface="David" panose="020E0502060401010101" pitchFamily="34" charset="-79"/>
              <a:cs typeface="David" panose="020E0502060401010101" pitchFamily="34" charset="-79"/>
            </a:endParaRPr>
          </a:p>
          <a:p>
            <a:pPr marL="85725">
              <a:lnSpc>
                <a:spcPct val="150000"/>
              </a:lnSpc>
            </a:pPr>
            <a:r>
              <a:rPr lang="he-IL" sz="1600" b="1" dirty="0">
                <a:solidFill>
                  <a:schemeClr val="tx1"/>
                </a:solidFill>
                <a:latin typeface="David" panose="020E0502060401010101" pitchFamily="34" charset="-79"/>
                <a:cs typeface="David" panose="020E0502060401010101" pitchFamily="34" charset="-79"/>
              </a:rPr>
              <a:t>פרמטרים בניהול זמן הכנס-</a:t>
            </a:r>
            <a:endParaRPr lang="he-IL" sz="1600" dirty="0">
              <a:solidFill>
                <a:schemeClr val="tx1"/>
              </a:solidFill>
              <a:latin typeface="David" panose="020E0502060401010101" pitchFamily="34" charset="-79"/>
              <a:cs typeface="David" panose="020E0502060401010101" pitchFamily="34" charset="-79"/>
            </a:endParaRPr>
          </a:p>
          <a:p>
            <a:pPr marL="265113" lvl="1"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משך הצגה (</a:t>
            </a:r>
            <a:r>
              <a:rPr lang="en-US" sz="1600" dirty="0">
                <a:solidFill>
                  <a:schemeClr val="tx1"/>
                </a:solidFill>
                <a:latin typeface="David" panose="020E0502060401010101" pitchFamily="34" charset="-79"/>
                <a:cs typeface="David" panose="020E0502060401010101" pitchFamily="34" charset="-79"/>
              </a:rPr>
              <a:t>TED?</a:t>
            </a:r>
            <a:r>
              <a:rPr lang="he-IL" sz="1600" dirty="0">
                <a:solidFill>
                  <a:schemeClr val="tx1"/>
                </a:solidFill>
                <a:latin typeface="David" panose="020E0502060401010101" pitchFamily="34" charset="-79"/>
                <a:cs typeface="David" panose="020E0502060401010101" pitchFamily="34" charset="-79"/>
              </a:rPr>
              <a:t>  12-30 דק')</a:t>
            </a:r>
          </a:p>
          <a:p>
            <a:pPr marL="265113" lvl="1"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מס' ימי הצגה (1-3)</a:t>
            </a:r>
          </a:p>
          <a:p>
            <a:pPr marL="265113" lvl="1"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כמות מליאות ומושבים ביום?</a:t>
            </a:r>
          </a:p>
          <a:p>
            <a:pPr marL="265113" lvl="1"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כמות קבוצות במקביל (3-6)</a:t>
            </a:r>
          </a:p>
          <a:p>
            <a:pPr marL="180975"/>
            <a:endParaRPr lang="he-IL" sz="1600" dirty="0">
              <a:latin typeface="David" panose="020E0502060401010101" pitchFamily="34" charset="-79"/>
              <a:cs typeface="David" panose="020E0502060401010101" pitchFamily="34" charset="-79"/>
            </a:endParaRPr>
          </a:p>
        </p:txBody>
      </p:sp>
      <p:sp>
        <p:nvSpPr>
          <p:cNvPr id="3" name="מלבן מעוגל 2"/>
          <p:cNvSpPr/>
          <p:nvPr/>
        </p:nvSpPr>
        <p:spPr>
          <a:xfrm>
            <a:off x="1187624" y="1711441"/>
            <a:ext cx="2317805" cy="432048"/>
          </a:xfrm>
          <a:prstGeom prst="round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מליאה פותחת*3</a:t>
            </a:r>
          </a:p>
        </p:txBody>
      </p:sp>
      <p:sp>
        <p:nvSpPr>
          <p:cNvPr id="8" name="מלבן מעוגל 7"/>
          <p:cNvSpPr/>
          <p:nvPr/>
        </p:nvSpPr>
        <p:spPr>
          <a:xfrm>
            <a:off x="2785349" y="2287505"/>
            <a:ext cx="728464" cy="432048"/>
          </a:xfrm>
          <a:prstGeom prst="roundRect">
            <a:avLst/>
          </a:prstGeom>
          <a:ln>
            <a:solidFill>
              <a:srgbClr val="F86F4A"/>
            </a:solidFill>
          </a:ln>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1</a:t>
            </a:r>
          </a:p>
        </p:txBody>
      </p:sp>
      <p:sp>
        <p:nvSpPr>
          <p:cNvPr id="9" name="מלבן מעוגל 8"/>
          <p:cNvSpPr/>
          <p:nvPr/>
        </p:nvSpPr>
        <p:spPr>
          <a:xfrm>
            <a:off x="1993261" y="2287505"/>
            <a:ext cx="728464" cy="4320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2</a:t>
            </a:r>
          </a:p>
        </p:txBody>
      </p:sp>
      <p:sp>
        <p:nvSpPr>
          <p:cNvPr id="10" name="מלבן מעוגל 9"/>
          <p:cNvSpPr/>
          <p:nvPr/>
        </p:nvSpPr>
        <p:spPr>
          <a:xfrm>
            <a:off x="1192789" y="2287505"/>
            <a:ext cx="728464" cy="4320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3</a:t>
            </a:r>
          </a:p>
        </p:txBody>
      </p:sp>
      <p:sp>
        <p:nvSpPr>
          <p:cNvPr id="11" name="מלבן מעוגל 10"/>
          <p:cNvSpPr/>
          <p:nvPr/>
        </p:nvSpPr>
        <p:spPr>
          <a:xfrm>
            <a:off x="1201173" y="4047596"/>
            <a:ext cx="2317805" cy="432048"/>
          </a:xfrm>
          <a:prstGeom prst="round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מליאה סוגרת*3</a:t>
            </a:r>
          </a:p>
        </p:txBody>
      </p:sp>
      <p:sp>
        <p:nvSpPr>
          <p:cNvPr id="12" name="מלבן מעוגל 11"/>
          <p:cNvSpPr/>
          <p:nvPr/>
        </p:nvSpPr>
        <p:spPr>
          <a:xfrm>
            <a:off x="2793733" y="4623660"/>
            <a:ext cx="728464" cy="432048"/>
          </a:xfrm>
          <a:prstGeom prst="roundRect">
            <a:avLst/>
          </a:prstGeom>
          <a:ln>
            <a:solidFill>
              <a:srgbClr val="F86F4A"/>
            </a:solidFill>
          </a:ln>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1</a:t>
            </a:r>
          </a:p>
        </p:txBody>
      </p:sp>
      <p:sp>
        <p:nvSpPr>
          <p:cNvPr id="13" name="מלבן מעוגל 12"/>
          <p:cNvSpPr/>
          <p:nvPr/>
        </p:nvSpPr>
        <p:spPr>
          <a:xfrm>
            <a:off x="2001645" y="4623660"/>
            <a:ext cx="728464" cy="4320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2</a:t>
            </a:r>
          </a:p>
        </p:txBody>
      </p:sp>
      <p:sp>
        <p:nvSpPr>
          <p:cNvPr id="14" name="מלבן מעוגל 13"/>
          <p:cNvSpPr/>
          <p:nvPr/>
        </p:nvSpPr>
        <p:spPr>
          <a:xfrm>
            <a:off x="1201173" y="4623660"/>
            <a:ext cx="728464" cy="4320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3</a:t>
            </a:r>
          </a:p>
        </p:txBody>
      </p:sp>
      <p:sp>
        <p:nvSpPr>
          <p:cNvPr id="15" name="מלבן מעוגל 14"/>
          <p:cNvSpPr/>
          <p:nvPr/>
        </p:nvSpPr>
        <p:spPr>
          <a:xfrm>
            <a:off x="1201173" y="5499387"/>
            <a:ext cx="2317805" cy="432048"/>
          </a:xfrm>
          <a:prstGeom prst="round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מסווגת</a:t>
            </a:r>
          </a:p>
        </p:txBody>
      </p:sp>
      <p:sp>
        <p:nvSpPr>
          <p:cNvPr id="7" name="TextBox 6"/>
          <p:cNvSpPr txBox="1"/>
          <p:nvPr/>
        </p:nvSpPr>
        <p:spPr>
          <a:xfrm>
            <a:off x="192567" y="1700808"/>
            <a:ext cx="792088" cy="503590"/>
          </a:xfrm>
          <a:prstGeom prst="rect">
            <a:avLst/>
          </a:prstGeom>
          <a:noFill/>
        </p:spPr>
        <p:txBody>
          <a:bodyPr wrap="square" lIns="36000" tIns="36000" rIns="36000" bIns="36000" rtlCol="1">
            <a:spAutoFit/>
          </a:bodyPr>
          <a:lstStyle/>
          <a:p>
            <a:pPr algn="ctr"/>
            <a:r>
              <a:rPr lang="he-IL" sz="1400" dirty="0">
                <a:latin typeface="David" panose="020E0502060401010101" pitchFamily="34" charset="-79"/>
                <a:cs typeface="David" panose="020E0502060401010101" pitchFamily="34" charset="-79"/>
              </a:rPr>
              <a:t>1 ש'</a:t>
            </a:r>
          </a:p>
          <a:p>
            <a:pPr algn="ctr"/>
            <a:r>
              <a:rPr lang="he-IL" sz="1400" dirty="0">
                <a:latin typeface="David" panose="020E0502060401010101" pitchFamily="34" charset="-79"/>
                <a:cs typeface="David" panose="020E0502060401010101" pitchFamily="34" charset="-79"/>
              </a:rPr>
              <a:t>3 מציגים</a:t>
            </a:r>
          </a:p>
        </p:txBody>
      </p:sp>
      <p:sp>
        <p:nvSpPr>
          <p:cNvPr id="17" name="TextBox 16"/>
          <p:cNvSpPr txBox="1"/>
          <p:nvPr/>
        </p:nvSpPr>
        <p:spPr>
          <a:xfrm>
            <a:off x="190145" y="2245439"/>
            <a:ext cx="792088" cy="503590"/>
          </a:xfrm>
          <a:prstGeom prst="rect">
            <a:avLst/>
          </a:prstGeom>
          <a:noFill/>
        </p:spPr>
        <p:txBody>
          <a:bodyPr wrap="square" lIns="36000" tIns="36000" rIns="36000" bIns="36000" rtlCol="1">
            <a:spAutoFit/>
          </a:bodyPr>
          <a:lstStyle/>
          <a:p>
            <a:pPr algn="ctr"/>
            <a:r>
              <a:rPr lang="he-IL" sz="1400" dirty="0">
                <a:latin typeface="David" panose="020E0502060401010101" pitchFamily="34" charset="-79"/>
                <a:cs typeface="David" panose="020E0502060401010101" pitchFamily="34" charset="-79"/>
              </a:rPr>
              <a:t>1 ש'</a:t>
            </a:r>
          </a:p>
          <a:p>
            <a:pPr algn="ctr"/>
            <a:r>
              <a:rPr lang="he-IL" sz="1400" dirty="0">
                <a:latin typeface="David" panose="020E0502060401010101" pitchFamily="34" charset="-79"/>
                <a:cs typeface="David" panose="020E0502060401010101" pitchFamily="34" charset="-79"/>
              </a:rPr>
              <a:t>9 מציגים</a:t>
            </a:r>
          </a:p>
        </p:txBody>
      </p:sp>
      <p:sp>
        <p:nvSpPr>
          <p:cNvPr id="18" name="TextBox 17"/>
          <p:cNvSpPr txBox="1"/>
          <p:nvPr/>
        </p:nvSpPr>
        <p:spPr>
          <a:xfrm>
            <a:off x="192567" y="4047596"/>
            <a:ext cx="792088" cy="503590"/>
          </a:xfrm>
          <a:prstGeom prst="rect">
            <a:avLst/>
          </a:prstGeom>
          <a:noFill/>
        </p:spPr>
        <p:txBody>
          <a:bodyPr wrap="square" lIns="36000" tIns="36000" rIns="36000" bIns="36000" rtlCol="1">
            <a:spAutoFit/>
          </a:bodyPr>
          <a:lstStyle/>
          <a:p>
            <a:pPr algn="ctr"/>
            <a:r>
              <a:rPr lang="he-IL" sz="1400" dirty="0">
                <a:latin typeface="David" panose="020E0502060401010101" pitchFamily="34" charset="-79"/>
                <a:cs typeface="David" panose="020E0502060401010101" pitchFamily="34" charset="-79"/>
              </a:rPr>
              <a:t>1 ש'</a:t>
            </a:r>
          </a:p>
          <a:p>
            <a:pPr algn="ctr"/>
            <a:r>
              <a:rPr lang="he-IL" sz="1400" dirty="0">
                <a:latin typeface="David" panose="020E0502060401010101" pitchFamily="34" charset="-79"/>
                <a:cs typeface="David" panose="020E0502060401010101" pitchFamily="34" charset="-79"/>
              </a:rPr>
              <a:t>3 מציגים</a:t>
            </a:r>
          </a:p>
        </p:txBody>
      </p:sp>
      <p:sp>
        <p:nvSpPr>
          <p:cNvPr id="19" name="TextBox 18"/>
          <p:cNvSpPr txBox="1"/>
          <p:nvPr/>
        </p:nvSpPr>
        <p:spPr>
          <a:xfrm>
            <a:off x="190145" y="4592227"/>
            <a:ext cx="792088" cy="503590"/>
          </a:xfrm>
          <a:prstGeom prst="rect">
            <a:avLst/>
          </a:prstGeom>
          <a:noFill/>
        </p:spPr>
        <p:txBody>
          <a:bodyPr wrap="square" lIns="36000" tIns="36000" rIns="36000" bIns="36000" rtlCol="1">
            <a:spAutoFit/>
          </a:bodyPr>
          <a:lstStyle/>
          <a:p>
            <a:pPr algn="ctr"/>
            <a:r>
              <a:rPr lang="he-IL" sz="1400" dirty="0">
                <a:latin typeface="David" panose="020E0502060401010101" pitchFamily="34" charset="-79"/>
                <a:cs typeface="David" panose="020E0502060401010101" pitchFamily="34" charset="-79"/>
              </a:rPr>
              <a:t>1 ש'</a:t>
            </a:r>
          </a:p>
          <a:p>
            <a:pPr algn="ctr"/>
            <a:r>
              <a:rPr lang="he-IL" sz="1400" dirty="0">
                <a:latin typeface="David" panose="020E0502060401010101" pitchFamily="34" charset="-79"/>
                <a:cs typeface="David" panose="020E0502060401010101" pitchFamily="34" charset="-79"/>
              </a:rPr>
              <a:t>9 מציגים</a:t>
            </a:r>
          </a:p>
        </p:txBody>
      </p:sp>
      <p:sp>
        <p:nvSpPr>
          <p:cNvPr id="20" name="מלבן מעוגל 19"/>
          <p:cNvSpPr/>
          <p:nvPr/>
        </p:nvSpPr>
        <p:spPr>
          <a:xfrm>
            <a:off x="2774716" y="3188821"/>
            <a:ext cx="728464" cy="432048"/>
          </a:xfrm>
          <a:prstGeom prst="roundRect">
            <a:avLst/>
          </a:prstGeom>
          <a:ln>
            <a:solidFill>
              <a:srgbClr val="F86F4A"/>
            </a:solidFill>
          </a:ln>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1</a:t>
            </a:r>
            <a:endParaRPr lang="he-IL" sz="1200" baseline="30000" dirty="0">
              <a:latin typeface="David" panose="020E0502060401010101" pitchFamily="34" charset="-79"/>
              <a:cs typeface="David" panose="020E0502060401010101" pitchFamily="34" charset="-79"/>
            </a:endParaRPr>
          </a:p>
        </p:txBody>
      </p:sp>
      <p:sp>
        <p:nvSpPr>
          <p:cNvPr id="21" name="מלבן מעוגל 20"/>
          <p:cNvSpPr/>
          <p:nvPr/>
        </p:nvSpPr>
        <p:spPr>
          <a:xfrm>
            <a:off x="1982628" y="3188821"/>
            <a:ext cx="728464" cy="4320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2</a:t>
            </a:r>
          </a:p>
        </p:txBody>
      </p:sp>
      <p:sp>
        <p:nvSpPr>
          <p:cNvPr id="22" name="מלבן מעוגל 21"/>
          <p:cNvSpPr/>
          <p:nvPr/>
        </p:nvSpPr>
        <p:spPr>
          <a:xfrm>
            <a:off x="1182156" y="3188821"/>
            <a:ext cx="728464" cy="4320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קב' 3</a:t>
            </a:r>
          </a:p>
        </p:txBody>
      </p:sp>
      <p:sp>
        <p:nvSpPr>
          <p:cNvPr id="23" name="TextBox 22"/>
          <p:cNvSpPr txBox="1"/>
          <p:nvPr/>
        </p:nvSpPr>
        <p:spPr>
          <a:xfrm>
            <a:off x="179512" y="3146755"/>
            <a:ext cx="792088" cy="503590"/>
          </a:xfrm>
          <a:prstGeom prst="rect">
            <a:avLst/>
          </a:prstGeom>
          <a:noFill/>
        </p:spPr>
        <p:txBody>
          <a:bodyPr wrap="square" lIns="36000" tIns="36000" rIns="36000" bIns="36000" rtlCol="1">
            <a:spAutoFit/>
          </a:bodyPr>
          <a:lstStyle/>
          <a:p>
            <a:pPr algn="ctr"/>
            <a:r>
              <a:rPr lang="he-IL" sz="1400" dirty="0">
                <a:latin typeface="David" panose="020E0502060401010101" pitchFamily="34" charset="-79"/>
                <a:cs typeface="David" panose="020E0502060401010101" pitchFamily="34" charset="-79"/>
              </a:rPr>
              <a:t>1 ש'</a:t>
            </a:r>
          </a:p>
          <a:p>
            <a:pPr algn="ctr"/>
            <a:r>
              <a:rPr lang="he-IL" sz="1400" dirty="0">
                <a:latin typeface="David" panose="020E0502060401010101" pitchFamily="34" charset="-79"/>
                <a:cs typeface="David" panose="020E0502060401010101" pitchFamily="34" charset="-79"/>
              </a:rPr>
              <a:t>9 מציגים</a:t>
            </a:r>
          </a:p>
        </p:txBody>
      </p:sp>
      <p:sp>
        <p:nvSpPr>
          <p:cNvPr id="24" name="TextBox 23"/>
          <p:cNvSpPr txBox="1"/>
          <p:nvPr/>
        </p:nvSpPr>
        <p:spPr>
          <a:xfrm>
            <a:off x="190145" y="5467954"/>
            <a:ext cx="792088" cy="503590"/>
          </a:xfrm>
          <a:prstGeom prst="rect">
            <a:avLst/>
          </a:prstGeom>
          <a:noFill/>
        </p:spPr>
        <p:txBody>
          <a:bodyPr wrap="square" lIns="36000" tIns="36000" rIns="36000" bIns="36000" rtlCol="1">
            <a:spAutoFit/>
          </a:bodyPr>
          <a:lstStyle/>
          <a:p>
            <a:pPr algn="ctr"/>
            <a:r>
              <a:rPr lang="he-IL" sz="1400" dirty="0">
                <a:latin typeface="David" panose="020E0502060401010101" pitchFamily="34" charset="-79"/>
                <a:cs typeface="David" panose="020E0502060401010101" pitchFamily="34" charset="-79"/>
              </a:rPr>
              <a:t>1 ש'</a:t>
            </a:r>
          </a:p>
          <a:p>
            <a:pPr algn="ctr"/>
            <a:r>
              <a:rPr lang="he-IL" sz="1400" dirty="0">
                <a:latin typeface="David" panose="020E0502060401010101" pitchFamily="34" charset="-79"/>
                <a:cs typeface="David" panose="020E0502060401010101" pitchFamily="34" charset="-79"/>
              </a:rPr>
              <a:t>3 מציגים</a:t>
            </a:r>
          </a:p>
        </p:txBody>
      </p:sp>
      <p:sp>
        <p:nvSpPr>
          <p:cNvPr id="25" name="TextBox 24"/>
          <p:cNvSpPr txBox="1"/>
          <p:nvPr/>
        </p:nvSpPr>
        <p:spPr>
          <a:xfrm>
            <a:off x="190145" y="6075917"/>
            <a:ext cx="792088" cy="503590"/>
          </a:xfrm>
          <a:prstGeom prst="rect">
            <a:avLst/>
          </a:prstGeom>
          <a:noFill/>
        </p:spPr>
        <p:txBody>
          <a:bodyPr wrap="square" lIns="36000" tIns="36000" rIns="36000" bIns="36000" rtlCol="1">
            <a:spAutoFit/>
          </a:bodyPr>
          <a:lstStyle/>
          <a:p>
            <a:pPr algn="ctr"/>
            <a:r>
              <a:rPr lang="he-IL" sz="1400" b="1" dirty="0">
                <a:latin typeface="David" panose="020E0502060401010101" pitchFamily="34" charset="-79"/>
                <a:cs typeface="David" panose="020E0502060401010101" pitchFamily="34" charset="-79"/>
              </a:rPr>
              <a:t>6 ש' (נטו)</a:t>
            </a:r>
          </a:p>
          <a:p>
            <a:pPr algn="ctr"/>
            <a:r>
              <a:rPr lang="he-IL" sz="1400" b="1" dirty="0">
                <a:latin typeface="David" panose="020E0502060401010101" pitchFamily="34" charset="-79"/>
                <a:cs typeface="David" panose="020E0502060401010101" pitchFamily="34" charset="-79"/>
              </a:rPr>
              <a:t>36 מציגים</a:t>
            </a:r>
          </a:p>
        </p:txBody>
      </p:sp>
      <p:cxnSp>
        <p:nvCxnSpPr>
          <p:cNvPr id="26" name="מחבר ישר 25"/>
          <p:cNvCxnSpPr/>
          <p:nvPr/>
        </p:nvCxnSpPr>
        <p:spPr>
          <a:xfrm>
            <a:off x="190145" y="6054651"/>
            <a:ext cx="781455" cy="0"/>
          </a:xfrm>
          <a:prstGeom prst="line">
            <a:avLst/>
          </a:prstGeom>
          <a:ln w="28575"/>
        </p:spPr>
        <p:style>
          <a:lnRef idx="1">
            <a:schemeClr val="dk1"/>
          </a:lnRef>
          <a:fillRef idx="0">
            <a:schemeClr val="dk1"/>
          </a:fillRef>
          <a:effectRef idx="0">
            <a:schemeClr val="dk1"/>
          </a:effectRef>
          <a:fontRef idx="minor">
            <a:schemeClr val="tx1"/>
          </a:fontRef>
        </p:style>
      </p:cxnSp>
      <p:sp>
        <p:nvSpPr>
          <p:cNvPr id="27" name="סוגר מסולסל ימני 26"/>
          <p:cNvSpPr/>
          <p:nvPr/>
        </p:nvSpPr>
        <p:spPr>
          <a:xfrm rot="5400000">
            <a:off x="2216287" y="2083857"/>
            <a:ext cx="232563" cy="1572361"/>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8" name="TextBox 27"/>
          <p:cNvSpPr txBox="1"/>
          <p:nvPr/>
        </p:nvSpPr>
        <p:spPr>
          <a:xfrm>
            <a:off x="1886438" y="2939812"/>
            <a:ext cx="864096" cy="246221"/>
          </a:xfrm>
          <a:prstGeom prst="rect">
            <a:avLst/>
          </a:prstGeom>
          <a:noFill/>
          <a:ln>
            <a:noFill/>
          </a:ln>
        </p:spPr>
        <p:txBody>
          <a:bodyPr wrap="square" lIns="0" tIns="0" rIns="0" bIns="0" rtlCol="1">
            <a:spAutoFit/>
          </a:bodyPr>
          <a:lstStyle/>
          <a:p>
            <a:pPr algn="ctr"/>
            <a:r>
              <a:rPr lang="he-IL" sz="1600" b="1" dirty="0">
                <a:solidFill>
                  <a:schemeClr val="tx2"/>
                </a:solidFill>
                <a:latin typeface="David" panose="020E0502060401010101" pitchFamily="34" charset="-79"/>
                <a:cs typeface="David" panose="020E0502060401010101" pitchFamily="34" charset="-79"/>
              </a:rPr>
              <a:t>מושב 1</a:t>
            </a:r>
          </a:p>
        </p:txBody>
      </p:sp>
      <p:sp>
        <p:nvSpPr>
          <p:cNvPr id="30" name="סוגר מסולסל ימני 29"/>
          <p:cNvSpPr/>
          <p:nvPr/>
        </p:nvSpPr>
        <p:spPr>
          <a:xfrm rot="5400000">
            <a:off x="2217563" y="2974896"/>
            <a:ext cx="232563" cy="1572361"/>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1" name="TextBox 30"/>
          <p:cNvSpPr txBox="1"/>
          <p:nvPr/>
        </p:nvSpPr>
        <p:spPr>
          <a:xfrm>
            <a:off x="1887714" y="3830851"/>
            <a:ext cx="864096" cy="246221"/>
          </a:xfrm>
          <a:prstGeom prst="rect">
            <a:avLst/>
          </a:prstGeom>
          <a:noFill/>
        </p:spPr>
        <p:txBody>
          <a:bodyPr wrap="square" lIns="0" tIns="0" rIns="0" bIns="0" rtlCol="1">
            <a:spAutoFit/>
          </a:bodyPr>
          <a:lstStyle/>
          <a:p>
            <a:pPr algn="ctr"/>
            <a:r>
              <a:rPr lang="he-IL" sz="1600" b="1" dirty="0">
                <a:solidFill>
                  <a:schemeClr val="tx2"/>
                </a:solidFill>
                <a:latin typeface="David" panose="020E0502060401010101" pitchFamily="34" charset="-79"/>
                <a:cs typeface="David" panose="020E0502060401010101" pitchFamily="34" charset="-79"/>
              </a:rPr>
              <a:t>מושב 2</a:t>
            </a:r>
          </a:p>
        </p:txBody>
      </p:sp>
      <p:sp>
        <p:nvSpPr>
          <p:cNvPr id="34" name="סוגר מסולסל ימני 33"/>
          <p:cNvSpPr/>
          <p:nvPr/>
        </p:nvSpPr>
        <p:spPr>
          <a:xfrm rot="5400000">
            <a:off x="2217563" y="4418943"/>
            <a:ext cx="232563" cy="1572361"/>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5" name="TextBox 34"/>
          <p:cNvSpPr txBox="1"/>
          <p:nvPr/>
        </p:nvSpPr>
        <p:spPr>
          <a:xfrm>
            <a:off x="1887714" y="5274898"/>
            <a:ext cx="864096" cy="246221"/>
          </a:xfrm>
          <a:prstGeom prst="rect">
            <a:avLst/>
          </a:prstGeom>
          <a:noFill/>
        </p:spPr>
        <p:txBody>
          <a:bodyPr wrap="square" lIns="0" tIns="0" rIns="0" bIns="0" rtlCol="1">
            <a:spAutoFit/>
          </a:bodyPr>
          <a:lstStyle/>
          <a:p>
            <a:pPr algn="ctr"/>
            <a:r>
              <a:rPr lang="he-IL" sz="1600" b="1" dirty="0">
                <a:solidFill>
                  <a:schemeClr val="tx2"/>
                </a:solidFill>
                <a:latin typeface="David" panose="020E0502060401010101" pitchFamily="34" charset="-79"/>
                <a:cs typeface="David" panose="020E0502060401010101" pitchFamily="34" charset="-79"/>
              </a:rPr>
              <a:t>מושב 3</a:t>
            </a:r>
          </a:p>
        </p:txBody>
      </p:sp>
      <p:sp>
        <p:nvSpPr>
          <p:cNvPr id="32" name="TextBox 31"/>
          <p:cNvSpPr txBox="1"/>
          <p:nvPr/>
        </p:nvSpPr>
        <p:spPr>
          <a:xfrm>
            <a:off x="1331640" y="6299333"/>
            <a:ext cx="2166375" cy="442035"/>
          </a:xfrm>
          <a:prstGeom prst="rect">
            <a:avLst/>
          </a:prstGeom>
          <a:noFill/>
          <a:ln w="28575">
            <a:solidFill>
              <a:srgbClr val="F86F4A"/>
            </a:solidFill>
          </a:ln>
        </p:spPr>
        <p:txBody>
          <a:bodyPr wrap="square" lIns="36000" tIns="36000" rIns="36000" bIns="36000" rtlCol="1">
            <a:spAutoFit/>
          </a:bodyPr>
          <a:lstStyle/>
          <a:p>
            <a:r>
              <a:rPr lang="he-IL" sz="1200" b="1" dirty="0">
                <a:latin typeface="David" panose="020E0502060401010101" pitchFamily="34" charset="-79"/>
                <a:cs typeface="David" panose="020E0502060401010101" pitchFamily="34" charset="-79"/>
              </a:rPr>
              <a:t>קבוצה 1- </a:t>
            </a:r>
            <a:r>
              <a:rPr lang="he-IL" sz="1200" dirty="0">
                <a:latin typeface="David" panose="020E0502060401010101" pitchFamily="34" charset="-79"/>
                <a:cs typeface="David" panose="020E0502060401010101" pitchFamily="34" charset="-79"/>
              </a:rPr>
              <a:t>יערך באולם </a:t>
            </a:r>
            <a:r>
              <a:rPr lang="he-IL" sz="1200" u="sng" dirty="0">
                <a:latin typeface="David" panose="020E0502060401010101" pitchFamily="34" charset="-79"/>
                <a:cs typeface="David" panose="020E0502060401010101" pitchFamily="34" charset="-79"/>
              </a:rPr>
              <a:t>עם תרגום </a:t>
            </a:r>
            <a:br>
              <a:rPr lang="en-US" sz="1200" u="sng" dirty="0">
                <a:latin typeface="David" panose="020E0502060401010101" pitchFamily="34" charset="-79"/>
                <a:cs typeface="David" panose="020E0502060401010101" pitchFamily="34" charset="-79"/>
              </a:rPr>
            </a:br>
            <a:r>
              <a:rPr lang="he-IL" sz="1200" dirty="0">
                <a:latin typeface="David" panose="020E0502060401010101" pitchFamily="34" charset="-79"/>
                <a:cs typeface="David" panose="020E0502060401010101" pitchFamily="34" charset="-79"/>
              </a:rPr>
              <a:t>ואפשרות לזימון משתתפים חיצוניים</a:t>
            </a:r>
          </a:p>
        </p:txBody>
      </p:sp>
    </p:spTree>
    <p:extLst>
      <p:ext uri="{BB962C8B-B14F-4D97-AF65-F5344CB8AC3E}">
        <p14:creationId xmlns:p14="http://schemas.microsoft.com/office/powerpoint/2010/main" val="35718994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עבודה שנתית- סוגים</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74</a:t>
            </a:fld>
            <a:endParaRPr lang="he-IL" dirty="0"/>
          </a:p>
        </p:txBody>
      </p:sp>
      <p:graphicFrame>
        <p:nvGraphicFramePr>
          <p:cNvPr id="11" name="דיאגרמה 10"/>
          <p:cNvGraphicFramePr/>
          <p:nvPr>
            <p:extLst>
              <p:ext uri="{D42A27DB-BD31-4B8C-83A1-F6EECF244321}">
                <p14:modId xmlns:p14="http://schemas.microsoft.com/office/powerpoint/2010/main" val="4120697480"/>
              </p:ext>
            </p:extLst>
          </p:nvPr>
        </p:nvGraphicFramePr>
        <p:xfrm>
          <a:off x="251521" y="1412776"/>
          <a:ext cx="8568952"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7668344" y="1916832"/>
            <a:ext cx="1080120" cy="584775"/>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עבודה אקדמית</a:t>
            </a:r>
          </a:p>
        </p:txBody>
      </p:sp>
      <p:sp>
        <p:nvSpPr>
          <p:cNvPr id="14" name="TextBox 13"/>
          <p:cNvSpPr txBox="1"/>
          <p:nvPr/>
        </p:nvSpPr>
        <p:spPr>
          <a:xfrm>
            <a:off x="7174921" y="3151601"/>
            <a:ext cx="1080120" cy="584775"/>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עבודה סמינריונית</a:t>
            </a:r>
          </a:p>
        </p:txBody>
      </p:sp>
      <p:sp>
        <p:nvSpPr>
          <p:cNvPr id="15" name="TextBox 14"/>
          <p:cNvSpPr txBox="1"/>
          <p:nvPr/>
        </p:nvSpPr>
        <p:spPr>
          <a:xfrm>
            <a:off x="7174921" y="4479143"/>
            <a:ext cx="1080120" cy="584775"/>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עבודת</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גמר</a:t>
            </a:r>
          </a:p>
        </p:txBody>
      </p:sp>
      <p:sp>
        <p:nvSpPr>
          <p:cNvPr id="16" name="TextBox 15"/>
          <p:cNvSpPr txBox="1"/>
          <p:nvPr/>
        </p:nvSpPr>
        <p:spPr>
          <a:xfrm>
            <a:off x="7684106" y="5734056"/>
            <a:ext cx="1080120" cy="523220"/>
          </a:xfrm>
          <a:prstGeom prst="rect">
            <a:avLst/>
          </a:prstGeom>
          <a:noFill/>
        </p:spPr>
        <p:txBody>
          <a:bodyPr wrap="square" rtlCol="1">
            <a:spAutoFit/>
          </a:bodyPr>
          <a:lstStyle/>
          <a:p>
            <a:pPr algn="ctr"/>
            <a:r>
              <a:rPr lang="he-IL" sz="1600" b="1" dirty="0">
                <a:latin typeface="David" panose="020E0502060401010101" pitchFamily="34" charset="-79"/>
                <a:cs typeface="David" panose="020E0502060401010101" pitchFamily="34" charset="-79"/>
              </a:rPr>
              <a:t>תזה </a:t>
            </a:r>
            <a:r>
              <a:rPr lang="he-IL" sz="1200" dirty="0">
                <a:latin typeface="David" panose="020E0502060401010101" pitchFamily="34" charset="-79"/>
                <a:cs typeface="David" panose="020E0502060401010101" pitchFamily="34" charset="-79"/>
              </a:rPr>
              <a:t>(דיסרטציה)</a:t>
            </a:r>
          </a:p>
        </p:txBody>
      </p:sp>
    </p:spTree>
    <p:extLst>
      <p:ext uri="{BB962C8B-B14F-4D97-AF65-F5344CB8AC3E}">
        <p14:creationId xmlns:p14="http://schemas.microsoft.com/office/powerpoint/2010/main" val="17829955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עבודה שנתית- </a:t>
            </a:r>
            <a:r>
              <a:rPr lang="he-IL" sz="3600" b="1" i="1" dirty="0">
                <a:solidFill>
                  <a:srgbClr val="00B050"/>
                </a:solidFill>
                <a:effectLst>
                  <a:outerShdw blurRad="38100" dist="38100" dir="2700000" algn="tl">
                    <a:srgbClr val="000000">
                      <a:alpha val="43137"/>
                    </a:srgbClr>
                  </a:outerShdw>
                </a:effectLst>
                <a:cs typeface="David" pitchFamily="2" charset="-79"/>
              </a:rPr>
              <a:t>גישה אחרת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75</a:t>
            </a:fld>
            <a:endParaRPr lang="he-IL" dirty="0"/>
          </a:p>
        </p:txBody>
      </p:sp>
      <p:sp>
        <p:nvSpPr>
          <p:cNvPr id="13" name="מלבן מעוגל 12"/>
          <p:cNvSpPr/>
          <p:nvPr/>
        </p:nvSpPr>
        <p:spPr>
          <a:xfrm>
            <a:off x="1280898" y="2204864"/>
            <a:ext cx="6603470" cy="936104"/>
          </a:xfrm>
          <a:prstGeom prst="roundRect">
            <a:avLst/>
          </a:prstGeom>
          <a:noFill/>
          <a:ln>
            <a:noFill/>
          </a:ln>
        </p:spPr>
        <p:style>
          <a:lnRef idx="0">
            <a:schemeClr val="accent1"/>
          </a:lnRef>
          <a:fillRef idx="3">
            <a:schemeClr val="accent1"/>
          </a:fillRef>
          <a:effectRef idx="3">
            <a:schemeClr val="accent1"/>
          </a:effectRef>
          <a:fontRef idx="minor">
            <a:schemeClr val="lt1"/>
          </a:fontRef>
        </p:style>
        <p:txBody>
          <a:bodyPr lIns="36000" rIns="36000" rtlCol="1" anchor="ctr"/>
          <a:lstStyle/>
          <a:p>
            <a:pPr algn="ctr"/>
            <a:r>
              <a:rPr lang="he-IL" sz="2400" b="1" i="1" dirty="0">
                <a:solidFill>
                  <a:schemeClr val="tx1"/>
                </a:solidFill>
                <a:latin typeface="David" panose="020E0502060401010101" pitchFamily="34" charset="-79"/>
                <a:cs typeface="David" panose="020E0502060401010101" pitchFamily="34" charset="-79"/>
              </a:rPr>
              <a:t>"לא היה לי זמן לכתוב מכתב קצר אז כתבתי מכתב ארוך"</a:t>
            </a:r>
          </a:p>
          <a:p>
            <a:pPr algn="ctr">
              <a:lnSpc>
                <a:spcPct val="150000"/>
              </a:lnSpc>
            </a:pPr>
            <a:r>
              <a:rPr lang="he-IL" b="1" dirty="0">
                <a:solidFill>
                  <a:schemeClr val="tx1"/>
                </a:solidFill>
                <a:latin typeface="David" panose="020E0502060401010101" pitchFamily="34" charset="-79"/>
                <a:cs typeface="David" panose="020E0502060401010101" pitchFamily="34" charset="-79"/>
              </a:rPr>
              <a:t>			                                                  </a:t>
            </a:r>
            <a:r>
              <a:rPr lang="he-IL" sz="1600" dirty="0" err="1">
                <a:solidFill>
                  <a:schemeClr val="tx1"/>
                </a:solidFill>
                <a:latin typeface="David" panose="020E0502060401010101" pitchFamily="34" charset="-79"/>
                <a:cs typeface="David" panose="020E0502060401010101" pitchFamily="34" charset="-79"/>
              </a:rPr>
              <a:t>בלז</a:t>
            </a:r>
            <a:r>
              <a:rPr lang="he-IL" sz="1600" dirty="0">
                <a:solidFill>
                  <a:schemeClr val="tx1"/>
                </a:solidFill>
                <a:latin typeface="David" panose="020E0502060401010101" pitchFamily="34" charset="-79"/>
                <a:cs typeface="David" panose="020E0502060401010101" pitchFamily="34" charset="-79"/>
              </a:rPr>
              <a:t> פסקל</a:t>
            </a:r>
            <a:endParaRPr lang="he-IL" sz="1400" dirty="0">
              <a:latin typeface="David" panose="020E0502060401010101" pitchFamily="34" charset="-79"/>
              <a:cs typeface="David" panose="020E0502060401010101" pitchFamily="34" charset="-79"/>
            </a:endParaRPr>
          </a:p>
        </p:txBody>
      </p:sp>
      <p:sp>
        <p:nvSpPr>
          <p:cNvPr id="5" name="מלבן מעוגל 4"/>
          <p:cNvSpPr/>
          <p:nvPr/>
        </p:nvSpPr>
        <p:spPr>
          <a:xfrm>
            <a:off x="1331640" y="3501008"/>
            <a:ext cx="7488832" cy="576064"/>
          </a:xfrm>
          <a:prstGeom prst="roundRect">
            <a:avLst/>
          </a:prstGeom>
          <a:noFill/>
          <a:ln>
            <a:noFill/>
          </a:ln>
        </p:spPr>
        <p:style>
          <a:lnRef idx="0">
            <a:schemeClr val="accent1"/>
          </a:lnRef>
          <a:fillRef idx="3">
            <a:schemeClr val="accent1"/>
          </a:fillRef>
          <a:effectRef idx="3">
            <a:schemeClr val="accent1"/>
          </a:effectRef>
          <a:fontRef idx="minor">
            <a:schemeClr val="lt1"/>
          </a:fontRef>
        </p:style>
        <p:txBody>
          <a:bodyPr lIns="36000" rIns="36000" rtlCol="1" anchor="t"/>
          <a:lstStyle/>
          <a:p>
            <a:pPr marL="85725">
              <a:lnSpc>
                <a:spcPct val="150000"/>
              </a:lnSpc>
            </a:pPr>
            <a:r>
              <a:rPr lang="he-IL" sz="2000" b="1" dirty="0">
                <a:solidFill>
                  <a:schemeClr val="tx1"/>
                </a:solidFill>
                <a:latin typeface="David" panose="020E0502060401010101" pitchFamily="34" charset="-79"/>
                <a:cs typeface="David" panose="020E0502060401010101" pitchFamily="34" charset="-79"/>
              </a:rPr>
              <a:t>חלופות אפשרית: 2-3 ניירות עמדה קצרים </a:t>
            </a:r>
            <a:r>
              <a:rPr lang="he-IL" sz="1600" dirty="0">
                <a:solidFill>
                  <a:schemeClr val="tx1"/>
                </a:solidFill>
                <a:latin typeface="David" panose="020E0502060401010101" pitchFamily="34" charset="-79"/>
                <a:cs typeface="David" panose="020E0502060401010101" pitchFamily="34" charset="-79"/>
              </a:rPr>
              <a:t>(מקושרים)</a:t>
            </a:r>
            <a:r>
              <a:rPr lang="en-US" sz="2000" b="1" dirty="0">
                <a:solidFill>
                  <a:schemeClr val="tx1"/>
                </a:solidFill>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 פרויקט גמר</a:t>
            </a:r>
            <a:r>
              <a:rPr lang="he-IL" sz="2400" b="1" baseline="30000" dirty="0">
                <a:solidFill>
                  <a:schemeClr val="accent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2000" b="1" dirty="0">
                <a:solidFill>
                  <a:schemeClr val="tx1"/>
                </a:solidFill>
                <a:latin typeface="David" panose="020E0502060401010101" pitchFamily="34" charset="-79"/>
                <a:cs typeface="David" panose="020E0502060401010101" pitchFamily="34" charset="-79"/>
              </a:rPr>
              <a:t>:</a:t>
            </a:r>
          </a:p>
          <a:p>
            <a:pPr marL="180975"/>
            <a:endParaRPr lang="he-IL" sz="1600" dirty="0">
              <a:latin typeface="David" panose="020E0502060401010101" pitchFamily="34" charset="-79"/>
              <a:cs typeface="David" panose="020E0502060401010101" pitchFamily="34" charset="-79"/>
            </a:endParaRPr>
          </a:p>
        </p:txBody>
      </p:sp>
      <p:graphicFrame>
        <p:nvGraphicFramePr>
          <p:cNvPr id="2" name="טבלה 1"/>
          <p:cNvGraphicFramePr>
            <a:graphicFrameLocks noGrp="1"/>
          </p:cNvGraphicFramePr>
          <p:nvPr>
            <p:extLst>
              <p:ext uri="{D42A27DB-BD31-4B8C-83A1-F6EECF244321}">
                <p14:modId xmlns:p14="http://schemas.microsoft.com/office/powerpoint/2010/main" val="3792573062"/>
              </p:ext>
            </p:extLst>
          </p:nvPr>
        </p:nvGraphicFramePr>
        <p:xfrm>
          <a:off x="1043608" y="4149080"/>
          <a:ext cx="7632848" cy="2225040"/>
        </p:xfrm>
        <a:graphic>
          <a:graphicData uri="http://schemas.openxmlformats.org/drawingml/2006/table">
            <a:tbl>
              <a:tblPr rtl="1" firstRow="1" bandRow="1">
                <a:tableStyleId>{073A0DAA-6AF3-43AB-8588-CEC1D06C72B9}</a:tableStyleId>
              </a:tblPr>
              <a:tblGrid>
                <a:gridCol w="381642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70840">
                <a:tc>
                  <a:txBody>
                    <a:bodyPr/>
                    <a:lstStyle/>
                    <a:p>
                      <a:pPr algn="ctr" rtl="1"/>
                      <a:r>
                        <a:rPr lang="he-IL" dirty="0">
                          <a:latin typeface="David" panose="020E0502060401010101" pitchFamily="34" charset="-79"/>
                          <a:cs typeface="David" panose="020E0502060401010101" pitchFamily="34" charset="-79"/>
                        </a:rPr>
                        <a:t>יתרונות</a:t>
                      </a:r>
                    </a:p>
                  </a:txBody>
                  <a:tcPr/>
                </a:tc>
                <a:tc>
                  <a:txBody>
                    <a:bodyPr/>
                    <a:lstStyle/>
                    <a:p>
                      <a:pPr algn="ctr" rtl="1"/>
                      <a:r>
                        <a:rPr lang="he-IL" dirty="0">
                          <a:latin typeface="David" panose="020E0502060401010101" pitchFamily="34" charset="-79"/>
                          <a:cs typeface="David" panose="020E0502060401010101" pitchFamily="34" charset="-79"/>
                        </a:rPr>
                        <a:t>חסרונות</a:t>
                      </a:r>
                    </a:p>
                  </a:txBody>
                  <a:tcPr/>
                </a:tc>
                <a:extLst>
                  <a:ext uri="{0D108BD9-81ED-4DB2-BD59-A6C34878D82A}">
                    <a16:rowId xmlns:a16="http://schemas.microsoft.com/office/drawing/2014/main" val="10000"/>
                  </a:ext>
                </a:extLst>
              </a:tr>
              <a:tr h="370840">
                <a:tc>
                  <a:txBody>
                    <a:bodyPr/>
                    <a:lstStyle/>
                    <a:p>
                      <a:pPr algn="just" rtl="1"/>
                      <a:r>
                        <a:rPr lang="he-IL" sz="1600" dirty="0">
                          <a:latin typeface="David" panose="020E0502060401010101" pitchFamily="34" charset="-79"/>
                          <a:cs typeface="David" panose="020E0502060401010101" pitchFamily="34" charset="-79"/>
                        </a:rPr>
                        <a:t>קרבה ל'עולם</a:t>
                      </a:r>
                      <a:r>
                        <a:rPr lang="he-IL" sz="1600" baseline="0" dirty="0">
                          <a:latin typeface="David" panose="020E0502060401010101" pitchFamily="34" charset="-79"/>
                          <a:cs typeface="David" panose="020E0502060401010101" pitchFamily="34" charset="-79"/>
                        </a:rPr>
                        <a:t> </a:t>
                      </a:r>
                      <a:r>
                        <a:rPr lang="he-IL" sz="1600" baseline="0" dirty="0" err="1">
                          <a:latin typeface="David" panose="020E0502060401010101" pitchFamily="34" charset="-79"/>
                          <a:cs typeface="David" panose="020E0502060401010101" pitchFamily="34" charset="-79"/>
                        </a:rPr>
                        <a:t>האמיתי</a:t>
                      </a:r>
                      <a:r>
                        <a:rPr lang="he-IL" sz="1600" baseline="0" dirty="0">
                          <a:latin typeface="David" panose="020E0502060401010101" pitchFamily="34" charset="-79"/>
                          <a:cs typeface="David" panose="020E0502060401010101" pitchFamily="34" charset="-79"/>
                        </a:rPr>
                        <a:t>' של החניך</a:t>
                      </a:r>
                      <a:endParaRPr lang="he-IL" sz="1600" dirty="0">
                        <a:latin typeface="David" panose="020E0502060401010101" pitchFamily="34" charset="-79"/>
                        <a:cs typeface="David" panose="020E0502060401010101" pitchFamily="34" charset="-79"/>
                      </a:endParaRPr>
                    </a:p>
                  </a:txBody>
                  <a:tcPr/>
                </a:tc>
                <a:tc>
                  <a:txBody>
                    <a:bodyPr/>
                    <a:lstStyle/>
                    <a:p>
                      <a:pPr algn="just" rtl="1"/>
                      <a:r>
                        <a:rPr lang="he-IL" sz="1600" dirty="0">
                          <a:latin typeface="David" panose="020E0502060401010101" pitchFamily="34" charset="-79"/>
                          <a:cs typeface="David" panose="020E0502060401010101" pitchFamily="34" charset="-79"/>
                        </a:rPr>
                        <a:t>פחות מעמיק בידע ולא יוצר</a:t>
                      </a:r>
                      <a:r>
                        <a:rPr lang="he-IL" sz="1600" baseline="0" dirty="0">
                          <a:latin typeface="David" panose="020E0502060401010101" pitchFamily="34" charset="-79"/>
                          <a:cs typeface="David" panose="020E0502060401010101" pitchFamily="34" charset="-79"/>
                        </a:rPr>
                        <a:t> תשתית אקדמית</a:t>
                      </a:r>
                      <a:endParaRPr lang="he-IL" sz="16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1"/>
                  </a:ext>
                </a:extLst>
              </a:tr>
              <a:tr h="370840">
                <a:tc>
                  <a:txBody>
                    <a:bodyPr/>
                    <a:lstStyle/>
                    <a:p>
                      <a:pPr algn="just" rtl="1"/>
                      <a:r>
                        <a:rPr lang="he-IL" sz="1600" dirty="0">
                          <a:latin typeface="David" panose="020E0502060401010101" pitchFamily="34" charset="-79"/>
                          <a:cs typeface="David" panose="020E0502060401010101" pitchFamily="34" charset="-79"/>
                        </a:rPr>
                        <a:t>לא מאפשר</a:t>
                      </a:r>
                      <a:r>
                        <a:rPr lang="he-IL" sz="1600" baseline="0" dirty="0">
                          <a:latin typeface="David" panose="020E0502060401010101" pitchFamily="34" charset="-79"/>
                          <a:cs typeface="David" panose="020E0502060401010101" pitchFamily="34" charset="-79"/>
                        </a:rPr>
                        <a:t> 'מריחה' והאתגר אינו עריכה</a:t>
                      </a:r>
                      <a:endParaRPr lang="he-IL" sz="1600" dirty="0">
                        <a:latin typeface="David" panose="020E0502060401010101" pitchFamily="34" charset="-79"/>
                        <a:cs typeface="David" panose="020E0502060401010101" pitchFamily="34" charset="-79"/>
                      </a:endParaRPr>
                    </a:p>
                  </a:txBody>
                  <a:tcPr/>
                </a:tc>
                <a:tc>
                  <a:txBody>
                    <a:bodyPr/>
                    <a:lstStyle/>
                    <a:p>
                      <a:pPr algn="just" rtl="1"/>
                      <a:r>
                        <a:rPr lang="he-IL" sz="1600" dirty="0">
                          <a:latin typeface="David" panose="020E0502060401010101" pitchFamily="34" charset="-79"/>
                          <a:cs typeface="David" panose="020E0502060401010101" pitchFamily="34" charset="-79"/>
                        </a:rPr>
                        <a:t>לחניך אין נושא איתו הוא מזדהה</a:t>
                      </a:r>
                    </a:p>
                  </a:txBody>
                  <a:tcPr/>
                </a:tc>
                <a:extLst>
                  <a:ext uri="{0D108BD9-81ED-4DB2-BD59-A6C34878D82A}">
                    <a16:rowId xmlns:a16="http://schemas.microsoft.com/office/drawing/2014/main" val="10002"/>
                  </a:ext>
                </a:extLst>
              </a:tr>
              <a:tr h="370840">
                <a:tc>
                  <a:txBody>
                    <a:bodyPr/>
                    <a:lstStyle/>
                    <a:p>
                      <a:pPr algn="just" rtl="1"/>
                      <a:r>
                        <a:rPr lang="he-IL" sz="1600" dirty="0">
                          <a:latin typeface="David" panose="020E0502060401010101" pitchFamily="34" charset="-79"/>
                          <a:cs typeface="David" panose="020E0502060401010101" pitchFamily="34" charset="-79"/>
                        </a:rPr>
                        <a:t>אפשרות לבדיקה</a:t>
                      </a:r>
                      <a:r>
                        <a:rPr lang="he-IL" sz="1600" baseline="0" dirty="0">
                          <a:latin typeface="David" panose="020E0502060401010101" pitchFamily="34" charset="-79"/>
                          <a:cs typeface="David" panose="020E0502060401010101" pitchFamily="34" charset="-79"/>
                        </a:rPr>
                        <a:t> ע"י הסגל</a:t>
                      </a:r>
                      <a:endParaRPr lang="he-IL" sz="1600" dirty="0">
                        <a:latin typeface="David" panose="020E0502060401010101" pitchFamily="34" charset="-79"/>
                        <a:cs typeface="David" panose="020E0502060401010101" pitchFamily="34" charset="-79"/>
                      </a:endParaRPr>
                    </a:p>
                  </a:txBody>
                  <a:tcPr/>
                </a:tc>
                <a:tc>
                  <a:txBody>
                    <a:bodyPr/>
                    <a:lstStyle/>
                    <a:p>
                      <a:pPr algn="just" rtl="1"/>
                      <a:r>
                        <a:rPr lang="he-IL" sz="1600" dirty="0">
                          <a:latin typeface="David" panose="020E0502060401010101" pitchFamily="34" charset="-79"/>
                          <a:cs typeface="David" panose="020E0502060401010101" pitchFamily="34" charset="-79"/>
                        </a:rPr>
                        <a:t>אין 'עין אקדמית' מפקחת-</a:t>
                      </a:r>
                      <a:r>
                        <a:rPr lang="he-IL" sz="1600" baseline="0" dirty="0">
                          <a:latin typeface="David" panose="020E0502060401010101" pitchFamily="34" charset="-79"/>
                          <a:cs typeface="David" panose="020E0502060401010101" pitchFamily="34" charset="-79"/>
                        </a:rPr>
                        <a:t> החניך מוגן מידיי</a:t>
                      </a:r>
                      <a:endParaRPr lang="he-IL" sz="16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3"/>
                  </a:ext>
                </a:extLst>
              </a:tr>
              <a:tr h="370840">
                <a:tc>
                  <a:txBody>
                    <a:bodyPr/>
                    <a:lstStyle/>
                    <a:p>
                      <a:pPr algn="just" rtl="1"/>
                      <a:endParaRPr lang="he-IL" sz="1600" dirty="0">
                        <a:latin typeface="David" panose="020E0502060401010101" pitchFamily="34" charset="-79"/>
                        <a:cs typeface="David" panose="020E0502060401010101" pitchFamily="34" charset="-79"/>
                      </a:endParaRPr>
                    </a:p>
                  </a:txBody>
                  <a:tcPr/>
                </a:tc>
                <a:tc>
                  <a:txBody>
                    <a:bodyPr/>
                    <a:lstStyle/>
                    <a:p>
                      <a:pPr algn="just" rtl="1"/>
                      <a:r>
                        <a:rPr lang="he-IL" sz="1600" dirty="0">
                          <a:latin typeface="David" panose="020E0502060401010101" pitchFamily="34" charset="-79"/>
                          <a:cs typeface="David" panose="020E0502060401010101" pitchFamily="34" charset="-79"/>
                        </a:rPr>
                        <a:t>פחות יוקרתי ולא יוצר תחושת מסוגלות</a:t>
                      </a:r>
                    </a:p>
                  </a:txBody>
                  <a:tcPr/>
                </a:tc>
                <a:extLst>
                  <a:ext uri="{0D108BD9-81ED-4DB2-BD59-A6C34878D82A}">
                    <a16:rowId xmlns:a16="http://schemas.microsoft.com/office/drawing/2014/main" val="10004"/>
                  </a:ext>
                </a:extLst>
              </a:tr>
              <a:tr h="370840">
                <a:tc>
                  <a:txBody>
                    <a:bodyPr/>
                    <a:lstStyle/>
                    <a:p>
                      <a:pPr algn="just" rtl="1"/>
                      <a:endParaRPr lang="he-IL" sz="1600" dirty="0">
                        <a:latin typeface="David" panose="020E0502060401010101" pitchFamily="34" charset="-79"/>
                        <a:cs typeface="David" panose="020E0502060401010101" pitchFamily="34" charset="-79"/>
                      </a:endParaRPr>
                    </a:p>
                  </a:txBody>
                  <a:tcPr/>
                </a:tc>
                <a:tc>
                  <a:txBody>
                    <a:bodyPr/>
                    <a:lstStyle/>
                    <a:p>
                      <a:pPr algn="just" rtl="1"/>
                      <a:r>
                        <a:rPr lang="he-IL" sz="2000" b="1" baseline="30000" dirty="0">
                          <a:solidFill>
                            <a:schemeClr val="accent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נדרש</a:t>
                      </a:r>
                      <a:r>
                        <a:rPr lang="he-IL" sz="1600" baseline="0" dirty="0">
                          <a:latin typeface="David" panose="020E0502060401010101" pitchFamily="34" charset="-79"/>
                          <a:cs typeface="David" panose="020E0502060401010101" pitchFamily="34" charset="-79"/>
                        </a:rPr>
                        <a:t> להוכיח שעומד בתנאי זכאות לתואר שני</a:t>
                      </a:r>
                      <a:endParaRPr lang="he-IL" sz="16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690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עבודה שנתית- תוצרים אפשריים</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76</a:t>
            </a:fld>
            <a:endParaRPr lang="he-IL" dirty="0"/>
          </a:p>
        </p:txBody>
      </p:sp>
      <p:graphicFrame>
        <p:nvGraphicFramePr>
          <p:cNvPr id="3" name="דיאגרמה 2"/>
          <p:cNvGraphicFramePr/>
          <p:nvPr>
            <p:extLst>
              <p:ext uri="{D42A27DB-BD31-4B8C-83A1-F6EECF244321}">
                <p14:modId xmlns:p14="http://schemas.microsoft.com/office/powerpoint/2010/main" val="3589421234"/>
              </p:ext>
            </p:extLst>
          </p:nvPr>
        </p:nvGraphicFramePr>
        <p:xfrm>
          <a:off x="2566907" y="1772816"/>
          <a:ext cx="6685613"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מלבן מעוגל 7"/>
          <p:cNvSpPr/>
          <p:nvPr/>
        </p:nvSpPr>
        <p:spPr>
          <a:xfrm>
            <a:off x="540767" y="2276872"/>
            <a:ext cx="2735089" cy="1944216"/>
          </a:xfrm>
          <a:prstGeom prst="roundRect">
            <a:avLst/>
          </a:prstGeom>
          <a:noFill/>
          <a:ln>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36000" rIns="36000" rtlCol="1" anchor="t"/>
          <a:lstStyle/>
          <a:p>
            <a:pPr marL="85725">
              <a:lnSpc>
                <a:spcPct val="150000"/>
              </a:lnSpc>
            </a:pPr>
            <a:r>
              <a:rPr lang="he-IL" sz="1600" b="1" dirty="0">
                <a:solidFill>
                  <a:schemeClr val="tx1"/>
                </a:solidFill>
                <a:latin typeface="David" panose="020E0502060401010101" pitchFamily="34" charset="-79"/>
                <a:cs typeface="David" panose="020E0502060401010101" pitchFamily="34" charset="-79"/>
              </a:rPr>
              <a:t>למה-</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יכולות כתיבה ומחקר</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יכולת פרזנטציה ושכנוע</a:t>
            </a:r>
          </a:p>
          <a:p>
            <a:pPr marL="265113" indent="-179388">
              <a:lnSpc>
                <a:spcPct val="150000"/>
              </a:lnSpc>
              <a:buFont typeface="Arial" panose="020B0604020202020204" pitchFamily="34" charset="0"/>
              <a:buChar char="•"/>
            </a:pPr>
            <a:r>
              <a:rPr lang="he-IL" sz="1600" dirty="0">
                <a:solidFill>
                  <a:schemeClr val="tx1"/>
                </a:solidFill>
                <a:latin typeface="David" panose="020E0502060401010101" pitchFamily="34" charset="-79"/>
                <a:cs typeface="David" panose="020E0502060401010101" pitchFamily="34" charset="-79"/>
              </a:rPr>
              <a:t>חשיבה חזותית</a:t>
            </a:r>
          </a:p>
          <a:p>
            <a:pPr marL="180975"/>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90298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normAutofit fontScale="85000" lnSpcReduction="20000"/>
          </a:bodyPr>
          <a:lstStyle/>
          <a:p>
            <a:pPr>
              <a:defRPr/>
            </a:pPr>
            <a:fld id="{9BDCA12D-B90F-4FD1-BDE1-6100E670AFE3}" type="slidenum">
              <a:rPr lang="he-IL" smtClean="0"/>
              <a:pPr>
                <a:defRPr/>
              </a:pPr>
              <a:t>77</a:t>
            </a:fld>
            <a:endParaRPr lang="he-IL"/>
          </a:p>
        </p:txBody>
      </p:sp>
      <p:sp>
        <p:nvSpPr>
          <p:cNvPr id="2" name="TextBox 1"/>
          <p:cNvSpPr txBox="1"/>
          <p:nvPr/>
        </p:nvSpPr>
        <p:spPr>
          <a:xfrm>
            <a:off x="3597756" y="5939988"/>
            <a:ext cx="1944216" cy="369332"/>
          </a:xfrm>
          <a:prstGeom prst="rect">
            <a:avLst/>
          </a:prstGeom>
          <a:noFill/>
        </p:spPr>
        <p:txBody>
          <a:bodyPr wrap="square" rtlCol="1">
            <a:spAutoFit/>
          </a:bodyPr>
          <a:lstStyle/>
          <a:p>
            <a:pPr algn="ctr"/>
            <a:r>
              <a:rPr lang="he-IL" b="1" dirty="0">
                <a:solidFill>
                  <a:schemeClr val="bg1"/>
                </a:solidFill>
                <a:latin typeface="David" panose="020E0502060401010101" pitchFamily="34" charset="-79"/>
                <a:cs typeface="David" panose="020E0502060401010101" pitchFamily="34" charset="-79"/>
              </a:rPr>
              <a:t>6.2016</a:t>
            </a:r>
          </a:p>
        </p:txBody>
      </p:sp>
      <p:sp>
        <p:nvSpPr>
          <p:cNvPr id="3" name="מלבן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323528" y="836712"/>
            <a:ext cx="8568952" cy="3416320"/>
          </a:xfrm>
          <a:prstGeom prst="rect">
            <a:avLst/>
          </a:prstGeom>
          <a:noFill/>
        </p:spPr>
        <p:txBody>
          <a:bodyPr wrap="square" rtlCol="1">
            <a:spAutoFit/>
          </a:bodyPr>
          <a:lstStyle/>
          <a:p>
            <a:pPr algn="ctr">
              <a:lnSpc>
                <a:spcPct val="150000"/>
              </a:lnSpc>
              <a:defRPr/>
            </a:pPr>
            <a:endParaRPr lang="he-IL" sz="4000" b="1" dirty="0">
              <a:ln>
                <a:solidFill>
                  <a:schemeClr val="tx2"/>
                </a:solidFill>
              </a:ln>
              <a:solidFill>
                <a:schemeClr val="tx2"/>
              </a:solidFill>
              <a:effectLst>
                <a:outerShdw blurRad="38100" dist="38100" dir="2700000" algn="tl">
                  <a:srgbClr val="C0C0C0"/>
                </a:outerShdw>
              </a:effectLst>
              <a:latin typeface="Guttman Hatzvi" pitchFamily="2" charset="-79"/>
              <a:ea typeface="+mj-ea"/>
              <a:cs typeface="Guttman Hatzvi" pitchFamily="2" charset="-79"/>
            </a:endParaRPr>
          </a:p>
          <a:p>
            <a:pPr marL="571500" indent="-571500" algn="ctr">
              <a:lnSpc>
                <a:spcPct val="150000"/>
              </a:lnSpc>
              <a:buFontTx/>
              <a:buChar char="-"/>
              <a:defRPr/>
            </a:pPr>
            <a:endParaRPr lang="he-IL" sz="40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endParaRPr>
          </a:p>
          <a:p>
            <a:pPr marL="571500" indent="-571500" algn="ctr">
              <a:lnSpc>
                <a:spcPct val="150000"/>
              </a:lnSpc>
              <a:buFontTx/>
              <a:buChar char="-"/>
              <a:defRPr/>
            </a:pPr>
            <a:r>
              <a:rPr lang="he-IL" sz="40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rPr>
              <a:t>הערכת חניך -</a:t>
            </a:r>
          </a:p>
          <a:p>
            <a:pPr algn="ctr">
              <a:lnSpc>
                <a:spcPct val="150000"/>
              </a:lnSpc>
              <a:defRPr/>
            </a:pPr>
            <a:endParaRPr lang="he-IL" sz="2400" b="1" dirty="0">
              <a:ln>
                <a:solidFill>
                  <a:schemeClr val="tx2"/>
                </a:solidFill>
              </a:ln>
              <a:solidFill>
                <a:schemeClr val="accent1"/>
              </a:solidFill>
              <a:effectLst>
                <a:outerShdw blurRad="38100" dist="38100" dir="2700000" algn="tl">
                  <a:srgbClr val="C0C0C0"/>
                </a:outerShdw>
              </a:effectLst>
              <a:latin typeface="Guttman Hatzvi" pitchFamily="2" charset="-79"/>
              <a:ea typeface="+mj-ea"/>
              <a:cs typeface="Guttman Hatzvi" pitchFamily="2" charset="-79"/>
            </a:endParaRPr>
          </a:p>
        </p:txBody>
      </p:sp>
    </p:spTree>
    <p:extLst>
      <p:ext uri="{BB962C8B-B14F-4D97-AF65-F5344CB8AC3E}">
        <p14:creationId xmlns:p14="http://schemas.microsoft.com/office/powerpoint/2010/main" val="2073980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תפקידי מערכת ההערכה</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pPr>
                <a:defRPr/>
              </a:pPr>
              <a:t>78</a:t>
            </a:fld>
            <a:endParaRPr lang="he-IL" dirty="0"/>
          </a:p>
        </p:txBody>
      </p:sp>
      <p:sp>
        <p:nvSpPr>
          <p:cNvPr id="5" name="מציין מיקום תוכן 4"/>
          <p:cNvSpPr>
            <a:spLocks noGrp="1"/>
          </p:cNvSpPr>
          <p:nvPr>
            <p:ph sz="quarter" idx="1"/>
          </p:nvPr>
        </p:nvSpPr>
        <p:spPr>
          <a:xfrm>
            <a:off x="387069" y="2492896"/>
            <a:ext cx="8370639" cy="2551584"/>
          </a:xfrm>
        </p:spPr>
        <p:txBody>
          <a:bodyPr>
            <a:normAutofit/>
          </a:bodyPr>
          <a:lstStyle/>
          <a:p>
            <a:pPr fontAlgn="auto">
              <a:lnSpc>
                <a:spcPct val="20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תפקיד פסיכולוגי. </a:t>
            </a:r>
            <a:r>
              <a:rPr lang="he-IL" sz="1600" dirty="0">
                <a:latin typeface="David" panose="020E0502060401010101" pitchFamily="34" charset="-79"/>
                <a:cs typeface="David" panose="020E0502060401010101" pitchFamily="34" charset="-79"/>
              </a:rPr>
              <a:t>הערכה מעלה את המוטיבציה של החניך להישגים גבוהים יותר מאשר בהיעדר הערכה.</a:t>
            </a:r>
          </a:p>
          <a:p>
            <a:pPr fontAlgn="auto">
              <a:lnSpc>
                <a:spcPct val="20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תפקיד ניהולי. </a:t>
            </a:r>
            <a:r>
              <a:rPr lang="he-IL" sz="1600" dirty="0">
                <a:latin typeface="David" panose="020E0502060401010101" pitchFamily="34" charset="-79"/>
                <a:cs typeface="David" panose="020E0502060401010101" pitchFamily="34" charset="-79"/>
              </a:rPr>
              <a:t>הערכה כאקט ניהולי המבטא שליטה וסמכות כלפי המוערכים בזמן ההכשרה ואחריה.</a:t>
            </a:r>
          </a:p>
          <a:p>
            <a:pPr fontAlgn="auto">
              <a:lnSpc>
                <a:spcPct val="20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תפקיד לימודי. </a:t>
            </a:r>
            <a:r>
              <a:rPr lang="he-IL" sz="1600" dirty="0">
                <a:latin typeface="David" panose="020E0502060401010101" pitchFamily="34" charset="-79"/>
                <a:cs typeface="David" panose="020E0502060401010101" pitchFamily="34" charset="-79"/>
              </a:rPr>
              <a:t>הקצין לומד כיצד מעריכים אותו ובעתיד יעשה בזה שימוש במסגרות עליהן יפקד.</a:t>
            </a:r>
          </a:p>
          <a:p>
            <a:pPr fontAlgn="auto">
              <a:lnSpc>
                <a:spcPct val="20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בקרה ושליטה. </a:t>
            </a:r>
            <a:r>
              <a:rPr lang="he-IL" sz="1600" dirty="0">
                <a:latin typeface="David" panose="020E0502060401010101" pitchFamily="34" charset="-79"/>
                <a:cs typeface="David" panose="020E0502060401010101" pitchFamily="34" charset="-79"/>
              </a:rPr>
              <a:t>הערכה  מאפשרת שיקוף תמונת מצב החניכים והקורס למערכת, ובראיה רוחבית</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2" name="מלבן מעוגל 1"/>
          <p:cNvSpPr/>
          <p:nvPr/>
        </p:nvSpPr>
        <p:spPr>
          <a:xfrm>
            <a:off x="1763688" y="5013176"/>
            <a:ext cx="2592288" cy="1080120"/>
          </a:xfrm>
          <a:prstGeom prst="roundRect">
            <a:avLst/>
          </a:prstGeom>
        </p:spPr>
        <p:style>
          <a:lnRef idx="3">
            <a:schemeClr val="lt1"/>
          </a:lnRef>
          <a:fillRef idx="1">
            <a:schemeClr val="accent1"/>
          </a:fillRef>
          <a:effectRef idx="1">
            <a:schemeClr val="accent1"/>
          </a:effectRef>
          <a:fontRef idx="minor">
            <a:schemeClr val="lt1"/>
          </a:fontRef>
        </p:style>
        <p:txBody>
          <a:bodyPr rtlCol="1" anchor="t"/>
          <a:lstStyle/>
          <a:p>
            <a:pPr algn="ctr"/>
            <a:r>
              <a:rPr lang="he-IL" b="1" dirty="0">
                <a:solidFill>
                  <a:prstClr val="white"/>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הערכה מסכמת</a:t>
            </a:r>
          </a:p>
          <a:p>
            <a:pPr algn="ctr"/>
            <a:r>
              <a:rPr lang="he-IL" sz="1400" dirty="0">
                <a:solidFill>
                  <a:prstClr val="white"/>
                </a:solidFill>
                <a:latin typeface="David" panose="020E0502060401010101" pitchFamily="34" charset="-79"/>
                <a:cs typeface="David" panose="020E0502060401010101" pitchFamily="34" charset="-79"/>
              </a:rPr>
              <a:t>משמשת לקבלת החלטות </a:t>
            </a:r>
            <a:br>
              <a:rPr lang="en-US" sz="1400" dirty="0">
                <a:solidFill>
                  <a:prstClr val="white"/>
                </a:solidFill>
                <a:latin typeface="David" panose="020E0502060401010101" pitchFamily="34" charset="-79"/>
                <a:cs typeface="David" panose="020E0502060401010101" pitchFamily="34" charset="-79"/>
              </a:rPr>
            </a:br>
            <a:r>
              <a:rPr lang="he-IL" sz="1400" dirty="0">
                <a:solidFill>
                  <a:prstClr val="white"/>
                </a:solidFill>
                <a:latin typeface="David" panose="020E0502060401010101" pitchFamily="34" charset="-79"/>
                <a:cs typeface="David" panose="020E0502060401010101" pitchFamily="34" charset="-79"/>
              </a:rPr>
              <a:t>ממיינות או מסמיכות</a:t>
            </a:r>
          </a:p>
          <a:p>
            <a:pPr algn="ctr"/>
            <a:endParaRPr lang="he-IL" dirty="0">
              <a:solidFill>
                <a:prstClr val="white"/>
              </a:solidFill>
              <a:latin typeface="David" panose="020E0502060401010101" pitchFamily="34" charset="-79"/>
              <a:cs typeface="David" panose="020E0502060401010101" pitchFamily="34" charset="-79"/>
            </a:endParaRPr>
          </a:p>
        </p:txBody>
      </p:sp>
      <p:sp>
        <p:nvSpPr>
          <p:cNvPr id="6" name="מלבן מעוגל 5"/>
          <p:cNvSpPr/>
          <p:nvPr/>
        </p:nvSpPr>
        <p:spPr>
          <a:xfrm>
            <a:off x="4788024" y="5013176"/>
            <a:ext cx="2592288" cy="1080120"/>
          </a:xfrm>
          <a:prstGeom prst="roundRect">
            <a:avLst/>
          </a:prstGeom>
        </p:spPr>
        <p:style>
          <a:lnRef idx="3">
            <a:schemeClr val="lt1"/>
          </a:lnRef>
          <a:fillRef idx="1">
            <a:schemeClr val="accent1"/>
          </a:fillRef>
          <a:effectRef idx="1">
            <a:schemeClr val="accent1"/>
          </a:effectRef>
          <a:fontRef idx="minor">
            <a:schemeClr val="lt1"/>
          </a:fontRef>
        </p:style>
        <p:txBody>
          <a:bodyPr rtlCol="1" anchor="t"/>
          <a:lstStyle/>
          <a:p>
            <a:pPr algn="ctr"/>
            <a:r>
              <a:rPr lang="he-IL" b="1" dirty="0">
                <a:solidFill>
                  <a:prstClr val="white"/>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הערכה מעצבת</a:t>
            </a:r>
          </a:p>
          <a:p>
            <a:pPr algn="ctr"/>
            <a:r>
              <a:rPr lang="he-IL" sz="1400" dirty="0">
                <a:solidFill>
                  <a:prstClr val="white"/>
                </a:solidFill>
                <a:latin typeface="David" panose="020E0502060401010101" pitchFamily="34" charset="-79"/>
                <a:cs typeface="David" panose="020E0502060401010101" pitchFamily="34" charset="-79"/>
              </a:rPr>
              <a:t>מלווה את תהליך הלמידה ומאפשרת לחניך בחינה, התאמה, שיפור והשבחה של התנהגותו</a:t>
            </a:r>
          </a:p>
          <a:p>
            <a:pPr algn="ctr"/>
            <a:endParaRPr lang="he-IL" dirty="0">
              <a:solidFill>
                <a:prstClr val="white"/>
              </a:solidFill>
              <a:latin typeface="David" panose="020E0502060401010101" pitchFamily="34" charset="-79"/>
              <a:cs typeface="David" panose="020E0502060401010101" pitchFamily="34" charset="-79"/>
            </a:endParaRPr>
          </a:p>
        </p:txBody>
      </p:sp>
      <p:sp>
        <p:nvSpPr>
          <p:cNvPr id="3" name="TextBox 2"/>
          <p:cNvSpPr txBox="1"/>
          <p:nvPr/>
        </p:nvSpPr>
        <p:spPr>
          <a:xfrm>
            <a:off x="1763688" y="1772816"/>
            <a:ext cx="5616624" cy="707886"/>
          </a:xfrm>
          <a:prstGeom prst="rect">
            <a:avLst/>
          </a:prstGeom>
          <a:noFill/>
        </p:spPr>
        <p:txBody>
          <a:bodyPr wrap="square" rtlCol="1">
            <a:spAutoFit/>
          </a:bodyPr>
          <a:lstStyle/>
          <a:p>
            <a:pPr algn="ctr"/>
            <a:r>
              <a:rPr lang="he-IL" sz="2000"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הערכה- </a:t>
            </a:r>
            <a:r>
              <a:rPr lang="he-IL" sz="2000" b="1" dirty="0">
                <a:solidFill>
                  <a:prstClr val="black"/>
                </a:solidFill>
                <a:latin typeface="David" panose="020E0502060401010101" pitchFamily="34" charset="-79"/>
                <a:cs typeface="David" panose="020E0502060401010101" pitchFamily="34" charset="-79"/>
              </a:rPr>
              <a:t>תהליך שיטתי ואיכותי של איסוף נתונים לצורך </a:t>
            </a:r>
            <a:r>
              <a:rPr lang="he-IL" sz="2000" b="1" u="sng" dirty="0">
                <a:solidFill>
                  <a:prstClr val="black"/>
                </a:solidFill>
                <a:latin typeface="David" panose="020E0502060401010101" pitchFamily="34" charset="-79"/>
                <a:cs typeface="David" panose="020E0502060401010101" pitchFamily="34" charset="-79"/>
              </a:rPr>
              <a:t>קבלת החלטות </a:t>
            </a:r>
            <a:r>
              <a:rPr lang="he-IL" sz="2000" b="1" dirty="0">
                <a:solidFill>
                  <a:prstClr val="black"/>
                </a:solidFill>
                <a:latin typeface="David" panose="020E0502060401010101" pitchFamily="34" charset="-79"/>
                <a:cs typeface="David" panose="020E0502060401010101" pitchFamily="34" charset="-79"/>
              </a:rPr>
              <a:t>ו</a:t>
            </a:r>
            <a:r>
              <a:rPr lang="en-US" sz="2000" b="1" dirty="0">
                <a:solidFill>
                  <a:prstClr val="black"/>
                </a:solidFill>
                <a:latin typeface="David" panose="020E0502060401010101" pitchFamily="34" charset="-79"/>
                <a:cs typeface="David" panose="020E0502060401010101" pitchFamily="34" charset="-79"/>
              </a:rPr>
              <a:t>/</a:t>
            </a:r>
            <a:r>
              <a:rPr lang="he-IL" sz="2000" b="1" dirty="0">
                <a:solidFill>
                  <a:prstClr val="black"/>
                </a:solidFill>
                <a:latin typeface="David" panose="020E0502060401010101" pitchFamily="34" charset="-79"/>
                <a:cs typeface="David" panose="020E0502060401010101" pitchFamily="34" charset="-79"/>
              </a:rPr>
              <a:t>או ביצוע </a:t>
            </a:r>
            <a:r>
              <a:rPr lang="he-IL" sz="2000" b="1" u="sng" dirty="0">
                <a:solidFill>
                  <a:prstClr val="black"/>
                </a:solidFill>
                <a:latin typeface="David" panose="020E0502060401010101" pitchFamily="34" charset="-79"/>
                <a:cs typeface="David" panose="020E0502060401010101" pitchFamily="34" charset="-79"/>
              </a:rPr>
              <a:t>תהליך פיתוח</a:t>
            </a:r>
            <a:r>
              <a:rPr lang="he-IL" sz="2000" u="sng" dirty="0">
                <a:solidFill>
                  <a:prstClr val="black"/>
                </a:solidFill>
              </a:rPr>
              <a:t> </a:t>
            </a:r>
          </a:p>
        </p:txBody>
      </p:sp>
      <p:sp>
        <p:nvSpPr>
          <p:cNvPr id="7" name="TextBox 6"/>
          <p:cNvSpPr txBox="1"/>
          <p:nvPr/>
        </p:nvSpPr>
        <p:spPr>
          <a:xfrm>
            <a:off x="5292080" y="6237312"/>
            <a:ext cx="1656184" cy="369332"/>
          </a:xfrm>
          <a:prstGeom prst="rect">
            <a:avLst/>
          </a:prstGeom>
          <a:noFill/>
        </p:spPr>
        <p:txBody>
          <a:bodyPr wrap="square" rtlCol="1">
            <a:spAutoFit/>
          </a:bodyPr>
          <a:lstStyle/>
          <a:p>
            <a:pPr algn="ctr"/>
            <a:r>
              <a:rPr lang="he-IL" b="1" i="1" dirty="0">
                <a:latin typeface="David" panose="020E0502060401010101" pitchFamily="34" charset="-79"/>
                <a:cs typeface="David" panose="020E0502060401010101" pitchFamily="34" charset="-79"/>
              </a:rPr>
              <a:t>"מהלך הקורס"</a:t>
            </a:r>
          </a:p>
        </p:txBody>
      </p:sp>
      <p:sp>
        <p:nvSpPr>
          <p:cNvPr id="9" name="TextBox 8"/>
          <p:cNvSpPr txBox="1"/>
          <p:nvPr/>
        </p:nvSpPr>
        <p:spPr>
          <a:xfrm>
            <a:off x="2267744" y="6237312"/>
            <a:ext cx="1656184" cy="369332"/>
          </a:xfrm>
          <a:prstGeom prst="rect">
            <a:avLst/>
          </a:prstGeom>
          <a:noFill/>
        </p:spPr>
        <p:txBody>
          <a:bodyPr wrap="square" rtlCol="1">
            <a:spAutoFit/>
          </a:bodyPr>
          <a:lstStyle/>
          <a:p>
            <a:pPr algn="ctr"/>
            <a:r>
              <a:rPr lang="he-IL" b="1" i="1" dirty="0">
                <a:latin typeface="David" panose="020E0502060401010101" pitchFamily="34" charset="-79"/>
                <a:cs typeface="David" panose="020E0502060401010101" pitchFamily="34" charset="-79"/>
              </a:rPr>
              <a:t>"סוף הקורס"</a:t>
            </a:r>
          </a:p>
        </p:txBody>
      </p:sp>
    </p:spTree>
    <p:extLst>
      <p:ext uri="{BB962C8B-B14F-4D97-AF65-F5344CB8AC3E}">
        <p14:creationId xmlns:p14="http://schemas.microsoft.com/office/powerpoint/2010/main" val="36365310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הערכת חניך 360</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79</a:t>
            </a:fld>
            <a:endParaRPr lang="he-IL" dirty="0"/>
          </a:p>
        </p:txBody>
      </p:sp>
      <p:graphicFrame>
        <p:nvGraphicFramePr>
          <p:cNvPr id="3" name="דיאגרמה 2"/>
          <p:cNvGraphicFramePr/>
          <p:nvPr>
            <p:extLst>
              <p:ext uri="{D42A27DB-BD31-4B8C-83A1-F6EECF244321}">
                <p14:modId xmlns:p14="http://schemas.microsoft.com/office/powerpoint/2010/main" val="653422091"/>
              </p:ext>
            </p:extLst>
          </p:nvPr>
        </p:nvGraphicFramePr>
        <p:xfrm>
          <a:off x="72008" y="1772816"/>
          <a:ext cx="903649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555776" y="4005064"/>
            <a:ext cx="288032" cy="523220"/>
          </a:xfrm>
          <a:prstGeom prst="rect">
            <a:avLst/>
          </a:prstGeom>
          <a:noFill/>
        </p:spPr>
        <p:txBody>
          <a:bodyPr wrap="square" rtlCol="1">
            <a:spAutoFit/>
          </a:bodyPr>
          <a:lstStyle/>
          <a:p>
            <a:r>
              <a:rPr lang="he-IL" sz="28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189347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דמות הבוגר</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8</a:t>
            </a:fld>
            <a:endParaRPr lang="he-IL" dirty="0"/>
          </a:p>
        </p:txBody>
      </p:sp>
      <p:sp>
        <p:nvSpPr>
          <p:cNvPr id="5" name="מציין מיקום תוכן 4"/>
          <p:cNvSpPr>
            <a:spLocks noGrp="1"/>
          </p:cNvSpPr>
          <p:nvPr>
            <p:ph sz="quarter" idx="1"/>
          </p:nvPr>
        </p:nvSpPr>
        <p:spPr>
          <a:xfrm>
            <a:off x="107504" y="1741512"/>
            <a:ext cx="8658671" cy="4999856"/>
          </a:xfrm>
        </p:spPr>
        <p:txBody>
          <a:bodyPr>
            <a:noAutofit/>
          </a:bodyPr>
          <a:lstStyle/>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טכניקות בחינה לדמות הבוגר-</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ניתוח הטקסט </a:t>
            </a:r>
            <a:r>
              <a:rPr lang="he-IL" sz="1600" dirty="0">
                <a:latin typeface="David" panose="020E0502060401010101" pitchFamily="34" charset="-79"/>
                <a:cs typeface="David" panose="020E0502060401010101" pitchFamily="34" charset="-79"/>
              </a:rPr>
              <a:t>(מטרות והישגי מב"ל)</a:t>
            </a:r>
            <a:r>
              <a:rPr lang="en-US" sz="160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בצורה ביקורתית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בחינת דמות הבוגר דרך </a:t>
            </a:r>
            <a:r>
              <a:rPr lang="he-IL" sz="1600" b="1" dirty="0">
                <a:latin typeface="David" panose="020E0502060401010101" pitchFamily="34" charset="-79"/>
                <a:cs typeface="David" panose="020E0502060401010101" pitchFamily="34" charset="-79"/>
              </a:rPr>
              <a:t>תהליך הערכה המסכם </a:t>
            </a:r>
            <a:r>
              <a:rPr lang="he-IL" sz="1600" dirty="0">
                <a:latin typeface="David" panose="020E0502060401010101" pitchFamily="34" charset="-79"/>
                <a:cs typeface="David" panose="020E0502060401010101" pitchFamily="34" charset="-79"/>
              </a:rPr>
              <a:t>ודרך אופן בחירת </a:t>
            </a:r>
            <a:r>
              <a:rPr lang="he-IL" sz="1600" b="1" dirty="0">
                <a:latin typeface="David" panose="020E0502060401010101" pitchFamily="34" charset="-79"/>
                <a:cs typeface="David" panose="020E0502060401010101" pitchFamily="34" charset="-79"/>
              </a:rPr>
              <a:t>מצטייני מב"ל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הנגדת בוגר מב"ל </a:t>
            </a:r>
            <a:r>
              <a:rPr lang="he-IL" sz="1600" dirty="0">
                <a:latin typeface="David" panose="020E0502060401010101" pitchFamily="34" charset="-79"/>
                <a:cs typeface="David" panose="020E0502060401010101" pitchFamily="34" charset="-79"/>
              </a:rPr>
              <a:t>ל- </a:t>
            </a:r>
            <a:r>
              <a:rPr lang="he-IL" sz="1600" b="1" dirty="0">
                <a:latin typeface="David" panose="020E0502060401010101" pitchFamily="34" charset="-79"/>
                <a:cs typeface="David" panose="020E0502060401010101" pitchFamily="34" charset="-79"/>
              </a:rPr>
              <a:t>(א) </a:t>
            </a:r>
            <a:r>
              <a:rPr lang="he-IL" sz="1600" dirty="0">
                <a:latin typeface="David" panose="020E0502060401010101" pitchFamily="34" charset="-79"/>
                <a:cs typeface="David" panose="020E0502060401010101" pitchFamily="34" charset="-79"/>
              </a:rPr>
              <a:t>בוגר קורס </a:t>
            </a:r>
            <a:r>
              <a:rPr lang="he-IL" sz="1600" dirty="0" err="1">
                <a:latin typeface="David" panose="020E0502060401010101" pitchFamily="34" charset="-79"/>
                <a:cs typeface="David" panose="020E0502060401010101" pitchFamily="34" charset="-79"/>
              </a:rPr>
              <a:t>תא"לים</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r>
              <a:rPr lang="he-IL" sz="1600" b="1" dirty="0">
                <a:latin typeface="David" panose="020E0502060401010101" pitchFamily="34" charset="-79"/>
                <a:cs typeface="David" panose="020E0502060401010101" pitchFamily="34" charset="-79"/>
              </a:rPr>
              <a:t>(ב) </a:t>
            </a:r>
            <a:r>
              <a:rPr lang="he-IL" sz="1600" dirty="0">
                <a:latin typeface="David" panose="020E0502060401010101" pitchFamily="34" charset="-79"/>
                <a:cs typeface="David" panose="020E0502060401010101" pitchFamily="34" charset="-79"/>
              </a:rPr>
              <a:t>בוגר פו"ם (מסמך דמות 'המפקד הישראלי')</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סבב משתתפים </a:t>
            </a:r>
            <a:r>
              <a:rPr lang="he-IL" sz="1600" dirty="0">
                <a:latin typeface="David" panose="020E0502060401010101" pitchFamily="34" charset="-79"/>
                <a:cs typeface="David" panose="020E0502060401010101" pitchFamily="34" charset="-79"/>
              </a:rPr>
              <a:t>כל אחד יציע מאפיין לדמות בוגר מב"ל וביצוע רידוד עד הגעה ל 5-7 מרכזיים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כתיבת מסמך אישי </a:t>
            </a:r>
            <a:r>
              <a:rPr lang="he-IL" sz="1600" dirty="0">
                <a:latin typeface="David" panose="020E0502060401010101" pitchFamily="34" charset="-79"/>
                <a:cs typeface="David" panose="020E0502060401010101" pitchFamily="34" charset="-79"/>
              </a:rPr>
              <a:t>של כל אחד מחברי הסגל על דמות הבוגר בעיניו </a:t>
            </a:r>
            <a:r>
              <a:rPr lang="he-IL" sz="1600" b="1" dirty="0">
                <a:latin typeface="David" panose="020E0502060401010101" pitchFamily="34" charset="-79"/>
                <a:cs typeface="David" panose="020E0502060401010101" pitchFamily="34" charset="-79"/>
              </a:rPr>
              <a:t>וניתוח טקסט</a:t>
            </a:r>
          </a:p>
          <a:p>
            <a:pPr marL="0" indent="0" fontAlgn="auto">
              <a:lnSpc>
                <a:spcPct val="150000"/>
              </a:lnSpc>
              <a:spcAft>
                <a:spcPts val="0"/>
              </a:spcAft>
              <a:buClr>
                <a:schemeClr val="accent1">
                  <a:lumMod val="50000"/>
                </a:schemeClr>
              </a:buClr>
              <a:buSzPct val="100000"/>
              <a:buNone/>
              <a:defRPr/>
            </a:pPr>
            <a:r>
              <a:rPr lang="he-IL" sz="1800" b="1" dirty="0">
                <a:latin typeface="David" panose="020E0502060401010101" pitchFamily="34" charset="-79"/>
                <a:cs typeface="David" panose="020E0502060401010101" pitchFamily="34" charset="-79"/>
              </a:rPr>
              <a:t>דילמות-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משמעות יצירת </a:t>
            </a:r>
            <a:r>
              <a:rPr lang="he-IL" sz="1600" b="1" dirty="0">
                <a:latin typeface="David" panose="020E0502060401010101" pitchFamily="34" charset="-79"/>
                <a:cs typeface="David" panose="020E0502060401010101" pitchFamily="34" charset="-79"/>
              </a:rPr>
              <a:t>קאדר ניהולי </a:t>
            </a:r>
            <a:r>
              <a:rPr lang="he-IL" sz="1600" dirty="0">
                <a:latin typeface="David" panose="020E0502060401010101" pitchFamily="34" charset="-79"/>
                <a:cs typeface="David" panose="020E0502060401010101" pitchFamily="34" charset="-79"/>
              </a:rPr>
              <a:t>ופיקודי בכיר עם </a:t>
            </a:r>
            <a:r>
              <a:rPr lang="he-IL" sz="1600" b="1" dirty="0">
                <a:latin typeface="David" panose="020E0502060401010101" pitchFamily="34" charset="-79"/>
                <a:cs typeface="David" panose="020E0502060401010101" pitchFamily="34" charset="-79"/>
              </a:rPr>
              <a:t>יכולת מעבריות </a:t>
            </a:r>
            <a:r>
              <a:rPr lang="he-IL" sz="1600" dirty="0">
                <a:latin typeface="David" panose="020E0502060401010101" pitchFamily="34" charset="-79"/>
                <a:cs typeface="David" panose="020E0502060401010101" pitchFamily="34" charset="-79"/>
              </a:rPr>
              <a:t>בין הארגונים השונים </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השפעות </a:t>
            </a:r>
            <a:r>
              <a:rPr lang="he-IL" sz="1600" b="1" dirty="0">
                <a:latin typeface="David" panose="020E0502060401010101" pitchFamily="34" charset="-79"/>
                <a:cs typeface="David" panose="020E0502060401010101" pitchFamily="34" charset="-79"/>
              </a:rPr>
              <a:t>אכסניה צבאית ורוב לומדים </a:t>
            </a:r>
            <a:r>
              <a:rPr lang="he-IL" sz="1600" dirty="0">
                <a:latin typeface="David" panose="020E0502060401010101" pitchFamily="34" charset="-79"/>
                <a:cs typeface="David" panose="020E0502060401010101" pitchFamily="34" charset="-79"/>
              </a:rPr>
              <a:t>מתוך קציני צה"ל על דמות הבוגר?</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השפעת </a:t>
            </a:r>
            <a:r>
              <a:rPr lang="he-IL" sz="1600" b="1" dirty="0">
                <a:latin typeface="David" panose="020E0502060401010101" pitchFamily="34" charset="-79"/>
                <a:cs typeface="David" panose="020E0502060401010101" pitchFamily="34" charset="-79"/>
              </a:rPr>
              <a:t>דמות המפקד הישראלי </a:t>
            </a:r>
            <a:r>
              <a:rPr lang="he-IL" sz="1600" dirty="0">
                <a:latin typeface="David" panose="020E0502060401010101" pitchFamily="34" charset="-79"/>
                <a:cs typeface="David" panose="020E0502060401010101" pitchFamily="34" charset="-79"/>
              </a:rPr>
              <a:t>על תוצר </a:t>
            </a:r>
            <a:r>
              <a:rPr lang="he-IL" sz="1600" dirty="0" err="1">
                <a:latin typeface="David" panose="020E0502060401010101" pitchFamily="34" charset="-79"/>
                <a:cs typeface="David" panose="020E0502060401010101" pitchFamily="34" charset="-79"/>
              </a:rPr>
              <a:t>המב"ל</a:t>
            </a:r>
            <a:r>
              <a:rPr lang="he-IL" sz="1600" dirty="0">
                <a:latin typeface="David" panose="020E0502060401010101" pitchFamily="34" charset="-79"/>
                <a:cs typeface="David" panose="020E0502060401010101" pitchFamily="34" charset="-79"/>
              </a:rPr>
              <a:t>?</a:t>
            </a:r>
          </a:p>
          <a:p>
            <a:pPr fontAlgn="auto">
              <a:spcAft>
                <a:spcPts val="0"/>
              </a:spcAft>
              <a:buClr>
                <a:schemeClr val="accent1">
                  <a:lumMod val="50000"/>
                </a:schemeClr>
              </a:buClr>
              <a:buSzPct val="100000"/>
              <a:buFont typeface="Arial" panose="020B0604020202020204" pitchFamily="34" charset="0"/>
              <a:buChar char="•"/>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138397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p:cNvGraphicFramePr>
            <a:graphicFrameLocks noGrp="1"/>
          </p:cNvGraphicFramePr>
          <p:nvPr>
            <p:extLst>
              <p:ext uri="{D42A27DB-BD31-4B8C-83A1-F6EECF244321}">
                <p14:modId xmlns:p14="http://schemas.microsoft.com/office/powerpoint/2010/main" val="2437916590"/>
              </p:ext>
            </p:extLst>
          </p:nvPr>
        </p:nvGraphicFramePr>
        <p:xfrm>
          <a:off x="323529" y="4156819"/>
          <a:ext cx="8496944" cy="2613887"/>
        </p:xfrm>
        <a:graphic>
          <a:graphicData uri="http://schemas.openxmlformats.org/drawingml/2006/table">
            <a:tbl>
              <a:tblPr rtl="1"/>
              <a:tblGrid>
                <a:gridCol w="1890147">
                  <a:extLst>
                    <a:ext uri="{9D8B030D-6E8A-4147-A177-3AD203B41FA5}">
                      <a16:colId xmlns:a16="http://schemas.microsoft.com/office/drawing/2014/main" val="20000"/>
                    </a:ext>
                  </a:extLst>
                </a:gridCol>
                <a:gridCol w="811298">
                  <a:extLst>
                    <a:ext uri="{9D8B030D-6E8A-4147-A177-3AD203B41FA5}">
                      <a16:colId xmlns:a16="http://schemas.microsoft.com/office/drawing/2014/main" val="20001"/>
                    </a:ext>
                  </a:extLst>
                </a:gridCol>
                <a:gridCol w="5795499">
                  <a:extLst>
                    <a:ext uri="{9D8B030D-6E8A-4147-A177-3AD203B41FA5}">
                      <a16:colId xmlns:a16="http://schemas.microsoft.com/office/drawing/2014/main" val="20002"/>
                    </a:ext>
                  </a:extLst>
                </a:gridCol>
              </a:tblGrid>
              <a:tr h="296265">
                <a:tc gridSpan="3">
                  <a:txBody>
                    <a:bodyPr/>
                    <a:lstStyle/>
                    <a:p>
                      <a:pPr algn="ctr" rtl="1">
                        <a:lnSpc>
                          <a:spcPct val="100000"/>
                        </a:lnSpc>
                        <a:spcAft>
                          <a:spcPts val="0"/>
                        </a:spcAft>
                      </a:pPr>
                      <a:r>
                        <a:rPr kumimoji="0" lang="he-IL" sz="1800" b="1" kern="1200" dirty="0">
                          <a:solidFill>
                            <a:schemeClr val="tx1"/>
                          </a:solidFill>
                          <a:latin typeface="David" panose="020E0502060401010101" pitchFamily="34" charset="-79"/>
                          <a:ea typeface="Times New Roman"/>
                          <a:cs typeface="David" panose="020E0502060401010101" pitchFamily="34" charset="-79"/>
                        </a:rPr>
                        <a:t>הערכת סגל מדריכים (30%)</a:t>
                      </a:r>
                      <a:endParaRPr kumimoji="0" lang="en-US" sz="1800" b="1"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rtl="1"/>
                      <a:endParaRPr lang="he-IL"/>
                    </a:p>
                  </a:txBody>
                  <a:tcPr/>
                </a:tc>
                <a:tc hMerge="1">
                  <a:txBody>
                    <a:bodyPr/>
                    <a:lstStyle/>
                    <a:p>
                      <a:pPr algn="ctr" rtl="1">
                        <a:lnSpc>
                          <a:spcPct val="100000"/>
                        </a:lnSpc>
                        <a:spcAft>
                          <a:spcPts val="0"/>
                        </a:spcAft>
                      </a:pPr>
                      <a:endParaRPr kumimoji="0" lang="en-US" sz="1400" b="1"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7382">
                <a:tc>
                  <a:txBody>
                    <a:bodyPr/>
                    <a:lstStyle/>
                    <a:p>
                      <a:pPr algn="ctr" rtl="1">
                        <a:lnSpc>
                          <a:spcPct val="100000"/>
                        </a:lnSpc>
                        <a:spcAft>
                          <a:spcPts val="0"/>
                        </a:spcAft>
                      </a:pPr>
                      <a:r>
                        <a:rPr kumimoji="0" lang="he-IL" sz="1400" b="1" kern="1200" dirty="0">
                          <a:solidFill>
                            <a:schemeClr val="tx1"/>
                          </a:solidFill>
                          <a:latin typeface="David" panose="020E0502060401010101" pitchFamily="34" charset="-79"/>
                          <a:ea typeface="Times New Roman"/>
                          <a:cs typeface="David" panose="020E0502060401010101" pitchFamily="34" charset="-79"/>
                        </a:rPr>
                        <a:t>פרמטרים</a:t>
                      </a:r>
                      <a:endParaRPr kumimoji="0" lang="en-US" sz="1400" b="1"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kumimoji="0" lang="he-IL" sz="1400" b="1" kern="1200" dirty="0">
                          <a:solidFill>
                            <a:schemeClr val="tx1"/>
                          </a:solidFill>
                          <a:latin typeface="David" panose="020E0502060401010101" pitchFamily="34" charset="-79"/>
                          <a:ea typeface="Times New Roman"/>
                          <a:cs typeface="David" panose="020E0502060401010101" pitchFamily="34" charset="-79"/>
                        </a:rPr>
                        <a:t>משקל</a:t>
                      </a:r>
                      <a:endParaRPr kumimoji="0" lang="en-US" sz="1400" b="1"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4" indent="0" algn="ctr" defTabSz="914400" rtl="1" eaLnBrk="1" fontAlgn="auto" latinLnBrk="0" hangingPunct="1">
                        <a:lnSpc>
                          <a:spcPct val="100000"/>
                        </a:lnSpc>
                        <a:spcBef>
                          <a:spcPts val="0"/>
                        </a:spcBef>
                        <a:spcAft>
                          <a:spcPts val="0"/>
                        </a:spcAft>
                        <a:buClrTx/>
                        <a:buSzTx/>
                        <a:buFontTx/>
                        <a:buNone/>
                        <a:tabLst/>
                        <a:defRPr/>
                      </a:pPr>
                      <a:r>
                        <a:rPr kumimoji="0" lang="he-IL" sz="1400" b="1" kern="1200" dirty="0">
                          <a:solidFill>
                            <a:schemeClr val="tx1"/>
                          </a:solidFill>
                          <a:latin typeface="David" panose="020E0502060401010101" pitchFamily="34" charset="-79"/>
                          <a:ea typeface="Times New Roman"/>
                          <a:cs typeface="David" panose="020E0502060401010101" pitchFamily="34" charset="-79"/>
                        </a:rPr>
                        <a:t>פירוט הקריטריון</a:t>
                      </a:r>
                      <a:endParaRPr kumimoji="0" lang="en-US" sz="1400" b="1"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8563">
                <a:tc>
                  <a:txBody>
                    <a:bodyPr/>
                    <a:lstStyle/>
                    <a:p>
                      <a:pPr algn="r" rtl="1">
                        <a:lnSpc>
                          <a:spcPct val="100000"/>
                        </a:lnSpc>
                        <a:spcAft>
                          <a:spcPts val="0"/>
                        </a:spcAft>
                      </a:pPr>
                      <a:r>
                        <a:rPr kumimoji="0" lang="he-IL" sz="1400" b="1" kern="1200" dirty="0">
                          <a:solidFill>
                            <a:srgbClr val="C00000"/>
                          </a:solidFill>
                          <a:latin typeface="David" panose="020E0502060401010101" pitchFamily="34" charset="-79"/>
                          <a:ea typeface="Times New Roman"/>
                          <a:cs typeface="David" panose="020E0502060401010101" pitchFamily="34" charset="-79"/>
                        </a:rPr>
                        <a:t>יכולת ניתוח וחשיבה</a:t>
                      </a:r>
                      <a:endParaRPr kumimoji="0" lang="en-US" sz="1400" b="1" kern="1200" dirty="0">
                        <a:solidFill>
                          <a:srgbClr val="C00000"/>
                        </a:solidFill>
                        <a:latin typeface="David" panose="020E0502060401010101" pitchFamily="34" charset="-79"/>
                        <a:ea typeface="Times New Roman"/>
                        <a:cs typeface="David" panose="020E0502060401010101" pitchFamily="34" charset="-79"/>
                      </a:endParaRPr>
                    </a:p>
                  </a:txBody>
                  <a:tcPr marL="68580" marR="68580" marT="0" marB="0" anchor="ctr">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kumimoji="0" lang="he-IL" sz="1400" b="0" kern="1200" dirty="0">
                          <a:solidFill>
                            <a:schemeClr val="tx1"/>
                          </a:solidFill>
                          <a:latin typeface="David" panose="020E0502060401010101" pitchFamily="34" charset="-79"/>
                          <a:ea typeface="Times New Roman"/>
                          <a:cs typeface="David" panose="020E0502060401010101" pitchFamily="34" charset="-79"/>
                        </a:rPr>
                        <a:t>25%</a:t>
                      </a:r>
                      <a:endParaRPr kumimoji="0" lang="en-US" sz="1400" b="0"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4" indent="0" algn="just" defTabSz="914400" rtl="1" eaLnBrk="1" fontAlgn="auto" latinLnBrk="0" hangingPunct="1">
                        <a:lnSpc>
                          <a:spcPct val="100000"/>
                        </a:lnSpc>
                        <a:spcBef>
                          <a:spcPts val="0"/>
                        </a:spcBef>
                        <a:spcAft>
                          <a:spcPts val="0"/>
                        </a:spcAft>
                        <a:buClrTx/>
                        <a:buSzTx/>
                        <a:buFontTx/>
                        <a:buNone/>
                        <a:tabLst/>
                        <a:defRPr/>
                      </a:pPr>
                      <a:r>
                        <a:rPr kumimoji="0" lang="he-IL" sz="1400" b="0" kern="1200" dirty="0">
                          <a:solidFill>
                            <a:schemeClr val="tx1"/>
                          </a:solidFill>
                          <a:latin typeface="David" panose="020E0502060401010101" pitchFamily="34" charset="-79"/>
                          <a:ea typeface="Times New Roman"/>
                          <a:cs typeface="David" panose="020E0502060401010101" pitchFamily="34" charset="-79"/>
                        </a:rPr>
                        <a:t>כושר הפשטה, ראיה מערכתית, יכולת </a:t>
                      </a:r>
                      <a:r>
                        <a:rPr kumimoji="0" lang="he-IL" sz="1400" b="0" kern="1200" baseline="0" dirty="0">
                          <a:solidFill>
                            <a:schemeClr val="tx1"/>
                          </a:solidFill>
                          <a:latin typeface="David" panose="020E0502060401010101" pitchFamily="34" charset="-79"/>
                          <a:ea typeface="Times New Roman"/>
                          <a:cs typeface="David" panose="020E0502060401010101" pitchFamily="34" charset="-79"/>
                        </a:rPr>
                        <a:t>מעבר בין רבדים שונים של סוגיה, הבשלת חשיבה לכדי הצגת רעיון בע"פ </a:t>
                      </a:r>
                      <a:r>
                        <a:rPr kumimoji="0" lang="en-US" sz="1400" b="0" kern="1200" baseline="0" dirty="0">
                          <a:solidFill>
                            <a:schemeClr val="tx1"/>
                          </a:solidFill>
                          <a:latin typeface="David" panose="020E0502060401010101" pitchFamily="34" charset="-79"/>
                          <a:ea typeface="Times New Roman"/>
                          <a:cs typeface="David" panose="020E0502060401010101" pitchFamily="34" charset="-79"/>
                        </a:rPr>
                        <a:t>/</a:t>
                      </a:r>
                      <a:r>
                        <a:rPr kumimoji="0" lang="he-IL" sz="1400" b="0" kern="1200" baseline="0" dirty="0">
                          <a:solidFill>
                            <a:schemeClr val="tx1"/>
                          </a:solidFill>
                          <a:latin typeface="David" panose="020E0502060401010101" pitchFamily="34" charset="-79"/>
                          <a:ea typeface="Times New Roman"/>
                          <a:cs typeface="David" panose="020E0502060401010101" pitchFamily="34" charset="-79"/>
                        </a:rPr>
                        <a:t> כתב</a:t>
                      </a:r>
                      <a:endParaRPr kumimoji="0" lang="en-US" sz="1400" b="0"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7845">
                <a:tc>
                  <a:txBody>
                    <a:bodyPr/>
                    <a:lstStyle/>
                    <a:p>
                      <a:pPr algn="r" rtl="1">
                        <a:lnSpc>
                          <a:spcPct val="100000"/>
                        </a:lnSpc>
                        <a:spcAft>
                          <a:spcPts val="0"/>
                        </a:spcAft>
                      </a:pPr>
                      <a:r>
                        <a:rPr kumimoji="0" lang="he-IL" sz="1400" b="1" kern="1200" dirty="0">
                          <a:solidFill>
                            <a:srgbClr val="C00000"/>
                          </a:solidFill>
                          <a:latin typeface="David" panose="020E0502060401010101" pitchFamily="34" charset="-79"/>
                          <a:ea typeface="Times New Roman"/>
                          <a:cs typeface="David" panose="020E0502060401010101" pitchFamily="34" charset="-79"/>
                        </a:rPr>
                        <a:t>התנהלות בצוות לומד</a:t>
                      </a:r>
                      <a:endParaRPr kumimoji="0" lang="en-US" sz="1400" b="1" kern="1200" dirty="0">
                        <a:solidFill>
                          <a:srgbClr val="C00000"/>
                        </a:solidFill>
                        <a:latin typeface="David" panose="020E0502060401010101" pitchFamily="34" charset="-79"/>
                        <a:ea typeface="Times New Roman"/>
                        <a:cs typeface="David" panose="020E0502060401010101" pitchFamily="34" charset="-79"/>
                      </a:endParaRPr>
                    </a:p>
                  </a:txBody>
                  <a:tcPr marL="68580" marR="68580" marT="0" marB="0" anchor="ctr">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kumimoji="0" lang="he-IL" sz="1400" b="0" kern="1200">
                          <a:solidFill>
                            <a:schemeClr val="tx1"/>
                          </a:solidFill>
                          <a:latin typeface="David" panose="020E0502060401010101" pitchFamily="34" charset="-79"/>
                          <a:ea typeface="Times New Roman"/>
                          <a:cs typeface="David" panose="020E0502060401010101" pitchFamily="34" charset="-79"/>
                        </a:rPr>
                        <a:t>25%</a:t>
                      </a:r>
                      <a:endParaRPr kumimoji="0" lang="en-US" sz="1400" b="0"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0000"/>
                        </a:lnSpc>
                        <a:spcAft>
                          <a:spcPts val="0"/>
                        </a:spcAft>
                      </a:pPr>
                      <a:r>
                        <a:rPr kumimoji="0" lang="he-IL" sz="1400" b="0" kern="1200" dirty="0">
                          <a:solidFill>
                            <a:schemeClr val="tx1"/>
                          </a:solidFill>
                          <a:latin typeface="David" panose="020E0502060401010101" pitchFamily="34" charset="-79"/>
                          <a:ea typeface="Times New Roman"/>
                          <a:cs typeface="David" panose="020E0502060401010101" pitchFamily="34" charset="-79"/>
                        </a:rPr>
                        <a:t>תרומה אישית לצוות (כחבר), הצגת סוגיה לצוות (כמוביל), הכנת הצוות לדיון מעמיק, קביעת לוחות זמנים לדיון, ניהול צוות מומחים, אינטגרציה לתוצרים,</a:t>
                      </a:r>
                      <a:r>
                        <a:rPr kumimoji="0" lang="he-IL" sz="1400" b="0" kern="1200" baseline="0" dirty="0">
                          <a:solidFill>
                            <a:schemeClr val="tx1"/>
                          </a:solidFill>
                          <a:latin typeface="David" panose="020E0502060401010101" pitchFamily="34" charset="-79"/>
                          <a:ea typeface="Times New Roman"/>
                          <a:cs typeface="David" panose="020E0502060401010101" pitchFamily="34" charset="-79"/>
                        </a:rPr>
                        <a:t> התמודדות עם עמדת מיעוט</a:t>
                      </a:r>
                      <a:endParaRPr kumimoji="0" lang="en-US" sz="1400" b="0"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8563">
                <a:tc>
                  <a:txBody>
                    <a:bodyPr/>
                    <a:lstStyle/>
                    <a:p>
                      <a:pPr algn="r" rtl="1">
                        <a:lnSpc>
                          <a:spcPct val="100000"/>
                        </a:lnSpc>
                        <a:spcAft>
                          <a:spcPts val="0"/>
                        </a:spcAft>
                      </a:pPr>
                      <a:r>
                        <a:rPr kumimoji="0" lang="he-IL" sz="1400" b="1" kern="1200" dirty="0">
                          <a:solidFill>
                            <a:srgbClr val="C00000"/>
                          </a:solidFill>
                          <a:latin typeface="David" panose="020E0502060401010101" pitchFamily="34" charset="-79"/>
                          <a:ea typeface="Times New Roman"/>
                          <a:cs typeface="David" panose="020E0502060401010101" pitchFamily="34" charset="-79"/>
                        </a:rPr>
                        <a:t>מיומנויות למידה</a:t>
                      </a:r>
                      <a:endParaRPr kumimoji="0" lang="en-US" sz="1400" b="1" kern="1200" dirty="0">
                        <a:solidFill>
                          <a:srgbClr val="C00000"/>
                        </a:solidFill>
                        <a:latin typeface="David" panose="020E0502060401010101" pitchFamily="34" charset="-79"/>
                        <a:ea typeface="Times New Roman"/>
                        <a:cs typeface="David" panose="020E0502060401010101" pitchFamily="34" charset="-79"/>
                      </a:endParaRPr>
                    </a:p>
                  </a:txBody>
                  <a:tcPr marL="68580" marR="68580" marT="0" marB="0" anchor="ctr">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0000"/>
                        </a:lnSpc>
                        <a:spcAft>
                          <a:spcPts val="0"/>
                        </a:spcAft>
                      </a:pPr>
                      <a:r>
                        <a:rPr kumimoji="0" lang="he-IL" sz="1400" b="0" kern="1200">
                          <a:solidFill>
                            <a:schemeClr val="tx1"/>
                          </a:solidFill>
                          <a:latin typeface="David" panose="020E0502060401010101" pitchFamily="34" charset="-79"/>
                          <a:ea typeface="Times New Roman"/>
                          <a:cs typeface="David" panose="020E0502060401010101" pitchFamily="34" charset="-79"/>
                        </a:rPr>
                        <a:t>25%</a:t>
                      </a:r>
                      <a:endParaRPr kumimoji="0" lang="en-US" sz="1400" b="0"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0000"/>
                        </a:lnSpc>
                        <a:spcAft>
                          <a:spcPts val="0"/>
                        </a:spcAft>
                      </a:pPr>
                      <a:r>
                        <a:rPr kumimoji="0" lang="he-IL" sz="1400" b="0" kern="1200" dirty="0">
                          <a:solidFill>
                            <a:schemeClr val="tx1"/>
                          </a:solidFill>
                          <a:latin typeface="David" panose="020E0502060401010101" pitchFamily="34" charset="-79"/>
                          <a:ea typeface="Times New Roman"/>
                          <a:cs typeface="David" panose="020E0502060401010101" pitchFamily="34" charset="-79"/>
                        </a:rPr>
                        <a:t>סקרנות,</a:t>
                      </a:r>
                      <a:r>
                        <a:rPr kumimoji="0" lang="he-IL" sz="1400" b="0" kern="1200" baseline="0" dirty="0">
                          <a:solidFill>
                            <a:schemeClr val="tx1"/>
                          </a:solidFill>
                          <a:latin typeface="David" panose="020E0502060401010101" pitchFamily="34" charset="-79"/>
                          <a:ea typeface="Times New Roman"/>
                          <a:cs typeface="David" panose="020E0502060401010101" pitchFamily="34" charset="-79"/>
                        </a:rPr>
                        <a:t> יכולת חקירה, יכולות אוטודידקטיות, תרבות למידה, היכולת לעורר אצל המורה את הרצון להדריך אותך</a:t>
                      </a:r>
                      <a:endParaRPr kumimoji="0" lang="en-US" sz="1400" b="0"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7382">
                <a:tc>
                  <a:txBody>
                    <a:bodyPr/>
                    <a:lstStyle/>
                    <a:p>
                      <a:pPr algn="r" rtl="1">
                        <a:lnSpc>
                          <a:spcPct val="100000"/>
                        </a:lnSpc>
                        <a:spcAft>
                          <a:spcPts val="0"/>
                        </a:spcAft>
                      </a:pPr>
                      <a:r>
                        <a:rPr kumimoji="0" lang="he-IL" sz="1400" b="1" kern="1200" dirty="0">
                          <a:solidFill>
                            <a:srgbClr val="C00000"/>
                          </a:solidFill>
                          <a:latin typeface="David" panose="020E0502060401010101" pitchFamily="34" charset="-79"/>
                          <a:ea typeface="Times New Roman"/>
                          <a:cs typeface="David" panose="020E0502060401010101" pitchFamily="34" charset="-79"/>
                        </a:rPr>
                        <a:t>מובילות</a:t>
                      </a:r>
                      <a:endParaRPr kumimoji="0" lang="en-US" sz="1400" b="1" kern="1200" dirty="0">
                        <a:solidFill>
                          <a:srgbClr val="C00000"/>
                        </a:solidFill>
                        <a:latin typeface="David" panose="020E0502060401010101" pitchFamily="34" charset="-79"/>
                        <a:ea typeface="Times New Roman"/>
                        <a:cs typeface="David" panose="020E0502060401010101" pitchFamily="34" charset="-79"/>
                      </a:endParaRPr>
                    </a:p>
                  </a:txBody>
                  <a:tcPr marL="68580" marR="68580" marT="0" marB="0" anchor="ctr">
                    <a:lnL w="1905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ctr" rtl="1">
                        <a:lnSpc>
                          <a:spcPct val="100000"/>
                        </a:lnSpc>
                        <a:spcAft>
                          <a:spcPts val="0"/>
                        </a:spcAft>
                      </a:pPr>
                      <a:r>
                        <a:rPr kumimoji="0" lang="he-IL" sz="1400" b="0" kern="1200" dirty="0">
                          <a:solidFill>
                            <a:schemeClr val="tx1"/>
                          </a:solidFill>
                          <a:latin typeface="David" panose="020E0502060401010101" pitchFamily="34" charset="-79"/>
                          <a:ea typeface="Times New Roman"/>
                          <a:cs typeface="David" panose="020E0502060401010101" pitchFamily="34" charset="-79"/>
                        </a:rPr>
                        <a:t>25%</a:t>
                      </a:r>
                      <a:endParaRPr kumimoji="0" lang="en-US" sz="1400" b="0" kern="1200" dirty="0">
                        <a:solidFill>
                          <a:schemeClr val="tx1"/>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c>
                  <a:txBody>
                    <a:bodyPr/>
                    <a:lstStyle/>
                    <a:p>
                      <a:pPr algn="just" rtl="1">
                        <a:lnSpc>
                          <a:spcPct val="100000"/>
                        </a:lnSpc>
                        <a:spcAft>
                          <a:spcPts val="0"/>
                        </a:spcAft>
                      </a:pPr>
                      <a:r>
                        <a:rPr kumimoji="0" lang="he-IL" sz="1400" b="0" kern="1200" dirty="0">
                          <a:solidFill>
                            <a:srgbClr val="C00000"/>
                          </a:solidFill>
                          <a:latin typeface="David" panose="020E0502060401010101" pitchFamily="34" charset="-79"/>
                          <a:ea typeface="Times New Roman"/>
                          <a:cs typeface="David" panose="020E0502060401010101" pitchFamily="34" charset="-79"/>
                        </a:rPr>
                        <a:t>הנושא </a:t>
                      </a:r>
                      <a:r>
                        <a:rPr kumimoji="0" lang="he-IL" sz="1400" b="0" kern="1200" baseline="0" dirty="0">
                          <a:solidFill>
                            <a:srgbClr val="C00000"/>
                          </a:solidFill>
                          <a:latin typeface="David" panose="020E0502060401010101" pitchFamily="34" charset="-79"/>
                          <a:ea typeface="Times New Roman"/>
                          <a:cs typeface="David" panose="020E0502060401010101" pitchFamily="34" charset="-79"/>
                        </a:rPr>
                        <a:t>שונה מהאחרים שכן צריך להיות בהקשר הנכון- </a:t>
                      </a:r>
                      <a:r>
                        <a:rPr kumimoji="0" lang="he-IL" sz="1400" b="1" kern="1200" baseline="0" dirty="0">
                          <a:solidFill>
                            <a:srgbClr val="C00000"/>
                          </a:solidFill>
                          <a:latin typeface="David" panose="020E0502060401010101" pitchFamily="34" charset="-79"/>
                          <a:ea typeface="Times New Roman"/>
                          <a:cs typeface="David" panose="020E0502060401010101" pitchFamily="34" charset="-79"/>
                        </a:rPr>
                        <a:t>מאפייני</a:t>
                      </a:r>
                      <a:r>
                        <a:rPr kumimoji="0" lang="he-IL" sz="1400" b="0" kern="1200" baseline="0" dirty="0">
                          <a:solidFill>
                            <a:srgbClr val="C00000"/>
                          </a:solidFill>
                          <a:latin typeface="David" panose="020E0502060401010101" pitchFamily="34" charset="-79"/>
                          <a:ea typeface="Times New Roman"/>
                          <a:cs typeface="David" panose="020E0502060401010101" pitchFamily="34" charset="-79"/>
                        </a:rPr>
                        <a:t> </a:t>
                      </a:r>
                      <a:r>
                        <a:rPr kumimoji="0" lang="he-IL" sz="1400" b="1" kern="1200" baseline="0" dirty="0">
                          <a:solidFill>
                            <a:srgbClr val="C00000"/>
                          </a:solidFill>
                          <a:latin typeface="David" panose="020E0502060401010101" pitchFamily="34" charset="-79"/>
                          <a:ea typeface="Times New Roman"/>
                          <a:cs typeface="David" panose="020E0502060401010101" pitchFamily="34" charset="-79"/>
                        </a:rPr>
                        <a:t>הארגון </a:t>
                      </a:r>
                      <a:r>
                        <a:rPr kumimoji="0" lang="he-IL" sz="1400" b="0" kern="1200" baseline="0" dirty="0">
                          <a:solidFill>
                            <a:srgbClr val="C00000"/>
                          </a:solidFill>
                          <a:latin typeface="David" panose="020E0502060401010101" pitchFamily="34" charset="-79"/>
                          <a:ea typeface="Times New Roman"/>
                          <a:cs typeface="David" panose="020E0502060401010101" pitchFamily="34" charset="-79"/>
                        </a:rPr>
                        <a:t>ממנו</a:t>
                      </a:r>
                      <a:r>
                        <a:rPr kumimoji="0" lang="he-IL" sz="1400" b="1" kern="1200" baseline="0" dirty="0">
                          <a:solidFill>
                            <a:srgbClr val="C00000"/>
                          </a:solidFill>
                          <a:latin typeface="David" panose="020E0502060401010101" pitchFamily="34" charset="-79"/>
                          <a:ea typeface="Times New Roman"/>
                          <a:cs typeface="David" panose="020E0502060401010101" pitchFamily="34" charset="-79"/>
                        </a:rPr>
                        <a:t> </a:t>
                      </a:r>
                      <a:r>
                        <a:rPr kumimoji="0" lang="he-IL" sz="1400" b="0" kern="1200" baseline="0" dirty="0">
                          <a:solidFill>
                            <a:srgbClr val="C00000"/>
                          </a:solidFill>
                          <a:latin typeface="David" panose="020E0502060401010101" pitchFamily="34" charset="-79"/>
                          <a:ea typeface="Times New Roman"/>
                          <a:cs typeface="David" panose="020E0502060401010101" pitchFamily="34" charset="-79"/>
                        </a:rPr>
                        <a:t>מגיע החניך, </a:t>
                      </a:r>
                      <a:r>
                        <a:rPr kumimoji="0" lang="he-IL" sz="1400" b="1" kern="1200" baseline="0" dirty="0">
                          <a:solidFill>
                            <a:srgbClr val="C00000"/>
                          </a:solidFill>
                          <a:latin typeface="David" panose="020E0502060401010101" pitchFamily="34" charset="-79"/>
                          <a:ea typeface="Times New Roman"/>
                          <a:cs typeface="David" panose="020E0502060401010101" pitchFamily="34" charset="-79"/>
                        </a:rPr>
                        <a:t>התפקיד </a:t>
                      </a:r>
                      <a:r>
                        <a:rPr kumimoji="0" lang="he-IL" sz="1400" b="0" kern="1200" baseline="0" dirty="0">
                          <a:solidFill>
                            <a:srgbClr val="C00000"/>
                          </a:solidFill>
                          <a:latin typeface="David" panose="020E0502060401010101" pitchFamily="34" charset="-79"/>
                          <a:ea typeface="Times New Roman"/>
                          <a:cs typeface="David" panose="020E0502060401010101" pitchFamily="34" charset="-79"/>
                        </a:rPr>
                        <a:t>אותו הוא ממלא וימלא בעתיד</a:t>
                      </a:r>
                      <a:endParaRPr kumimoji="0" lang="en-US" sz="1400" b="0" kern="1200" dirty="0">
                        <a:solidFill>
                          <a:srgbClr val="C00000"/>
                        </a:solidFill>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3056413011"/>
              </p:ext>
            </p:extLst>
          </p:nvPr>
        </p:nvGraphicFramePr>
        <p:xfrm>
          <a:off x="5148065" y="1700808"/>
          <a:ext cx="3744416" cy="1968880"/>
        </p:xfrm>
        <a:graphic>
          <a:graphicData uri="http://schemas.openxmlformats.org/drawingml/2006/table">
            <a:tbl>
              <a:tblPr rtl="1"/>
              <a:tblGrid>
                <a:gridCol w="2111648">
                  <a:extLst>
                    <a:ext uri="{9D8B030D-6E8A-4147-A177-3AD203B41FA5}">
                      <a16:colId xmlns:a16="http://schemas.microsoft.com/office/drawing/2014/main" val="20000"/>
                    </a:ext>
                  </a:extLst>
                </a:gridCol>
                <a:gridCol w="1632768">
                  <a:extLst>
                    <a:ext uri="{9D8B030D-6E8A-4147-A177-3AD203B41FA5}">
                      <a16:colId xmlns:a16="http://schemas.microsoft.com/office/drawing/2014/main" val="20001"/>
                    </a:ext>
                  </a:extLst>
                </a:gridCol>
              </a:tblGrid>
              <a:tr h="323418">
                <a:tc>
                  <a:txBody>
                    <a:bodyPr/>
                    <a:lstStyle/>
                    <a:p>
                      <a:pPr marL="228600" marR="228600" algn="ctr" rtl="1">
                        <a:lnSpc>
                          <a:spcPct val="100000"/>
                        </a:lnSpc>
                        <a:spcBef>
                          <a:spcPts val="600"/>
                        </a:spcBef>
                        <a:spcAft>
                          <a:spcPts val="0"/>
                        </a:spcAft>
                      </a:pPr>
                      <a:r>
                        <a:rPr lang="he-IL" sz="1400" b="1" dirty="0">
                          <a:latin typeface="David" panose="020E0502060401010101" pitchFamily="34" charset="-79"/>
                          <a:ea typeface="Times New Roman"/>
                          <a:cs typeface="David" panose="020E0502060401010101" pitchFamily="34" charset="-79"/>
                        </a:rPr>
                        <a:t>פרמטר </a:t>
                      </a:r>
                      <a:endParaRPr lang="en-US" sz="1400" dirty="0">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228600" algn="ctr" rtl="1">
                        <a:lnSpc>
                          <a:spcPct val="100000"/>
                        </a:lnSpc>
                        <a:spcBef>
                          <a:spcPts val="600"/>
                        </a:spcBef>
                        <a:spcAft>
                          <a:spcPts val="0"/>
                        </a:spcAft>
                      </a:pPr>
                      <a:r>
                        <a:rPr lang="he-IL" sz="1400" b="1" dirty="0">
                          <a:latin typeface="David" panose="020E0502060401010101" pitchFamily="34" charset="-79"/>
                          <a:ea typeface="Times New Roman"/>
                          <a:cs typeface="David" panose="020E0502060401010101" pitchFamily="34" charset="-79"/>
                        </a:rPr>
                        <a:t>% מציון מב"ל סופי</a:t>
                      </a:r>
                      <a:endParaRPr lang="en-US" sz="1400" dirty="0">
                        <a:latin typeface="David" panose="020E0502060401010101" pitchFamily="34" charset="-79"/>
                        <a:ea typeface="Times New Roman"/>
                        <a:cs typeface="David" panose="020E0502060401010101"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33146">
                <a:tc>
                  <a:txBody>
                    <a:bodyPr/>
                    <a:lstStyle/>
                    <a:p>
                      <a:pPr marL="85725" marR="228600" indent="0" algn="r" rtl="1">
                        <a:lnSpc>
                          <a:spcPct val="150000"/>
                        </a:lnSpc>
                        <a:spcBef>
                          <a:spcPts val="600"/>
                        </a:spcBef>
                        <a:spcAft>
                          <a:spcPts val="0"/>
                        </a:spcAft>
                      </a:pPr>
                      <a:r>
                        <a:rPr lang="he-IL" sz="1400" b="1" dirty="0">
                          <a:latin typeface="David" panose="020E0502060401010101" pitchFamily="34" charset="-79"/>
                          <a:ea typeface="Times New Roman"/>
                          <a:cs typeface="David" panose="020E0502060401010101" pitchFamily="34" charset="-79"/>
                        </a:rPr>
                        <a:t>תואר שני (לא משוקלל- ללא ציון עבודה שנתית)</a:t>
                      </a:r>
                      <a:endParaRPr lang="en-US" sz="1400" dirty="0">
                        <a:latin typeface="David" panose="020E0502060401010101" pitchFamily="34" charset="-79"/>
                        <a:ea typeface="Times New Roman"/>
                        <a:cs typeface="David" panose="020E0502060401010101" pitchFamily="34" charset="-79"/>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rtl="1">
                        <a:lnSpc>
                          <a:spcPct val="150000"/>
                        </a:lnSpc>
                        <a:spcBef>
                          <a:spcPts val="600"/>
                        </a:spcBef>
                        <a:spcAft>
                          <a:spcPts val="0"/>
                        </a:spcAft>
                      </a:pPr>
                      <a:r>
                        <a:rPr lang="he-IL" sz="1400" b="1" dirty="0">
                          <a:latin typeface="David" panose="020E0502060401010101" pitchFamily="34" charset="-79"/>
                          <a:ea typeface="Times New Roman"/>
                          <a:cs typeface="David" panose="020E0502060401010101" pitchFamily="34" charset="-79"/>
                        </a:rPr>
                        <a:t>50%</a:t>
                      </a:r>
                      <a:endParaRPr lang="en-US" sz="1400" dirty="0">
                        <a:latin typeface="David" panose="020E0502060401010101" pitchFamily="34" charset="-79"/>
                        <a:ea typeface="Times New Roman"/>
                        <a:cs typeface="David" panose="020E0502060401010101" pitchFamily="34" charset="-79"/>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3146">
                <a:tc>
                  <a:txBody>
                    <a:bodyPr/>
                    <a:lstStyle/>
                    <a:p>
                      <a:pPr marL="85725" marR="228600" indent="0" algn="r" rtl="1" eaLnBrk="1" latinLnBrk="0" hangingPunct="1">
                        <a:lnSpc>
                          <a:spcPct val="150000"/>
                        </a:lnSpc>
                        <a:spcBef>
                          <a:spcPts val="600"/>
                        </a:spcBef>
                        <a:spcAft>
                          <a:spcPts val="0"/>
                        </a:spcAft>
                      </a:pPr>
                      <a:r>
                        <a:rPr kumimoji="0" lang="he-IL" sz="1400" b="1" kern="1200" dirty="0">
                          <a:solidFill>
                            <a:schemeClr val="tx1"/>
                          </a:solidFill>
                          <a:latin typeface="David" panose="020E0502060401010101" pitchFamily="34" charset="-79"/>
                          <a:ea typeface="Times New Roman"/>
                          <a:cs typeface="David" panose="020E0502060401010101" pitchFamily="34" charset="-79"/>
                        </a:rPr>
                        <a:t>עבודה שנתית</a:t>
                      </a:r>
                      <a:endParaRPr kumimoji="0" lang="en-US" sz="1400" b="1" kern="1200" dirty="0">
                        <a:solidFill>
                          <a:schemeClr val="tx1"/>
                        </a:solidFill>
                        <a:latin typeface="David" panose="020E0502060401010101" pitchFamily="34" charset="-79"/>
                        <a:ea typeface="Times New Roman"/>
                        <a:cs typeface="David" panose="020E0502060401010101" pitchFamily="34" charset="-79"/>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rtl="1">
                        <a:lnSpc>
                          <a:spcPct val="150000"/>
                        </a:lnSpc>
                        <a:spcBef>
                          <a:spcPts val="600"/>
                        </a:spcBef>
                        <a:spcAft>
                          <a:spcPts val="0"/>
                        </a:spcAft>
                      </a:pPr>
                      <a:r>
                        <a:rPr lang="he-IL" sz="1400" b="1" dirty="0">
                          <a:latin typeface="David" panose="020E0502060401010101" pitchFamily="34" charset="-79"/>
                          <a:ea typeface="Times New Roman"/>
                          <a:cs typeface="David" panose="020E0502060401010101" pitchFamily="34" charset="-79"/>
                        </a:rPr>
                        <a:t>20%</a:t>
                      </a:r>
                      <a:endParaRPr lang="en-US" sz="1400" dirty="0">
                        <a:solidFill>
                          <a:srgbClr val="FF0000"/>
                        </a:solidFill>
                        <a:latin typeface="David" panose="020E0502060401010101" pitchFamily="34" charset="-79"/>
                        <a:ea typeface="Times New Roman"/>
                        <a:cs typeface="David" panose="020E0502060401010101" pitchFamily="34" charset="-79"/>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3146">
                <a:tc>
                  <a:txBody>
                    <a:bodyPr/>
                    <a:lstStyle/>
                    <a:p>
                      <a:pPr marL="85725" marR="228600" indent="0" algn="r" rtl="1" eaLnBrk="1" latinLnBrk="0" hangingPunct="1">
                        <a:lnSpc>
                          <a:spcPct val="150000"/>
                        </a:lnSpc>
                        <a:spcBef>
                          <a:spcPts val="600"/>
                        </a:spcBef>
                        <a:spcAft>
                          <a:spcPts val="0"/>
                        </a:spcAft>
                      </a:pPr>
                      <a:r>
                        <a:rPr kumimoji="0" lang="he-IL" sz="1400" b="1" kern="1200" dirty="0">
                          <a:solidFill>
                            <a:schemeClr val="tx1"/>
                          </a:solidFill>
                          <a:latin typeface="David" panose="020E0502060401010101" pitchFamily="34" charset="-79"/>
                          <a:ea typeface="Times New Roman"/>
                          <a:cs typeface="David" panose="020E0502060401010101" pitchFamily="34" charset="-79"/>
                        </a:rPr>
                        <a:t>הערכת סגל</a:t>
                      </a:r>
                      <a:endParaRPr kumimoji="0" lang="en-US" sz="1400" b="1" kern="1200" dirty="0">
                        <a:solidFill>
                          <a:schemeClr val="tx1"/>
                        </a:solidFill>
                        <a:latin typeface="David" panose="020E0502060401010101" pitchFamily="34" charset="-79"/>
                        <a:ea typeface="Times New Roman"/>
                        <a:cs typeface="David" panose="020E0502060401010101" pitchFamily="34" charset="-79"/>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8600" algn="ctr" rtl="1">
                        <a:lnSpc>
                          <a:spcPct val="150000"/>
                        </a:lnSpc>
                        <a:spcBef>
                          <a:spcPts val="600"/>
                        </a:spcBef>
                        <a:spcAft>
                          <a:spcPts val="0"/>
                        </a:spcAft>
                      </a:pPr>
                      <a:r>
                        <a:rPr lang="he-IL" sz="1400" b="1" dirty="0">
                          <a:latin typeface="David" panose="020E0502060401010101" pitchFamily="34" charset="-79"/>
                          <a:ea typeface="Times New Roman"/>
                          <a:cs typeface="David" panose="020E0502060401010101" pitchFamily="34" charset="-79"/>
                        </a:rPr>
                        <a:t>30%</a:t>
                      </a:r>
                      <a:endParaRPr lang="en-US" sz="1400" dirty="0">
                        <a:latin typeface="David" panose="020E0502060401010101" pitchFamily="34" charset="-79"/>
                        <a:ea typeface="Times New Roman"/>
                        <a:cs typeface="David" panose="020E0502060401010101" pitchFamily="34" charset="-79"/>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3146">
                <a:tc>
                  <a:txBody>
                    <a:bodyPr/>
                    <a:lstStyle/>
                    <a:p>
                      <a:pPr marL="85725" marR="228600" indent="0" algn="r" rtl="1" eaLnBrk="1" latinLnBrk="0" hangingPunct="1">
                        <a:lnSpc>
                          <a:spcPct val="150000"/>
                        </a:lnSpc>
                        <a:spcBef>
                          <a:spcPts val="600"/>
                        </a:spcBef>
                        <a:spcAft>
                          <a:spcPts val="0"/>
                        </a:spcAft>
                      </a:pPr>
                      <a:r>
                        <a:rPr kumimoji="0" lang="he-IL" sz="1400" b="1" kern="1200" dirty="0">
                          <a:solidFill>
                            <a:schemeClr val="tx1"/>
                          </a:solidFill>
                          <a:latin typeface="David" panose="020E0502060401010101" pitchFamily="34" charset="-79"/>
                          <a:ea typeface="Times New Roman"/>
                          <a:cs typeface="David" panose="020E0502060401010101" pitchFamily="34" charset="-79"/>
                        </a:rPr>
                        <a:t>סה"כ- ציון מב"ל</a:t>
                      </a:r>
                      <a:endParaRPr kumimoji="0" lang="en-US" sz="1400" b="1" kern="1200" dirty="0">
                        <a:solidFill>
                          <a:schemeClr val="tx1"/>
                        </a:solidFill>
                        <a:latin typeface="David" panose="020E0502060401010101" pitchFamily="34" charset="-79"/>
                        <a:ea typeface="Times New Roman"/>
                        <a:cs typeface="David" panose="020E0502060401010101" pitchFamily="34" charset="-79"/>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228600" algn="ctr" rtl="1">
                        <a:lnSpc>
                          <a:spcPct val="150000"/>
                        </a:lnSpc>
                        <a:spcBef>
                          <a:spcPts val="600"/>
                        </a:spcBef>
                        <a:spcAft>
                          <a:spcPts val="0"/>
                        </a:spcAft>
                      </a:pPr>
                      <a:r>
                        <a:rPr lang="he-IL" sz="1600" b="1" dirty="0">
                          <a:latin typeface="David" panose="020E0502060401010101" pitchFamily="34" charset="-79"/>
                          <a:ea typeface="Times New Roman"/>
                          <a:cs typeface="David" panose="020E0502060401010101" pitchFamily="34" charset="-79"/>
                        </a:rPr>
                        <a:t>100%</a:t>
                      </a:r>
                      <a:endParaRPr lang="en-US" sz="1600" dirty="0">
                        <a:latin typeface="David" panose="020E0502060401010101" pitchFamily="34" charset="-79"/>
                        <a:ea typeface="Times New Roman"/>
                        <a:cs typeface="David" panose="020E0502060401010101" pitchFamily="34" charset="-79"/>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cxnSp>
        <p:nvCxnSpPr>
          <p:cNvPr id="6" name="מחבר מרפקי 5"/>
          <p:cNvCxnSpPr/>
          <p:nvPr/>
        </p:nvCxnSpPr>
        <p:spPr>
          <a:xfrm rot="5400000">
            <a:off x="4221525" y="3226843"/>
            <a:ext cx="1188000" cy="648000"/>
          </a:xfrm>
          <a:prstGeom prst="bentConnector3">
            <a:avLst>
              <a:gd name="adj1" fmla="val -1185"/>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עץ הערכת חניך</a:t>
            </a:r>
          </a:p>
        </p:txBody>
      </p:sp>
      <p:sp>
        <p:nvSpPr>
          <p:cNvPr id="2" name="TextBox 1"/>
          <p:cNvSpPr txBox="1"/>
          <p:nvPr/>
        </p:nvSpPr>
        <p:spPr>
          <a:xfrm>
            <a:off x="488809" y="2926905"/>
            <a:ext cx="3420000" cy="98488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1600" b="1" dirty="0">
                <a:latin typeface="David" panose="020E0502060401010101" pitchFamily="34" charset="-79"/>
                <a:cs typeface="David" panose="020E0502060401010101" pitchFamily="34" charset="-79"/>
              </a:rPr>
              <a:t>אופן חישוב הערכת סגל:</a:t>
            </a:r>
          </a:p>
          <a:p>
            <a:pPr marL="180975" indent="-180975">
              <a:buFont typeface="Arial" panose="020B0604020202020204" pitchFamily="34" charset="0"/>
              <a:buChar char="•"/>
            </a:pPr>
            <a:r>
              <a:rPr lang="he-IL" sz="1400" dirty="0">
                <a:latin typeface="David" panose="020E0502060401010101" pitchFamily="34" charset="-79"/>
                <a:cs typeface="David" panose="020E0502060401010101" pitchFamily="34" charset="-79"/>
              </a:rPr>
              <a:t>הערכה על 4 פרמטרים </a:t>
            </a:r>
            <a:r>
              <a:rPr lang="he-IL" sz="1400" u="sng" dirty="0">
                <a:latin typeface="David" panose="020E0502060401010101" pitchFamily="34" charset="-79"/>
                <a:cs typeface="David" panose="020E0502060401010101" pitchFamily="34" charset="-79"/>
              </a:rPr>
              <a:t>שווים</a:t>
            </a:r>
            <a:r>
              <a:rPr lang="he-IL" sz="1400" dirty="0">
                <a:latin typeface="David" panose="020E0502060401010101" pitchFamily="34" charset="-79"/>
                <a:cs typeface="David" panose="020E0502060401010101" pitchFamily="34" charset="-79"/>
              </a:rPr>
              <a:t> (משרעת 100 -80)</a:t>
            </a:r>
          </a:p>
          <a:p>
            <a:pPr marL="180975" indent="-180975">
              <a:buFont typeface="Arial" panose="020B0604020202020204" pitchFamily="34" charset="0"/>
              <a:buChar char="•"/>
            </a:pPr>
            <a:r>
              <a:rPr lang="he-IL" sz="1400" dirty="0">
                <a:latin typeface="David" panose="020E0502060401010101" pitchFamily="34" charset="-79"/>
                <a:cs typeface="David" panose="020E0502060401010101" pitchFamily="34" charset="-79"/>
              </a:rPr>
              <a:t>משקל מדריכים- מדריך צוותי 40%, מד"ר- 20%, שאר המדריכים- 10%~ למדריך</a:t>
            </a:r>
          </a:p>
        </p:txBody>
      </p:sp>
      <p:cxnSp>
        <p:nvCxnSpPr>
          <p:cNvPr id="7" name="מחבר חץ ישר 6"/>
          <p:cNvCxnSpPr/>
          <p:nvPr/>
        </p:nvCxnSpPr>
        <p:spPr>
          <a:xfrm flipV="1">
            <a:off x="2195736" y="3897104"/>
            <a:ext cx="0" cy="252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7020" y="1615202"/>
            <a:ext cx="3420000" cy="769441"/>
          </a:xfrm>
          <a:prstGeom prst="rect">
            <a:avLst/>
          </a:prstGeom>
          <a:ln>
            <a:solidFill>
              <a:srgbClr val="F86F4A"/>
            </a:solid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1600" b="1" dirty="0">
                <a:latin typeface="David" panose="020E0502060401010101" pitchFamily="34" charset="-79"/>
                <a:cs typeface="David" panose="020E0502060401010101" pitchFamily="34" charset="-79"/>
              </a:rPr>
              <a:t>עבודה שנתית:</a:t>
            </a:r>
          </a:p>
          <a:p>
            <a:pPr marL="180975" indent="-180975">
              <a:buFont typeface="Arial" panose="020B0604020202020204" pitchFamily="34" charset="0"/>
              <a:buChar char="•"/>
            </a:pPr>
            <a:r>
              <a:rPr lang="he-IL" sz="1400" dirty="0">
                <a:latin typeface="David" panose="020E0502060401010101" pitchFamily="34" charset="-79"/>
                <a:cs typeface="David" panose="020E0502060401010101" pitchFamily="34" charset="-79"/>
              </a:rPr>
              <a:t>הינה חובה לסיום התואר! אך אינה מקנה נ"ז</a:t>
            </a:r>
          </a:p>
          <a:p>
            <a:pPr marL="180975" indent="-180975">
              <a:buFont typeface="Arial" panose="020B0604020202020204" pitchFamily="34" charset="0"/>
              <a:buChar char="•"/>
            </a:pPr>
            <a:r>
              <a:rPr lang="he-IL" sz="1400" dirty="0">
                <a:latin typeface="David" panose="020E0502060401010101" pitchFamily="34" charset="-79"/>
                <a:cs typeface="David" panose="020E0502060401010101" pitchFamily="34" charset="-79"/>
              </a:rPr>
              <a:t>מהווה 20% מציון התואר השני </a:t>
            </a:r>
            <a:r>
              <a:rPr lang="he-IL" sz="1400" b="1" dirty="0">
                <a:latin typeface="David" panose="020E0502060401010101" pitchFamily="34" charset="-79"/>
                <a:cs typeface="David" panose="020E0502060401010101" pitchFamily="34" charset="-79"/>
              </a:rPr>
              <a:t>המשוקלל</a:t>
            </a:r>
          </a:p>
        </p:txBody>
      </p:sp>
      <p:cxnSp>
        <p:nvCxnSpPr>
          <p:cNvPr id="15" name="מחבר ישר 14"/>
          <p:cNvCxnSpPr/>
          <p:nvPr/>
        </p:nvCxnSpPr>
        <p:spPr>
          <a:xfrm flipH="1">
            <a:off x="2185103" y="2607436"/>
            <a:ext cx="2952000" cy="0"/>
          </a:xfrm>
          <a:prstGeom prst="line">
            <a:avLst/>
          </a:prstGeom>
          <a:ln w="19050">
            <a:solidFill>
              <a:srgbClr val="F86F4A"/>
            </a:solidFill>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V="1">
            <a:off x="2195736" y="2370146"/>
            <a:ext cx="0" cy="252000"/>
          </a:xfrm>
          <a:prstGeom prst="straightConnector1">
            <a:avLst/>
          </a:prstGeom>
          <a:ln w="19050">
            <a:solidFill>
              <a:srgbClr val="F86F4A"/>
            </a:solidFill>
            <a:tailEnd type="triangle"/>
          </a:ln>
        </p:spPr>
        <p:style>
          <a:lnRef idx="1">
            <a:schemeClr val="accent1"/>
          </a:lnRef>
          <a:fillRef idx="0">
            <a:schemeClr val="accent1"/>
          </a:fillRef>
          <a:effectRef idx="0">
            <a:schemeClr val="accent1"/>
          </a:effectRef>
          <a:fontRef idx="minor">
            <a:schemeClr val="tx1"/>
          </a:fontRef>
        </p:style>
      </p:cxnSp>
      <p:sp>
        <p:nvSpPr>
          <p:cNvPr id="17"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52</a:t>
            </a:r>
          </a:p>
        </p:txBody>
      </p:sp>
    </p:spTree>
    <p:extLst>
      <p:ext uri="{BB962C8B-B14F-4D97-AF65-F5344CB8AC3E}">
        <p14:creationId xmlns:p14="http://schemas.microsoft.com/office/powerpoint/2010/main" val="986640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פרופיל הבכיר המוביל </a:t>
            </a:r>
            <a:r>
              <a:rPr lang="he-IL" sz="2400" b="1" dirty="0">
                <a:solidFill>
                  <a:schemeClr val="accent1"/>
                </a:solidFill>
                <a:cs typeface="David" pitchFamily="2" charset="-79"/>
              </a:rPr>
              <a:t>(ממד"ה)</a:t>
            </a:r>
            <a:endParaRPr lang="he-IL" sz="2400" dirty="0">
              <a:solidFill>
                <a:schemeClr val="accent1"/>
              </a:solidFill>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81</a:t>
            </a:fld>
            <a:endParaRPr lang="he-IL" dirty="0"/>
          </a:p>
        </p:txBody>
      </p:sp>
      <p:sp>
        <p:nvSpPr>
          <p:cNvPr id="3" name="אליפסה 2"/>
          <p:cNvSpPr/>
          <p:nvPr/>
        </p:nvSpPr>
        <p:spPr>
          <a:xfrm>
            <a:off x="2407488" y="1989320"/>
            <a:ext cx="4320000" cy="4320000"/>
          </a:xfrm>
          <a:prstGeom prst="ellipse">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6" name="TextBox 5"/>
          <p:cNvSpPr txBox="1"/>
          <p:nvPr/>
        </p:nvSpPr>
        <p:spPr>
          <a:xfrm>
            <a:off x="3203848" y="6304300"/>
            <a:ext cx="2736304" cy="461665"/>
          </a:xfrm>
          <a:prstGeom prst="rect">
            <a:avLst/>
          </a:prstGeom>
          <a:noFill/>
        </p:spPr>
        <p:txBody>
          <a:bodyPr wrap="square" rtlCol="1">
            <a:spAutoFit/>
          </a:bodyPr>
          <a:lstStyle/>
          <a:p>
            <a:pPr algn="ctr"/>
            <a:r>
              <a:rPr lang="he-IL" sz="2400" b="1" dirty="0">
                <a:solidFill>
                  <a:schemeClr val="accent1">
                    <a:lumMod val="60000"/>
                    <a:lumOff val="4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הובלה למימוש</a:t>
            </a:r>
          </a:p>
        </p:txBody>
      </p:sp>
      <p:sp>
        <p:nvSpPr>
          <p:cNvPr id="8" name="TextBox 7"/>
          <p:cNvSpPr txBox="1"/>
          <p:nvPr/>
        </p:nvSpPr>
        <p:spPr>
          <a:xfrm>
            <a:off x="3207379" y="1525006"/>
            <a:ext cx="2736304" cy="461665"/>
          </a:xfrm>
          <a:prstGeom prst="rect">
            <a:avLst/>
          </a:prstGeom>
          <a:noFill/>
        </p:spPr>
        <p:txBody>
          <a:bodyPr wrap="square" rtlCol="1">
            <a:spAutoFit/>
          </a:bodyPr>
          <a:lstStyle/>
          <a:p>
            <a:pPr algn="ctr"/>
            <a:r>
              <a:rPr lang="he-IL" sz="2400" b="1" dirty="0">
                <a:solidFill>
                  <a:schemeClr val="accent1">
                    <a:lumMod val="60000"/>
                    <a:lumOff val="40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גיבוש מדיניות</a:t>
            </a:r>
          </a:p>
        </p:txBody>
      </p:sp>
      <p:cxnSp>
        <p:nvCxnSpPr>
          <p:cNvPr id="9" name="מחבר ישר 8"/>
          <p:cNvCxnSpPr>
            <a:stCxn id="3" idx="6"/>
            <a:endCxn id="3" idx="2"/>
          </p:cNvCxnSpPr>
          <p:nvPr/>
        </p:nvCxnSpPr>
        <p:spPr>
          <a:xfrm flipH="1">
            <a:off x="2407488" y="4149320"/>
            <a:ext cx="4320000"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4575955" y="1989320"/>
            <a:ext cx="4512" cy="432000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92910" y="3001147"/>
            <a:ext cx="1152128" cy="646331"/>
          </a:xfrm>
          <a:prstGeom prst="rect">
            <a:avLst/>
          </a:prstGeom>
          <a:noFill/>
        </p:spPr>
        <p:txBody>
          <a:bodyPr wrap="square" rtlCol="1">
            <a:spAutoFit/>
          </a:bodyP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חשיבה אסטרטגית</a:t>
            </a:r>
          </a:p>
        </p:txBody>
      </p:sp>
      <p:sp>
        <p:nvSpPr>
          <p:cNvPr id="15" name="TextBox 14"/>
          <p:cNvSpPr txBox="1"/>
          <p:nvPr/>
        </p:nvSpPr>
        <p:spPr>
          <a:xfrm>
            <a:off x="2945412" y="2996952"/>
            <a:ext cx="1152128" cy="646331"/>
          </a:xfrm>
          <a:prstGeom prst="rect">
            <a:avLst/>
          </a:prstGeom>
          <a:noFill/>
        </p:spPr>
        <p:txBody>
          <a:bodyPr wrap="square" rtlCol="1">
            <a:spAutoFit/>
          </a:bodyP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עמדות ומניעים</a:t>
            </a:r>
          </a:p>
        </p:txBody>
      </p:sp>
      <p:sp>
        <p:nvSpPr>
          <p:cNvPr id="16" name="TextBox 15"/>
          <p:cNvSpPr txBox="1"/>
          <p:nvPr/>
        </p:nvSpPr>
        <p:spPr>
          <a:xfrm>
            <a:off x="5092990" y="4654877"/>
            <a:ext cx="1152128" cy="646331"/>
          </a:xfrm>
          <a:prstGeom prst="rect">
            <a:avLst/>
          </a:prstGeom>
          <a:noFill/>
        </p:spPr>
        <p:txBody>
          <a:bodyPr wrap="square" rtlCol="1">
            <a:spAutoFit/>
          </a:bodyP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מנהיגות בכירה</a:t>
            </a:r>
          </a:p>
        </p:txBody>
      </p:sp>
      <p:sp>
        <p:nvSpPr>
          <p:cNvPr id="17" name="TextBox 16"/>
          <p:cNvSpPr txBox="1"/>
          <p:nvPr/>
        </p:nvSpPr>
        <p:spPr>
          <a:xfrm>
            <a:off x="2699792" y="4652423"/>
            <a:ext cx="1584176" cy="646331"/>
          </a:xfrm>
          <a:prstGeom prst="rect">
            <a:avLst/>
          </a:prstGeom>
          <a:noFill/>
        </p:spPr>
        <p:txBody>
          <a:bodyPr wrap="square" rtlCol="1">
            <a:spAutoFit/>
          </a:bodyPr>
          <a:lstStyle/>
          <a:p>
            <a:pPr algn="ct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ניהול </a:t>
            </a:r>
            <a:br>
              <a:rPr lang="en-US"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בסביבה בכירה</a:t>
            </a:r>
          </a:p>
        </p:txBody>
      </p:sp>
      <p:sp>
        <p:nvSpPr>
          <p:cNvPr id="14" name="אליפסה 13"/>
          <p:cNvSpPr/>
          <p:nvPr/>
        </p:nvSpPr>
        <p:spPr>
          <a:xfrm rot="2116220">
            <a:off x="2002066" y="3417765"/>
            <a:ext cx="5112568" cy="1298423"/>
          </a:xfrm>
          <a:prstGeom prst="ellipse">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אליפסה 18"/>
          <p:cNvSpPr/>
          <p:nvPr/>
        </p:nvSpPr>
        <p:spPr>
          <a:xfrm rot="19426646">
            <a:off x="2114764" y="3501216"/>
            <a:ext cx="5112568" cy="1298423"/>
          </a:xfrm>
          <a:prstGeom prst="ellipse">
            <a:avLst/>
          </a:prstGeom>
          <a:no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Box 20"/>
          <p:cNvSpPr txBox="1"/>
          <p:nvPr/>
        </p:nvSpPr>
        <p:spPr>
          <a:xfrm>
            <a:off x="10633" y="1916832"/>
            <a:ext cx="2411760" cy="1600438"/>
          </a:xfrm>
          <a:prstGeom prst="rect">
            <a:avLst/>
          </a:prstGeom>
          <a:noFill/>
        </p:spPr>
        <p:txBody>
          <a:bodyPr wrap="square" rtlCol="1">
            <a:spAutoFit/>
          </a:bodyPr>
          <a:lstStyle/>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מחויבות ואחריות ארגונית</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מצפן אישי וערכי</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צורך לעצב, להשפיע להטביע חותם אישי</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תפקוד בסביבה משתנה</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מכוונות לגורם האנושי</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פתיחות ללמידה ובקרה עצמית</a:t>
            </a:r>
          </a:p>
        </p:txBody>
      </p:sp>
      <p:sp>
        <p:nvSpPr>
          <p:cNvPr id="18" name="TextBox 17"/>
          <p:cNvSpPr txBox="1"/>
          <p:nvPr/>
        </p:nvSpPr>
        <p:spPr>
          <a:xfrm>
            <a:off x="14230" y="4780890"/>
            <a:ext cx="2411760" cy="1384995"/>
          </a:xfrm>
          <a:prstGeom prst="rect">
            <a:avLst/>
          </a:prstGeom>
          <a:noFill/>
        </p:spPr>
        <p:txBody>
          <a:bodyPr wrap="square" rtlCol="1">
            <a:spAutoFit/>
          </a:bodyPr>
          <a:lstStyle/>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עצמאות ניהולית</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ניהול תהליכים אסטרטגיים</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ניהול דרגים בכירים</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ניהול וחשיבה משאבית</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ניהול ממשקים ועבודת מטה</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שליטה ובקרה</a:t>
            </a:r>
          </a:p>
        </p:txBody>
      </p:sp>
      <p:sp>
        <p:nvSpPr>
          <p:cNvPr id="22" name="TextBox 21"/>
          <p:cNvSpPr txBox="1"/>
          <p:nvPr/>
        </p:nvSpPr>
        <p:spPr>
          <a:xfrm>
            <a:off x="6552728" y="1916832"/>
            <a:ext cx="2411760" cy="1384995"/>
          </a:xfrm>
          <a:prstGeom prst="rect">
            <a:avLst/>
          </a:prstGeom>
          <a:noFill/>
        </p:spPr>
        <p:txBody>
          <a:bodyPr wrap="square" rtlCol="1">
            <a:spAutoFit/>
          </a:bodyPr>
          <a:lstStyle/>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יכולת למידה ועיבוד מידע</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ראיה מערכתית רחבה</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חשיבה אינטגרטיבית</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חשיבה מתכנסת</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יכולת לתכנון אסטרטגי</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גמישות מחשבתית</a:t>
            </a:r>
          </a:p>
        </p:txBody>
      </p:sp>
      <p:sp>
        <p:nvSpPr>
          <p:cNvPr id="23" name="TextBox 22"/>
          <p:cNvSpPr txBox="1"/>
          <p:nvPr/>
        </p:nvSpPr>
        <p:spPr>
          <a:xfrm>
            <a:off x="6552728" y="4780890"/>
            <a:ext cx="2411760" cy="1600438"/>
          </a:xfrm>
          <a:prstGeom prst="rect">
            <a:avLst/>
          </a:prstGeom>
          <a:noFill/>
        </p:spPr>
        <p:txBody>
          <a:bodyPr wrap="square" rtlCol="1">
            <a:spAutoFit/>
          </a:bodyPr>
          <a:lstStyle/>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חוסן ועוצמה</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יכולת הכרעה</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הובלה והנעה</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ניהוג ממשקים מורכבים</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השפעה בסביבה בכירה</a:t>
            </a:r>
          </a:p>
          <a:p>
            <a:pPr marL="180975" indent="-180975" algn="just">
              <a:buFont typeface="Arial" panose="020B0604020202020204" pitchFamily="34" charset="0"/>
              <a:buChar char="•"/>
            </a:pPr>
            <a:r>
              <a:rPr lang="he-IL" sz="1400" dirty="0">
                <a:latin typeface="David" panose="020E0502060401010101" pitchFamily="34" charset="-79"/>
                <a:cs typeface="David" panose="020E0502060401010101" pitchFamily="34" charset="-79"/>
              </a:rPr>
              <a:t>הובלת שינוי</a:t>
            </a:r>
          </a:p>
          <a:p>
            <a:pPr marL="180975" indent="-180975" algn="just">
              <a:buFont typeface="Arial" panose="020B0604020202020204" pitchFamily="34" charset="0"/>
              <a:buChar char="•"/>
            </a:pPr>
            <a:endParaRPr lang="he-IL"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270764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499443" y="228600"/>
            <a:ext cx="8153400" cy="990600"/>
          </a:xfrm>
        </p:spPr>
        <p:txBody>
          <a:bodyPr/>
          <a:lstStyle/>
          <a:p>
            <a:pPr algn="ctr"/>
            <a:r>
              <a:rPr lang="he-IL" b="1" dirty="0">
                <a:solidFill>
                  <a:schemeClr val="accent1"/>
                </a:solidFill>
                <a:cs typeface="David" pitchFamily="2" charset="-79"/>
              </a:rPr>
              <a:t>הערכת חניך ע"י סגל- הצעה ראשונית</a:t>
            </a:r>
            <a:endParaRPr lang="he-IL" sz="2000" b="1"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82</a:t>
            </a:fld>
            <a:endParaRPr lang="he-IL" dirty="0"/>
          </a:p>
        </p:txBody>
      </p:sp>
      <p:sp>
        <p:nvSpPr>
          <p:cNvPr id="2" name="מחומש משוכלל 1"/>
          <p:cNvSpPr/>
          <p:nvPr/>
        </p:nvSpPr>
        <p:spPr>
          <a:xfrm>
            <a:off x="3851920" y="2235022"/>
            <a:ext cx="4320480" cy="3600400"/>
          </a:xfrm>
          <a:prstGeom prst="pentagon">
            <a:avLst/>
          </a:prstGeom>
          <a:noFill/>
          <a:ln w="38100">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6" name="TextBox 5"/>
          <p:cNvSpPr txBox="1"/>
          <p:nvPr/>
        </p:nvSpPr>
        <p:spPr>
          <a:xfrm>
            <a:off x="5004048" y="1628800"/>
            <a:ext cx="1944216" cy="646331"/>
          </a:xfrm>
          <a:prstGeom prst="rect">
            <a:avLst/>
          </a:prstGeom>
          <a:noFill/>
        </p:spPr>
        <p:txBody>
          <a:bodyPr wrap="square" rtlCol="1">
            <a:spAutoFit/>
          </a:bodyPr>
          <a:lstStyle/>
          <a:p>
            <a:pPr algn="ct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הישג אקדמי </a:t>
            </a:r>
            <a:br>
              <a:rPr lang="en-US"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(תואר שני)</a:t>
            </a:r>
          </a:p>
        </p:txBody>
      </p:sp>
      <p:sp>
        <p:nvSpPr>
          <p:cNvPr id="8" name="TextBox 7"/>
          <p:cNvSpPr txBox="1"/>
          <p:nvPr/>
        </p:nvSpPr>
        <p:spPr>
          <a:xfrm>
            <a:off x="4449430" y="5174883"/>
            <a:ext cx="1296144" cy="646331"/>
          </a:xfrm>
          <a:prstGeom prst="rect">
            <a:avLst/>
          </a:prstGeom>
          <a:noFill/>
        </p:spPr>
        <p:txBody>
          <a:bodyPr wrap="square" rtlCol="1">
            <a:spAutoFit/>
          </a:bodyPr>
          <a:lstStyle/>
          <a:p>
            <a:pPr algn="ct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מנהיגות</a:t>
            </a:r>
            <a:r>
              <a:rPr lang="en-US"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מצביאות</a:t>
            </a:r>
          </a:p>
        </p:txBody>
      </p:sp>
      <p:sp>
        <p:nvSpPr>
          <p:cNvPr id="10" name="TextBox 9"/>
          <p:cNvSpPr txBox="1"/>
          <p:nvPr/>
        </p:nvSpPr>
        <p:spPr>
          <a:xfrm>
            <a:off x="6588224" y="5807005"/>
            <a:ext cx="1728192" cy="646331"/>
          </a:xfrm>
          <a:prstGeom prst="rect">
            <a:avLst/>
          </a:prstGeom>
          <a:noFill/>
        </p:spPr>
        <p:txBody>
          <a:bodyPr wrap="square" rtlCol="1">
            <a:spAutoFit/>
          </a:bodyPr>
          <a:lstStyle/>
          <a:p>
            <a:pPr algn="ct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ניהול והובלה למימוש</a:t>
            </a:r>
          </a:p>
        </p:txBody>
      </p:sp>
      <p:sp>
        <p:nvSpPr>
          <p:cNvPr id="11" name="TextBox 10"/>
          <p:cNvSpPr txBox="1"/>
          <p:nvPr/>
        </p:nvSpPr>
        <p:spPr>
          <a:xfrm>
            <a:off x="7380312" y="2989656"/>
            <a:ext cx="2160240" cy="646331"/>
          </a:xfrm>
          <a:prstGeom prst="rect">
            <a:avLst/>
          </a:prstGeom>
          <a:noFill/>
        </p:spPr>
        <p:txBody>
          <a:bodyPr wrap="square" rtlCol="1">
            <a:spAutoFit/>
          </a:bodyPr>
          <a:lstStyle/>
          <a:p>
            <a:pPr algn="ct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השתלבות בצוות </a:t>
            </a:r>
            <a:br>
              <a:rPr lang="en-US"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בכיר לומד</a:t>
            </a:r>
          </a:p>
        </p:txBody>
      </p:sp>
      <p:sp>
        <p:nvSpPr>
          <p:cNvPr id="14" name="TextBox 13"/>
          <p:cNvSpPr txBox="1"/>
          <p:nvPr/>
        </p:nvSpPr>
        <p:spPr>
          <a:xfrm>
            <a:off x="2483768" y="3131676"/>
            <a:ext cx="1656184" cy="646331"/>
          </a:xfrm>
          <a:prstGeom prst="rect">
            <a:avLst/>
          </a:prstGeom>
          <a:noFill/>
        </p:spPr>
        <p:txBody>
          <a:bodyPr wrap="square" rtlCol="1">
            <a:spAutoFit/>
          </a:bodyPr>
          <a:lstStyle/>
          <a:p>
            <a:pPr algn="ct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מיומנויות </a:t>
            </a:r>
          </a:p>
          <a:p>
            <a:pPr algn="ct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למידה</a:t>
            </a:r>
          </a:p>
        </p:txBody>
      </p:sp>
      <p:sp>
        <p:nvSpPr>
          <p:cNvPr id="15" name="מלבן מעוגל 14"/>
          <p:cNvSpPr/>
          <p:nvPr/>
        </p:nvSpPr>
        <p:spPr>
          <a:xfrm>
            <a:off x="179512" y="4293096"/>
            <a:ext cx="3427269" cy="2490804"/>
          </a:xfrm>
          <a:prstGeom prst="roundRect">
            <a:avLst/>
          </a:prstGeom>
          <a:no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rtlCol="1" anchor="t"/>
          <a:lstStyle/>
          <a:p>
            <a:r>
              <a:rPr lang="he-IL" b="1" dirty="0">
                <a:solidFill>
                  <a:schemeClr val="tx1"/>
                </a:solidFill>
                <a:latin typeface="David" panose="020E0502060401010101" pitchFamily="34" charset="-79"/>
                <a:cs typeface="David" panose="020E0502060401010101" pitchFamily="34" charset="-79"/>
              </a:rPr>
              <a:t>דילמות:</a:t>
            </a:r>
          </a:p>
          <a:p>
            <a:pPr marL="265113" indent="-179388">
              <a:lnSpc>
                <a:spcPct val="150000"/>
              </a:lnSpc>
              <a:buFont typeface="Arial" panose="020B0604020202020204" pitchFamily="34" charset="0"/>
              <a:buChar char="•"/>
            </a:pPr>
            <a:r>
              <a:rPr lang="he-IL" sz="1400" dirty="0">
                <a:solidFill>
                  <a:schemeClr val="tx1"/>
                </a:solidFill>
                <a:latin typeface="David" panose="020E0502060401010101" pitchFamily="34" charset="-79"/>
                <a:cs typeface="David" panose="020E0502060401010101" pitchFamily="34" charset="-79"/>
              </a:rPr>
              <a:t>בקשת ס. רמטכ"ל להערכת </a:t>
            </a:r>
            <a:r>
              <a:rPr lang="he-IL" sz="1400" b="1" dirty="0">
                <a:solidFill>
                  <a:schemeClr val="tx1"/>
                </a:solidFill>
                <a:latin typeface="David" panose="020E0502060401010101" pitchFamily="34" charset="-79"/>
                <a:cs typeface="David" panose="020E0502060401010101" pitchFamily="34" charset="-79"/>
              </a:rPr>
              <a:t>יכולות חשיבה</a:t>
            </a:r>
          </a:p>
          <a:p>
            <a:pPr marL="265113" indent="-179388">
              <a:lnSpc>
                <a:spcPct val="150000"/>
              </a:lnSpc>
              <a:buFont typeface="Arial" panose="020B0604020202020204" pitchFamily="34" charset="0"/>
              <a:buChar char="•"/>
            </a:pPr>
            <a:r>
              <a:rPr lang="he-IL" sz="1400" dirty="0">
                <a:solidFill>
                  <a:schemeClr val="tx1"/>
                </a:solidFill>
                <a:latin typeface="David" panose="020E0502060401010101" pitchFamily="34" charset="-79"/>
                <a:cs typeface="David" panose="020E0502060401010101" pitchFamily="34" charset="-79"/>
              </a:rPr>
              <a:t>יכולת </a:t>
            </a:r>
            <a:r>
              <a:rPr lang="he-IL" sz="1400" b="1" dirty="0">
                <a:solidFill>
                  <a:schemeClr val="tx1"/>
                </a:solidFill>
                <a:latin typeface="David" panose="020E0502060401010101" pitchFamily="34" charset="-79"/>
                <a:cs typeface="David" panose="020E0502060401010101" pitchFamily="34" charset="-79"/>
              </a:rPr>
              <a:t>הערכה בפועל </a:t>
            </a:r>
            <a:r>
              <a:rPr lang="he-IL" sz="1400" dirty="0">
                <a:solidFill>
                  <a:schemeClr val="tx1"/>
                </a:solidFill>
                <a:latin typeface="David" panose="020E0502060401010101" pitchFamily="34" charset="-79"/>
                <a:cs typeface="David" panose="020E0502060401010101" pitchFamily="34" charset="-79"/>
              </a:rPr>
              <a:t>ע"י הסגל</a:t>
            </a:r>
          </a:p>
          <a:p>
            <a:pPr marL="265113" indent="-179388">
              <a:lnSpc>
                <a:spcPct val="150000"/>
              </a:lnSpc>
              <a:buFont typeface="Arial" panose="020B0604020202020204" pitchFamily="34" charset="0"/>
              <a:buChar char="•"/>
            </a:pPr>
            <a:r>
              <a:rPr lang="he-IL" sz="1400" dirty="0">
                <a:solidFill>
                  <a:schemeClr val="tx1"/>
                </a:solidFill>
                <a:latin typeface="David" panose="020E0502060401010101" pitchFamily="34" charset="-79"/>
                <a:cs typeface="David" panose="020E0502060401010101" pitchFamily="34" charset="-79"/>
              </a:rPr>
              <a:t>השפעת הערכה על </a:t>
            </a:r>
            <a:r>
              <a:rPr lang="he-IL" sz="1400" b="1" dirty="0">
                <a:solidFill>
                  <a:schemeClr val="tx1"/>
                </a:solidFill>
                <a:latin typeface="David" panose="020E0502060401010101" pitchFamily="34" charset="-79"/>
                <a:cs typeface="David" panose="020E0502060401010101" pitchFamily="34" charset="-79"/>
              </a:rPr>
              <a:t>"אווירת שנת המב"ל" </a:t>
            </a:r>
            <a:r>
              <a:rPr lang="he-IL" sz="1400" dirty="0">
                <a:solidFill>
                  <a:schemeClr val="tx1"/>
                </a:solidFill>
                <a:latin typeface="David" panose="020E0502060401010101" pitchFamily="34" charset="-79"/>
                <a:cs typeface="David" panose="020E0502060401010101" pitchFamily="34" charset="-79"/>
              </a:rPr>
              <a:t>והסטת קשב החניך מהלמידה עצמה</a:t>
            </a:r>
          </a:p>
          <a:p>
            <a:pPr marL="265113" indent="-179388">
              <a:lnSpc>
                <a:spcPct val="150000"/>
              </a:lnSpc>
              <a:buFont typeface="Arial" panose="020B0604020202020204" pitchFamily="34" charset="0"/>
              <a:buChar char="•"/>
            </a:pPr>
            <a:r>
              <a:rPr lang="he-IL" sz="1400" dirty="0">
                <a:solidFill>
                  <a:schemeClr val="tx1"/>
                </a:solidFill>
                <a:latin typeface="David" panose="020E0502060401010101" pitchFamily="34" charset="-79"/>
                <a:cs typeface="David" panose="020E0502060401010101" pitchFamily="34" charset="-79"/>
              </a:rPr>
              <a:t>צורך </a:t>
            </a:r>
            <a:r>
              <a:rPr lang="he-IL" sz="1400" b="1" dirty="0">
                <a:solidFill>
                  <a:schemeClr val="tx1"/>
                </a:solidFill>
                <a:latin typeface="David" panose="020E0502060401010101" pitchFamily="34" charset="-79"/>
                <a:cs typeface="David" panose="020E0502060401010101" pitchFamily="34" charset="-79"/>
              </a:rPr>
              <a:t>במנגנון הערכה מעצבת </a:t>
            </a:r>
            <a:r>
              <a:rPr lang="he-IL" sz="1400" dirty="0">
                <a:solidFill>
                  <a:schemeClr val="tx1"/>
                </a:solidFill>
                <a:latin typeface="David" panose="020E0502060401010101" pitchFamily="34" charset="-79"/>
                <a:cs typeface="David" panose="020E0502060401010101" pitchFamily="34" charset="-79"/>
              </a:rPr>
              <a:t>איכותי!! ('תמרורי ביניים')</a:t>
            </a:r>
          </a:p>
        </p:txBody>
      </p:sp>
      <p:sp>
        <p:nvSpPr>
          <p:cNvPr id="16" name="TextBox 15"/>
          <p:cNvSpPr txBox="1"/>
          <p:nvPr/>
        </p:nvSpPr>
        <p:spPr>
          <a:xfrm>
            <a:off x="3995936" y="5865485"/>
            <a:ext cx="1296144" cy="646331"/>
          </a:xfrm>
          <a:prstGeom prst="rect">
            <a:avLst/>
          </a:prstGeom>
          <a:noFill/>
        </p:spPr>
        <p:txBody>
          <a:bodyPr wrap="square" rtlCol="1">
            <a:spAutoFit/>
          </a:bodyPr>
          <a:lstStyle/>
          <a:p>
            <a:pPr algn="ctr"/>
            <a:r>
              <a:rPr lang="he-IL" b="1" dirty="0">
                <a:solidFill>
                  <a:srgbClr val="C0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חשיבה אסטרטגית</a:t>
            </a:r>
          </a:p>
        </p:txBody>
      </p:sp>
    </p:spTree>
    <p:extLst>
      <p:ext uri="{BB962C8B-B14F-4D97-AF65-F5344CB8AC3E}">
        <p14:creationId xmlns:p14="http://schemas.microsoft.com/office/powerpoint/2010/main" val="6946946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ממדי ההערכה- דילמות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83</a:t>
            </a:fld>
            <a:endParaRPr lang="he-IL" dirty="0"/>
          </a:p>
        </p:txBody>
      </p:sp>
      <p:sp>
        <p:nvSpPr>
          <p:cNvPr id="5" name="מציין מיקום תוכן 4"/>
          <p:cNvSpPr>
            <a:spLocks noGrp="1"/>
          </p:cNvSpPr>
          <p:nvPr>
            <p:ph sz="quarter" idx="1"/>
          </p:nvPr>
        </p:nvSpPr>
        <p:spPr>
          <a:xfrm>
            <a:off x="526003" y="1741512"/>
            <a:ext cx="8240172" cy="4135760"/>
          </a:xfrm>
        </p:spPr>
        <p:txBody>
          <a:bodyPr>
            <a:noAutofit/>
          </a:bodyPr>
          <a:lstStyle/>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מה קיים וניתן לצפות ולהעריך בקורס-</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הישג אקדמי </a:t>
            </a:r>
            <a:r>
              <a:rPr lang="he-IL" sz="1600" dirty="0">
                <a:solidFill>
                  <a:schemeClr val="accent1"/>
                </a:solidFill>
                <a:latin typeface="David" panose="020E0502060401010101" pitchFamily="34" charset="-79"/>
                <a:cs typeface="David" panose="020E0502060401010101" pitchFamily="34" charset="-79"/>
              </a:rPr>
              <a:t>(לתת למוסד האקדמי להעריך- ללא ציון העבודה שפוגע בפיזור)</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יכולת למידה של החניך ויכולת השתנות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יכולות חשיבה (אקדמיות) ובכלל</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חשיבה אסטרטגית וראיה מערכתית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השתלבות בצוות לומד בכיר- </a:t>
            </a:r>
            <a:r>
              <a:rPr lang="he-IL" sz="1600" dirty="0">
                <a:solidFill>
                  <a:schemeClr val="accent1"/>
                </a:solidFill>
                <a:latin typeface="David" panose="020E0502060401010101" pitchFamily="34" charset="-79"/>
                <a:cs typeface="David" panose="020E0502060401010101" pitchFamily="34" charset="-79"/>
              </a:rPr>
              <a:t>למול החלקים </a:t>
            </a:r>
            <a:r>
              <a:rPr lang="he-IL" sz="1600" u="sng" dirty="0">
                <a:solidFill>
                  <a:schemeClr val="accent1"/>
                </a:solidFill>
                <a:latin typeface="David" panose="020E0502060401010101" pitchFamily="34" charset="-79"/>
                <a:cs typeface="David" panose="020E0502060401010101" pitchFamily="34" charset="-79"/>
              </a:rPr>
              <a:t>הלא פורמליים </a:t>
            </a:r>
            <a:r>
              <a:rPr lang="he-IL" sz="1600" dirty="0">
                <a:solidFill>
                  <a:schemeClr val="accent1"/>
                </a:solidFill>
                <a:latin typeface="David" panose="020E0502060401010101" pitchFamily="34" charset="-79"/>
                <a:cs typeface="David" panose="020E0502060401010101" pitchFamily="34" charset="-79"/>
              </a:rPr>
              <a:t>של הקורס</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יכולות </a:t>
            </a:r>
            <a:r>
              <a:rPr lang="he-IL" sz="1600" dirty="0">
                <a:solidFill>
                  <a:srgbClr val="FF0000"/>
                </a:solidFill>
                <a:latin typeface="David" panose="020E0502060401010101" pitchFamily="34" charset="-79"/>
                <a:cs typeface="David" panose="020E0502060401010101" pitchFamily="34" charset="-79"/>
              </a:rPr>
              <a:t>תכנון</a:t>
            </a:r>
            <a:r>
              <a:rPr lang="he-IL" sz="1600" dirty="0">
                <a:latin typeface="David" panose="020E0502060401010101" pitchFamily="34" charset="-79"/>
                <a:cs typeface="David" panose="020E0502060401010101" pitchFamily="34" charset="-79"/>
              </a:rPr>
              <a:t>, הובלה ומימוש- </a:t>
            </a:r>
            <a:r>
              <a:rPr lang="he-IL" sz="1600" dirty="0">
                <a:solidFill>
                  <a:schemeClr val="accent1"/>
                </a:solidFill>
                <a:latin typeface="David" panose="020E0502060401010101" pitchFamily="34" charset="-79"/>
                <a:cs typeface="David" panose="020E0502060401010101" pitchFamily="34" charset="-79"/>
              </a:rPr>
              <a:t>למול המטלות והחלקים </a:t>
            </a:r>
            <a:r>
              <a:rPr lang="he-IL" sz="1600" u="sng" dirty="0">
                <a:solidFill>
                  <a:schemeClr val="accent1"/>
                </a:solidFill>
                <a:latin typeface="David" panose="020E0502060401010101" pitchFamily="34" charset="-79"/>
                <a:cs typeface="David" panose="020E0502060401010101" pitchFamily="34" charset="-79"/>
              </a:rPr>
              <a:t>הפורמאליים</a:t>
            </a:r>
            <a:r>
              <a:rPr lang="he-IL" sz="1600" dirty="0">
                <a:solidFill>
                  <a:schemeClr val="accent1"/>
                </a:solidFill>
                <a:latin typeface="David" panose="020E0502060401010101" pitchFamily="34" charset="-79"/>
                <a:cs typeface="David" panose="020E0502060401010101" pitchFamily="34" charset="-79"/>
              </a:rPr>
              <a:t> של הקורס</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מטען אישי, רוחב אופקים ובעל ידיעות</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אסתטיקה של בכירות ועמידה בהתנהגות אתית בכירה (קוד התנהגות הוא אירוע ללא התפלגות ולכן עדיף לא להעריך אותו אלא לטפל בו במקרה הצורך)</a:t>
            </a:r>
          </a:p>
          <a:p>
            <a:pPr fontAlgn="auto">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חוסן אישי ויכולת השקעה לאורך זמן </a:t>
            </a:r>
            <a:r>
              <a:rPr lang="he-IL" sz="1600" dirty="0">
                <a:solidFill>
                  <a:srgbClr val="FF0000"/>
                </a:solidFill>
                <a:latin typeface="David" panose="020E0502060401010101" pitchFamily="34" charset="-79"/>
                <a:cs typeface="David" panose="020E0502060401010101" pitchFamily="34" charset="-79"/>
              </a:rPr>
              <a:t>(האם נדרש? אולי לחבר לממד אחר?)</a:t>
            </a:r>
          </a:p>
          <a:p>
            <a:pPr fontAlgn="auto">
              <a:spcAft>
                <a:spcPts val="0"/>
              </a:spcAft>
              <a:buClr>
                <a:schemeClr val="accent1">
                  <a:lumMod val="50000"/>
                </a:schemeClr>
              </a:buClr>
              <a:buSzPct val="100000"/>
              <a:buFont typeface="Arial" panose="020B0604020202020204" pitchFamily="34" charset="0"/>
              <a:buChar char="•"/>
              <a:defRPr/>
            </a:pPr>
            <a:r>
              <a:rPr lang="he-IL" sz="1600" dirty="0">
                <a:solidFill>
                  <a:srgbClr val="FF0000"/>
                </a:solidFill>
                <a:latin typeface="David" panose="020E0502060401010101" pitchFamily="34" charset="-79"/>
                <a:cs typeface="David" panose="020E0502060401010101" pitchFamily="34" charset="-79"/>
              </a:rPr>
              <a:t>מנהיגות? (אולי כחלק מהשתלבות בצוות לומד?)</a:t>
            </a:r>
          </a:p>
          <a:p>
            <a:pPr fontAlgn="auto">
              <a:spcAft>
                <a:spcPts val="0"/>
              </a:spcAft>
              <a:buClr>
                <a:schemeClr val="accent1">
                  <a:lumMod val="50000"/>
                </a:schemeClr>
              </a:buClr>
              <a:buSzPct val="100000"/>
              <a:buFont typeface="Arial" panose="020B0604020202020204" pitchFamily="34" charset="0"/>
              <a:buChar char="•"/>
              <a:defRPr/>
            </a:pPr>
            <a:r>
              <a:rPr lang="he-IL" sz="1600" dirty="0">
                <a:solidFill>
                  <a:srgbClr val="FF0000"/>
                </a:solidFill>
                <a:latin typeface="David" panose="020E0502060401010101" pitchFamily="34" charset="-79"/>
                <a:cs typeface="David" panose="020E0502060401010101" pitchFamily="34" charset="-79"/>
              </a:rPr>
              <a:t>חשיבה ביקורתית- נכנס לתוך יכולות חשיבה אלא אם יש כאן מסר פיקודי של נושא אותו רוצים להעצים- יכולת הבכיר לעצב מציאות חדשה</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04943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6984" y="228600"/>
            <a:ext cx="8655496" cy="990600"/>
          </a:xfrm>
        </p:spPr>
        <p:txBody>
          <a:bodyPr/>
          <a:lstStyle/>
          <a:p>
            <a:pPr algn="ctr"/>
            <a:r>
              <a:rPr lang="he-IL" sz="4000" b="1" dirty="0">
                <a:solidFill>
                  <a:schemeClr val="accent1"/>
                </a:solidFill>
                <a:cs typeface="David" pitchFamily="2" charset="-79"/>
              </a:rPr>
              <a:t>אתגר </a:t>
            </a:r>
            <a:r>
              <a:rPr lang="he-IL" sz="4000" b="1" dirty="0" err="1">
                <a:solidFill>
                  <a:schemeClr val="accent1"/>
                </a:solidFill>
                <a:cs typeface="David" pitchFamily="2" charset="-79"/>
              </a:rPr>
              <a:t>במב"ל</a:t>
            </a:r>
            <a:r>
              <a:rPr lang="he-IL" sz="4000" b="1" dirty="0">
                <a:solidFill>
                  <a:schemeClr val="accent1"/>
                </a:solidFill>
                <a:cs typeface="David" pitchFamily="2" charset="-79"/>
              </a:rPr>
              <a:t>- מנגנון הערכה מעצבת לחניך</a:t>
            </a:r>
          </a:p>
        </p:txBody>
      </p:sp>
      <p:sp>
        <p:nvSpPr>
          <p:cNvPr id="2" name="TextBox 1"/>
          <p:cNvSpPr txBox="1"/>
          <p:nvPr/>
        </p:nvSpPr>
        <p:spPr>
          <a:xfrm>
            <a:off x="323528" y="1628800"/>
            <a:ext cx="8288760" cy="3831818"/>
          </a:xfrm>
          <a:prstGeom prst="rect">
            <a:avLst/>
          </a:prstGeom>
          <a:noFill/>
        </p:spPr>
        <p:txBody>
          <a:bodyPr wrap="square" rtlCol="1">
            <a:spAutoFit/>
          </a:bodyPr>
          <a:lstStyle/>
          <a:p>
            <a:pPr marL="182563" indent="-182563">
              <a:lnSpc>
                <a:spcPct val="150000"/>
              </a:lnSpc>
              <a:buFontTx/>
              <a:buChar char="•"/>
            </a:pPr>
            <a:r>
              <a:rPr lang="he-IL" dirty="0">
                <a:latin typeface="David" panose="020E0502060401010101" pitchFamily="34" charset="-79"/>
                <a:ea typeface="Times New Roman" pitchFamily="18" charset="0"/>
                <a:cs typeface="David" panose="020E0502060401010101" pitchFamily="34" charset="-79"/>
              </a:rPr>
              <a:t>קבלת רשימת מטלות בתחילת מב"ל וכן קריטריונים להצטיינות</a:t>
            </a:r>
          </a:p>
          <a:p>
            <a:pPr marL="182563" indent="-182563">
              <a:lnSpc>
                <a:spcPct val="150000"/>
              </a:lnSpc>
              <a:buFontTx/>
              <a:buChar char="•"/>
            </a:pPr>
            <a:r>
              <a:rPr lang="he-IL" dirty="0">
                <a:latin typeface="David" panose="020E0502060401010101" pitchFamily="34" charset="-79"/>
                <a:ea typeface="Times New Roman" pitchFamily="18" charset="0"/>
                <a:cs typeface="David" panose="020E0502060401010101" pitchFamily="34" charset="-79"/>
              </a:rPr>
              <a:t>קיום מערכת חונכת ומפתחת ע"י מדריך הצוות:</a:t>
            </a:r>
          </a:p>
          <a:p>
            <a:pPr marL="639763" lvl="1" indent="-182563">
              <a:lnSpc>
                <a:spcPct val="150000"/>
              </a:lnSpc>
              <a:buFontTx/>
              <a:buChar char="•"/>
            </a:pPr>
            <a:r>
              <a:rPr lang="he-IL" dirty="0">
                <a:latin typeface="David" panose="020E0502060401010101" pitchFamily="34" charset="-79"/>
                <a:ea typeface="Times New Roman" pitchFamily="18" charset="0"/>
                <a:cs typeface="David" panose="020E0502060401010101" pitchFamily="34" charset="-79"/>
              </a:rPr>
              <a:t>שיחת תאום ציפיות והצבת יעדים אישיים בתחילת הקורס</a:t>
            </a:r>
          </a:p>
          <a:p>
            <a:pPr marL="639763" lvl="1" indent="-182563">
              <a:lnSpc>
                <a:spcPct val="150000"/>
              </a:lnSpc>
              <a:buFontTx/>
              <a:buChar char="•"/>
            </a:pPr>
            <a:r>
              <a:rPr lang="he-IL" dirty="0">
                <a:latin typeface="David" panose="020E0502060401010101" pitchFamily="34" charset="-79"/>
                <a:ea typeface="Times New Roman" pitchFamily="18" charset="0"/>
                <a:cs typeface="David" panose="020E0502060401010101" pitchFamily="34" charset="-79"/>
              </a:rPr>
              <a:t>קיום שיחת משוב באמצע וסוף הקורס</a:t>
            </a:r>
          </a:p>
          <a:p>
            <a:pPr marL="182563" indent="-182563">
              <a:lnSpc>
                <a:spcPct val="150000"/>
              </a:lnSpc>
              <a:buFontTx/>
              <a:buChar char="•"/>
            </a:pPr>
            <a:r>
              <a:rPr lang="he-IL" dirty="0">
                <a:latin typeface="David" panose="020E0502060401010101" pitchFamily="34" charset="-79"/>
                <a:ea typeface="Times New Roman" pitchFamily="18" charset="0"/>
                <a:cs typeface="David" panose="020E0502060401010101" pitchFamily="34" charset="-79"/>
              </a:rPr>
              <a:t>קיום יכולת ערעור של החניך על אופן הערכת מטלה</a:t>
            </a:r>
          </a:p>
          <a:p>
            <a:pPr>
              <a:lnSpc>
                <a:spcPct val="150000"/>
              </a:lnSpc>
            </a:pPr>
            <a:endParaRPr lang="he-IL" dirty="0">
              <a:latin typeface="David" panose="020E0502060401010101" pitchFamily="34" charset="-79"/>
              <a:ea typeface="Times New Roman" pitchFamily="18" charset="0"/>
              <a:cs typeface="David" panose="020E0502060401010101" pitchFamily="34" charset="-79"/>
            </a:endParaRPr>
          </a:p>
          <a:p>
            <a:pPr>
              <a:lnSpc>
                <a:spcPct val="150000"/>
              </a:lnSpc>
            </a:pPr>
            <a:r>
              <a:rPr lang="he-IL" b="1" dirty="0">
                <a:latin typeface="David" panose="020E0502060401010101" pitchFamily="34" charset="-79"/>
                <a:ea typeface="Times New Roman" pitchFamily="18" charset="0"/>
                <a:cs typeface="David" panose="020E0502060401010101" pitchFamily="34" charset="-79"/>
              </a:rPr>
              <a:t>עקרונות:</a:t>
            </a:r>
          </a:p>
          <a:p>
            <a:pPr marL="285750" indent="-285750">
              <a:lnSpc>
                <a:spcPct val="150000"/>
              </a:lnSpc>
              <a:buFont typeface="Arial" panose="020B0604020202020204" pitchFamily="34" charset="0"/>
              <a:buChar char="•"/>
            </a:pPr>
            <a:r>
              <a:rPr lang="he-IL" b="1" dirty="0">
                <a:latin typeface="David" panose="020E0502060401010101" pitchFamily="34" charset="-79"/>
                <a:ea typeface="Times New Roman" pitchFamily="18" charset="0"/>
                <a:cs typeface="David" panose="020E0502060401010101" pitchFamily="34" charset="-79"/>
              </a:rPr>
              <a:t>שקיפות </a:t>
            </a:r>
            <a:r>
              <a:rPr lang="he-IL" dirty="0">
                <a:latin typeface="David" panose="020E0502060401010101" pitchFamily="34" charset="-79"/>
                <a:ea typeface="Times New Roman" pitchFamily="18" charset="0"/>
                <a:cs typeface="David" panose="020E0502060401010101" pitchFamily="34" charset="-79"/>
              </a:rPr>
              <a:t>בנושאים</a:t>
            </a:r>
            <a:r>
              <a:rPr lang="he-IL" b="1" dirty="0">
                <a:latin typeface="David" panose="020E0502060401010101" pitchFamily="34" charset="-79"/>
                <a:ea typeface="Times New Roman" pitchFamily="18" charset="0"/>
                <a:cs typeface="David" panose="020E0502060401010101" pitchFamily="34" charset="-79"/>
              </a:rPr>
              <a:t> </a:t>
            </a:r>
            <a:r>
              <a:rPr lang="he-IL" dirty="0">
                <a:latin typeface="David" panose="020E0502060401010101" pitchFamily="34" charset="-79"/>
                <a:ea typeface="Times New Roman" pitchFamily="18" charset="0"/>
                <a:cs typeface="David" panose="020E0502060401010101" pitchFamily="34" charset="-79"/>
              </a:rPr>
              <a:t>עליהם יוערך החניך</a:t>
            </a:r>
          </a:p>
          <a:p>
            <a:pPr marL="285750" indent="-285750">
              <a:lnSpc>
                <a:spcPct val="150000"/>
              </a:lnSpc>
              <a:buFont typeface="Arial" panose="020B0604020202020204" pitchFamily="34" charset="0"/>
              <a:buChar char="•"/>
            </a:pPr>
            <a:r>
              <a:rPr lang="he-IL" b="1" dirty="0">
                <a:latin typeface="David" panose="020E0502060401010101" pitchFamily="34" charset="-79"/>
                <a:ea typeface="Times New Roman" pitchFamily="18" charset="0"/>
                <a:cs typeface="David" panose="020E0502060401010101" pitchFamily="34" charset="-79"/>
              </a:rPr>
              <a:t>בקרה ומשוב עיתי </a:t>
            </a:r>
            <a:r>
              <a:rPr lang="he-IL" dirty="0">
                <a:latin typeface="David" panose="020E0502060401010101" pitchFamily="34" charset="-79"/>
                <a:ea typeface="Times New Roman" pitchFamily="18" charset="0"/>
                <a:cs typeface="David" panose="020E0502060401010101" pitchFamily="34" charset="-79"/>
              </a:rPr>
              <a:t>ומתן הזדמנות שיפור</a:t>
            </a:r>
          </a:p>
        </p:txBody>
      </p:sp>
      <p:sp>
        <p:nvSpPr>
          <p:cNvPr id="5"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56</a:t>
            </a:r>
          </a:p>
        </p:txBody>
      </p:sp>
    </p:spTree>
    <p:extLst>
      <p:ext uri="{BB962C8B-B14F-4D97-AF65-F5344CB8AC3E}">
        <p14:creationId xmlns:p14="http://schemas.microsoft.com/office/powerpoint/2010/main" val="9465261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כותרת 1"/>
          <p:cNvSpPr>
            <a:spLocks noGrp="1"/>
          </p:cNvSpPr>
          <p:nvPr>
            <p:ph type="title"/>
          </p:nvPr>
        </p:nvSpPr>
        <p:spPr>
          <a:xfrm>
            <a:off x="499443" y="116632"/>
            <a:ext cx="8153400" cy="752128"/>
          </a:xfrm>
        </p:spPr>
        <p:txBody>
          <a:bodyPr/>
          <a:lstStyle/>
          <a:p>
            <a:pPr algn="ctr"/>
            <a:r>
              <a:rPr lang="he-IL" sz="1200" dirty="0">
                <a:solidFill>
                  <a:schemeClr val="tx1"/>
                </a:solidFill>
                <a:cs typeface="David" pitchFamily="2" charset="-79"/>
              </a:rPr>
              <a:t>- סודי אישי (לאחר מילוי) -</a:t>
            </a:r>
            <a:br>
              <a:rPr lang="he-IL" sz="2800" b="1" dirty="0">
                <a:solidFill>
                  <a:schemeClr val="accent1"/>
                </a:solidFill>
                <a:cs typeface="David" pitchFamily="2" charset="-79"/>
              </a:rPr>
            </a:br>
            <a:r>
              <a:rPr lang="he-IL" sz="2400" b="1" dirty="0">
                <a:solidFill>
                  <a:schemeClr val="tx1"/>
                </a:solidFill>
                <a:cs typeface="David" pitchFamily="2" charset="-79"/>
              </a:rPr>
              <a:t>הערכה מסכמת לבוגר מב"ל </a:t>
            </a:r>
            <a:r>
              <a:rPr lang="he-IL" sz="1800" b="1" dirty="0">
                <a:solidFill>
                  <a:schemeClr val="accent1"/>
                </a:solidFill>
                <a:cs typeface="David" pitchFamily="2" charset="-79"/>
              </a:rPr>
              <a:t>(פורמט לחניך ולארגון השולח)</a:t>
            </a:r>
            <a:endParaRPr lang="he-IL" sz="1800" dirty="0">
              <a:solidFill>
                <a:schemeClr val="accent1"/>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3072952487"/>
              </p:ext>
            </p:extLst>
          </p:nvPr>
        </p:nvGraphicFramePr>
        <p:xfrm>
          <a:off x="258843" y="810601"/>
          <a:ext cx="8636946" cy="570720"/>
        </p:xfrm>
        <a:graphic>
          <a:graphicData uri="http://schemas.openxmlformats.org/drawingml/2006/table">
            <a:tbl>
              <a:tblPr rtl="1" firstRow="1" bandRow="1">
                <a:tableStyleId>{073A0DAA-6AF3-43AB-8588-CEC1D06C72B9}</a:tableStyleId>
              </a:tblPr>
              <a:tblGrid>
                <a:gridCol w="1439491">
                  <a:extLst>
                    <a:ext uri="{9D8B030D-6E8A-4147-A177-3AD203B41FA5}">
                      <a16:colId xmlns:a16="http://schemas.microsoft.com/office/drawing/2014/main" val="20000"/>
                    </a:ext>
                  </a:extLst>
                </a:gridCol>
                <a:gridCol w="1439491">
                  <a:extLst>
                    <a:ext uri="{9D8B030D-6E8A-4147-A177-3AD203B41FA5}">
                      <a16:colId xmlns:a16="http://schemas.microsoft.com/office/drawing/2014/main" val="20001"/>
                    </a:ext>
                  </a:extLst>
                </a:gridCol>
                <a:gridCol w="1439491">
                  <a:extLst>
                    <a:ext uri="{9D8B030D-6E8A-4147-A177-3AD203B41FA5}">
                      <a16:colId xmlns:a16="http://schemas.microsoft.com/office/drawing/2014/main" val="20002"/>
                    </a:ext>
                  </a:extLst>
                </a:gridCol>
                <a:gridCol w="1439491">
                  <a:extLst>
                    <a:ext uri="{9D8B030D-6E8A-4147-A177-3AD203B41FA5}">
                      <a16:colId xmlns:a16="http://schemas.microsoft.com/office/drawing/2014/main" val="20003"/>
                    </a:ext>
                  </a:extLst>
                </a:gridCol>
                <a:gridCol w="1439491">
                  <a:extLst>
                    <a:ext uri="{9D8B030D-6E8A-4147-A177-3AD203B41FA5}">
                      <a16:colId xmlns:a16="http://schemas.microsoft.com/office/drawing/2014/main" val="20004"/>
                    </a:ext>
                  </a:extLst>
                </a:gridCol>
                <a:gridCol w="1439491">
                  <a:extLst>
                    <a:ext uri="{9D8B030D-6E8A-4147-A177-3AD203B41FA5}">
                      <a16:colId xmlns:a16="http://schemas.microsoft.com/office/drawing/2014/main" val="20005"/>
                    </a:ext>
                  </a:extLst>
                </a:gridCol>
              </a:tblGrid>
              <a:tr h="270000">
                <a:tc>
                  <a:txBody>
                    <a:bodyPr/>
                    <a:lstStyle/>
                    <a:p>
                      <a:pPr algn="ctr" rtl="1"/>
                      <a:r>
                        <a:rPr lang="he-IL" sz="1400" dirty="0">
                          <a:solidFill>
                            <a:schemeClr val="tx1"/>
                          </a:solidFill>
                          <a:latin typeface="David" panose="020E0502060401010101" pitchFamily="34" charset="-79"/>
                          <a:cs typeface="David" panose="020E0502060401010101" pitchFamily="34" charset="-79"/>
                        </a:rPr>
                        <a:t>שם החניך</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he-IL" sz="1400" dirty="0">
                          <a:solidFill>
                            <a:schemeClr val="tx1"/>
                          </a:solidFill>
                          <a:latin typeface="David" panose="020E0502060401010101" pitchFamily="34" charset="-79"/>
                          <a:cs typeface="David" panose="020E0502060401010101" pitchFamily="34" charset="-79"/>
                        </a:rPr>
                        <a:t>דרגה</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he-IL" sz="1400" dirty="0">
                          <a:solidFill>
                            <a:schemeClr val="tx1"/>
                          </a:solidFill>
                          <a:latin typeface="David" panose="020E0502060401010101" pitchFamily="34" charset="-79"/>
                          <a:cs typeface="David" panose="020E0502060401010101" pitchFamily="34" charset="-79"/>
                        </a:rPr>
                        <a:t>שיוך ארגוני</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he-IL" sz="1400" dirty="0">
                          <a:solidFill>
                            <a:schemeClr val="tx1"/>
                          </a:solidFill>
                          <a:latin typeface="David" panose="020E0502060401010101" pitchFamily="34" charset="-79"/>
                          <a:cs typeface="David" panose="020E0502060401010101" pitchFamily="34" charset="-79"/>
                        </a:rPr>
                        <a:t>תפקיד אחרון</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he-IL" sz="1400" dirty="0">
                          <a:solidFill>
                            <a:schemeClr val="tx1"/>
                          </a:solidFill>
                          <a:latin typeface="David" panose="020E0502060401010101" pitchFamily="34" charset="-79"/>
                          <a:cs typeface="David" panose="020E0502060401010101" pitchFamily="34" charset="-79"/>
                        </a:rPr>
                        <a:t>מחזור</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he-IL" sz="1400" dirty="0">
                          <a:solidFill>
                            <a:schemeClr val="tx1"/>
                          </a:solidFill>
                          <a:latin typeface="David" panose="020E0502060401010101" pitchFamily="34" charset="-79"/>
                          <a:cs typeface="David" panose="020E0502060401010101" pitchFamily="34" charset="-79"/>
                        </a:rPr>
                        <a:t>תאריך</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0000">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he-IL" sz="1400" dirty="0">
                        <a:solidFill>
                          <a:schemeClr val="tx1"/>
                        </a:solidFill>
                        <a:latin typeface="David" panose="020E0502060401010101" pitchFamily="34" charset="-79"/>
                        <a:cs typeface="David" panose="020E0502060401010101" pitchFamily="34" charset="-79"/>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222044" y="1403826"/>
            <a:ext cx="8928993" cy="5539930"/>
          </a:xfrm>
          <a:prstGeom prst="rect">
            <a:avLst/>
          </a:prstGeom>
          <a:noFill/>
          <a:ln w="9525">
            <a:noFill/>
            <a:miter lim="800000"/>
            <a:headEnd/>
            <a:tailEnd/>
          </a:ln>
          <a:effectLst/>
        </p:spPr>
        <p:txBody>
          <a:bodyPr vert="horz" wrap="square" lIns="180918" tIns="76176" rIns="387228" bIns="76176" numCol="1" anchor="t" anchorCtr="0" compatLnSpc="1">
            <a:prstTxWarp prst="textNoShape">
              <a:avLst/>
            </a:prstTxWarp>
            <a:spAutoFit/>
          </a:bodyPr>
          <a:lstStyle/>
          <a:p>
            <a:pPr lvl="0">
              <a:lnSpc>
                <a:spcPct val="150000"/>
              </a:lnSpc>
            </a:pPr>
            <a:r>
              <a:rPr lang="he-IL" sz="1400" b="1" dirty="0">
                <a:solidFill>
                  <a:srgbClr val="FF0000"/>
                </a:solidFill>
                <a:latin typeface="David" panose="020E0502060401010101" pitchFamily="34" charset="-79"/>
                <a:ea typeface="Times New Roman" pitchFamily="18" charset="0"/>
                <a:cs typeface="David" panose="020E0502060401010101" pitchFamily="34" charset="-79"/>
              </a:rPr>
              <a:t>יכולות ניתוח וחשיבה (</a:t>
            </a:r>
            <a:r>
              <a:rPr lang="en-US" sz="1400" b="1" dirty="0">
                <a:solidFill>
                  <a:srgbClr val="FF0000"/>
                </a:solidFill>
                <a:latin typeface="David" panose="020E0502060401010101" pitchFamily="34" charset="-79"/>
                <a:ea typeface="Times New Roman" pitchFamily="18" charset="0"/>
                <a:cs typeface="David" panose="020E0502060401010101" pitchFamily="34" charset="-79"/>
              </a:rPr>
              <a:t>TBD</a:t>
            </a:r>
            <a:r>
              <a:rPr lang="he-IL" sz="1400" b="1" dirty="0">
                <a:solidFill>
                  <a:srgbClr val="FF0000"/>
                </a:solidFill>
                <a:latin typeface="David" panose="020E0502060401010101" pitchFamily="34" charset="-79"/>
                <a:ea typeface="Times New Roman" pitchFamily="18" charset="0"/>
                <a:cs typeface="David" panose="020E0502060401010101" pitchFamily="34" charset="-79"/>
              </a:rPr>
              <a:t>):</a:t>
            </a:r>
          </a:p>
          <a:p>
            <a:pPr lvl="0">
              <a:lnSpc>
                <a:spcPct val="150000"/>
              </a:lnSpc>
            </a:pPr>
            <a:r>
              <a:rPr lang="he-IL" sz="1400" dirty="0">
                <a:latin typeface="David" panose="020E0502060401010101" pitchFamily="34" charset="-79"/>
                <a:ea typeface="Times New Roman" pitchFamily="18" charset="0"/>
                <a:cs typeface="David" panose="020E0502060401010101" pitchFamily="34" charset="-79"/>
              </a:rPr>
              <a:t>חוזקות: _______________________________________________________________________________________</a:t>
            </a:r>
            <a:br>
              <a:rPr lang="en-US" sz="1400" dirty="0">
                <a:latin typeface="David" panose="020E0502060401010101" pitchFamily="34" charset="-79"/>
                <a:ea typeface="Times New Roman" pitchFamily="18" charset="0"/>
                <a:cs typeface="David" panose="020E0502060401010101" pitchFamily="34" charset="-79"/>
              </a:rPr>
            </a:br>
            <a:r>
              <a:rPr lang="he-IL" sz="1400" dirty="0">
                <a:latin typeface="David" panose="020E0502060401010101" pitchFamily="34" charset="-79"/>
                <a:ea typeface="Times New Roman" pitchFamily="18" charset="0"/>
                <a:cs typeface="David" panose="020E0502060401010101" pitchFamily="34" charset="-79"/>
              </a:rPr>
              <a:t>יעדים להמשך: __________________________________________________________________________________</a:t>
            </a:r>
          </a:p>
          <a:p>
            <a:pPr lvl="0">
              <a:lnSpc>
                <a:spcPct val="150000"/>
              </a:lnSpc>
            </a:pPr>
            <a:r>
              <a:rPr lang="he-IL" sz="1400" b="1" dirty="0">
                <a:solidFill>
                  <a:srgbClr val="FF0000"/>
                </a:solidFill>
                <a:latin typeface="David" panose="020E0502060401010101" pitchFamily="34" charset="-79"/>
                <a:ea typeface="Times New Roman" pitchFamily="18" charset="0"/>
                <a:cs typeface="David" panose="020E0502060401010101" pitchFamily="34" charset="-79"/>
              </a:rPr>
              <a:t>התנהלות בצוות לומד בכיר וחיבור בין-אישי (</a:t>
            </a:r>
            <a:r>
              <a:rPr lang="en-US" sz="1400" b="1" dirty="0">
                <a:solidFill>
                  <a:srgbClr val="FF0000"/>
                </a:solidFill>
                <a:latin typeface="David" panose="020E0502060401010101" pitchFamily="34" charset="-79"/>
                <a:ea typeface="Times New Roman" pitchFamily="18" charset="0"/>
                <a:cs typeface="David" panose="020E0502060401010101" pitchFamily="34" charset="-79"/>
              </a:rPr>
              <a:t>TBD</a:t>
            </a:r>
            <a:r>
              <a:rPr lang="he-IL" sz="1400" b="1" dirty="0">
                <a:solidFill>
                  <a:srgbClr val="FF0000"/>
                </a:solidFill>
                <a:latin typeface="David" panose="020E0502060401010101" pitchFamily="34" charset="-79"/>
                <a:ea typeface="Times New Roman" pitchFamily="18" charset="0"/>
                <a:cs typeface="David" panose="020E0502060401010101" pitchFamily="34" charset="-79"/>
              </a:rPr>
              <a:t>):</a:t>
            </a:r>
          </a:p>
          <a:p>
            <a:pPr lvl="0">
              <a:lnSpc>
                <a:spcPct val="150000"/>
              </a:lnSpc>
            </a:pPr>
            <a:r>
              <a:rPr lang="he-IL" sz="1400" dirty="0">
                <a:latin typeface="David" panose="020E0502060401010101" pitchFamily="34" charset="-79"/>
                <a:ea typeface="Times New Roman" pitchFamily="18" charset="0"/>
                <a:cs typeface="David" panose="020E0502060401010101" pitchFamily="34" charset="-79"/>
              </a:rPr>
              <a:t>חוזקות: _______________________________________________________________________________________</a:t>
            </a:r>
            <a:br>
              <a:rPr lang="en-US" sz="1400" dirty="0">
                <a:latin typeface="David" panose="020E0502060401010101" pitchFamily="34" charset="-79"/>
                <a:ea typeface="Times New Roman" pitchFamily="18" charset="0"/>
                <a:cs typeface="David" panose="020E0502060401010101" pitchFamily="34" charset="-79"/>
              </a:rPr>
            </a:br>
            <a:r>
              <a:rPr lang="he-IL" sz="1400" dirty="0">
                <a:latin typeface="David" panose="020E0502060401010101" pitchFamily="34" charset="-79"/>
                <a:ea typeface="Times New Roman" pitchFamily="18" charset="0"/>
                <a:cs typeface="David" panose="020E0502060401010101" pitchFamily="34" charset="-79"/>
              </a:rPr>
              <a:t>יעדים להמשך: __________________________________________________________________________________</a:t>
            </a:r>
          </a:p>
          <a:p>
            <a:pPr>
              <a:lnSpc>
                <a:spcPct val="150000"/>
              </a:lnSpc>
            </a:pPr>
            <a:r>
              <a:rPr lang="he-IL" sz="1400" b="1" dirty="0">
                <a:solidFill>
                  <a:srgbClr val="FF0000"/>
                </a:solidFill>
                <a:latin typeface="David" panose="020E0502060401010101" pitchFamily="34" charset="-79"/>
                <a:ea typeface="Times New Roman" pitchFamily="18" charset="0"/>
                <a:cs typeface="David" panose="020E0502060401010101" pitchFamily="34" charset="-79"/>
              </a:rPr>
              <a:t>מיומנויות למידה והשקעה בקורס(</a:t>
            </a:r>
            <a:r>
              <a:rPr lang="en-US" sz="1400" b="1" dirty="0">
                <a:solidFill>
                  <a:srgbClr val="FF0000"/>
                </a:solidFill>
                <a:latin typeface="David" panose="020E0502060401010101" pitchFamily="34" charset="-79"/>
                <a:ea typeface="Times New Roman" pitchFamily="18" charset="0"/>
                <a:cs typeface="David" panose="020E0502060401010101" pitchFamily="34" charset="-79"/>
              </a:rPr>
              <a:t>TBD</a:t>
            </a:r>
            <a:r>
              <a:rPr lang="he-IL" sz="1400" b="1" dirty="0">
                <a:solidFill>
                  <a:srgbClr val="FF0000"/>
                </a:solidFill>
                <a:latin typeface="David" panose="020E0502060401010101" pitchFamily="34" charset="-79"/>
                <a:ea typeface="Times New Roman" pitchFamily="18" charset="0"/>
                <a:cs typeface="David" panose="020E0502060401010101" pitchFamily="34" charset="-79"/>
              </a:rPr>
              <a:t>):</a:t>
            </a:r>
          </a:p>
          <a:p>
            <a:pPr lvl="0">
              <a:lnSpc>
                <a:spcPct val="150000"/>
              </a:lnSpc>
            </a:pPr>
            <a:r>
              <a:rPr lang="he-IL" sz="1400" dirty="0">
                <a:latin typeface="David" panose="020E0502060401010101" pitchFamily="34" charset="-79"/>
                <a:ea typeface="Times New Roman" pitchFamily="18" charset="0"/>
                <a:cs typeface="David" panose="020E0502060401010101" pitchFamily="34" charset="-79"/>
              </a:rPr>
              <a:t>חוזקות: _______________________________________________________________________________________</a:t>
            </a:r>
            <a:br>
              <a:rPr lang="en-US" sz="1400" dirty="0">
                <a:latin typeface="David" panose="020E0502060401010101" pitchFamily="34" charset="-79"/>
                <a:ea typeface="Times New Roman" pitchFamily="18" charset="0"/>
                <a:cs typeface="David" panose="020E0502060401010101" pitchFamily="34" charset="-79"/>
              </a:rPr>
            </a:br>
            <a:r>
              <a:rPr lang="he-IL" sz="1400" dirty="0">
                <a:latin typeface="David" panose="020E0502060401010101" pitchFamily="34" charset="-79"/>
                <a:ea typeface="Times New Roman" pitchFamily="18" charset="0"/>
                <a:cs typeface="David" panose="020E0502060401010101" pitchFamily="34" charset="-79"/>
              </a:rPr>
              <a:t>יעדים להמשך: __________________________________________________________________________________</a:t>
            </a:r>
          </a:p>
          <a:p>
            <a:pPr lvl="0">
              <a:lnSpc>
                <a:spcPct val="150000"/>
              </a:lnSpc>
            </a:pPr>
            <a:r>
              <a:rPr lang="he-IL" sz="1400" b="1" dirty="0">
                <a:solidFill>
                  <a:srgbClr val="FF0000"/>
                </a:solidFill>
                <a:latin typeface="David" panose="020E0502060401010101" pitchFamily="34" charset="-79"/>
                <a:ea typeface="Times New Roman" pitchFamily="18" charset="0"/>
                <a:cs typeface="David" panose="020E0502060401010101" pitchFamily="34" charset="-79"/>
              </a:rPr>
              <a:t>מנהיגות, ניהול והובלה למימוש(</a:t>
            </a:r>
            <a:r>
              <a:rPr lang="en-US" sz="1400" b="1" dirty="0">
                <a:solidFill>
                  <a:srgbClr val="FF0000"/>
                </a:solidFill>
                <a:latin typeface="David" panose="020E0502060401010101" pitchFamily="34" charset="-79"/>
                <a:ea typeface="Times New Roman" pitchFamily="18" charset="0"/>
                <a:cs typeface="David" panose="020E0502060401010101" pitchFamily="34" charset="-79"/>
              </a:rPr>
              <a:t>TBD</a:t>
            </a:r>
            <a:r>
              <a:rPr lang="he-IL" sz="1400" b="1" dirty="0">
                <a:solidFill>
                  <a:srgbClr val="FF0000"/>
                </a:solidFill>
                <a:latin typeface="David" panose="020E0502060401010101" pitchFamily="34" charset="-79"/>
                <a:ea typeface="Times New Roman" pitchFamily="18" charset="0"/>
                <a:cs typeface="David" panose="020E0502060401010101" pitchFamily="34" charset="-79"/>
              </a:rPr>
              <a:t>):</a:t>
            </a:r>
          </a:p>
          <a:p>
            <a:pPr lvl="0">
              <a:lnSpc>
                <a:spcPct val="150000"/>
              </a:lnSpc>
            </a:pPr>
            <a:r>
              <a:rPr lang="he-IL" sz="1400" dirty="0">
                <a:latin typeface="David" panose="020E0502060401010101" pitchFamily="34" charset="-79"/>
                <a:ea typeface="Times New Roman" pitchFamily="18" charset="0"/>
                <a:cs typeface="David" panose="020E0502060401010101" pitchFamily="34" charset="-79"/>
              </a:rPr>
              <a:t>חוזקות: _______________________________________________________________________________________</a:t>
            </a:r>
            <a:br>
              <a:rPr lang="en-US" sz="1400" dirty="0">
                <a:latin typeface="David" panose="020E0502060401010101" pitchFamily="34" charset="-79"/>
                <a:ea typeface="Times New Roman" pitchFamily="18" charset="0"/>
                <a:cs typeface="David" panose="020E0502060401010101" pitchFamily="34" charset="-79"/>
              </a:rPr>
            </a:br>
            <a:r>
              <a:rPr lang="he-IL" sz="1400" dirty="0">
                <a:latin typeface="David" panose="020E0502060401010101" pitchFamily="34" charset="-79"/>
                <a:ea typeface="Times New Roman" pitchFamily="18" charset="0"/>
                <a:cs typeface="David" panose="020E0502060401010101" pitchFamily="34" charset="-79"/>
              </a:rPr>
              <a:t>יעדים להמשך: __________________________________________________________________________________</a:t>
            </a:r>
          </a:p>
          <a:p>
            <a:pPr lvl="0">
              <a:lnSpc>
                <a:spcPct val="150000"/>
              </a:lnSpc>
            </a:pPr>
            <a:r>
              <a:rPr lang="he-IL" sz="1400" dirty="0">
                <a:latin typeface="David" panose="020E0502060401010101" pitchFamily="34" charset="-79"/>
                <a:ea typeface="Times New Roman" pitchFamily="18" charset="0"/>
                <a:cs typeface="David" panose="020E0502060401010101" pitchFamily="34" charset="-79"/>
              </a:rPr>
              <a:t>						            </a:t>
            </a:r>
            <a:r>
              <a:rPr lang="he-IL" sz="1400" b="1" dirty="0">
                <a:latin typeface="David" panose="020E0502060401010101" pitchFamily="34" charset="-79"/>
                <a:ea typeface="Times New Roman" pitchFamily="18" charset="0"/>
                <a:cs typeface="David" panose="020E0502060401010101" pitchFamily="34" charset="-79"/>
              </a:rPr>
              <a:t>חתימת מדריך הצוות: </a:t>
            </a:r>
            <a:r>
              <a:rPr lang="he-IL" sz="1400" dirty="0">
                <a:latin typeface="David" panose="020E0502060401010101" pitchFamily="34" charset="-79"/>
                <a:ea typeface="Times New Roman" pitchFamily="18" charset="0"/>
                <a:cs typeface="David" panose="020E0502060401010101" pitchFamily="34" charset="-79"/>
              </a:rPr>
              <a:t>__________ </a:t>
            </a:r>
          </a:p>
          <a:p>
            <a:pPr>
              <a:lnSpc>
                <a:spcPct val="200000"/>
              </a:lnSpc>
            </a:pPr>
            <a:r>
              <a:rPr lang="he-IL" sz="1400" b="1" dirty="0">
                <a:latin typeface="David" panose="020E0502060401010101" pitchFamily="34" charset="-79"/>
                <a:ea typeface="Times New Roman" pitchFamily="18" charset="0"/>
                <a:cs typeface="David" panose="020E0502060401010101" pitchFamily="34" charset="-79"/>
              </a:rPr>
              <a:t>הערכה כללית: </a:t>
            </a:r>
            <a:r>
              <a:rPr lang="he-IL" sz="1400" dirty="0">
                <a:latin typeface="David" panose="020E0502060401010101" pitchFamily="34" charset="-79"/>
                <a:ea typeface="Times New Roman" pitchFamily="18" charset="0"/>
                <a:cs typeface="David" panose="020E0502060401010101" pitchFamily="34" charset="-79"/>
              </a:rPr>
              <a:t>__________________________________________________________________________________</a:t>
            </a:r>
            <a:br>
              <a:rPr lang="en-US" sz="1400" dirty="0">
                <a:latin typeface="David" panose="020E0502060401010101" pitchFamily="34" charset="-79"/>
                <a:ea typeface="Times New Roman" pitchFamily="18" charset="0"/>
                <a:cs typeface="David" panose="020E0502060401010101" pitchFamily="34" charset="-79"/>
              </a:rPr>
            </a:br>
            <a:r>
              <a:rPr lang="he-IL" sz="1400" b="1" dirty="0">
                <a:latin typeface="David" panose="020E0502060401010101" pitchFamily="34" charset="-79"/>
                <a:ea typeface="Times New Roman" pitchFamily="18" charset="0"/>
                <a:cs typeface="David" panose="020E0502060401010101" pitchFamily="34" charset="-79"/>
              </a:rPr>
              <a:t>יעדים להמשך: </a:t>
            </a:r>
            <a:r>
              <a:rPr lang="he-IL" sz="1400" dirty="0">
                <a:latin typeface="David" panose="020E0502060401010101" pitchFamily="34" charset="-79"/>
                <a:ea typeface="Times New Roman" pitchFamily="18" charset="0"/>
                <a:cs typeface="David" panose="020E0502060401010101" pitchFamily="34" charset="-79"/>
              </a:rPr>
              <a:t>__________________________________________________________________________________</a:t>
            </a:r>
          </a:p>
          <a:p>
            <a:pPr>
              <a:lnSpc>
                <a:spcPct val="150000"/>
              </a:lnSpc>
            </a:pPr>
            <a:r>
              <a:rPr lang="he-IL" sz="1400" b="1" dirty="0">
                <a:latin typeface="David" panose="020E0502060401010101" pitchFamily="34" charset="-79"/>
                <a:ea typeface="Times New Roman" pitchFamily="18" charset="0"/>
                <a:cs typeface="David" panose="020E0502060401010101" pitchFamily="34" charset="-79"/>
              </a:rPr>
              <a:t>חתימת מפקד המכללה לביטחון לאומי:</a:t>
            </a:r>
            <a:r>
              <a:rPr lang="he-IL" sz="1400" dirty="0">
                <a:latin typeface="David" panose="020E0502060401010101" pitchFamily="34" charset="-79"/>
                <a:ea typeface="Times New Roman" pitchFamily="18" charset="0"/>
                <a:cs typeface="David" panose="020E0502060401010101" pitchFamily="34" charset="-79"/>
              </a:rPr>
              <a:t> ______________		              </a:t>
            </a:r>
            <a:r>
              <a:rPr lang="he-IL" sz="1400" b="1" dirty="0">
                <a:latin typeface="David" panose="020E0502060401010101" pitchFamily="34" charset="-79"/>
                <a:ea typeface="Times New Roman" pitchFamily="18" charset="0"/>
                <a:cs typeface="David" panose="020E0502060401010101" pitchFamily="34" charset="-79"/>
              </a:rPr>
              <a:t>חתימת הבוגר</a:t>
            </a:r>
            <a:r>
              <a:rPr lang="he-IL" sz="1400" dirty="0">
                <a:latin typeface="David" panose="020E0502060401010101" pitchFamily="34" charset="-79"/>
                <a:ea typeface="Times New Roman" pitchFamily="18" charset="0"/>
                <a:cs typeface="David" panose="020E0502060401010101" pitchFamily="34" charset="-79"/>
              </a:rPr>
              <a:t>:_______________</a:t>
            </a:r>
          </a:p>
        </p:txBody>
      </p:sp>
      <p:sp>
        <p:nvSpPr>
          <p:cNvPr id="5" name="מלבן 4"/>
          <p:cNvSpPr/>
          <p:nvPr/>
        </p:nvSpPr>
        <p:spPr>
          <a:xfrm>
            <a:off x="251520" y="1514260"/>
            <a:ext cx="8640000" cy="41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251520" y="5741465"/>
            <a:ext cx="8640000" cy="104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044945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טופס הערכה מסכמת- דילמות</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86</a:t>
            </a:fld>
            <a:endParaRPr lang="he-IL" dirty="0"/>
          </a:p>
        </p:txBody>
      </p:sp>
      <p:sp>
        <p:nvSpPr>
          <p:cNvPr id="5" name="מציין מיקום תוכן 4"/>
          <p:cNvSpPr>
            <a:spLocks noGrp="1"/>
          </p:cNvSpPr>
          <p:nvPr>
            <p:ph sz="quarter" idx="1"/>
          </p:nvPr>
        </p:nvSpPr>
        <p:spPr>
          <a:xfrm>
            <a:off x="526003" y="1741512"/>
            <a:ext cx="8240172" cy="4135760"/>
          </a:xfrm>
        </p:spPr>
        <p:txBody>
          <a:bodyPr>
            <a:noAutofit/>
          </a:bodyPr>
          <a:lstStyle/>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האם נדרש לתת ציון בכל אחד ממדי ההערכה? האם נדרש לשים בטופס את ציון מסכם מב"ל?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אפשרויות בהערכת אלוף-</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b="1" dirty="0">
                <a:latin typeface="David" panose="020E0502060401010101" pitchFamily="34" charset="-79"/>
                <a:cs typeface="David" panose="020E0502060401010101" pitchFamily="34" charset="-79"/>
              </a:rPr>
              <a:t>מלל חופשי </a:t>
            </a:r>
            <a:r>
              <a:rPr lang="he-IL" sz="1400" dirty="0">
                <a:latin typeface="David" panose="020E0502060401010101" pitchFamily="34" charset="-79"/>
                <a:cs typeface="David" panose="020E0502060401010101" pitchFamily="34" charset="-79"/>
              </a:rPr>
              <a:t>המסכם את דעת הסגל ודעתו של האלוף</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b="1" dirty="0">
                <a:solidFill>
                  <a:schemeClr val="accent1"/>
                </a:solidFill>
                <a:latin typeface="David" panose="020E0502060401010101" pitchFamily="34" charset="-79"/>
                <a:cs typeface="David" panose="020E0502060401010101" pitchFamily="34" charset="-79"/>
              </a:rPr>
              <a:t>הערכה בעשירונים </a:t>
            </a:r>
            <a:r>
              <a:rPr lang="he-IL" sz="1400" dirty="0">
                <a:solidFill>
                  <a:schemeClr val="accent1"/>
                </a:solidFill>
                <a:latin typeface="David" panose="020E0502060401010101" pitchFamily="34" charset="-79"/>
                <a:cs typeface="David" panose="020E0502060401010101" pitchFamily="34" charset="-79"/>
              </a:rPr>
              <a:t>(החניך בעשירון ראשון, שני וכדומה). כאשר את 5 העשירונים האחרונים ניתן לכרוך כאחד</a:t>
            </a:r>
          </a:p>
          <a:p>
            <a:pPr lvl="1" fontAlgn="auto">
              <a:lnSpc>
                <a:spcPct val="150000"/>
              </a:lnSpc>
              <a:spcAft>
                <a:spcPts val="0"/>
              </a:spcAft>
              <a:buClr>
                <a:schemeClr val="accent1">
                  <a:lumMod val="50000"/>
                </a:schemeClr>
              </a:buClr>
              <a:buSzPct val="100000"/>
              <a:buFont typeface="Arial" panose="020B0604020202020204" pitchFamily="34" charset="0"/>
              <a:buChar char="•"/>
              <a:defRPr/>
            </a:pPr>
            <a:r>
              <a:rPr lang="he-IL" sz="1400" dirty="0">
                <a:solidFill>
                  <a:schemeClr val="accent1"/>
                </a:solidFill>
                <a:latin typeface="David" panose="020E0502060401010101" pitchFamily="34" charset="-79"/>
                <a:cs typeface="David" panose="020E0502060401010101" pitchFamily="34" charset="-79"/>
              </a:rPr>
              <a:t>מילים עם </a:t>
            </a:r>
            <a:r>
              <a:rPr lang="he-IL" sz="1400" b="1" dirty="0">
                <a:solidFill>
                  <a:schemeClr val="accent1"/>
                </a:solidFill>
                <a:latin typeface="David" panose="020E0502060401010101" pitchFamily="34" charset="-79"/>
                <a:cs typeface="David" panose="020E0502060401010101" pitchFamily="34" charset="-79"/>
              </a:rPr>
              <a:t>קודים ברורים בדומה לטופס שחרור חייל </a:t>
            </a:r>
            <a:r>
              <a:rPr lang="he-IL" sz="1400" dirty="0">
                <a:solidFill>
                  <a:schemeClr val="accent1"/>
                </a:solidFill>
                <a:latin typeface="David" panose="020E0502060401010101" pitchFamily="34" charset="-79"/>
                <a:cs typeface="David" panose="020E0502060401010101" pitchFamily="34" charset="-79"/>
              </a:rPr>
              <a:t>(אפשרויות בחירה מתוך מאגר)- הצטיין יתרה, הצטיין, סיים בהצלחה, בולט בכל המישורים וכדומה</a:t>
            </a:r>
          </a:p>
          <a:p>
            <a:pPr lvl="1" fontAlgn="auto">
              <a:spcAft>
                <a:spcPts val="0"/>
              </a:spcAft>
              <a:buClr>
                <a:schemeClr val="accent1">
                  <a:lumMod val="50000"/>
                </a:schemeClr>
              </a:buClr>
              <a:buSzPct val="100000"/>
              <a:buFont typeface="Arial" panose="020B0604020202020204" pitchFamily="34" charset="0"/>
              <a:buChar char="•"/>
              <a:defRPr/>
            </a:pPr>
            <a:endParaRPr lang="he-IL" sz="13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p:txBody>
      </p:sp>
      <p:graphicFrame>
        <p:nvGraphicFramePr>
          <p:cNvPr id="2" name="טבלה 1"/>
          <p:cNvGraphicFramePr>
            <a:graphicFrameLocks noGrp="1"/>
          </p:cNvGraphicFramePr>
          <p:nvPr>
            <p:extLst>
              <p:ext uri="{D42A27DB-BD31-4B8C-83A1-F6EECF244321}">
                <p14:modId xmlns:p14="http://schemas.microsoft.com/office/powerpoint/2010/main" val="441342709"/>
              </p:ext>
            </p:extLst>
          </p:nvPr>
        </p:nvGraphicFramePr>
        <p:xfrm>
          <a:off x="971600" y="4365104"/>
          <a:ext cx="7104110" cy="741680"/>
        </p:xfrm>
        <a:graphic>
          <a:graphicData uri="http://schemas.openxmlformats.org/drawingml/2006/table">
            <a:tbl>
              <a:tblPr rtl="1" firstRow="1" bandRow="1">
                <a:tableStyleId>{5C22544A-7EE6-4342-B048-85BDC9FD1C3A}</a:tableStyleId>
              </a:tblPr>
              <a:tblGrid>
                <a:gridCol w="1420822">
                  <a:extLst>
                    <a:ext uri="{9D8B030D-6E8A-4147-A177-3AD203B41FA5}">
                      <a16:colId xmlns:a16="http://schemas.microsoft.com/office/drawing/2014/main" val="20000"/>
                    </a:ext>
                  </a:extLst>
                </a:gridCol>
                <a:gridCol w="1420822">
                  <a:extLst>
                    <a:ext uri="{9D8B030D-6E8A-4147-A177-3AD203B41FA5}">
                      <a16:colId xmlns:a16="http://schemas.microsoft.com/office/drawing/2014/main" val="20001"/>
                    </a:ext>
                  </a:extLst>
                </a:gridCol>
                <a:gridCol w="1420822">
                  <a:extLst>
                    <a:ext uri="{9D8B030D-6E8A-4147-A177-3AD203B41FA5}">
                      <a16:colId xmlns:a16="http://schemas.microsoft.com/office/drawing/2014/main" val="20002"/>
                    </a:ext>
                  </a:extLst>
                </a:gridCol>
                <a:gridCol w="1420822">
                  <a:extLst>
                    <a:ext uri="{9D8B030D-6E8A-4147-A177-3AD203B41FA5}">
                      <a16:colId xmlns:a16="http://schemas.microsoft.com/office/drawing/2014/main" val="20003"/>
                    </a:ext>
                  </a:extLst>
                </a:gridCol>
                <a:gridCol w="1420822">
                  <a:extLst>
                    <a:ext uri="{9D8B030D-6E8A-4147-A177-3AD203B41FA5}">
                      <a16:colId xmlns:a16="http://schemas.microsoft.com/office/drawing/2014/main" val="20004"/>
                    </a:ext>
                  </a:extLst>
                </a:gridCol>
              </a:tblGrid>
              <a:tr h="370840">
                <a:tc>
                  <a:txBody>
                    <a:bodyPr/>
                    <a:lstStyle/>
                    <a:p>
                      <a:pPr algn="ctr" rtl="1"/>
                      <a:r>
                        <a:rPr lang="he-IL" dirty="0">
                          <a:latin typeface="David" panose="020E0502060401010101" pitchFamily="34" charset="-79"/>
                          <a:cs typeface="David" panose="020E0502060401010101" pitchFamily="34" charset="-79"/>
                        </a:rPr>
                        <a:t>ממדי הערכה</a:t>
                      </a:r>
                    </a:p>
                  </a:txBody>
                  <a:tcPr/>
                </a:tc>
                <a:tc>
                  <a:txBody>
                    <a:bodyPr/>
                    <a:lstStyle/>
                    <a:p>
                      <a:pPr algn="ctr" rtl="1"/>
                      <a:r>
                        <a:rPr lang="he-IL" dirty="0">
                          <a:latin typeface="David" panose="020E0502060401010101" pitchFamily="34" charset="-79"/>
                          <a:cs typeface="David" panose="020E0502060401010101" pitchFamily="34" charset="-79"/>
                        </a:rPr>
                        <a:t>עשירון ראשון</a:t>
                      </a:r>
                    </a:p>
                  </a:txBody>
                  <a:tcPr/>
                </a:tc>
                <a:tc>
                  <a:txBody>
                    <a:bodyPr/>
                    <a:lstStyle/>
                    <a:p>
                      <a:pPr algn="ctr" rtl="1"/>
                      <a:r>
                        <a:rPr lang="he-IL" dirty="0">
                          <a:latin typeface="David" panose="020E0502060401010101" pitchFamily="34" charset="-79"/>
                          <a:cs typeface="David" panose="020E0502060401010101" pitchFamily="34" charset="-79"/>
                        </a:rPr>
                        <a:t>עשירון</a:t>
                      </a:r>
                      <a:r>
                        <a:rPr lang="he-IL" baseline="0" dirty="0">
                          <a:latin typeface="David" panose="020E0502060401010101" pitchFamily="34" charset="-79"/>
                          <a:cs typeface="David" panose="020E0502060401010101" pitchFamily="34" charset="-79"/>
                        </a:rPr>
                        <a:t> 2-3</a:t>
                      </a:r>
                      <a:endParaRPr lang="he-IL" dirty="0">
                        <a:latin typeface="David" panose="020E0502060401010101" pitchFamily="34" charset="-79"/>
                        <a:cs typeface="David" panose="020E0502060401010101" pitchFamily="34" charset="-79"/>
                      </a:endParaRPr>
                    </a:p>
                  </a:txBody>
                  <a:tcPr/>
                </a:tc>
                <a:tc>
                  <a:txBody>
                    <a:bodyPr/>
                    <a:lstStyle/>
                    <a:p>
                      <a:pPr algn="ctr" rtl="1"/>
                      <a:r>
                        <a:rPr lang="he-IL" dirty="0">
                          <a:latin typeface="David" panose="020E0502060401010101" pitchFamily="34" charset="-79"/>
                          <a:cs typeface="David" panose="020E0502060401010101" pitchFamily="34" charset="-79"/>
                        </a:rPr>
                        <a:t>עשירון 4-5</a:t>
                      </a:r>
                    </a:p>
                  </a:txBody>
                  <a:tcPr/>
                </a:tc>
                <a:tc>
                  <a:txBody>
                    <a:bodyPr/>
                    <a:lstStyle/>
                    <a:p>
                      <a:pPr algn="ctr" rtl="1"/>
                      <a:r>
                        <a:rPr lang="he-IL" dirty="0">
                          <a:latin typeface="David" panose="020E0502060401010101" pitchFamily="34" charset="-79"/>
                          <a:cs typeface="David" panose="020E0502060401010101" pitchFamily="34" charset="-79"/>
                        </a:rPr>
                        <a:t>עשירון 6-10</a:t>
                      </a:r>
                    </a:p>
                  </a:txBody>
                  <a:tcPr/>
                </a:tc>
                <a:extLst>
                  <a:ext uri="{0D108BD9-81ED-4DB2-BD59-A6C34878D82A}">
                    <a16:rowId xmlns:a16="http://schemas.microsoft.com/office/drawing/2014/main" val="10000"/>
                  </a:ext>
                </a:extLst>
              </a:tr>
              <a:tr h="370840">
                <a:tc>
                  <a:txBody>
                    <a:bodyPr/>
                    <a:lstStyle/>
                    <a:p>
                      <a:pPr algn="ctr" rtl="1"/>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dirty="0">
                          <a:latin typeface="David" panose="020E0502060401010101" pitchFamily="34" charset="-79"/>
                          <a:cs typeface="David" panose="020E0502060401010101" pitchFamily="34" charset="-79"/>
                        </a:rPr>
                        <a:t>הצטיינות</a:t>
                      </a:r>
                      <a:r>
                        <a:rPr lang="he-IL" sz="1600" baseline="0" dirty="0">
                          <a:latin typeface="David" panose="020E0502060401010101" pitchFamily="34" charset="-79"/>
                          <a:cs typeface="David" panose="020E0502060401010101" pitchFamily="34" charset="-79"/>
                        </a:rPr>
                        <a:t> יתרה</a:t>
                      </a:r>
                      <a:endParaRPr lang="he-IL" sz="1600" dirty="0">
                        <a:latin typeface="David" panose="020E0502060401010101" pitchFamily="34" charset="-79"/>
                        <a:cs typeface="David" panose="020E0502060401010101" pitchFamily="34" charset="-79"/>
                      </a:endParaRPr>
                    </a:p>
                  </a:txBody>
                  <a:tcPr/>
                </a:tc>
                <a:tc>
                  <a:txBody>
                    <a:bodyPr/>
                    <a:lstStyle/>
                    <a:p>
                      <a:pPr algn="ctr" rtl="1"/>
                      <a:r>
                        <a:rPr lang="he-IL" sz="1600" dirty="0">
                          <a:latin typeface="David" panose="020E0502060401010101" pitchFamily="34" charset="-79"/>
                          <a:cs typeface="David" panose="020E0502060401010101" pitchFamily="34" charset="-79"/>
                        </a:rPr>
                        <a:t>הצטיינות</a:t>
                      </a:r>
                    </a:p>
                  </a:txBody>
                  <a:tcPr/>
                </a:tc>
                <a:tc>
                  <a:txBody>
                    <a:bodyPr/>
                    <a:lstStyle/>
                    <a:p>
                      <a:pPr algn="ctr" rtl="1"/>
                      <a:r>
                        <a:rPr lang="he-IL" sz="1600" dirty="0">
                          <a:latin typeface="David" panose="020E0502060401010101" pitchFamily="34" charset="-79"/>
                          <a:cs typeface="David" panose="020E0502060401010101" pitchFamily="34" charset="-79"/>
                        </a:rPr>
                        <a:t>הצליח</a:t>
                      </a:r>
                    </a:p>
                  </a:txBody>
                  <a:tcPr/>
                </a:tc>
                <a:tc>
                  <a:txBody>
                    <a:bodyPr/>
                    <a:lstStyle/>
                    <a:p>
                      <a:pPr algn="ctr" rtl="1"/>
                      <a:r>
                        <a:rPr lang="he-IL" sz="1600" dirty="0">
                          <a:latin typeface="David" panose="020E0502060401010101" pitchFamily="34" charset="-79"/>
                          <a:cs typeface="David" panose="020E0502060401010101" pitchFamily="34" charset="-79"/>
                        </a:rPr>
                        <a:t>סיים</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7970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סוגר זוויתי 12"/>
          <p:cNvSpPr/>
          <p:nvPr/>
        </p:nvSpPr>
        <p:spPr>
          <a:xfrm rot="10800000">
            <a:off x="3246381" y="5434591"/>
            <a:ext cx="288032"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2" name="סוגר זוויתי 11"/>
          <p:cNvSpPr/>
          <p:nvPr/>
        </p:nvSpPr>
        <p:spPr>
          <a:xfrm rot="10800000">
            <a:off x="5886987" y="5445223"/>
            <a:ext cx="288032"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 name="כותרת 3"/>
          <p:cNvSpPr>
            <a:spLocks noGrp="1"/>
          </p:cNvSpPr>
          <p:nvPr>
            <p:ph type="title"/>
          </p:nvPr>
        </p:nvSpPr>
        <p:spPr/>
        <p:txBody>
          <a:bodyPr/>
          <a:lstStyle/>
          <a:p>
            <a:pPr algn="ctr"/>
            <a:r>
              <a:rPr lang="he-IL" b="1" dirty="0">
                <a:solidFill>
                  <a:schemeClr val="accent1"/>
                </a:solidFill>
                <a:cs typeface="David" pitchFamily="2" charset="-79"/>
              </a:rPr>
              <a:t>מיצוי הערכה המסכמת</a:t>
            </a:r>
          </a:p>
        </p:txBody>
      </p:sp>
      <p:sp>
        <p:nvSpPr>
          <p:cNvPr id="5"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58</a:t>
            </a:r>
          </a:p>
        </p:txBody>
      </p:sp>
      <p:graphicFrame>
        <p:nvGraphicFramePr>
          <p:cNvPr id="10" name="דיאגרמה 9"/>
          <p:cNvGraphicFramePr/>
          <p:nvPr>
            <p:extLst>
              <p:ext uri="{D42A27DB-BD31-4B8C-83A1-F6EECF244321}">
                <p14:modId xmlns:p14="http://schemas.microsoft.com/office/powerpoint/2010/main" val="1826502126"/>
              </p:ext>
            </p:extLst>
          </p:nvPr>
        </p:nvGraphicFramePr>
        <p:xfrm>
          <a:off x="768558" y="1550407"/>
          <a:ext cx="7619866" cy="475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966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בחירת חניך מצטיין</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88</a:t>
            </a:fld>
            <a:endParaRPr lang="he-IL" dirty="0"/>
          </a:p>
        </p:txBody>
      </p:sp>
      <p:sp>
        <p:nvSpPr>
          <p:cNvPr id="5" name="מציין מיקום תוכן 4"/>
          <p:cNvSpPr>
            <a:spLocks noGrp="1"/>
          </p:cNvSpPr>
          <p:nvPr>
            <p:ph sz="quarter" idx="1"/>
          </p:nvPr>
        </p:nvSpPr>
        <p:spPr>
          <a:xfrm>
            <a:off x="526003" y="1741512"/>
            <a:ext cx="8240172" cy="3127648"/>
          </a:xfrm>
        </p:spPr>
        <p:txBody>
          <a:bodyPr>
            <a:normAutofit/>
          </a:bodyPr>
          <a:lstStyle/>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נדרש </a:t>
            </a:r>
            <a:r>
              <a:rPr lang="he-IL" sz="1600" b="1" dirty="0">
                <a:latin typeface="David" panose="020E0502060401010101" pitchFamily="34" charset="-79"/>
                <a:cs typeface="David" panose="020E0502060401010101" pitchFamily="34" charset="-79"/>
              </a:rPr>
              <a:t>להודיע בפתיחת הקורס </a:t>
            </a:r>
            <a:r>
              <a:rPr lang="he-IL" sz="1600" dirty="0">
                <a:latin typeface="David" panose="020E0502060401010101" pitchFamily="34" charset="-79"/>
                <a:cs typeface="David" panose="020E0502060401010101" pitchFamily="34" charset="-79"/>
              </a:rPr>
              <a:t>על קיום נהל חניך מצטיין לקורס </a:t>
            </a:r>
            <a:r>
              <a:rPr lang="he-IL" sz="1600" dirty="0">
                <a:solidFill>
                  <a:srgbClr val="FF0000"/>
                </a:solidFill>
                <a:latin typeface="David" panose="020E0502060401010101" pitchFamily="34" charset="-79"/>
                <a:cs typeface="David" panose="020E0502060401010101" pitchFamily="34" charset="-79"/>
              </a:rPr>
              <a:t>(האם ההתייחסות בידיעון מספקת?)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כלי תמך- </a:t>
            </a:r>
            <a:r>
              <a:rPr lang="he-IL" sz="1600" dirty="0">
                <a:latin typeface="David" panose="020E0502060401010101" pitchFamily="34" charset="-79"/>
                <a:cs typeface="David" panose="020E0502060401010101" pitchFamily="34" charset="-79"/>
              </a:rPr>
              <a:t>גיליון ציונים, </a:t>
            </a:r>
            <a:r>
              <a:rPr lang="he-IL" sz="1600" dirty="0" err="1">
                <a:latin typeface="David" panose="020E0502060401010101" pitchFamily="34" charset="-79"/>
                <a:cs typeface="David" panose="020E0502060401010101" pitchFamily="34" charset="-79"/>
              </a:rPr>
              <a:t>חוו"ד</a:t>
            </a:r>
            <a:r>
              <a:rPr lang="he-IL" sz="1600" dirty="0">
                <a:latin typeface="David" panose="020E0502060401010101" pitchFamily="34" charset="-79"/>
                <a:cs typeface="David" panose="020E0502060401010101" pitchFamily="34" charset="-79"/>
              </a:rPr>
              <a:t> מדריך ישיר וסגל, הערכת עמיתים. יש להגדיר ספים לכל אחד מהכלים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מצטיין קורסי </a:t>
            </a:r>
            <a:r>
              <a:rPr lang="he-IL" sz="1600" dirty="0">
                <a:latin typeface="David" panose="020E0502060401010101" pitchFamily="34" charset="-79"/>
                <a:cs typeface="David" panose="020E0502060401010101" pitchFamily="34" charset="-79"/>
              </a:rPr>
              <a:t>עליו להיות </a:t>
            </a:r>
            <a:r>
              <a:rPr lang="he-IL" sz="1600" u="sng" dirty="0">
                <a:latin typeface="David" panose="020E0502060401010101" pitchFamily="34" charset="-79"/>
                <a:cs typeface="David" panose="020E0502060401010101" pitchFamily="34" charset="-79"/>
              </a:rPr>
              <a:t>מצטיין צוותי </a:t>
            </a:r>
            <a:r>
              <a:rPr lang="he-IL" sz="1600" dirty="0">
                <a:latin typeface="David" panose="020E0502060401010101" pitchFamily="34" charset="-79"/>
                <a:cs typeface="David" panose="020E0502060401010101" pitchFamily="34" charset="-79"/>
              </a:rPr>
              <a:t>כתנאי סף</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על החלטת ההצטיינות להתקבל </a:t>
            </a:r>
            <a:r>
              <a:rPr lang="he-IL" sz="1600" b="1" dirty="0">
                <a:latin typeface="David" panose="020E0502060401010101" pitchFamily="34" charset="-79"/>
                <a:cs typeface="David" panose="020E0502060401010101" pitchFamily="34" charset="-79"/>
              </a:rPr>
              <a:t>פה אחד ולהיות מאושררת אצל מפקד המב"ל</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כשהנתונים זהים- </a:t>
            </a:r>
            <a:r>
              <a:rPr lang="he-IL" sz="1600" dirty="0">
                <a:latin typeface="David" panose="020E0502060401010101" pitchFamily="34" charset="-79"/>
                <a:cs typeface="David" panose="020E0502060401010101" pitchFamily="34" charset="-79"/>
              </a:rPr>
              <a:t>ניתן להכניס שיקולי מערכת: תרומה לחניך, מסרים ארגוניים, איזון בין גופים </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החניך יצוין בטקס הסיום ויזכה לגינונים נוספים</a:t>
            </a:r>
          </a:p>
        </p:txBody>
      </p:sp>
      <p:sp>
        <p:nvSpPr>
          <p:cNvPr id="3" name="TextBox 2"/>
          <p:cNvSpPr txBox="1"/>
          <p:nvPr/>
        </p:nvSpPr>
        <p:spPr>
          <a:xfrm>
            <a:off x="899592" y="4826628"/>
            <a:ext cx="7344816" cy="1569660"/>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rtlCol="1">
            <a:spAutoFit/>
          </a:bodyPr>
          <a:lstStyle/>
          <a:p>
            <a:pPr>
              <a:lnSpc>
                <a:spcPct val="150000"/>
              </a:lnSpc>
            </a:pPr>
            <a:r>
              <a:rPr lang="he-IL" sz="1600" b="1" dirty="0">
                <a:latin typeface="David" panose="020E0502060401010101" pitchFamily="34" charset="-79"/>
                <a:cs typeface="David" panose="020E0502060401010101" pitchFamily="34" charset="-79"/>
              </a:rPr>
              <a:t>הבחנה בין "הצטיינות" ל"מצויינות:</a:t>
            </a:r>
          </a:p>
          <a:p>
            <a:pPr>
              <a:lnSpc>
                <a:spcPct val="150000"/>
              </a:lnSpc>
            </a:pPr>
            <a:r>
              <a:rPr lang="he-IL" sz="1600" b="1" dirty="0">
                <a:latin typeface="David" panose="020E0502060401010101" pitchFamily="34" charset="-79"/>
                <a:cs typeface="David" panose="020E0502060401010101" pitchFamily="34" charset="-79"/>
              </a:rPr>
              <a:t>הצטיינות</a:t>
            </a:r>
            <a:r>
              <a:rPr lang="he-IL" sz="1600" dirty="0">
                <a:latin typeface="David" panose="020E0502060401010101" pitchFamily="34" charset="-79"/>
                <a:cs typeface="David" panose="020E0502060401010101" pitchFamily="34" charset="-79"/>
              </a:rPr>
              <a:t> הינה יחסית לאנשים אחרים, מבטאת ביצוע יוצא דופן ונבחנת בתוצאה סופית ולא בדרך.</a:t>
            </a:r>
          </a:p>
          <a:p>
            <a:pPr>
              <a:lnSpc>
                <a:spcPct val="150000"/>
              </a:lnSpc>
            </a:pPr>
            <a:r>
              <a:rPr lang="he-IL" sz="1600" b="1" dirty="0">
                <a:latin typeface="David" panose="020E0502060401010101" pitchFamily="34" charset="-79"/>
                <a:cs typeface="David" panose="020E0502060401010101" pitchFamily="34" charset="-79"/>
              </a:rPr>
              <a:t>מצוינות</a:t>
            </a:r>
            <a:r>
              <a:rPr lang="he-IL" sz="1600" dirty="0">
                <a:latin typeface="David" panose="020E0502060401010101" pitchFamily="34" charset="-79"/>
                <a:cs typeface="David" panose="020E0502060401010101" pitchFamily="34" charset="-79"/>
              </a:rPr>
              <a:t>  הינה תהליך של מיצוי הפוטנציאל הקיים באדם. היא איננה בת השוואה ותלויה באדם ותהליך התפתחותו האישית. אין אפשרות להצטיין ללא מרכיבים של מצוינות.</a:t>
            </a:r>
          </a:p>
        </p:txBody>
      </p:sp>
    </p:spTree>
    <p:extLst>
      <p:ext uri="{BB962C8B-B14F-4D97-AF65-F5344CB8AC3E}">
        <p14:creationId xmlns:p14="http://schemas.microsoft.com/office/powerpoint/2010/main" val="1325379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algn="ctr"/>
            <a:r>
              <a:rPr lang="he-IL" b="1" dirty="0">
                <a:solidFill>
                  <a:schemeClr val="accent1"/>
                </a:solidFill>
                <a:cs typeface="David" pitchFamily="2" charset="-79"/>
              </a:rPr>
              <a:t>קריטריונים לבחירת מצטיין קורסי</a:t>
            </a:r>
          </a:p>
        </p:txBody>
      </p:sp>
      <p:sp>
        <p:nvSpPr>
          <p:cNvPr id="4097" name="Rectangle 1"/>
          <p:cNvSpPr>
            <a:spLocks noChangeArrowheads="1"/>
          </p:cNvSpPr>
          <p:nvPr/>
        </p:nvSpPr>
        <p:spPr bwMode="auto">
          <a:xfrm>
            <a:off x="285720" y="1682799"/>
            <a:ext cx="857256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ללא אירוע ערכי</a:t>
            </a:r>
          </a:p>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הישגים אקדמיים גבוהים</a:t>
            </a:r>
            <a:endParaRPr lang="en-US" sz="1600" dirty="0">
              <a:latin typeface="David" panose="020E0502060401010101" pitchFamily="34" charset="-79"/>
              <a:cs typeface="David" panose="020E0502060401010101" pitchFamily="34" charset="-79"/>
            </a:endParaRPr>
          </a:p>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תרומה לחברי הצוות</a:t>
            </a:r>
            <a:endParaRPr lang="en-US" sz="1600" dirty="0">
              <a:latin typeface="David" panose="020E0502060401010101" pitchFamily="34" charset="-79"/>
              <a:cs typeface="David" panose="020E0502060401010101" pitchFamily="34" charset="-79"/>
            </a:endParaRPr>
          </a:p>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תרומה לחברי הקורס</a:t>
            </a:r>
            <a:endParaRPr lang="en-US" sz="1600" dirty="0">
              <a:latin typeface="David" panose="020E0502060401010101" pitchFamily="34" charset="-79"/>
              <a:cs typeface="David" panose="020E0502060401010101" pitchFamily="34" charset="-79"/>
            </a:endParaRPr>
          </a:p>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השתלבות חברתית</a:t>
            </a:r>
            <a:endParaRPr lang="en-US" sz="1600" dirty="0">
              <a:latin typeface="David" panose="020E0502060401010101" pitchFamily="34" charset="-79"/>
              <a:cs typeface="David" panose="020E0502060401010101" pitchFamily="34" charset="-79"/>
            </a:endParaRPr>
          </a:p>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פתיחות, התפתחות ולמידה במהלך הקורס </a:t>
            </a:r>
          </a:p>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כושרי חשיבה</a:t>
            </a:r>
            <a:endParaRPr lang="en-US" sz="1600" dirty="0">
              <a:latin typeface="David" panose="020E0502060401010101" pitchFamily="34" charset="-79"/>
              <a:cs typeface="David" panose="020E0502060401010101" pitchFamily="34" charset="-79"/>
            </a:endParaRPr>
          </a:p>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כושר ביצוע והובלה למימוש</a:t>
            </a:r>
          </a:p>
          <a:p>
            <a:pPr marL="446088" lvl="1" indent="-265113">
              <a:spcBef>
                <a:spcPts val="1200"/>
              </a:spcBef>
              <a:buFont typeface="+mj-lt"/>
              <a:buAutoNum type="arabicPeriod"/>
            </a:pPr>
            <a:r>
              <a:rPr lang="he-IL" sz="1600" dirty="0">
                <a:latin typeface="David" panose="020E0502060401010101" pitchFamily="34" charset="-79"/>
                <a:cs typeface="David" panose="020E0502060401010101" pitchFamily="34" charset="-79"/>
              </a:rPr>
              <a:t>יכולות ניהול, מנהיגות ומצביאות</a:t>
            </a:r>
          </a:p>
          <a:p>
            <a:pPr lvl="1">
              <a:spcBef>
                <a:spcPts val="1200"/>
              </a:spcBef>
            </a:pPr>
            <a:endParaRPr lang="en-US" sz="1600" dirty="0">
              <a:latin typeface="David" panose="020E0502060401010101" pitchFamily="34" charset="-79"/>
              <a:cs typeface="David" panose="020E0502060401010101" pitchFamily="34" charset="-79"/>
            </a:endParaRPr>
          </a:p>
          <a:p>
            <a:pPr algn="ctr">
              <a:lnSpc>
                <a:spcPct val="150000"/>
              </a:lnSpc>
            </a:pPr>
            <a:r>
              <a:rPr lang="he-IL" b="1" dirty="0">
                <a:solidFill>
                  <a:schemeClr val="accent1"/>
                </a:solidFill>
                <a:latin typeface="David" panose="020E0502060401010101" pitchFamily="34" charset="-79"/>
                <a:cs typeface="David" panose="020E0502060401010101" pitchFamily="34" charset="-79"/>
              </a:rPr>
              <a:t>חניך מצטיין הוא מי שגילם בהישגיו ובהתנהגותו בקורס הצטיינות ומצוינות בכלל ההיבטים, </a:t>
            </a:r>
            <a:br>
              <a:rPr lang="en-US" b="1" dirty="0">
                <a:solidFill>
                  <a:schemeClr val="accent1"/>
                </a:solidFill>
                <a:latin typeface="David" panose="020E0502060401010101" pitchFamily="34" charset="-79"/>
                <a:cs typeface="David" panose="020E0502060401010101" pitchFamily="34" charset="-79"/>
              </a:rPr>
            </a:br>
            <a:r>
              <a:rPr lang="he-IL" b="1" dirty="0">
                <a:solidFill>
                  <a:schemeClr val="accent1"/>
                </a:solidFill>
                <a:latin typeface="David" panose="020E0502060401010101" pitchFamily="34" charset="-79"/>
                <a:cs typeface="David" panose="020E0502060401010101" pitchFamily="34" charset="-79"/>
              </a:rPr>
              <a:t>מהווה מודל לחיקוי ומיצה את הזדמנויות הלמידה בקורס. </a:t>
            </a:r>
            <a:endParaRPr lang="en-US" b="1" dirty="0">
              <a:solidFill>
                <a:schemeClr val="accent1"/>
              </a:solidFill>
              <a:latin typeface="David" panose="020E0502060401010101" pitchFamily="34" charset="-79"/>
              <a:cs typeface="David" panose="020E0502060401010101" pitchFamily="34" charset="-79"/>
            </a:endParaRPr>
          </a:p>
        </p:txBody>
      </p:sp>
      <p:sp>
        <p:nvSpPr>
          <p:cNvPr id="5" name="מלבן מעוגל 4"/>
          <p:cNvSpPr/>
          <p:nvPr/>
        </p:nvSpPr>
        <p:spPr>
          <a:xfrm>
            <a:off x="-3420888" y="365332"/>
            <a:ext cx="3240360" cy="1185075"/>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דילמות </a:t>
            </a:r>
            <a:r>
              <a:rPr lang="he-IL" sz="2800" b="1"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sym typeface="Wingdings" panose="05000000000000000000" pitchFamily="2" charset="2"/>
              </a:rPr>
              <a:t></a:t>
            </a:r>
            <a:endParaRPr lang="he-IL" b="1" dirty="0">
              <a:solidFill>
                <a:srgbClr val="FFFF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marL="271463" indent="-271463" algn="just">
              <a:lnSpc>
                <a:spcPct val="150000"/>
              </a:lnSpc>
              <a:buFont typeface="Arial" panose="020B0604020202020204" pitchFamily="34" charset="0"/>
              <a:buChar char="•"/>
            </a:pPr>
            <a:r>
              <a:rPr lang="he-IL" sz="1400" dirty="0">
                <a:latin typeface="David" panose="020E0502060401010101" pitchFamily="34" charset="-79"/>
                <a:cs typeface="David" panose="020E0502060401010101" pitchFamily="34" charset="-79"/>
              </a:rPr>
              <a:t>מדריכים בעלי יכולת ביטוי גבוהה</a:t>
            </a:r>
          </a:p>
          <a:p>
            <a:pPr marL="271463" indent="-271463" algn="just">
              <a:lnSpc>
                <a:spcPct val="150000"/>
              </a:lnSpc>
              <a:buFont typeface="Arial" panose="020B0604020202020204" pitchFamily="34" charset="0"/>
              <a:buChar char="•"/>
            </a:pPr>
            <a:r>
              <a:rPr lang="he-IL" sz="1400" dirty="0">
                <a:latin typeface="David" panose="020E0502060401010101" pitchFamily="34" charset="-79"/>
                <a:cs typeface="David" panose="020E0502060401010101" pitchFamily="34" charset="-79"/>
              </a:rPr>
              <a:t>חוסר במצע משותף ורחב בין המדריכים</a:t>
            </a:r>
          </a:p>
        </p:txBody>
      </p:sp>
      <p:sp>
        <p:nvSpPr>
          <p:cNvPr id="7" name="מלבן מעוגל 6"/>
          <p:cNvSpPr/>
          <p:nvPr/>
        </p:nvSpPr>
        <p:spPr>
          <a:xfrm>
            <a:off x="609601" y="1773168"/>
            <a:ext cx="4034408" cy="2015872"/>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1" anchor="t"/>
          <a:lstStyle/>
          <a:p>
            <a:r>
              <a:rPr lang="he-IL" b="1" dirty="0">
                <a:solidFill>
                  <a:schemeClr val="tx1"/>
                </a:solidFill>
                <a:latin typeface="David" panose="020E0502060401010101" pitchFamily="34" charset="-79"/>
                <a:cs typeface="David" panose="020E0502060401010101" pitchFamily="34" charset="-79"/>
              </a:rPr>
              <a:t>הצטיינויות:</a:t>
            </a:r>
          </a:p>
          <a:p>
            <a:pPr marL="265113" indent="-265113" fontAlgn="auto">
              <a:lnSpc>
                <a:spcPct val="150000"/>
              </a:lnSpc>
              <a:spcAft>
                <a:spcPts val="0"/>
              </a:spcAft>
              <a:buSzPct val="100000"/>
              <a:buFont typeface="Arial" panose="020B0604020202020204" pitchFamily="34" charset="0"/>
              <a:buChar char="•"/>
              <a:defRPr/>
            </a:pPr>
            <a:r>
              <a:rPr lang="he-IL" sz="1400" dirty="0">
                <a:solidFill>
                  <a:schemeClr val="tx1"/>
                </a:solidFill>
                <a:latin typeface="David" panose="020E0502060401010101" pitchFamily="34" charset="-79"/>
                <a:cs typeface="David" panose="020E0502060401010101" pitchFamily="34" charset="-79"/>
              </a:rPr>
              <a:t>10% מצטיינים אקדמית- ע"פ ממוצע תואר שני (אונ')</a:t>
            </a:r>
          </a:p>
          <a:p>
            <a:pPr marL="265113" indent="-265113" fontAlgn="auto">
              <a:lnSpc>
                <a:spcPct val="150000"/>
              </a:lnSpc>
              <a:spcAft>
                <a:spcPts val="0"/>
              </a:spcAft>
              <a:buSzPct val="100000"/>
              <a:buFont typeface="Arial" panose="020B0604020202020204" pitchFamily="34" charset="0"/>
              <a:buChar char="•"/>
              <a:defRPr/>
            </a:pPr>
            <a:r>
              <a:rPr lang="he-IL" sz="1400" dirty="0">
                <a:solidFill>
                  <a:schemeClr val="tx1"/>
                </a:solidFill>
                <a:latin typeface="David" panose="020E0502060401010101" pitchFamily="34" charset="-79"/>
                <a:cs typeface="David" panose="020E0502060401010101" pitchFamily="34" charset="-79"/>
              </a:rPr>
              <a:t>מצטיין קורסי</a:t>
            </a:r>
          </a:p>
          <a:p>
            <a:pPr marL="265113" indent="-265113" fontAlgn="auto">
              <a:lnSpc>
                <a:spcPct val="150000"/>
              </a:lnSpc>
              <a:spcAft>
                <a:spcPts val="0"/>
              </a:spcAft>
              <a:buSzPct val="100000"/>
              <a:buFont typeface="Arial" panose="020B0604020202020204" pitchFamily="34" charset="0"/>
              <a:buChar char="•"/>
              <a:defRPr/>
            </a:pPr>
            <a:r>
              <a:rPr lang="he-IL" sz="1400" dirty="0">
                <a:solidFill>
                  <a:schemeClr val="tx1"/>
                </a:solidFill>
                <a:latin typeface="David" panose="020E0502060401010101" pitchFamily="34" charset="-79"/>
                <a:cs typeface="David" panose="020E0502060401010101" pitchFamily="34" charset="-79"/>
              </a:rPr>
              <a:t>מצטיין בינ"ל</a:t>
            </a:r>
          </a:p>
          <a:p>
            <a:pPr marL="265113" indent="-265113" fontAlgn="auto">
              <a:lnSpc>
                <a:spcPct val="150000"/>
              </a:lnSpc>
              <a:spcAft>
                <a:spcPts val="0"/>
              </a:spcAft>
              <a:buSzPct val="100000"/>
              <a:buFont typeface="Arial" panose="020B0604020202020204" pitchFamily="34" charset="0"/>
              <a:buChar char="•"/>
              <a:defRPr/>
            </a:pPr>
            <a:r>
              <a:rPr lang="he-IL" sz="1400" dirty="0">
                <a:solidFill>
                  <a:schemeClr val="tx1"/>
                </a:solidFill>
                <a:latin typeface="David" panose="020E0502060401010101" pitchFamily="34" charset="-79"/>
                <a:cs typeface="David" panose="020E0502060401010101" pitchFamily="34" charset="-79"/>
              </a:rPr>
              <a:t>מופת קורסי- יבחר ע"י חניכי </a:t>
            </a:r>
            <a:r>
              <a:rPr lang="he-IL" sz="1400" dirty="0" err="1">
                <a:solidFill>
                  <a:schemeClr val="tx1"/>
                </a:solidFill>
                <a:latin typeface="David" panose="020E0502060401010101" pitchFamily="34" charset="-79"/>
                <a:cs typeface="David" panose="020E0502060401010101" pitchFamily="34" charset="-79"/>
              </a:rPr>
              <a:t>המב"ל</a:t>
            </a:r>
            <a:endParaRPr lang="he-IL" sz="1400" dirty="0">
              <a:solidFill>
                <a:schemeClr val="tx1"/>
              </a:solidFill>
              <a:latin typeface="David" panose="020E0502060401010101" pitchFamily="34" charset="-79"/>
              <a:cs typeface="David" panose="020E0502060401010101" pitchFamily="34" charset="-79"/>
            </a:endParaRPr>
          </a:p>
          <a:p>
            <a:pPr marL="265113" indent="-265113" fontAlgn="auto">
              <a:lnSpc>
                <a:spcPct val="150000"/>
              </a:lnSpc>
              <a:spcAft>
                <a:spcPts val="0"/>
              </a:spcAft>
              <a:buSzPct val="100000"/>
              <a:buFont typeface="Arial" panose="020B0604020202020204" pitchFamily="34" charset="0"/>
              <a:buChar char="•"/>
              <a:defRPr/>
            </a:pPr>
            <a:r>
              <a:rPr lang="he-IL" sz="1400" dirty="0">
                <a:solidFill>
                  <a:schemeClr val="tx1"/>
                </a:solidFill>
                <a:latin typeface="David" panose="020E0502060401010101" pitchFamily="34" charset="-79"/>
                <a:cs typeface="David" panose="020E0502060401010101" pitchFamily="34" charset="-79"/>
              </a:rPr>
              <a:t>דובר טקס הסיום- בחירת מפקד </a:t>
            </a:r>
            <a:r>
              <a:rPr lang="he-IL" sz="1400" dirty="0" err="1">
                <a:solidFill>
                  <a:schemeClr val="tx1"/>
                </a:solidFill>
                <a:latin typeface="David" panose="020E0502060401010101" pitchFamily="34" charset="-79"/>
                <a:cs typeface="David" panose="020E0502060401010101" pitchFamily="34" charset="-79"/>
              </a:rPr>
              <a:t>המב"ל</a:t>
            </a:r>
            <a:r>
              <a:rPr lang="he-IL" sz="1400" dirty="0">
                <a:solidFill>
                  <a:schemeClr val="tx1"/>
                </a:solidFill>
                <a:latin typeface="David" panose="020E0502060401010101" pitchFamily="34" charset="-79"/>
                <a:cs typeface="David" panose="020E0502060401010101" pitchFamily="34" charset="-79"/>
              </a:rPr>
              <a:t> (ורבלי..)</a:t>
            </a:r>
          </a:p>
        </p:txBody>
      </p:sp>
      <p:sp>
        <p:nvSpPr>
          <p:cNvPr id="8"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t>60</a:t>
            </a:r>
          </a:p>
        </p:txBody>
      </p:sp>
      <p:sp>
        <p:nvSpPr>
          <p:cNvPr id="9" name="מלבן מעוגל 8"/>
          <p:cNvSpPr/>
          <p:nvPr/>
        </p:nvSpPr>
        <p:spPr>
          <a:xfrm>
            <a:off x="640373" y="4149240"/>
            <a:ext cx="4003635" cy="1440000"/>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rtlCol="1" anchor="t"/>
          <a:lstStyle/>
          <a:p>
            <a:r>
              <a:rPr lang="he-IL" b="1" dirty="0">
                <a:solidFill>
                  <a:schemeClr val="tx1"/>
                </a:solidFill>
                <a:latin typeface="David" panose="020E0502060401010101" pitchFamily="34" charset="-79"/>
                <a:cs typeface="David" panose="020E0502060401010101" pitchFamily="34" charset="-79"/>
              </a:rPr>
              <a:t>דילמות:</a:t>
            </a:r>
          </a:p>
          <a:p>
            <a:pPr marL="265113" indent="-265113" fontAlgn="auto">
              <a:lnSpc>
                <a:spcPct val="150000"/>
              </a:lnSpc>
              <a:spcAft>
                <a:spcPts val="0"/>
              </a:spcAft>
              <a:buSzPct val="100000"/>
              <a:buFont typeface="Arial" panose="020B0604020202020204" pitchFamily="34" charset="0"/>
              <a:buChar char="•"/>
              <a:defRPr/>
            </a:pPr>
            <a:r>
              <a:rPr lang="he-IL" sz="1400" dirty="0">
                <a:solidFill>
                  <a:schemeClr val="tx1"/>
                </a:solidFill>
                <a:latin typeface="David" panose="020E0502060401010101" pitchFamily="34" charset="-79"/>
                <a:cs typeface="David" panose="020E0502060401010101" pitchFamily="34" charset="-79"/>
              </a:rPr>
              <a:t>מעורבות החניכים בבחירת המצטיינים</a:t>
            </a:r>
            <a:r>
              <a:rPr lang="en-US" sz="1400" dirty="0">
                <a:solidFill>
                  <a:schemeClr val="tx1"/>
                </a:solidFill>
                <a:latin typeface="David" panose="020E0502060401010101" pitchFamily="34" charset="-79"/>
                <a:cs typeface="David" panose="020E0502060401010101" pitchFamily="34" charset="-79"/>
              </a:rPr>
              <a:t>/</a:t>
            </a:r>
            <a:r>
              <a:rPr lang="he-IL" sz="1400" dirty="0">
                <a:solidFill>
                  <a:schemeClr val="tx1"/>
                </a:solidFill>
                <a:latin typeface="David" panose="020E0502060401010101" pitchFamily="34" charset="-79"/>
                <a:cs typeface="David" panose="020E0502060401010101" pitchFamily="34" charset="-79"/>
              </a:rPr>
              <a:t>למופת</a:t>
            </a:r>
          </a:p>
          <a:p>
            <a:pPr marL="265113" indent="-265113" fontAlgn="auto">
              <a:lnSpc>
                <a:spcPct val="150000"/>
              </a:lnSpc>
              <a:spcAft>
                <a:spcPts val="0"/>
              </a:spcAft>
              <a:buSzPct val="100000"/>
              <a:buFont typeface="Arial" panose="020B0604020202020204" pitchFamily="34" charset="0"/>
              <a:buChar char="•"/>
              <a:defRPr/>
            </a:pPr>
            <a:r>
              <a:rPr lang="he-IL" sz="1400" dirty="0">
                <a:solidFill>
                  <a:schemeClr val="tx1"/>
                </a:solidFill>
                <a:latin typeface="David" panose="020E0502060401010101" pitchFamily="34" charset="-79"/>
                <a:cs typeface="David" panose="020E0502060401010101" pitchFamily="34" charset="-79"/>
              </a:rPr>
              <a:t>שקיפות תהליך הבחירה לחניכים</a:t>
            </a:r>
          </a:p>
          <a:p>
            <a:pPr marL="265113" indent="-265113" fontAlgn="auto">
              <a:lnSpc>
                <a:spcPct val="150000"/>
              </a:lnSpc>
              <a:spcAft>
                <a:spcPts val="0"/>
              </a:spcAft>
              <a:buSzPct val="100000"/>
              <a:buFont typeface="Arial" panose="020B0604020202020204" pitchFamily="34" charset="0"/>
              <a:buChar char="•"/>
              <a:defRPr/>
            </a:pPr>
            <a:r>
              <a:rPr lang="he-IL" sz="1400" dirty="0">
                <a:solidFill>
                  <a:schemeClr val="tx1"/>
                </a:solidFill>
                <a:latin typeface="David" panose="020E0502060401010101" pitchFamily="34" charset="-79"/>
                <a:cs typeface="David" panose="020E0502060401010101" pitchFamily="34" charset="-79"/>
              </a:rPr>
              <a:t>עד כמה נושא ההצטיינות במרכז העשייה </a:t>
            </a:r>
            <a:r>
              <a:rPr lang="he-IL" sz="1400" dirty="0" err="1">
                <a:solidFill>
                  <a:schemeClr val="tx1"/>
                </a:solidFill>
                <a:latin typeface="David" panose="020E0502060401010101" pitchFamily="34" charset="-79"/>
                <a:cs typeface="David" panose="020E0502060401010101" pitchFamily="34" charset="-79"/>
              </a:rPr>
              <a:t>במב"ל</a:t>
            </a:r>
            <a:r>
              <a:rPr lang="he-IL" sz="1400" dirty="0">
                <a:solidFill>
                  <a:schemeClr val="tx1"/>
                </a:solidFill>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250385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sz="3600" b="1" dirty="0">
                <a:solidFill>
                  <a:schemeClr val="accent1"/>
                </a:solidFill>
                <a:cs typeface="David" pitchFamily="2" charset="-79"/>
              </a:rPr>
              <a:t>דמות הבוגר</a:t>
            </a: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06EB743B-6FB8-41BA-B2A9-0C43C8C873DF}" type="slidenum">
              <a:rPr lang="he-IL" smtClean="0"/>
              <a:t>9</a:t>
            </a:fld>
            <a:endParaRPr lang="he-IL" dirty="0"/>
          </a:p>
        </p:txBody>
      </p:sp>
      <p:sp>
        <p:nvSpPr>
          <p:cNvPr id="5" name="מציין מיקום תוכן 4"/>
          <p:cNvSpPr>
            <a:spLocks noGrp="1"/>
          </p:cNvSpPr>
          <p:nvPr>
            <p:ph sz="quarter" idx="1"/>
          </p:nvPr>
        </p:nvSpPr>
        <p:spPr>
          <a:xfrm>
            <a:off x="683568" y="1628800"/>
            <a:ext cx="8153400" cy="5040560"/>
          </a:xfrm>
        </p:spPr>
        <p:txBody>
          <a:bodyPr>
            <a:noAutofit/>
          </a:bodyPr>
          <a:lstStyle/>
          <a:p>
            <a:pPr marL="0" indent="0" algn="ctr" fontAlgn="auto">
              <a:lnSpc>
                <a:spcPct val="150000"/>
              </a:lnSpc>
              <a:spcAft>
                <a:spcPts val="0"/>
              </a:spcAft>
              <a:buClr>
                <a:schemeClr val="accent1">
                  <a:lumMod val="50000"/>
                </a:schemeClr>
              </a:buClr>
              <a:buSzPct val="100000"/>
              <a:buNone/>
              <a:defRPr/>
            </a:pPr>
            <a:r>
              <a:rPr lang="he-IL" sz="2000" b="1" dirty="0">
                <a:solidFill>
                  <a:schemeClr val="accent1"/>
                </a:solidFill>
                <a:latin typeface="David" panose="020E0502060401010101" pitchFamily="34" charset="-79"/>
                <a:cs typeface="David" panose="020E0502060401010101" pitchFamily="34" charset="-79"/>
              </a:rPr>
              <a:t>"אסטרטג לביטחון לאומי ובעל תחושת אחריות לאומית"</a:t>
            </a:r>
          </a:p>
          <a:p>
            <a:pPr marL="0" indent="0" algn="ctr" fontAlgn="auto">
              <a:lnSpc>
                <a:spcPct val="150000"/>
              </a:lnSpc>
              <a:spcAft>
                <a:spcPts val="0"/>
              </a:spcAft>
              <a:buClr>
                <a:schemeClr val="accent1">
                  <a:lumMod val="50000"/>
                </a:schemeClr>
              </a:buClr>
              <a:buSzPct val="100000"/>
              <a:buNone/>
              <a:defRPr/>
            </a:pPr>
            <a:r>
              <a:rPr lang="he-IL" sz="1800" i="1" dirty="0">
                <a:latin typeface="David" panose="020E0502060401010101" pitchFamily="34" charset="-79"/>
                <a:cs typeface="David" panose="020E0502060401010101" pitchFamily="34" charset="-79"/>
              </a:rPr>
              <a:t>מסוגל לייצר פרשנות ביקורתית למציאות מורכבת, </a:t>
            </a:r>
            <a:br>
              <a:rPr lang="en-US" sz="1800" i="1" dirty="0">
                <a:latin typeface="David" panose="020E0502060401010101" pitchFamily="34" charset="-79"/>
                <a:cs typeface="David" panose="020E0502060401010101" pitchFamily="34" charset="-79"/>
              </a:rPr>
            </a:br>
            <a:r>
              <a:rPr lang="he-IL" sz="1800" i="1" dirty="0">
                <a:latin typeface="David" panose="020E0502060401010101" pitchFamily="34" charset="-79"/>
                <a:cs typeface="David" panose="020E0502060401010101" pitchFamily="34" charset="-79"/>
              </a:rPr>
              <a:t>ע"י מחקר רב-</a:t>
            </a:r>
            <a:r>
              <a:rPr lang="he-IL" sz="1800" i="1" dirty="0" err="1">
                <a:latin typeface="David" panose="020E0502060401010101" pitchFamily="34" charset="-79"/>
                <a:cs typeface="David" panose="020E0502060401010101" pitchFamily="34" charset="-79"/>
              </a:rPr>
              <a:t>מימדי</a:t>
            </a:r>
            <a:r>
              <a:rPr lang="he-IL" sz="1800" i="1" dirty="0">
                <a:latin typeface="David" panose="020E0502060401010101" pitchFamily="34" charset="-79"/>
                <a:cs typeface="David" panose="020E0502060401010101" pitchFamily="34" charset="-79"/>
              </a:rPr>
              <a:t>, סינתזה של רכיבי הביטחון הלאומי, חשיבה יצירתית ושמיעת דעות, </a:t>
            </a:r>
            <a:br>
              <a:rPr lang="en-US" sz="1800" i="1" dirty="0">
                <a:latin typeface="David" panose="020E0502060401010101" pitchFamily="34" charset="-79"/>
                <a:cs typeface="David" panose="020E0502060401010101" pitchFamily="34" charset="-79"/>
              </a:rPr>
            </a:br>
            <a:r>
              <a:rPr lang="he-IL" sz="1800" i="1" dirty="0">
                <a:latin typeface="David" panose="020E0502060401010101" pitchFamily="34" charset="-79"/>
                <a:cs typeface="David" panose="020E0502060401010101" pitchFamily="34" charset="-79"/>
              </a:rPr>
              <a:t>ולגבש </a:t>
            </a:r>
            <a:r>
              <a:rPr lang="he-IL" sz="1800" i="1" dirty="0" err="1">
                <a:latin typeface="David" panose="020E0502060401010101" pitchFamily="34" charset="-79"/>
                <a:cs typeface="David" panose="020E0502060401010101" pitchFamily="34" charset="-79"/>
              </a:rPr>
              <a:t>תוכנית</a:t>
            </a:r>
            <a:r>
              <a:rPr lang="he-IL" sz="1800" i="1" dirty="0">
                <a:latin typeface="David" panose="020E0502060401010101" pitchFamily="34" charset="-79"/>
                <a:cs typeface="David" panose="020E0502060401010101" pitchFamily="34" charset="-79"/>
              </a:rPr>
              <a:t> פעולה חדשה, המעוררת שינוי ומשפיעה על ביטחון מדינת ישראל</a:t>
            </a:r>
          </a:p>
          <a:p>
            <a:pPr marL="0" indent="0" fontAlgn="auto">
              <a:lnSpc>
                <a:spcPct val="150000"/>
              </a:lnSpc>
              <a:spcAft>
                <a:spcPts val="0"/>
              </a:spcAft>
              <a:buClr>
                <a:schemeClr val="accent1">
                  <a:lumMod val="50000"/>
                </a:schemeClr>
              </a:buClr>
              <a:buSzPct val="100000"/>
              <a:buNone/>
              <a:defRPr/>
            </a:pPr>
            <a:r>
              <a:rPr lang="he-IL" sz="1600" b="1" dirty="0">
                <a:latin typeface="David" panose="020E0502060401010101" pitchFamily="34" charset="-79"/>
                <a:cs typeface="David" panose="020E0502060401010101" pitchFamily="34" charset="-79"/>
              </a:rPr>
              <a:t>מרכיבי דמות הבוגר:</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בעל </a:t>
            </a:r>
            <a:r>
              <a:rPr lang="he-IL" sz="1600" b="1" dirty="0">
                <a:latin typeface="David" panose="020E0502060401010101" pitchFamily="34" charset="-79"/>
                <a:cs typeface="David" panose="020E0502060401010101" pitchFamily="34" charset="-79"/>
              </a:rPr>
              <a:t>ראיה </a:t>
            </a:r>
            <a:r>
              <a:rPr lang="he-IL" sz="1600" b="1" dirty="0" err="1">
                <a:latin typeface="David" panose="020E0502060401010101" pitchFamily="34" charset="-79"/>
                <a:cs typeface="David" panose="020E0502060401010101" pitchFamily="34" charset="-79"/>
              </a:rPr>
              <a:t>חזונית</a:t>
            </a:r>
            <a:r>
              <a:rPr lang="he-IL" sz="1600" b="1" dirty="0">
                <a:latin typeface="David" panose="020E0502060401010101" pitchFamily="34" charset="-79"/>
                <a:cs typeface="David" panose="020E0502060401010101" pitchFamily="34" charset="-79"/>
              </a:rPr>
              <a:t>, יוצר מוטיבציה </a:t>
            </a:r>
            <a:r>
              <a:rPr lang="he-IL" sz="1600" dirty="0">
                <a:latin typeface="David" panose="020E0502060401010101" pitchFamily="34" charset="-79"/>
                <a:cs typeface="David" panose="020E0502060401010101" pitchFamily="34" charset="-79"/>
              </a:rPr>
              <a:t>והשראה</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b="1" dirty="0">
                <a:latin typeface="David" panose="020E0502060401010101" pitchFamily="34" charset="-79"/>
                <a:cs typeface="David" panose="020E0502060401010101" pitchFamily="34" charset="-79"/>
              </a:rPr>
              <a:t>ערכי, </a:t>
            </a:r>
            <a:r>
              <a:rPr lang="he-IL" sz="1600" dirty="0">
                <a:latin typeface="David" panose="020E0502060401010101" pitchFamily="34" charset="-79"/>
                <a:cs typeface="David" panose="020E0502060401010101" pitchFamily="34" charset="-79"/>
              </a:rPr>
              <a:t>ממלכתי, ישראלי, אוהב את מולדתו (פטריוט)</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יכולות תכנון וניהול- </a:t>
            </a:r>
            <a:r>
              <a:rPr lang="he-IL" sz="1600" b="1" dirty="0">
                <a:latin typeface="David" panose="020E0502060401010101" pitchFamily="34" charset="-79"/>
                <a:cs typeface="David" panose="020E0502060401010101" pitchFamily="34" charset="-79"/>
              </a:rPr>
              <a:t>רוצה ומסוגל להוביל שינוי</a:t>
            </a:r>
            <a:endParaRPr lang="he-IL" sz="16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בעל כושר </a:t>
            </a:r>
            <a:r>
              <a:rPr lang="he-IL" sz="1600" b="1" dirty="0">
                <a:latin typeface="David" panose="020E0502060401010101" pitchFamily="34" charset="-79"/>
                <a:cs typeface="David" panose="020E0502060401010101" pitchFamily="34" charset="-79"/>
              </a:rPr>
              <a:t>למידה וחשיבה ביקורתית</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רחב </a:t>
            </a:r>
            <a:r>
              <a:rPr lang="he-IL" sz="1600" b="1" dirty="0">
                <a:latin typeface="David" panose="020E0502060401010101" pitchFamily="34" charset="-79"/>
                <a:cs typeface="David" panose="020E0502060401010101" pitchFamily="34" charset="-79"/>
              </a:rPr>
              <a:t>אופקים ומשכיל, </a:t>
            </a:r>
            <a:r>
              <a:rPr lang="he-IL" sz="1600" dirty="0">
                <a:latin typeface="David" panose="020E0502060401010101" pitchFamily="34" charset="-79"/>
                <a:cs typeface="David" panose="020E0502060401010101" pitchFamily="34" charset="-79"/>
              </a:rPr>
              <a:t>בקיא</a:t>
            </a:r>
            <a:r>
              <a:rPr lang="he-IL" sz="1600" b="1" dirty="0">
                <a:latin typeface="David" panose="020E0502060401010101" pitchFamily="34" charset="-79"/>
                <a:cs typeface="David" panose="020E0502060401010101" pitchFamily="34" charset="-79"/>
              </a:rPr>
              <a:t> באתגרי </a:t>
            </a:r>
            <a:r>
              <a:rPr lang="he-IL" sz="1600" b="1" dirty="0" err="1">
                <a:latin typeface="David" panose="020E0502060401010101" pitchFamily="34" charset="-79"/>
                <a:cs typeface="David" panose="020E0502060401010101" pitchFamily="34" charset="-79"/>
              </a:rPr>
              <a:t>הבטל"ם</a:t>
            </a:r>
            <a:r>
              <a:rPr lang="he-IL" sz="1600" b="1"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לעומקם</a:t>
            </a:r>
          </a:p>
          <a:p>
            <a:pPr fontAlgn="auto">
              <a:lnSpc>
                <a:spcPct val="150000"/>
              </a:lnSpc>
              <a:spcAft>
                <a:spcPts val="0"/>
              </a:spcAft>
              <a:buClr>
                <a:schemeClr val="accent1">
                  <a:lumMod val="50000"/>
                </a:schemeClr>
              </a:buClr>
              <a:buSzPct val="100000"/>
              <a:buFont typeface="Arial" panose="020B0604020202020204" pitchFamily="34" charset="0"/>
              <a:buChar char="•"/>
              <a:defRPr/>
            </a:pPr>
            <a:r>
              <a:rPr lang="he-IL" sz="1600" dirty="0">
                <a:latin typeface="David" panose="020E0502060401010101" pitchFamily="34" charset="-79"/>
                <a:cs typeface="David" panose="020E0502060401010101" pitchFamily="34" charset="-79"/>
              </a:rPr>
              <a:t>בכיר, מהווה </a:t>
            </a:r>
            <a:r>
              <a:rPr lang="he-IL" sz="1600" b="1" dirty="0">
                <a:latin typeface="David" panose="020E0502060401010101" pitchFamily="34" charset="-79"/>
                <a:cs typeface="David" panose="020E0502060401010101" pitchFamily="34" charset="-79"/>
              </a:rPr>
              <a:t>דוגמא ומופת בהתנהלותו </a:t>
            </a:r>
            <a:r>
              <a:rPr lang="he-IL" sz="1600" dirty="0">
                <a:latin typeface="David" panose="020E0502060401010101" pitchFamily="34" charset="-79"/>
                <a:cs typeface="David" panose="020E0502060401010101" pitchFamily="34" charset="-79"/>
              </a:rPr>
              <a:t>ובהתנהגותו</a:t>
            </a: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600" dirty="0">
              <a:latin typeface="David" panose="020E0502060401010101" pitchFamily="34" charset="-79"/>
              <a:cs typeface="David" panose="020E0502060401010101" pitchFamily="34" charset="-79"/>
            </a:endParaRPr>
          </a:p>
          <a:p>
            <a:pPr fontAlgn="auto">
              <a:spcAft>
                <a:spcPts val="0"/>
              </a:spcAft>
              <a:buClr>
                <a:schemeClr val="accent1">
                  <a:lumMod val="50000"/>
                </a:schemeClr>
              </a:buClr>
              <a:buSzPct val="100000"/>
              <a:buFont typeface="Arial" panose="020B0604020202020204" pitchFamily="34" charset="0"/>
              <a:buChar char="•"/>
              <a:defRPr/>
            </a:pPr>
            <a:endParaRPr lang="he-IL" sz="1800" dirty="0">
              <a:solidFill>
                <a:schemeClr val="accent1"/>
              </a:solidFill>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marL="0" indent="0" fontAlgn="auto">
              <a:lnSpc>
                <a:spcPct val="150000"/>
              </a:lnSpc>
              <a:spcAft>
                <a:spcPts val="0"/>
              </a:spcAft>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fontAlgn="auto">
              <a:lnSpc>
                <a:spcPct val="200000"/>
              </a:lnSpc>
              <a:spcAft>
                <a:spcPts val="0"/>
              </a:spcAft>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fontAlgn="auto">
              <a:lnSpc>
                <a:spcPct val="150000"/>
              </a:lnSpc>
              <a:spcBef>
                <a:spcPts val="700"/>
              </a:spcBef>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a:p>
            <a:pPr fontAlgn="auto">
              <a:lnSpc>
                <a:spcPct val="150000"/>
              </a:lnSpc>
              <a:spcAft>
                <a:spcPts val="0"/>
              </a:spcAft>
              <a:buClr>
                <a:schemeClr val="accent1">
                  <a:lumMod val="50000"/>
                </a:schemeClr>
              </a:buClr>
              <a:buSzPct val="100000"/>
              <a:buFont typeface="Arial" panose="020B0604020202020204" pitchFamily="34" charset="0"/>
              <a:buChar char="•"/>
              <a:defRPr/>
            </a:pPr>
            <a:endParaRPr lang="he-IL" sz="1800" dirty="0">
              <a:latin typeface="David" panose="020E0502060401010101" pitchFamily="34" charset="-79"/>
              <a:cs typeface="David" panose="020E0502060401010101" pitchFamily="34" charset="-79"/>
            </a:endParaRPr>
          </a:p>
        </p:txBody>
      </p:sp>
      <p:sp>
        <p:nvSpPr>
          <p:cNvPr id="6" name="אליפסה 5"/>
          <p:cNvSpPr/>
          <p:nvPr/>
        </p:nvSpPr>
        <p:spPr>
          <a:xfrm rot="20975496">
            <a:off x="545939" y="464553"/>
            <a:ext cx="1899575" cy="573081"/>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latin typeface="David" panose="020E0502060401010101" pitchFamily="34" charset="-79"/>
                <a:cs typeface="David" panose="020E0502060401010101" pitchFamily="34" charset="-79"/>
              </a:rPr>
              <a:t>סיכום</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מ. </a:t>
            </a:r>
            <a:r>
              <a:rPr lang="he-IL" b="1" dirty="0" err="1">
                <a:latin typeface="David" panose="020E0502060401010101" pitchFamily="34" charset="-79"/>
                <a:cs typeface="David" panose="020E0502060401010101" pitchFamily="34" charset="-79"/>
              </a:rPr>
              <a:t>המב"ל</a:t>
            </a:r>
            <a:endParaRPr lang="he-IL" b="1" dirty="0">
              <a:latin typeface="David" panose="020E0502060401010101" pitchFamily="34" charset="-79"/>
              <a:cs typeface="David" panose="020E0502060401010101" pitchFamily="34" charset="-79"/>
            </a:endParaRPr>
          </a:p>
        </p:txBody>
      </p:sp>
      <p:pic>
        <p:nvPicPr>
          <p:cNvPr id="7" name="תמונה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 y="3356992"/>
            <a:ext cx="3960440" cy="367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מציין מיקום תוכן 2"/>
          <p:cNvSpPr txBox="1">
            <a:spLocks/>
          </p:cNvSpPr>
          <p:nvPr/>
        </p:nvSpPr>
        <p:spPr bwMode="auto">
          <a:xfrm>
            <a:off x="467545" y="3645024"/>
            <a:ext cx="3168352"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Font typeface="Wingdings" pitchFamily="2" charset="2"/>
              <a:buNone/>
            </a:pPr>
            <a:r>
              <a:rPr lang="he-IL" altLang="he-IL" sz="1400" b="1" dirty="0">
                <a:latin typeface="David" panose="020E0502060401010101" pitchFamily="34" charset="-79"/>
                <a:cs typeface="David" panose="020E0502060401010101" pitchFamily="34" charset="-79"/>
              </a:rPr>
              <a:t>הערך המוסף ללימודים במב"ל:</a:t>
            </a:r>
          </a:p>
          <a:p>
            <a:pPr marL="176213" indent="-176213">
              <a:lnSpc>
                <a:spcPct val="150000"/>
              </a:lnSpc>
              <a:buFont typeface="Arial" panose="020B0604020202020204" pitchFamily="34" charset="0"/>
              <a:buChar char="•"/>
            </a:pPr>
            <a:r>
              <a:rPr lang="he-IL" altLang="he-IL" sz="1400" dirty="0">
                <a:latin typeface="David" panose="020E0502060401010101" pitchFamily="34" charset="-79"/>
                <a:cs typeface="David" panose="020E0502060401010101" pitchFamily="34" charset="-79"/>
              </a:rPr>
              <a:t>הפעלת חשיבה רב-תחומית ורב-</a:t>
            </a:r>
            <a:r>
              <a:rPr lang="he-IL" altLang="he-IL" sz="1400" dirty="0" err="1">
                <a:latin typeface="David" panose="020E0502060401010101" pitchFamily="34" charset="-79"/>
                <a:cs typeface="David" panose="020E0502060401010101" pitchFamily="34" charset="-79"/>
              </a:rPr>
              <a:t>מימדית</a:t>
            </a:r>
            <a:endParaRPr lang="he-IL" altLang="he-IL" sz="1400" dirty="0">
              <a:latin typeface="David" panose="020E0502060401010101" pitchFamily="34" charset="-79"/>
              <a:cs typeface="David" panose="020E0502060401010101" pitchFamily="34" charset="-79"/>
            </a:endParaRPr>
          </a:p>
          <a:p>
            <a:pPr marL="176213" indent="-176213">
              <a:lnSpc>
                <a:spcPct val="150000"/>
              </a:lnSpc>
              <a:buFont typeface="Arial" panose="020B0604020202020204" pitchFamily="34" charset="0"/>
              <a:buChar char="•"/>
            </a:pPr>
            <a:r>
              <a:rPr lang="he-IL" altLang="he-IL" sz="1400" dirty="0">
                <a:latin typeface="David" panose="020E0502060401010101" pitchFamily="34" charset="-79"/>
                <a:cs typeface="David" panose="020E0502060401010101" pitchFamily="34" charset="-79"/>
              </a:rPr>
              <a:t>הבנת טקטיקה נדרשת לאור אסטרטגיה נרחבת</a:t>
            </a:r>
          </a:p>
          <a:p>
            <a:pPr marL="176213" indent="-176213">
              <a:lnSpc>
                <a:spcPct val="150000"/>
              </a:lnSpc>
              <a:buFont typeface="Arial" panose="020B0604020202020204" pitchFamily="34" charset="0"/>
              <a:buChar char="•"/>
            </a:pPr>
            <a:r>
              <a:rPr lang="he-IL" altLang="he-IL" sz="1400" dirty="0">
                <a:latin typeface="David" panose="020E0502060401010101" pitchFamily="34" charset="-79"/>
                <a:cs typeface="David" panose="020E0502060401010101" pitchFamily="34" charset="-79"/>
              </a:rPr>
              <a:t>ראיה רחבה של המציאות הביטחונית של ישראל וחשיפה לאתגרים העומדים בפניה</a:t>
            </a:r>
          </a:p>
          <a:p>
            <a:pPr marL="176213" indent="-176213">
              <a:lnSpc>
                <a:spcPct val="150000"/>
              </a:lnSpc>
              <a:buFont typeface="Arial" panose="020B0604020202020204" pitchFamily="34" charset="0"/>
              <a:buChar char="•"/>
            </a:pPr>
            <a:r>
              <a:rPr lang="he-IL" altLang="he-IL" sz="1400" dirty="0">
                <a:latin typeface="David" panose="020E0502060401010101" pitchFamily="34" charset="-79"/>
                <a:cs typeface="David" panose="020E0502060401010101" pitchFamily="34" charset="-79"/>
              </a:rPr>
              <a:t>'קץ התמימות'- חשיפה לבכירים ולמנגנונים והבנת 'הוראות השימוש'</a:t>
            </a:r>
          </a:p>
        </p:txBody>
      </p:sp>
    </p:spTree>
    <p:extLst>
      <p:ext uri="{BB962C8B-B14F-4D97-AF65-F5344CB8AC3E}">
        <p14:creationId xmlns:p14="http://schemas.microsoft.com/office/powerpoint/2010/main" val="24799374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612775" y="228600"/>
            <a:ext cx="8153400" cy="990600"/>
          </a:xfrm>
        </p:spPr>
        <p:txBody>
          <a:bodyPr/>
          <a:lstStyle/>
          <a:p>
            <a:pPr algn="ctr"/>
            <a:r>
              <a:rPr lang="he-IL" b="1" dirty="0">
                <a:solidFill>
                  <a:schemeClr val="accent1"/>
                </a:solidFill>
                <a:cs typeface="David" pitchFamily="2" charset="-79"/>
              </a:rPr>
              <a:t>הערכת חניך- </a:t>
            </a:r>
            <a:r>
              <a:rPr lang="en-US" sz="2800" b="1" dirty="0">
                <a:solidFill>
                  <a:schemeClr val="accent1"/>
                </a:solidFill>
                <a:cs typeface="David" pitchFamily="2" charset="-79"/>
              </a:rPr>
              <a:t>Case study</a:t>
            </a:r>
            <a:endParaRPr lang="he-IL" b="1" dirty="0">
              <a:solidFill>
                <a:schemeClr val="accent1"/>
              </a:solidFill>
              <a:cs typeface="David" pitchFamily="2" charset="-79"/>
            </a:endParaRPr>
          </a:p>
        </p:txBody>
      </p:sp>
      <p:sp>
        <p:nvSpPr>
          <p:cNvPr id="4"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fld id="{A308563B-1AE2-454C-96ED-B3A05D4DB991}" type="slidenum">
              <a:rPr lang="he-IL"/>
              <a:pPr>
                <a:defRPr/>
              </a:pPr>
              <a:t>90</a:t>
            </a:fld>
            <a:endParaRPr lang="he-IL" dirty="0"/>
          </a:p>
        </p:txBody>
      </p:sp>
      <p:sp>
        <p:nvSpPr>
          <p:cNvPr id="7" name="הסבר מלבני מעוגל 6"/>
          <p:cNvSpPr/>
          <p:nvPr/>
        </p:nvSpPr>
        <p:spPr>
          <a:xfrm>
            <a:off x="4603898" y="1772816"/>
            <a:ext cx="4428000" cy="3600400"/>
          </a:xfrm>
          <a:prstGeom prst="wedgeRoundRectCallout">
            <a:avLst/>
          </a:prstGeom>
        </p:spPr>
        <p:style>
          <a:lnRef idx="0">
            <a:schemeClr val="accent2"/>
          </a:lnRef>
          <a:fillRef idx="3">
            <a:schemeClr val="accent2"/>
          </a:fillRef>
          <a:effectRef idx="3">
            <a:schemeClr val="accent2"/>
          </a:effectRef>
          <a:fontRef idx="minor">
            <a:schemeClr val="lt1"/>
          </a:fontRef>
        </p:style>
        <p:txBody>
          <a:bodyPr lIns="36000" rIns="36000" rtlCol="1" anchor="t"/>
          <a:lstStyle/>
          <a:p>
            <a:pPr algn="just">
              <a:spcAft>
                <a:spcPts val="600"/>
              </a:spcAft>
            </a:pPr>
            <a:r>
              <a:rPr lang="he-IL" sz="1600" dirty="0" err="1">
                <a:latin typeface="David" panose="020E0502060401010101" pitchFamily="34" charset="-79"/>
                <a:cs typeface="David" panose="020E0502060401010101" pitchFamily="34" charset="-79"/>
              </a:rPr>
              <a:t>המד"ר</a:t>
            </a:r>
            <a:r>
              <a:rPr lang="he-IL" sz="1600" dirty="0">
                <a:latin typeface="David" panose="020E0502060401010101" pitchFamily="34" charset="-79"/>
                <a:cs typeface="David" panose="020E0502060401010101" pitchFamily="34" charset="-79"/>
              </a:rPr>
              <a:t> מה שלומך? נפגשנו לפני מספר ימים ושוחחנו על תצורת ציון הערכה שקיבלתי על שנת לימודי המב"ל.</a:t>
            </a:r>
          </a:p>
          <a:p>
            <a:pPr algn="just">
              <a:spcAft>
                <a:spcPts val="600"/>
              </a:spcAft>
            </a:pPr>
            <a:r>
              <a:rPr lang="he-IL" sz="1600" dirty="0">
                <a:latin typeface="David" panose="020E0502060401010101" pitchFamily="34" charset="-79"/>
                <a:cs typeface="David" panose="020E0502060401010101" pitchFamily="34" charset="-79"/>
              </a:rPr>
              <a:t>בהמשך לשיחתנו הבטחת לבחון את הנושא לאור הנתונים שהצגתי לך ולאור העובדה שחלק מהמדריכים שנתנו לי ציון לא הכירו את העבודה שביצעתי במהלך שנת המב"ל.</a:t>
            </a:r>
          </a:p>
          <a:p>
            <a:pPr algn="just">
              <a:spcAft>
                <a:spcPts val="600"/>
              </a:spcAft>
            </a:pPr>
            <a:r>
              <a:rPr lang="he-IL" sz="1600" dirty="0">
                <a:latin typeface="David" panose="020E0502060401010101" pitchFamily="34" charset="-79"/>
                <a:cs typeface="David" panose="020E0502060401010101" pitchFamily="34" charset="-79"/>
              </a:rPr>
              <a:t>במהלך שיחתנו הצגת לי את אופן הערכה במב"ל וביקשתי שתבחן את הנושא שנית ובמידה ותאשר אציג את תרומת עבודתי למדריכים הנוספים על מנת שיוכלו לתת חוות דעת מקצועית שתשקף בצורה טובה יותר את עשייתי בשנה האחרונה.</a:t>
            </a:r>
          </a:p>
          <a:p>
            <a:pPr algn="just">
              <a:spcAft>
                <a:spcPts val="600"/>
              </a:spcAft>
            </a:pPr>
            <a:r>
              <a:rPr lang="he-IL" sz="1600" dirty="0">
                <a:latin typeface="David" panose="020E0502060401010101" pitchFamily="34" charset="-79"/>
                <a:cs typeface="David" panose="020E0502060401010101" pitchFamily="34" charset="-79"/>
              </a:rPr>
              <a:t>האם הספקת לבחון את הנושא? תודה</a:t>
            </a:r>
          </a:p>
        </p:txBody>
      </p:sp>
      <p:sp>
        <p:nvSpPr>
          <p:cNvPr id="9" name="הסבר מלבני מעוגל 8"/>
          <p:cNvSpPr/>
          <p:nvPr/>
        </p:nvSpPr>
        <p:spPr>
          <a:xfrm>
            <a:off x="150035" y="2636912"/>
            <a:ext cx="4284000" cy="3672408"/>
          </a:xfrm>
          <a:prstGeom prst="wedgeRoundRectCallout">
            <a:avLst/>
          </a:prstGeom>
          <a:solidFill>
            <a:srgbClr val="00B050"/>
          </a:solidFill>
        </p:spPr>
        <p:style>
          <a:lnRef idx="0">
            <a:schemeClr val="accent4"/>
          </a:lnRef>
          <a:fillRef idx="3">
            <a:schemeClr val="accent4"/>
          </a:fillRef>
          <a:effectRef idx="3">
            <a:schemeClr val="accent4"/>
          </a:effectRef>
          <a:fontRef idx="minor">
            <a:schemeClr val="lt1"/>
          </a:fontRef>
        </p:style>
        <p:txBody>
          <a:bodyPr lIns="36000" rIns="36000" rtlCol="1" anchor="t"/>
          <a:lstStyle/>
          <a:p>
            <a:pPr algn="just">
              <a:spcAft>
                <a:spcPts val="600"/>
              </a:spcAft>
            </a:pPr>
            <a:r>
              <a:rPr lang="he-IL" sz="1600" dirty="0">
                <a:latin typeface="David" panose="020E0502060401010101" pitchFamily="34" charset="-79"/>
                <a:cs typeface="David" panose="020E0502060401010101" pitchFamily="34" charset="-79"/>
              </a:rPr>
              <a:t>ידידי, חשבתי שהשיחה ביננו סגרה את העניין. הסברתי לך מה היו שיקולי הערכה והם לא השתנו בעקבות השיחה.</a:t>
            </a:r>
          </a:p>
          <a:p>
            <a:pPr algn="just">
              <a:spcAft>
                <a:spcPts val="600"/>
              </a:spcAft>
            </a:pPr>
            <a:r>
              <a:rPr lang="he-IL" sz="1600" dirty="0">
                <a:latin typeface="David" panose="020E0502060401010101" pitchFamily="34" charset="-79"/>
                <a:cs typeface="David" panose="020E0502060401010101" pitchFamily="34" charset="-79"/>
              </a:rPr>
              <a:t>חלק מהבכירות שלנו כקצינים, זה לדעת מתי לעזוב ולהתקדם הלאה. מציע לך בחום ובאהבה </a:t>
            </a:r>
            <a:r>
              <a:rPr lang="he-IL" sz="1600" dirty="0" err="1">
                <a:latin typeface="David" panose="020E0502060401010101" pitchFamily="34" charset="-79"/>
                <a:cs typeface="David" panose="020E0502060401010101" pitchFamily="34" charset="-79"/>
              </a:rPr>
              <a:t>אמיתית</a:t>
            </a:r>
            <a:r>
              <a:rPr lang="he-IL" sz="1600" dirty="0">
                <a:latin typeface="David" panose="020E0502060401010101" pitchFamily="34" charset="-79"/>
                <a:cs typeface="David" panose="020E0502060401010101" pitchFamily="34" charset="-79"/>
              </a:rPr>
              <a:t>, שים מאחוריך ותמשיך הלאה, אף אחד לעולם לא ישאל עצמו האם אתה ראוי להתקדם בדרגות לאור ה- "רק" 91 שקיבלת במב"ל.</a:t>
            </a:r>
          </a:p>
          <a:p>
            <a:pPr algn="just">
              <a:spcAft>
                <a:spcPts val="600"/>
              </a:spcAft>
            </a:pPr>
            <a:r>
              <a:rPr lang="he-IL" sz="1600" dirty="0">
                <a:latin typeface="David" panose="020E0502060401010101" pitchFamily="34" charset="-79"/>
                <a:cs typeface="David" panose="020E0502060401010101" pitchFamily="34" charset="-79"/>
              </a:rPr>
              <a:t>נראה לי לא נכון שתמשיך לעסוק בזה. אני אומר את זה ממקום של אכפתיות ולא כדי לסיים את האירוע. בכל מקרה, אני ממש, לא אפגע אם תחליט לשוחח עם האלוף בעניין, שגם הוא אגב, ביקש ממני להמליץ לך לעזוב את העניין ולהמשיך הלאה</a:t>
            </a:r>
            <a:r>
              <a:rPr lang="he-IL" sz="1400" dirty="0">
                <a:latin typeface="David" panose="020E0502060401010101" pitchFamily="34" charset="-79"/>
                <a:cs typeface="David" panose="020E0502060401010101" pitchFamily="34" charset="-79"/>
              </a:rPr>
              <a:t>.</a:t>
            </a:r>
          </a:p>
          <a:p>
            <a:pPr algn="just">
              <a:spcAft>
                <a:spcPts val="600"/>
              </a:spcAft>
            </a:pPr>
            <a:endParaRPr lang="he-IL" sz="1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532222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3093740" y="5367350"/>
            <a:ext cx="2880320" cy="864096"/>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rtl="0" fontAlgn="auto">
              <a:spcBef>
                <a:spcPts val="0"/>
              </a:spcBef>
              <a:spcAft>
                <a:spcPts val="0"/>
              </a:spcAft>
              <a:defRPr/>
            </a:pPr>
            <a:endParaRPr lang="he-IL">
              <a:solidFill>
                <a:prstClr val="black"/>
              </a:solidFill>
              <a:latin typeface="David" panose="020E0502060401010101" pitchFamily="34" charset="-79"/>
              <a:cs typeface="David" panose="020E0502060401010101" pitchFamily="34" charset="-79"/>
            </a:endParaRPr>
          </a:p>
        </p:txBody>
      </p:sp>
      <p:sp>
        <p:nvSpPr>
          <p:cNvPr id="13" name="מלבן 12"/>
          <p:cNvSpPr/>
          <p:nvPr/>
        </p:nvSpPr>
        <p:spPr>
          <a:xfrm>
            <a:off x="3093740" y="3279118"/>
            <a:ext cx="2880320" cy="864096"/>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rtl="0" fontAlgn="auto">
              <a:spcBef>
                <a:spcPts val="0"/>
              </a:spcBef>
              <a:spcAft>
                <a:spcPts val="0"/>
              </a:spcAft>
              <a:defRPr/>
            </a:pPr>
            <a:endParaRPr lang="he-IL">
              <a:solidFill>
                <a:prstClr val="black"/>
              </a:solidFill>
              <a:latin typeface="David" panose="020E0502060401010101" pitchFamily="34" charset="-79"/>
              <a:cs typeface="David" panose="020E0502060401010101" pitchFamily="34" charset="-79"/>
            </a:endParaRPr>
          </a:p>
        </p:txBody>
      </p:sp>
      <p:sp>
        <p:nvSpPr>
          <p:cNvPr id="4" name="תרשים זרימה: תהליך 3"/>
          <p:cNvSpPr/>
          <p:nvPr/>
        </p:nvSpPr>
        <p:spPr>
          <a:xfrm>
            <a:off x="3093740" y="5835402"/>
            <a:ext cx="2880320" cy="3960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he-IL" sz="3200" dirty="0">
                <a:ln w="12700">
                  <a:solidFill>
                    <a:srgbClr val="2E5369">
                      <a:satMod val="155000"/>
                    </a:srgbClr>
                  </a:solidFill>
                  <a:prstDash val="solid"/>
                </a:ln>
                <a:solidFill>
                  <a:srgbClr val="CFE2E7">
                    <a:tint val="85000"/>
                    <a:satMod val="155000"/>
                  </a:srgbClr>
                </a:solidFill>
                <a:latin typeface="David" panose="020E0502060401010101" pitchFamily="34" charset="-79"/>
                <a:cs typeface="David" panose="020E0502060401010101" pitchFamily="34" charset="-79"/>
              </a:rPr>
              <a:t>זיכרון</a:t>
            </a:r>
          </a:p>
        </p:txBody>
      </p:sp>
      <p:sp>
        <p:nvSpPr>
          <p:cNvPr id="5" name="תרשים זרימה: תהליך 4"/>
          <p:cNvSpPr/>
          <p:nvPr/>
        </p:nvSpPr>
        <p:spPr>
          <a:xfrm>
            <a:off x="3093740" y="5367350"/>
            <a:ext cx="2880320" cy="3960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he-IL" sz="3200" dirty="0">
                <a:ln w="12700">
                  <a:solidFill>
                    <a:srgbClr val="2E5369">
                      <a:satMod val="155000"/>
                    </a:srgbClr>
                  </a:solidFill>
                  <a:prstDash val="solid"/>
                </a:ln>
                <a:solidFill>
                  <a:srgbClr val="CFE2E7">
                    <a:tint val="85000"/>
                    <a:satMod val="155000"/>
                  </a:srgbClr>
                </a:solidFill>
                <a:latin typeface="David" panose="020E0502060401010101" pitchFamily="34" charset="-79"/>
                <a:cs typeface="David" panose="020E0502060401010101" pitchFamily="34" charset="-79"/>
              </a:rPr>
              <a:t>הבנה</a:t>
            </a:r>
          </a:p>
        </p:txBody>
      </p:sp>
      <p:sp>
        <p:nvSpPr>
          <p:cNvPr id="6" name="תרשים זרימה: תהליך 5"/>
          <p:cNvSpPr/>
          <p:nvPr/>
        </p:nvSpPr>
        <p:spPr>
          <a:xfrm>
            <a:off x="3093740" y="4791286"/>
            <a:ext cx="2880320" cy="396044"/>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0" fontAlgn="auto">
              <a:spcBef>
                <a:spcPts val="0"/>
              </a:spcBef>
              <a:spcAft>
                <a:spcPts val="0"/>
              </a:spcAft>
              <a:defRPr/>
            </a:pPr>
            <a:r>
              <a:rPr lang="he-IL" sz="3200" dirty="0">
                <a:ln w="12700">
                  <a:solidFill>
                    <a:srgbClr val="2E5369">
                      <a:satMod val="155000"/>
                    </a:srgbClr>
                  </a:solidFill>
                  <a:prstDash val="solid"/>
                </a:ln>
                <a:solidFill>
                  <a:srgbClr val="CFE2E7">
                    <a:tint val="85000"/>
                    <a:satMod val="155000"/>
                  </a:srgbClr>
                </a:solidFill>
                <a:latin typeface="David" panose="020E0502060401010101" pitchFamily="34" charset="-79"/>
                <a:cs typeface="David" panose="020E0502060401010101" pitchFamily="34" charset="-79"/>
              </a:rPr>
              <a:t>תפעול</a:t>
            </a:r>
          </a:p>
        </p:txBody>
      </p:sp>
      <p:sp>
        <p:nvSpPr>
          <p:cNvPr id="7" name="תרשים זרימה: תהליך 6"/>
          <p:cNvSpPr/>
          <p:nvPr/>
        </p:nvSpPr>
        <p:spPr>
          <a:xfrm>
            <a:off x="3093740" y="4225888"/>
            <a:ext cx="2880320" cy="396044"/>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0" fontAlgn="auto">
              <a:spcBef>
                <a:spcPts val="0"/>
              </a:spcBef>
              <a:spcAft>
                <a:spcPts val="0"/>
              </a:spcAft>
              <a:defRPr/>
            </a:pPr>
            <a:r>
              <a:rPr lang="he-IL" sz="3200" dirty="0">
                <a:ln w="12700">
                  <a:solidFill>
                    <a:srgbClr val="2E5369">
                      <a:satMod val="155000"/>
                    </a:srgbClr>
                  </a:solidFill>
                  <a:prstDash val="solid"/>
                </a:ln>
                <a:solidFill>
                  <a:srgbClr val="CFE2E7">
                    <a:tint val="85000"/>
                    <a:satMod val="155000"/>
                  </a:srgbClr>
                </a:solidFill>
                <a:latin typeface="David" panose="020E0502060401010101" pitchFamily="34" charset="-79"/>
                <a:cs typeface="David" panose="020E0502060401010101" pitchFamily="34" charset="-79"/>
              </a:rPr>
              <a:t>הרגל</a:t>
            </a:r>
          </a:p>
        </p:txBody>
      </p:sp>
      <p:sp>
        <p:nvSpPr>
          <p:cNvPr id="8" name="תרשים זרימה: תהליך 7"/>
          <p:cNvSpPr/>
          <p:nvPr/>
        </p:nvSpPr>
        <p:spPr>
          <a:xfrm>
            <a:off x="3093740" y="3762586"/>
            <a:ext cx="2880320" cy="396044"/>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0" fontAlgn="auto">
              <a:spcBef>
                <a:spcPts val="0"/>
              </a:spcBef>
              <a:spcAft>
                <a:spcPts val="0"/>
              </a:spcAft>
              <a:defRPr/>
            </a:pPr>
            <a:r>
              <a:rPr lang="he-IL" sz="3200" dirty="0">
                <a:ln w="12700">
                  <a:solidFill>
                    <a:srgbClr val="2E5369">
                      <a:satMod val="155000"/>
                    </a:srgbClr>
                  </a:solidFill>
                  <a:prstDash val="solid"/>
                </a:ln>
                <a:solidFill>
                  <a:srgbClr val="CFE2E7">
                    <a:tint val="85000"/>
                    <a:satMod val="155000"/>
                  </a:srgbClr>
                </a:solidFill>
                <a:latin typeface="David" panose="020E0502060401010101" pitchFamily="34" charset="-79"/>
                <a:cs typeface="David" panose="020E0502060401010101" pitchFamily="34" charset="-79"/>
              </a:rPr>
              <a:t>ניתוח</a:t>
            </a:r>
          </a:p>
        </p:txBody>
      </p:sp>
      <p:sp>
        <p:nvSpPr>
          <p:cNvPr id="9" name="תרשים זרימה: תהליך 8"/>
          <p:cNvSpPr/>
          <p:nvPr/>
        </p:nvSpPr>
        <p:spPr>
          <a:xfrm>
            <a:off x="3093740" y="3279118"/>
            <a:ext cx="2880320" cy="396044"/>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0" fontAlgn="auto">
              <a:spcBef>
                <a:spcPts val="0"/>
              </a:spcBef>
              <a:spcAft>
                <a:spcPts val="0"/>
              </a:spcAft>
              <a:defRPr/>
            </a:pPr>
            <a:r>
              <a:rPr lang="he-IL" sz="3200" dirty="0">
                <a:ln w="12700">
                  <a:solidFill>
                    <a:srgbClr val="2E5369">
                      <a:satMod val="155000"/>
                    </a:srgbClr>
                  </a:solidFill>
                  <a:prstDash val="solid"/>
                </a:ln>
                <a:solidFill>
                  <a:srgbClr val="CFE2E7">
                    <a:tint val="85000"/>
                    <a:satMod val="155000"/>
                  </a:srgbClr>
                </a:solidFill>
                <a:latin typeface="David" panose="020E0502060401010101" pitchFamily="34" charset="-79"/>
                <a:cs typeface="David" panose="020E0502060401010101" pitchFamily="34" charset="-79"/>
              </a:rPr>
              <a:t>הערכה</a:t>
            </a:r>
          </a:p>
        </p:txBody>
      </p:sp>
      <p:sp>
        <p:nvSpPr>
          <p:cNvPr id="10" name="מחומש 9"/>
          <p:cNvSpPr/>
          <p:nvPr/>
        </p:nvSpPr>
        <p:spPr>
          <a:xfrm rot="5400000" flipH="1">
            <a:off x="3993840" y="1154882"/>
            <a:ext cx="1080120" cy="288032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vert="vert270" rtlCol="1" anchor="ctr"/>
          <a:lstStyle/>
          <a:p>
            <a:pPr algn="ctr" rtl="0" fontAlgn="auto">
              <a:spcBef>
                <a:spcPts val="0"/>
              </a:spcBef>
              <a:spcAft>
                <a:spcPts val="0"/>
              </a:spcAft>
              <a:defRPr/>
            </a:pPr>
            <a:r>
              <a:rPr lang="he-IL" sz="3200" dirty="0">
                <a:ln w="12700">
                  <a:solidFill>
                    <a:srgbClr val="2E5369">
                      <a:satMod val="155000"/>
                    </a:srgbClr>
                  </a:solidFill>
                  <a:prstDash val="solid"/>
                </a:ln>
                <a:solidFill>
                  <a:srgbClr val="CFE2E7">
                    <a:tint val="85000"/>
                    <a:satMod val="155000"/>
                  </a:srgbClr>
                </a:solidFill>
                <a:latin typeface="David" panose="020E0502060401010101" pitchFamily="34" charset="-79"/>
                <a:cs typeface="David" panose="020E0502060401010101" pitchFamily="34" charset="-79"/>
              </a:rPr>
              <a:t>יצירה</a:t>
            </a:r>
          </a:p>
        </p:txBody>
      </p:sp>
      <p:sp>
        <p:nvSpPr>
          <p:cNvPr id="19" name="מלבן 18">
            <a:hlinkClick r:id="" action="ppaction://noaction"/>
          </p:cNvPr>
          <p:cNvSpPr/>
          <p:nvPr/>
        </p:nvSpPr>
        <p:spPr>
          <a:xfrm>
            <a:off x="2589684" y="5367350"/>
            <a:ext cx="36004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he-IL" sz="4000" b="1" dirty="0">
                <a:ln w="12700">
                  <a:solidFill>
                    <a:srgbClr val="2E5369">
                      <a:satMod val="155000"/>
                    </a:srgbClr>
                  </a:solidFill>
                  <a:prstDash val="solid"/>
                </a:ln>
                <a:solidFill>
                  <a:srgbClr val="CFE2E7">
                    <a:tint val="85000"/>
                    <a:satMod val="155000"/>
                  </a:srgb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1</a:t>
            </a:r>
          </a:p>
        </p:txBody>
      </p:sp>
      <p:sp>
        <p:nvSpPr>
          <p:cNvPr id="20" name="מלבן 19">
            <a:hlinkClick r:id="" action="ppaction://noaction"/>
          </p:cNvPr>
          <p:cNvSpPr/>
          <p:nvPr/>
        </p:nvSpPr>
        <p:spPr>
          <a:xfrm>
            <a:off x="2589684" y="3279118"/>
            <a:ext cx="360040" cy="8189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rtl="0" fontAlgn="auto">
              <a:spcBef>
                <a:spcPts val="0"/>
              </a:spcBef>
              <a:spcAft>
                <a:spcPts val="0"/>
              </a:spcAft>
              <a:defRPr/>
            </a:pPr>
            <a:r>
              <a:rPr lang="he-IL" sz="4000" b="1" dirty="0">
                <a:ln w="12700">
                  <a:solidFill>
                    <a:srgbClr val="2E5369">
                      <a:satMod val="155000"/>
                    </a:srgbClr>
                  </a:solidFill>
                  <a:prstDash val="solid"/>
                </a:ln>
                <a:solidFill>
                  <a:srgbClr val="CFE2E7">
                    <a:tint val="85000"/>
                    <a:satMod val="155000"/>
                  </a:srgb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4</a:t>
            </a:r>
          </a:p>
        </p:txBody>
      </p:sp>
      <p:sp>
        <p:nvSpPr>
          <p:cNvPr id="22" name="מלבן 21">
            <a:hlinkClick r:id="" action="ppaction://noaction"/>
          </p:cNvPr>
          <p:cNvSpPr/>
          <p:nvPr/>
        </p:nvSpPr>
        <p:spPr>
          <a:xfrm>
            <a:off x="2589684" y="4158631"/>
            <a:ext cx="360040" cy="5288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0" fontAlgn="auto">
              <a:spcBef>
                <a:spcPts val="0"/>
              </a:spcBef>
              <a:spcAft>
                <a:spcPts val="0"/>
              </a:spcAft>
              <a:defRPr/>
            </a:pPr>
            <a:r>
              <a:rPr lang="he-IL" sz="4000" b="1" dirty="0">
                <a:ln w="12700">
                  <a:solidFill>
                    <a:srgbClr val="2E5369">
                      <a:satMod val="155000"/>
                    </a:srgbClr>
                  </a:solidFill>
                  <a:prstDash val="solid"/>
                </a:ln>
                <a:solidFill>
                  <a:srgbClr val="CFE2E7">
                    <a:tint val="85000"/>
                    <a:satMod val="155000"/>
                  </a:srgb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3</a:t>
            </a:r>
          </a:p>
        </p:txBody>
      </p:sp>
      <p:sp>
        <p:nvSpPr>
          <p:cNvPr id="23" name="מלבן 22">
            <a:hlinkClick r:id="" action="ppaction://noaction"/>
          </p:cNvPr>
          <p:cNvSpPr/>
          <p:nvPr/>
        </p:nvSpPr>
        <p:spPr>
          <a:xfrm>
            <a:off x="2589684" y="4777941"/>
            <a:ext cx="360040" cy="5148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rtl="0" fontAlgn="auto">
              <a:spcBef>
                <a:spcPts val="0"/>
              </a:spcBef>
              <a:spcAft>
                <a:spcPts val="0"/>
              </a:spcAft>
              <a:defRPr/>
            </a:pPr>
            <a:r>
              <a:rPr lang="he-IL" sz="4000" b="1" dirty="0">
                <a:ln w="12700">
                  <a:solidFill>
                    <a:srgbClr val="2E5369">
                      <a:satMod val="155000"/>
                    </a:srgbClr>
                  </a:solidFill>
                  <a:prstDash val="solid"/>
                </a:ln>
                <a:solidFill>
                  <a:srgbClr val="CFE2E7">
                    <a:tint val="85000"/>
                    <a:satMod val="155000"/>
                  </a:srgb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2</a:t>
            </a:r>
          </a:p>
        </p:txBody>
      </p:sp>
      <p:sp>
        <p:nvSpPr>
          <p:cNvPr id="24" name="מלבן 23">
            <a:hlinkClick r:id="" action="ppaction://noaction"/>
          </p:cNvPr>
          <p:cNvSpPr/>
          <p:nvPr/>
        </p:nvSpPr>
        <p:spPr>
          <a:xfrm>
            <a:off x="2589684" y="2569703"/>
            <a:ext cx="360040" cy="6014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0" fontAlgn="auto">
              <a:spcBef>
                <a:spcPts val="0"/>
              </a:spcBef>
              <a:spcAft>
                <a:spcPts val="0"/>
              </a:spcAft>
              <a:defRPr/>
            </a:pPr>
            <a:r>
              <a:rPr lang="he-IL" sz="4000" b="1" dirty="0">
                <a:ln w="12700">
                  <a:solidFill>
                    <a:srgbClr val="2E5369">
                      <a:satMod val="155000"/>
                    </a:srgbClr>
                  </a:solidFill>
                  <a:prstDash val="solid"/>
                </a:ln>
                <a:solidFill>
                  <a:srgbClr val="CFE2E7">
                    <a:tint val="85000"/>
                    <a:satMod val="155000"/>
                  </a:srgbClr>
                </a:solidFill>
                <a:effectLst>
                  <a:outerShdw blurRad="41275" dist="20320" dir="1800000" algn="tl" rotWithShape="0">
                    <a:srgbClr val="000000">
                      <a:alpha val="40000"/>
                    </a:srgbClr>
                  </a:outerShdw>
                </a:effectLst>
                <a:latin typeface="David" panose="020E0502060401010101" pitchFamily="34" charset="-79"/>
                <a:cs typeface="David" panose="020E0502060401010101" pitchFamily="34" charset="-79"/>
              </a:rPr>
              <a:t>5</a:t>
            </a:r>
          </a:p>
        </p:txBody>
      </p:sp>
      <p:sp>
        <p:nvSpPr>
          <p:cNvPr id="28" name="אליפסה 27"/>
          <p:cNvSpPr/>
          <p:nvPr/>
        </p:nvSpPr>
        <p:spPr>
          <a:xfrm>
            <a:off x="2115777" y="6453336"/>
            <a:ext cx="4790687" cy="360040"/>
          </a:xfrm>
          <a:prstGeom prst="ellipse">
            <a:avLst/>
          </a:prstGeom>
          <a:noFill/>
          <a:ln>
            <a:noFill/>
          </a:ln>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rtl="0" fontAlgn="auto">
              <a:spcBef>
                <a:spcPts val="0"/>
              </a:spcBef>
              <a:spcAft>
                <a:spcPts val="0"/>
              </a:spcAft>
            </a:pPr>
            <a:r>
              <a:rPr lang="he-IL" sz="2800" b="1" dirty="0">
                <a:ln w="17780" cmpd="sng">
                  <a:solidFill>
                    <a:srgbClr val="FFFFFF"/>
                  </a:solidFill>
                  <a:prstDash val="solid"/>
                  <a:miter lim="800000"/>
                </a:ln>
                <a:solidFill>
                  <a:schemeClr val="tx1"/>
                </a:solidFill>
                <a:latin typeface="David" panose="020E0502060401010101" pitchFamily="34" charset="-79"/>
                <a:cs typeface="David" panose="020E0502060401010101" pitchFamily="34" charset="-79"/>
              </a:rPr>
              <a:t>מיומנות פשוטה</a:t>
            </a:r>
          </a:p>
        </p:txBody>
      </p:sp>
      <p:sp>
        <p:nvSpPr>
          <p:cNvPr id="30" name="אליפסה 29"/>
          <p:cNvSpPr/>
          <p:nvPr/>
        </p:nvSpPr>
        <p:spPr>
          <a:xfrm>
            <a:off x="2210594" y="1597277"/>
            <a:ext cx="4790687" cy="360040"/>
          </a:xfrm>
          <a:prstGeom prst="ellipse">
            <a:avLst/>
          </a:prstGeom>
          <a:noFill/>
          <a:ln>
            <a:noFill/>
          </a:ln>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rtl="0" fontAlgn="auto">
              <a:spcBef>
                <a:spcPts val="0"/>
              </a:spcBef>
              <a:spcAft>
                <a:spcPts val="0"/>
              </a:spcAft>
              <a:defRPr/>
            </a:pPr>
            <a:r>
              <a:rPr lang="he-IL" sz="2800" b="1" dirty="0">
                <a:ln w="17780" cmpd="sng">
                  <a:solidFill>
                    <a:srgbClr val="FFFFFF"/>
                  </a:solidFill>
                  <a:prstDash val="solid"/>
                  <a:miter lim="800000"/>
                </a:ln>
                <a:solidFill>
                  <a:prstClr val="black"/>
                </a:solidFill>
                <a:latin typeface="David" panose="020E0502060401010101" pitchFamily="34" charset="-79"/>
                <a:cs typeface="David" panose="020E0502060401010101" pitchFamily="34" charset="-79"/>
              </a:rPr>
              <a:t>מיומנות מורכבת</a:t>
            </a:r>
          </a:p>
        </p:txBody>
      </p:sp>
      <p:graphicFrame>
        <p:nvGraphicFramePr>
          <p:cNvPr id="21" name="דיאגרמה 20"/>
          <p:cNvGraphicFramePr/>
          <p:nvPr>
            <p:extLst>
              <p:ext uri="{D42A27DB-BD31-4B8C-83A1-F6EECF244321}">
                <p14:modId xmlns:p14="http://schemas.microsoft.com/office/powerpoint/2010/main" val="801532701"/>
              </p:ext>
            </p:extLst>
          </p:nvPr>
        </p:nvGraphicFramePr>
        <p:xfrm>
          <a:off x="6005512" y="2105342"/>
          <a:ext cx="2630388" cy="434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כותרת 1"/>
          <p:cNvSpPr txBox="1">
            <a:spLocks/>
          </p:cNvSpPr>
          <p:nvPr/>
        </p:nvSpPr>
        <p:spPr>
          <a:xfrm>
            <a:off x="612775" y="228600"/>
            <a:ext cx="8153400" cy="990600"/>
          </a:xfrm>
          <a:prstGeom prst="rect">
            <a:avLst/>
          </a:prstGeom>
        </p:spPr>
        <p:txBody>
          <a:bodyPr/>
          <a:lstStyle>
            <a:lvl1pPr algn="l" rtl="1" fontAlgn="base">
              <a:spcBef>
                <a:spcPct val="0"/>
              </a:spcBef>
              <a:spcAft>
                <a:spcPct val="0"/>
              </a:spcAft>
              <a:defRPr sz="4400" kern="1200">
                <a:solidFill>
                  <a:schemeClr val="tx2"/>
                </a:solidFill>
                <a:latin typeface="+mj-lt"/>
                <a:ea typeface="+mj-ea"/>
                <a:cs typeface="+mj-cs"/>
              </a:defRPr>
            </a:lvl1pPr>
            <a:lvl2pPr algn="l" rtl="1" fontAlgn="base">
              <a:spcBef>
                <a:spcPct val="0"/>
              </a:spcBef>
              <a:spcAft>
                <a:spcPct val="0"/>
              </a:spcAft>
              <a:defRPr sz="4400">
                <a:solidFill>
                  <a:schemeClr val="tx2"/>
                </a:solidFill>
                <a:latin typeface="Tw Cen MT" pitchFamily="34" charset="0"/>
                <a:cs typeface="Levenim MT" pitchFamily="2" charset="-79"/>
              </a:defRPr>
            </a:lvl2pPr>
            <a:lvl3pPr algn="l" rtl="1" fontAlgn="base">
              <a:spcBef>
                <a:spcPct val="0"/>
              </a:spcBef>
              <a:spcAft>
                <a:spcPct val="0"/>
              </a:spcAft>
              <a:defRPr sz="4400">
                <a:solidFill>
                  <a:schemeClr val="tx2"/>
                </a:solidFill>
                <a:latin typeface="Tw Cen MT" pitchFamily="34" charset="0"/>
                <a:cs typeface="Levenim MT" pitchFamily="2" charset="-79"/>
              </a:defRPr>
            </a:lvl3pPr>
            <a:lvl4pPr algn="l" rtl="1" fontAlgn="base">
              <a:spcBef>
                <a:spcPct val="0"/>
              </a:spcBef>
              <a:spcAft>
                <a:spcPct val="0"/>
              </a:spcAft>
              <a:defRPr sz="4400">
                <a:solidFill>
                  <a:schemeClr val="tx2"/>
                </a:solidFill>
                <a:latin typeface="Tw Cen MT" pitchFamily="34" charset="0"/>
                <a:cs typeface="Levenim MT" pitchFamily="2" charset="-79"/>
              </a:defRPr>
            </a:lvl4pPr>
            <a:lvl5pPr algn="l" rtl="1" fontAlgn="base">
              <a:spcBef>
                <a:spcPct val="0"/>
              </a:spcBef>
              <a:spcAft>
                <a:spcPct val="0"/>
              </a:spcAft>
              <a:defRPr sz="4400">
                <a:solidFill>
                  <a:schemeClr val="tx2"/>
                </a:solidFill>
                <a:latin typeface="Tw Cen MT" pitchFamily="34" charset="0"/>
                <a:cs typeface="Levenim MT" pitchFamily="2" charset="-79"/>
              </a:defRPr>
            </a:lvl5pPr>
            <a:lvl6pPr marL="457200" algn="l" rtl="1" fontAlgn="base">
              <a:spcBef>
                <a:spcPct val="0"/>
              </a:spcBef>
              <a:spcAft>
                <a:spcPct val="0"/>
              </a:spcAft>
              <a:defRPr sz="4400">
                <a:solidFill>
                  <a:schemeClr val="tx2"/>
                </a:solidFill>
                <a:latin typeface="Tw Cen MT" pitchFamily="34" charset="0"/>
                <a:cs typeface="Levenim MT" pitchFamily="2" charset="-79"/>
              </a:defRPr>
            </a:lvl6pPr>
            <a:lvl7pPr marL="914400" algn="l" rtl="1" fontAlgn="base">
              <a:spcBef>
                <a:spcPct val="0"/>
              </a:spcBef>
              <a:spcAft>
                <a:spcPct val="0"/>
              </a:spcAft>
              <a:defRPr sz="4400">
                <a:solidFill>
                  <a:schemeClr val="tx2"/>
                </a:solidFill>
                <a:latin typeface="Tw Cen MT" pitchFamily="34" charset="0"/>
                <a:cs typeface="Levenim MT" pitchFamily="2" charset="-79"/>
              </a:defRPr>
            </a:lvl7pPr>
            <a:lvl8pPr marL="1371600" algn="l" rtl="1" fontAlgn="base">
              <a:spcBef>
                <a:spcPct val="0"/>
              </a:spcBef>
              <a:spcAft>
                <a:spcPct val="0"/>
              </a:spcAft>
              <a:defRPr sz="4400">
                <a:solidFill>
                  <a:schemeClr val="tx2"/>
                </a:solidFill>
                <a:latin typeface="Tw Cen MT" pitchFamily="34" charset="0"/>
                <a:cs typeface="Levenim MT" pitchFamily="2" charset="-79"/>
              </a:defRPr>
            </a:lvl8pPr>
            <a:lvl9pPr marL="1828800" algn="l" rtl="1" fontAlgn="base">
              <a:spcBef>
                <a:spcPct val="0"/>
              </a:spcBef>
              <a:spcAft>
                <a:spcPct val="0"/>
              </a:spcAft>
              <a:defRPr sz="4400">
                <a:solidFill>
                  <a:schemeClr val="tx2"/>
                </a:solidFill>
                <a:latin typeface="Tw Cen MT" pitchFamily="34" charset="0"/>
                <a:cs typeface="Levenim MT" pitchFamily="2" charset="-79"/>
              </a:defRPr>
            </a:lvl9pPr>
          </a:lstStyle>
          <a:p>
            <a:pPr algn="ctr"/>
            <a:r>
              <a:rPr lang="he-IL" sz="3600" b="1" dirty="0">
                <a:solidFill>
                  <a:schemeClr val="accent1"/>
                </a:solidFill>
                <a:cs typeface="David" pitchFamily="2" charset="-79"/>
              </a:rPr>
              <a:t>רמות הלמידה</a:t>
            </a:r>
            <a:r>
              <a:rPr lang="en-US" sz="3600" b="1" dirty="0">
                <a:solidFill>
                  <a:schemeClr val="accent1"/>
                </a:solidFill>
                <a:cs typeface="David" pitchFamily="2" charset="-79"/>
              </a:rPr>
              <a:t>/</a:t>
            </a:r>
            <a:r>
              <a:rPr lang="he-IL" sz="3600" b="1" dirty="0">
                <a:solidFill>
                  <a:schemeClr val="accent1"/>
                </a:solidFill>
                <a:cs typeface="David" pitchFamily="2" charset="-79"/>
              </a:rPr>
              <a:t> נ"ז</a:t>
            </a:r>
          </a:p>
        </p:txBody>
      </p:sp>
      <p:sp>
        <p:nvSpPr>
          <p:cNvPr id="25" name="מציין מיקום של מספר שקופית 3"/>
          <p:cNvSpPr>
            <a:spLocks noGrp="1"/>
          </p:cNvSpPr>
          <p:nvPr>
            <p:ph type="sldNum" sz="quarter" idx="12"/>
          </p:nvPr>
        </p:nvSpPr>
        <p:spPr>
          <a:xfrm>
            <a:off x="-7397" y="1305932"/>
            <a:ext cx="533400" cy="244475"/>
          </a:xfrm>
        </p:spPr>
        <p:txBody>
          <a:bodyPr>
            <a:normAutofit fontScale="85000" lnSpcReduction="20000"/>
          </a:bodyPr>
          <a:lstStyle/>
          <a:p>
            <a:pPr>
              <a:defRPr/>
            </a:pPr>
            <a:r>
              <a:rPr lang="he-IL" dirty="0">
                <a:solidFill>
                  <a:schemeClr val="bg1"/>
                </a:solidFill>
              </a:rPr>
              <a:t>61</a:t>
            </a:r>
          </a:p>
        </p:txBody>
      </p:sp>
    </p:spTree>
    <p:extLst>
      <p:ext uri="{BB962C8B-B14F-4D97-AF65-F5344CB8AC3E}">
        <p14:creationId xmlns:p14="http://schemas.microsoft.com/office/powerpoint/2010/main" val="3182316042"/>
      </p:ext>
    </p:extLst>
  </p:cSld>
  <p:clrMapOvr>
    <a:masterClrMapping/>
  </p:clrMapOvr>
  <p:transition spd="med">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חציון">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חציון">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חציון">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עיצוב ברירת מחד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עיצוב ברירת מחדל">
      <a:majorFont>
        <a:latin typeface="Arial"/>
        <a:ea typeface=""/>
        <a:cs typeface="Guttman Hatzvi"/>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חידושים בהדבמ">
  <a:themeElements>
    <a:clrScheme name="טכני">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91440" tIns="45720" rIns="91440" bIns="45720" numCol="1" rtlCol="1" anchor="ctr" anchorCtr="0" compatLnSpc="1">
        <a:prstTxWarp prst="textNoShape">
          <a:avLst/>
        </a:prstTxWarp>
        <a:spAutoFit/>
      </a:bodyPr>
      <a:lstStyle>
        <a:defPPr marL="0" marR="0" indent="0" algn="r" defTabSz="914400" rtl="1" eaLnBrk="0" fontAlgn="base" latinLnBrk="0" hangingPunct="0">
          <a:lnSpc>
            <a:spcPct val="100000"/>
          </a:lnSpc>
          <a:spcBef>
            <a:spcPct val="0"/>
          </a:spcBef>
          <a:spcAft>
            <a:spcPct val="0"/>
          </a:spcAft>
          <a:buClrTx/>
          <a:buSzTx/>
          <a:buFontTx/>
          <a:buNone/>
          <a:tabLst/>
          <a:defRPr kumimoji="0" sz="2200" b="1" i="0" u="none" strike="noStrike" kern="0" cap="none" spc="0" normalizeH="0" baseline="0" noProof="0" dirty="0" smtClean="0">
            <a:ln>
              <a:noFill/>
            </a:ln>
            <a:solidFill>
              <a:schemeClr val="bg1"/>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חידושים בהדבמ">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91440" tIns="45720" rIns="91440" bIns="45720" numCol="1" rtlCol="1" anchor="ctr" anchorCtr="0" compatLnSpc="1">
        <a:prstTxWarp prst="textNoShape">
          <a:avLst/>
        </a:prstTxWarp>
        <a:spAutoFit/>
      </a:bodyPr>
      <a:lstStyle>
        <a:defPPr marL="0" marR="0" indent="0" algn="r" defTabSz="914400" rtl="1" eaLnBrk="0" fontAlgn="base" latinLnBrk="0" hangingPunct="0">
          <a:lnSpc>
            <a:spcPct val="100000"/>
          </a:lnSpc>
          <a:spcBef>
            <a:spcPct val="0"/>
          </a:spcBef>
          <a:spcAft>
            <a:spcPct val="0"/>
          </a:spcAft>
          <a:buClrTx/>
          <a:buSzTx/>
          <a:buFontTx/>
          <a:buNone/>
          <a:tabLst/>
          <a:defRPr kumimoji="0" sz="2200" b="1" i="0" u="none" strike="noStrike" kern="0" cap="none" spc="0" normalizeH="0" baseline="0" noProof="0" dirty="0" smtClean="0">
            <a:ln>
              <a:noFill/>
            </a:ln>
            <a:solidFill>
              <a:schemeClr val="bg1"/>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עיצוב ברירת מחד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עיצוב ברירת מחדל">
      <a:majorFont>
        <a:latin typeface="Arial"/>
        <a:ea typeface=""/>
        <a:cs typeface="Guttman Hatzvi"/>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חציון">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חציון">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חציון">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חציון">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חציון">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חציון">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cademicLiterature_16x9_TP103431361" id="{35AEB0AB-C415-4B3A-BBFB-07A207082E15}" vid="{179F2BDA-DDDA-49F7-B333-776D2A3BF5F1}"/>
    </a:ext>
  </a:extLst>
</a:theme>
</file>

<file path=ppt/theme/theme9.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85462</TotalTime>
  <Words>8423</Words>
  <Application>Microsoft Office PowerPoint</Application>
  <PresentationFormat>‫הצגה על המסך (4:3)</PresentationFormat>
  <Paragraphs>2106</Paragraphs>
  <Slides>91</Slides>
  <Notes>7</Notes>
  <HiddenSlides>6</HiddenSlides>
  <MMClips>0</MMClips>
  <ScaleCrop>false</ScaleCrop>
  <HeadingPairs>
    <vt:vector size="6" baseType="variant">
      <vt:variant>
        <vt:lpstr>גופנים בשימוש</vt:lpstr>
      </vt:variant>
      <vt:variant>
        <vt:i4>15</vt:i4>
      </vt:variant>
      <vt:variant>
        <vt:lpstr>ערכת נושא</vt:lpstr>
      </vt:variant>
      <vt:variant>
        <vt:i4>9</vt:i4>
      </vt:variant>
      <vt:variant>
        <vt:lpstr>כותרות שקופיות</vt:lpstr>
      </vt:variant>
      <vt:variant>
        <vt:i4>91</vt:i4>
      </vt:variant>
    </vt:vector>
  </HeadingPairs>
  <TitlesOfParts>
    <vt:vector size="115" baseType="lpstr">
      <vt:lpstr>AR BERKLEY</vt:lpstr>
      <vt:lpstr>Arial</vt:lpstr>
      <vt:lpstr>Brush Script MT</vt:lpstr>
      <vt:lpstr>Calibri</vt:lpstr>
      <vt:lpstr>Calibri Light</vt:lpstr>
      <vt:lpstr>David</vt:lpstr>
      <vt:lpstr>Guttman Hatzvi</vt:lpstr>
      <vt:lpstr>Guttman Yad-Brush</vt:lpstr>
      <vt:lpstr>Levenim MT</vt:lpstr>
      <vt:lpstr>Tahoma</vt:lpstr>
      <vt:lpstr>Times New Roman</vt:lpstr>
      <vt:lpstr>Tw Cen MT</vt:lpstr>
      <vt:lpstr>Wingdings</vt:lpstr>
      <vt:lpstr>Wingdings 2</vt:lpstr>
      <vt:lpstr>Wingdings 3</vt:lpstr>
      <vt:lpstr>חציון</vt:lpstr>
      <vt:lpstr>4_עיצוב ברירת מחדל</vt:lpstr>
      <vt:lpstr>1_חידושים בהדבמ</vt:lpstr>
      <vt:lpstr>חידושים בהדבמ</vt:lpstr>
      <vt:lpstr>5_עיצוב ברירת מחדל</vt:lpstr>
      <vt:lpstr>5_חציון</vt:lpstr>
      <vt:lpstr>6_חציון</vt:lpstr>
      <vt:lpstr>Academic Literature 16x9</vt:lpstr>
      <vt:lpstr>ערכת נושא Office</vt:lpstr>
      <vt:lpstr>המב"ל  כלי חשיבה להבנת רציונל הקורס</vt:lpstr>
      <vt:lpstr>מצגת של PowerPoint‏</vt:lpstr>
      <vt:lpstr>מצגת של PowerPoint‏</vt:lpstr>
      <vt:lpstr>מצגת של PowerPoint‏</vt:lpstr>
      <vt:lpstr>חזון מב"ל</vt:lpstr>
      <vt:lpstr>מטרות ההכשרה במב"ל</vt:lpstr>
      <vt:lpstr>רציונל הלמידה</vt:lpstr>
      <vt:lpstr>דמות הבוגר</vt:lpstr>
      <vt:lpstr>דמות הבוגר</vt:lpstr>
      <vt:lpstr>מצגת של PowerPoint‏</vt:lpstr>
      <vt:lpstr>דמות הבוגר</vt:lpstr>
      <vt:lpstr>דמות הבוגר (2005-2011)</vt:lpstr>
      <vt:lpstr>דמות הבוגר (2005-2011)</vt:lpstr>
      <vt:lpstr>"תודעת לומד" בכניסה למב"ל</vt:lpstr>
      <vt:lpstr>תפוקות מב"ל (היכן נמצא העומק במב"ל?)</vt:lpstr>
      <vt:lpstr>מתחים בתפיסת הלמידה במב"ל</vt:lpstr>
      <vt:lpstr>מתחים בתפיסת הלמידה במב"ל</vt:lpstr>
      <vt:lpstr>מתכונת הלמידה במב"ל</vt:lpstr>
      <vt:lpstr>Eco system ללמידה במב"ל</vt:lpstr>
      <vt:lpstr>מתכונת הלימוד</vt:lpstr>
      <vt:lpstr>שיטות לימוד קיימות</vt:lpstr>
      <vt:lpstr>שיטות לימוד אפשריות</vt:lpstr>
      <vt:lpstr>ניתוח מיצוי שיטות לימוד קיימות</vt:lpstr>
      <vt:lpstr>מאפייני מרצה אקדמי איכותי</vt:lpstr>
      <vt:lpstr>עקרונות לימוד במליאה</vt:lpstr>
      <vt:lpstr>סמינר</vt:lpstr>
      <vt:lpstr>במת חניך (TED)</vt:lpstr>
      <vt:lpstr>מיצוי החניך במב"ל</vt:lpstr>
      <vt:lpstr>מבנה שבוע- עקרונות מנחים</vt:lpstr>
      <vt:lpstr>מבנה שבוע עקרוני- חלופות</vt:lpstr>
      <vt:lpstr>מבנה שבוע עקרוני- חלופות</vt:lpstr>
      <vt:lpstr>השתנות תהליך הלמידה בשנת מב"ל  (דודו זריאם)</vt:lpstr>
      <vt:lpstr>מבנה שבוע- בחינת החלופות</vt:lpstr>
      <vt:lpstr>מיצוי ימי מחקר וכתיבה</vt:lpstr>
      <vt:lpstr>מטרות יום היכרות ושבוע פתיחה</vt:lpstr>
      <vt:lpstr>מטלת הפתיחה</vt:lpstr>
      <vt:lpstr>לימודי אנגלית</vt:lpstr>
      <vt:lpstr>קוד אתי מב"ל</vt:lpstr>
      <vt:lpstr>קוד אתי מב"ל- לחניך</vt:lpstr>
      <vt:lpstr>התנהלות מב"ל מול האוניברסיטה</vt:lpstr>
      <vt:lpstr>ערבי מפקד</vt:lpstr>
      <vt:lpstr>נסיעות חו"ל</vt:lpstr>
      <vt:lpstr>חליפה אישית במב"ל </vt:lpstr>
      <vt:lpstr>מב"ל כמערכת לומדת</vt:lpstr>
      <vt:lpstr>אישור גרף- מחוונים</vt:lpstr>
      <vt:lpstr>תמהיל הצוות וצורת הלמידה</vt:lpstr>
      <vt:lpstr>ביצוע ערבוב בצוות</vt:lpstr>
      <vt:lpstr>שינוי מקומות ישיבה במליאה  (בתום פגרה)</vt:lpstr>
      <vt:lpstr>מתכונת הלימוד- בינלאומיים</vt:lpstr>
      <vt:lpstr>תפקיד המדריך- מטאפורה מארגנת</vt:lpstr>
      <vt:lpstr>תפקיד המדריך- תהליך בחינה</vt:lpstr>
      <vt:lpstr>פרופיל המדריך- ניתוח עיסוקים</vt:lpstr>
      <vt:lpstr>פרופילים אפשריים למדריך מב"ל</vt:lpstr>
      <vt:lpstr>המדריך והצוות</vt:lpstr>
      <vt:lpstr>המדריך- חסמים</vt:lpstr>
      <vt:lpstr>המדריך- מודל פעולה רצוי</vt:lpstr>
      <vt:lpstr>המדריך- כיווני פעולה למ"ד</vt:lpstr>
      <vt:lpstr>קוד אתי מב"ל- למדריך</vt:lpstr>
      <vt:lpstr>מעגל החניכה השלם</vt:lpstr>
      <vt:lpstr>מצגת של PowerPoint‏</vt:lpstr>
      <vt:lpstr>דיון צוותי 2.0</vt:lpstr>
      <vt:lpstr>מטלות החניך- סוגיות</vt:lpstr>
      <vt:lpstr>מצגת של PowerPoint‏</vt:lpstr>
      <vt:lpstr>אתגר במב"ל- אינפלציה בציונים</vt:lpstr>
      <vt:lpstr>מטלות- Case study (לימודי תואר שני בלמידה מרחוק, Angelo State University ארה"ב)</vt:lpstr>
      <vt:lpstr>כלים לשיפור איכות ההערכה</vt:lpstr>
      <vt:lpstr>מצגת של PowerPoint‏</vt:lpstr>
      <vt:lpstr>עבודה שנתית</vt:lpstr>
      <vt:lpstr>זרקור מב"ל</vt:lpstr>
      <vt:lpstr>עבודה שנתית</vt:lpstr>
      <vt:lpstr>דף מחוון לעבודה שנתית במב"ל</vt:lpstr>
      <vt:lpstr>גאנט עבודה שנתית</vt:lpstr>
      <vt:lpstr>מבנה כנס הצגת עבודות שנתיות</vt:lpstr>
      <vt:lpstr>עבודה שנתית- סוגים</vt:lpstr>
      <vt:lpstr>עבודה שנתית- גישה אחרת</vt:lpstr>
      <vt:lpstr>עבודה שנתית- תוצרים אפשריים</vt:lpstr>
      <vt:lpstr>מצגת של PowerPoint‏</vt:lpstr>
      <vt:lpstr>תפקידי מערכת ההערכה</vt:lpstr>
      <vt:lpstr>הערכת חניך 360</vt:lpstr>
      <vt:lpstr>עץ הערכת חניך</vt:lpstr>
      <vt:lpstr>פרופיל הבכיר המוביל (ממד"ה)</vt:lpstr>
      <vt:lpstr>הערכת חניך ע"י סגל- הצעה ראשונית</vt:lpstr>
      <vt:lpstr>ממדי ההערכה- דילמות</vt:lpstr>
      <vt:lpstr>אתגר במב"ל- מנגנון הערכה מעצבת לחניך</vt:lpstr>
      <vt:lpstr>- סודי אישי (לאחר מילוי) - הערכה מסכמת לבוגר מב"ל (פורמט לחניך ולארגון השולח)</vt:lpstr>
      <vt:lpstr>טופס הערכה מסכמת- דילמות</vt:lpstr>
      <vt:lpstr>מיצוי הערכה המסכמת</vt:lpstr>
      <vt:lpstr>בחירת חניך מצטיין</vt:lpstr>
      <vt:lpstr>קריטריונים לבחירת מצטיין קורסי</vt:lpstr>
      <vt:lpstr>הערכת חניך- Case study</vt:lpstr>
      <vt:lpstr>מצגת של PowerPoint‏</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משוב סיכום- קורס "אפק" מחזור כ"ד</dc:title>
  <dc:creator>s5862272</dc:creator>
  <cp:lastModifiedBy>oren shoham</cp:lastModifiedBy>
  <cp:revision>1182</cp:revision>
  <cp:lastPrinted>2017-01-18T13:23:26Z</cp:lastPrinted>
  <dcterms:created xsi:type="dcterms:W3CDTF">2012-02-21T09:53:41Z</dcterms:created>
  <dcterms:modified xsi:type="dcterms:W3CDTF">2017-07-19T03:02:16Z</dcterms:modified>
</cp:coreProperties>
</file>