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4" r:id="rId1"/>
    <p:sldMasterId id="2147483732" r:id="rId2"/>
    <p:sldMasterId id="2147483742" r:id="rId3"/>
    <p:sldMasterId id="2147483748" r:id="rId4"/>
    <p:sldMasterId id="2147483754" r:id="rId5"/>
    <p:sldMasterId id="2147483773" r:id="rId6"/>
  </p:sldMasterIdLst>
  <p:notesMasterIdLst>
    <p:notesMasterId r:id="rId9"/>
  </p:notesMasterIdLst>
  <p:handoutMasterIdLst>
    <p:handoutMasterId r:id="rId10"/>
  </p:handoutMasterIdLst>
  <p:sldIdLst>
    <p:sldId id="581" r:id="rId7"/>
    <p:sldId id="688" r:id="rId8"/>
  </p:sldIdLst>
  <p:sldSz cx="9144000" cy="6858000" type="screen4x3"/>
  <p:notesSz cx="6796088" cy="992822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3FB"/>
    <a:srgbClr val="F86F4A"/>
    <a:srgbClr val="FDD3C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3" autoAdjust="0"/>
    <p:restoredTop sz="93510" autoAdjust="0"/>
  </p:normalViewPr>
  <p:slideViewPr>
    <p:cSldViewPr>
      <p:cViewPr varScale="1">
        <p:scale>
          <a:sx n="82" d="100"/>
          <a:sy n="82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אורן שהם" userId="2fc1f811b7c09cf3" providerId="LiveId" clId="{D03BB6D6-539B-452C-9421-E97F58FAB963}"/>
    <pc:docChg chg="custSel modSld">
      <pc:chgData name="אורן שהם" userId="2fc1f811b7c09cf3" providerId="LiveId" clId="{D03BB6D6-539B-452C-9421-E97F58FAB963}" dt="2019-01-28T21:48:09.773" v="73" actId="313"/>
      <pc:docMkLst>
        <pc:docMk/>
      </pc:docMkLst>
      <pc:sldChg chg="modSp">
        <pc:chgData name="אורן שהם" userId="2fc1f811b7c09cf3" providerId="LiveId" clId="{D03BB6D6-539B-452C-9421-E97F58FAB963}" dt="2019-01-28T21:46:40.481" v="29" actId="1076"/>
        <pc:sldMkLst>
          <pc:docMk/>
          <pc:sldMk cId="2677919227" sldId="581"/>
        </pc:sldMkLst>
        <pc:spChg chg="mod">
          <ac:chgData name="אורן שהם" userId="2fc1f811b7c09cf3" providerId="LiveId" clId="{D03BB6D6-539B-452C-9421-E97F58FAB963}" dt="2019-01-28T21:46:34.467" v="28" actId="14100"/>
          <ac:spMkLst>
            <pc:docMk/>
            <pc:sldMk cId="2677919227" sldId="581"/>
            <ac:spMk id="2" creationId="{00000000-0000-0000-0000-000000000000}"/>
          </ac:spMkLst>
        </pc:spChg>
        <pc:spChg chg="mod">
          <ac:chgData name="אורן שהם" userId="2fc1f811b7c09cf3" providerId="LiveId" clId="{D03BB6D6-539B-452C-9421-E97F58FAB963}" dt="2019-01-28T21:46:28.016" v="23" actId="1036"/>
          <ac:spMkLst>
            <pc:docMk/>
            <pc:sldMk cId="2677919227" sldId="581"/>
            <ac:spMk id="3" creationId="{00000000-0000-0000-0000-000000000000}"/>
          </ac:spMkLst>
        </pc:spChg>
        <pc:grpChg chg="mod">
          <ac:chgData name="אורן שהם" userId="2fc1f811b7c09cf3" providerId="LiveId" clId="{D03BB6D6-539B-452C-9421-E97F58FAB963}" dt="2019-01-28T21:46:40.481" v="29" actId="1076"/>
          <ac:grpSpMkLst>
            <pc:docMk/>
            <pc:sldMk cId="2677919227" sldId="581"/>
            <ac:grpSpMk id="6" creationId="{00000000-0000-0000-0000-000000000000}"/>
          </ac:grpSpMkLst>
        </pc:grpChg>
      </pc:sldChg>
      <pc:sldChg chg="delSp modSp">
        <pc:chgData name="אורן שהם" userId="2fc1f811b7c09cf3" providerId="LiveId" clId="{D03BB6D6-539B-452C-9421-E97F58FAB963}" dt="2019-01-28T21:48:09.773" v="73" actId="313"/>
        <pc:sldMkLst>
          <pc:docMk/>
          <pc:sldMk cId="841961757" sldId="688"/>
        </pc:sldMkLst>
        <pc:spChg chg="mod">
          <ac:chgData name="אורן שהם" userId="2fc1f811b7c09cf3" providerId="LiveId" clId="{D03BB6D6-539B-452C-9421-E97F58FAB963}" dt="2019-01-28T21:48:09.773" v="73" actId="313"/>
          <ac:spMkLst>
            <pc:docMk/>
            <pc:sldMk cId="841961757" sldId="688"/>
            <ac:spMk id="3" creationId="{00000000-0000-0000-0000-000000000000}"/>
          </ac:spMkLst>
        </pc:spChg>
        <pc:spChg chg="del mod">
          <ac:chgData name="אורן שהם" userId="2fc1f811b7c09cf3" providerId="LiveId" clId="{D03BB6D6-539B-452C-9421-E97F58FAB963}" dt="2019-01-28T21:46:58.899" v="32" actId="478"/>
          <ac:spMkLst>
            <pc:docMk/>
            <pc:sldMk cId="841961757" sldId="688"/>
            <ac:spMk id="9" creationId="{CEBFAA23-0D3E-410F-96F9-C0A8EDA99C19}"/>
          </ac:spMkLst>
        </pc:spChg>
        <pc:graphicFrameChg chg="modGraphic">
          <ac:chgData name="אורן שהם" userId="2fc1f811b7c09cf3" providerId="LiveId" clId="{D03BB6D6-539B-452C-9421-E97F58FAB963}" dt="2019-01-28T21:47:45.248" v="72" actId="6549"/>
          <ac:graphicFrameMkLst>
            <pc:docMk/>
            <pc:sldMk cId="841961757" sldId="688"/>
            <ac:graphicFrameMk id="23" creationId="{00000000-0000-0000-0000-000000000000}"/>
          </ac:graphicFrameMkLst>
        </pc:graphicFrameChg>
        <pc:picChg chg="mod">
          <ac:chgData name="אורן שהם" userId="2fc1f811b7c09cf3" providerId="LiveId" clId="{D03BB6D6-539B-452C-9421-E97F58FAB963}" dt="2019-01-28T21:47:03.085" v="33" actId="14100"/>
          <ac:picMkLst>
            <pc:docMk/>
            <pc:sldMk cId="841961757" sldId="688"/>
            <ac:picMk id="4" creationId="{E4B679E1-F441-47DD-A478-89E35DADB0A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119" y="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6" y="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8C14B6-0347-4919-B164-5D14C7746E48}" type="datetimeFigureOut">
              <a:rPr lang="he-IL" smtClean="0"/>
              <a:t>ג'/אדר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119" y="943126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6" y="943126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BB85CE7-FF94-4CC2-99AB-1F87CC75DA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7392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120" y="0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7" y="0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3739D31-59E4-43A0-BD5B-B6BA9D9C412F}" type="datetimeFigureOut">
              <a:rPr lang="he-IL"/>
              <a:pPr>
                <a:defRPr/>
              </a:pPr>
              <a:t>ג'/אדר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1" tIns="45911" rIns="91821" bIns="45911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609" y="4715911"/>
            <a:ext cx="5436870" cy="4467701"/>
          </a:xfrm>
          <a:prstGeom prst="rect">
            <a:avLst/>
          </a:prstGeom>
        </p:spPr>
        <p:txBody>
          <a:bodyPr vert="horz" lIns="91821" tIns="45911" rIns="91821" bIns="45911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120" y="9430094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7" y="9430094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FB6D50C-36D9-42E9-A371-F9AEB080429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897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9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7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9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7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7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110993"/>
            <a:ext cx="7215237" cy="646331"/>
          </a:xfrm>
          <a:noFill/>
          <a:ln>
            <a:noFill/>
          </a:ln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1pPr>
            <a:lvl2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2pPr>
            <a:lvl3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3pPr>
            <a:lvl4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4pPr>
            <a:lvl5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54109892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748463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71811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214294"/>
            <a:ext cx="7358114" cy="669731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829540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329363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28961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3495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0" descr="TohadOw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79375"/>
            <a:ext cx="639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748686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17625" y="142852"/>
            <a:ext cx="6483350" cy="582612"/>
          </a:xfrm>
        </p:spPr>
        <p:txBody>
          <a:bodyPr/>
          <a:lstStyle/>
          <a:p>
            <a:r>
              <a:t>קווי תיאום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956030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fin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29" y="0"/>
            <a:ext cx="92166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/>
          <p:cNvSpPr>
            <a:spLocks noChangeArrowheads="1"/>
          </p:cNvSpPr>
          <p:nvPr userDrawn="1"/>
        </p:nvSpPr>
        <p:spPr bwMode="auto">
          <a:xfrm>
            <a:off x="2483644" y="3524250"/>
            <a:ext cx="22431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אמ"ץ | חטיבת תוה"ד</a:t>
            </a:r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5410" y="1738314"/>
            <a:ext cx="1157288" cy="1457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7381" y="1844676"/>
            <a:ext cx="1147763" cy="114776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1000" y="1924051"/>
            <a:ext cx="1223963" cy="989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מלבן 17"/>
          <p:cNvSpPr>
            <a:spLocks noChangeArrowheads="1"/>
          </p:cNvSpPr>
          <p:nvPr userDrawn="1"/>
        </p:nvSpPr>
        <p:spPr bwMode="auto">
          <a:xfrm>
            <a:off x="-36910" y="3514725"/>
            <a:ext cx="25443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המכללה לפו"ם | פו"ם אפק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4975" y="4889500"/>
            <a:ext cx="3773556" cy="647700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35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9" name="כותרת 8"/>
          <p:cNvSpPr>
            <a:spLocks noGrp="1"/>
          </p:cNvSpPr>
          <p:nvPr>
            <p:ph type="title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82118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fin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29" y="0"/>
            <a:ext cx="92166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/>
          <p:cNvSpPr>
            <a:spLocks noChangeArrowheads="1"/>
          </p:cNvSpPr>
          <p:nvPr userDrawn="1"/>
        </p:nvSpPr>
        <p:spPr bwMode="auto">
          <a:xfrm>
            <a:off x="2483644" y="3524250"/>
            <a:ext cx="22431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אמ"ץ | חטיבת תוה"ד</a:t>
            </a:r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5410" y="1738314"/>
            <a:ext cx="1157288" cy="1457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7381" y="1844676"/>
            <a:ext cx="1147763" cy="114776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1000" y="1924051"/>
            <a:ext cx="1223963" cy="989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מלבן 17"/>
          <p:cNvSpPr>
            <a:spLocks noChangeArrowheads="1"/>
          </p:cNvSpPr>
          <p:nvPr userDrawn="1"/>
        </p:nvSpPr>
        <p:spPr bwMode="auto">
          <a:xfrm>
            <a:off x="-36910" y="3514725"/>
            <a:ext cx="25443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המכללה לפו"ם | פו"ם אפק</a:t>
            </a:r>
          </a:p>
        </p:txBody>
      </p:sp>
      <p:sp>
        <p:nvSpPr>
          <p:cNvPr id="15" name="כותרת משנה 2"/>
          <p:cNvSpPr>
            <a:spLocks noGrp="1"/>
          </p:cNvSpPr>
          <p:nvPr>
            <p:ph type="subTitle" idx="1"/>
          </p:nvPr>
        </p:nvSpPr>
        <p:spPr>
          <a:xfrm>
            <a:off x="1704975" y="4889500"/>
            <a:ext cx="3773556" cy="647700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35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16" name="כותרת 8"/>
          <p:cNvSpPr>
            <a:spLocks noGrp="1"/>
          </p:cNvSpPr>
          <p:nvPr>
            <p:ph type="title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809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31781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5448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9" descr="reka-new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838200"/>
            <a:ext cx="913685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8626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9" descr="reka-new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838200"/>
            <a:ext cx="913685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pPr lvl="0"/>
            <a:r>
              <a:rPr lang="he-IL" noProof="0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3958943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4876" y="1500174"/>
            <a:ext cx="4200524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תוכן 2"/>
          <p:cNvSpPr>
            <a:spLocks noGrp="1"/>
          </p:cNvSpPr>
          <p:nvPr>
            <p:ph idx="10"/>
          </p:nvPr>
        </p:nvSpPr>
        <p:spPr>
          <a:xfrm>
            <a:off x="285720" y="1500174"/>
            <a:ext cx="4214842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4185246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6576A8-4AF4-49A0-A794-EB0E4028EEF4}" type="datetimeFigureOut">
              <a:rPr lang="he-IL"/>
              <a:pPr>
                <a:defRPr/>
              </a:pPr>
              <a:t>ג'/אדר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B7BF6D0-9503-4885-80FC-27034DDF09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383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מרכז דד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altam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503" y="0"/>
            <a:ext cx="9274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rtlCol="1">
            <a:noAutofit/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lang="he-IL" sz="2100" b="1" kern="1200" dirty="0">
                <a:solidFill>
                  <a:schemeClr val="tx1"/>
                </a:solidFill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SzPct val="119000"/>
              <a:buFont typeface="Guttman Hatzvi" pitchFamily="2" charset="-79"/>
              <a:buChar char="■"/>
              <a:defRPr sz="1500" b="1">
                <a:latin typeface="Guttman Hatzvi" pitchFamily="2" charset="-79"/>
                <a:cs typeface="Guttman Hatzvi" pitchFamily="2" charset="-79"/>
              </a:defRPr>
            </a:lvl1pPr>
            <a:lvl2pPr>
              <a:lnSpc>
                <a:spcPct val="150000"/>
              </a:lnSpc>
              <a:buSzPct val="75000"/>
              <a:buFont typeface="Wingdings 3" pitchFamily="18" charset="2"/>
              <a:buChar char=""/>
              <a:defRPr sz="1500" b="1">
                <a:latin typeface="Guttman Hatzvi" pitchFamily="2" charset="-79"/>
                <a:cs typeface="Guttman Hatzvi" pitchFamily="2" charset="-79"/>
              </a:defRPr>
            </a:lvl2pPr>
            <a:lvl3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3pPr>
            <a:lvl4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4pPr>
            <a:lvl5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3805986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כותרת ודיאגרמה או תרשים ארגונ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4213" y="44450"/>
            <a:ext cx="7772400" cy="5762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SmartArt 2"/>
          <p:cNvSpPr>
            <a:spLocks noGrp="1"/>
          </p:cNvSpPr>
          <p:nvPr>
            <p:ph type="dgm" idx="1"/>
          </p:nvPr>
        </p:nvSpPr>
        <p:spPr>
          <a:xfrm>
            <a:off x="468313" y="1341438"/>
            <a:ext cx="8424862" cy="5040312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0534" y="5786454"/>
            <a:ext cx="590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795360"/>
      </p:ext>
    </p:extLst>
  </p:cSld>
  <p:clrMapOvr>
    <a:masterClrMapping/>
  </p:clrMapOvr>
  <p:transition spd="slow"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 descr="fin-2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73034" y="0"/>
            <a:ext cx="9217034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כותרת משנה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704975" y="4743450"/>
            <a:ext cx="3773556" cy="6096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/>
              <a:t>תת כותרת</a:t>
            </a:r>
          </a:p>
        </p:txBody>
      </p:sp>
      <p:sp>
        <p:nvSpPr>
          <p:cNvPr id="9" name="כותרת 8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/>
              <a:t>כותרת</a:t>
            </a:r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2209800" y="1575257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he-IL" sz="2200" b="1" kern="0" dirty="0">
              <a:solidFill>
                <a:srgbClr val="FFFFFF"/>
              </a:solidFill>
              <a:latin typeface="Times New Roman"/>
              <a:cs typeface="Arial"/>
            </a:endParaRPr>
          </a:p>
        </p:txBody>
      </p:sp>
      <p:sp>
        <p:nvSpPr>
          <p:cNvPr id="20" name="מלבן 19"/>
          <p:cNvSpPr/>
          <p:nvPr userDrawn="1"/>
        </p:nvSpPr>
        <p:spPr>
          <a:xfrm>
            <a:off x="395733" y="3530798"/>
            <a:ext cx="22426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pic>
        <p:nvPicPr>
          <p:cNvPr id="22" name="תמונה 21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651153" y="1714500"/>
            <a:ext cx="1156826" cy="14579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23" name="תמונה 22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53905" y="1877905"/>
            <a:ext cx="1147114" cy="11471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485311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8939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239120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69781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r>
              <a:rPr lang="he-IL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7530924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49089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 descr="fin-2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73034" y="0"/>
            <a:ext cx="9217034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כותרת משנה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704975" y="4743450"/>
            <a:ext cx="3773556" cy="6096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/>
              <a:t>תת כותרת</a:t>
            </a:r>
          </a:p>
        </p:txBody>
      </p:sp>
      <p:sp>
        <p:nvSpPr>
          <p:cNvPr id="9" name="כותרת 8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/>
              <a:t>כותרת</a:t>
            </a:r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2209800" y="1575257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he-IL" sz="2200" b="1" kern="0" dirty="0">
              <a:solidFill>
                <a:srgbClr val="FFFFFF"/>
              </a:solidFill>
              <a:latin typeface="Times New Roman"/>
              <a:cs typeface="Arial"/>
            </a:endParaRPr>
          </a:p>
        </p:txBody>
      </p:sp>
      <p:sp>
        <p:nvSpPr>
          <p:cNvPr id="20" name="מלבן 19"/>
          <p:cNvSpPr/>
          <p:nvPr userDrawn="1"/>
        </p:nvSpPr>
        <p:spPr>
          <a:xfrm>
            <a:off x="395733" y="3530798"/>
            <a:ext cx="22426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pic>
        <p:nvPicPr>
          <p:cNvPr id="22" name="תמונה 21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651153" y="1714500"/>
            <a:ext cx="1156826" cy="14579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23" name="תמונה 22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53905" y="1877905"/>
            <a:ext cx="1147114" cy="11471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1082000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66927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41881752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r>
              <a:rPr lang="he-IL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30670175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60927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110993"/>
            <a:ext cx="7215237" cy="646331"/>
          </a:xfrm>
          <a:noFill/>
          <a:ln>
            <a:noFill/>
          </a:ln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1pPr>
            <a:lvl2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2pPr>
            <a:lvl3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3pPr>
            <a:lvl4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4pPr>
            <a:lvl5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391651157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0273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90950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478697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64975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3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0720882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9217216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429144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902620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7165068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1223316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0424460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214294"/>
            <a:ext cx="7358114" cy="669731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200900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5490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3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8339167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205105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224277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0" descr="TohadOw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79375"/>
            <a:ext cx="639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2674328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17625" y="142852"/>
            <a:ext cx="6483350" cy="582612"/>
          </a:xfrm>
        </p:spPr>
        <p:txBody>
          <a:bodyPr/>
          <a:lstStyle/>
          <a:p>
            <a:r>
              <a:t>קווי תיאום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133271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 bwMode="auto">
          <a:xfrm>
            <a:off x="2209800" y="1574800"/>
            <a:ext cx="1447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tlCol="1" anchor="ctr">
            <a:spAutoFit/>
          </a:bodyPr>
          <a:lstStyle/>
          <a:p>
            <a:pPr eaLnBrk="0" hangingPunct="0">
              <a:defRPr/>
            </a:pPr>
            <a:endParaRPr lang="he-IL" sz="2200" b="1" kern="0" dirty="0">
              <a:solidFill>
                <a:prstClr val="white"/>
              </a:solidFill>
              <a:latin typeface="Arial"/>
              <a:cs typeface="Guttman Hatzvi"/>
            </a:endParaRPr>
          </a:p>
        </p:txBody>
      </p:sp>
    </p:spTree>
    <p:extLst>
      <p:ext uri="{BB962C8B-B14F-4D97-AF65-F5344CB8AC3E}">
        <p14:creationId xmlns:p14="http://schemas.microsoft.com/office/powerpoint/2010/main" val="6767534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5"/>
            <a:ext cx="40669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2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2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6644583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069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73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8720675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77209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68691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67485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6.jpe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1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34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Relationship Id="rId9" Type="http://schemas.openxmlformats.org/officeDocument/2006/relationships/image" Target="../media/image17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P:\Tol\תרגילים\מדור תחקור ולקחים\תרגילי אבני אש\אא 12 2010\מצגת פורמט\פס דק\1תמונה חדשה.JPG"/>
          <p:cNvPicPr>
            <a:picLocks noChangeAspect="1" noChangeArrowheads="1"/>
          </p:cNvPicPr>
          <p:nvPr/>
        </p:nvPicPr>
        <p:blipFill>
          <a:blip r:embed="rId19" cstate="print"/>
          <a:srcRect t="94792"/>
          <a:stretch>
            <a:fillRect/>
          </a:stretch>
        </p:blipFill>
        <p:spPr bwMode="auto">
          <a:xfrm>
            <a:off x="0" y="6500813"/>
            <a:ext cx="9144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54175"/>
            <a:ext cx="8229600" cy="442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929190" y="6456363"/>
            <a:ext cx="41465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1600" b="1" dirty="0">
                <a:solidFill>
                  <a:srgbClr val="FFFFFF"/>
                </a:solidFill>
                <a:latin typeface="Guttman Hatzvi" pitchFamily="2" charset="-79"/>
                <a:cs typeface="David" pitchFamily="34" charset="-79"/>
              </a:rPr>
              <a:t>פרויקט האקדמיה הצבאית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9698" y="6540500"/>
            <a:ext cx="598241" cy="31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sz="1600" b="1" dirty="0">
                <a:solidFill>
                  <a:srgbClr val="FFFFCC"/>
                </a:solidFill>
                <a:latin typeface="Arial" charset="0"/>
                <a:cs typeface="David" pitchFamily="34" charset="-79"/>
              </a:rPr>
              <a:t>שמור</a:t>
            </a:r>
            <a:endParaRPr lang="en-US" sz="1600" b="1" dirty="0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925" y="6546850"/>
            <a:ext cx="585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fld id="{9C5E7B4C-983B-4211-AA91-1D7F9461ED63}" type="slidenum"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pPr algn="just">
                <a:lnSpc>
                  <a:spcPct val="90000"/>
                </a:lnSpc>
                <a:spcBef>
                  <a:spcPct val="20000"/>
                </a:spcBef>
                <a:buSzPct val="75000"/>
                <a:defRPr/>
              </a:pPr>
              <a:t>‹#›</a:t>
            </a:fld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endParaRPr lang="en-US" altLang="he-IL" sz="1600" b="1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142875"/>
            <a:ext cx="7286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/>
              <a:t>לחץ כדי לערוך סגנון כותרת של </a:t>
            </a:r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5675313" y="6357938"/>
            <a:ext cx="14287" cy="5000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 rtl="0"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65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uttman Hatzvi" pitchFamily="2" charset="-79"/>
          <a:ea typeface="+mj-ea"/>
          <a:cs typeface="Guttman Hatzvi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Blip>
          <a:blip r:embed="rId20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50000"/>
        <a:buBlip>
          <a:blip r:embed="rId21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60000"/>
        <a:buBlip>
          <a:blip r:embed="rId22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תמונה 30" descr="reka-new1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3804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41698" y="6553200"/>
            <a:ext cx="596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fld id="{832C9F12-79E0-4FB0-9039-B8CF66FD709F}" type="slidenum">
              <a:rPr lang="he-IL" altLang="he-IL" sz="900" b="1" smtClean="0">
                <a:solidFill>
                  <a:srgbClr val="000000"/>
                </a:solidFill>
                <a:latin typeface="Tahoma" panose="020B0604030504040204" pitchFamily="34" charset="0"/>
                <a:cs typeface="Arial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altLang="he-IL" sz="900" b="1">
              <a:solidFill>
                <a:srgbClr val="000000"/>
              </a:solidFill>
              <a:latin typeface="Tahoma" panose="020B0604030504040204" pitchFamily="34" charset="0"/>
              <a:cs typeface="Arial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58679" y="206376"/>
            <a:ext cx="6324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2054" name="מלבן 12"/>
          <p:cNvSpPr>
            <a:spLocks noChangeArrowheads="1"/>
          </p:cNvSpPr>
          <p:nvPr/>
        </p:nvSpPr>
        <p:spPr bwMode="auto">
          <a:xfrm>
            <a:off x="7649766" y="6294438"/>
            <a:ext cx="1433513" cy="63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he-IL" altLang="he-IL" sz="900" b="1" dirty="0" err="1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אמ"ץ</a:t>
            </a:r>
            <a:r>
              <a:rPr lang="he-IL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 | חטיבת תוה"ד</a:t>
            </a:r>
            <a: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/>
            </a:r>
            <a:b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</a:br>
            <a: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/>
            </a:r>
            <a:b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</a:br>
            <a:endParaRPr lang="he-IL" altLang="he-IL" sz="900" b="1" dirty="0">
              <a:solidFill>
                <a:srgbClr val="FFFFFF"/>
              </a:solidFill>
              <a:latin typeface="Tahoma" panose="020B0604030504040204" pitchFamily="34" charset="0"/>
              <a:cs typeface="Arial"/>
            </a:endParaRPr>
          </a:p>
          <a:p>
            <a:pPr algn="just">
              <a:defRPr/>
            </a:pPr>
            <a:endParaRPr lang="he-IL" altLang="he-IL" sz="825" b="1" dirty="0">
              <a:solidFill>
                <a:srgbClr val="FFFFFF"/>
              </a:solidFill>
              <a:latin typeface="Tahoma" panose="020B0604030504040204" pitchFamily="34" charset="0"/>
              <a:cs typeface="Arial"/>
            </a:endParaRPr>
          </a:p>
        </p:txBody>
      </p:sp>
      <p:sp>
        <p:nvSpPr>
          <p:cNvPr id="2055" name="מציין מיקום תוכן 6"/>
          <p:cNvSpPr txBox="1">
            <a:spLocks/>
          </p:cNvSpPr>
          <p:nvPr/>
        </p:nvSpPr>
        <p:spPr bwMode="auto">
          <a:xfrm>
            <a:off x="762000" y="6543676"/>
            <a:ext cx="9906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0" hangingPunct="0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/>
            </a:pPr>
            <a:r>
              <a:rPr lang="he-IL" altLang="he-IL" sz="900" b="1">
                <a:solidFill>
                  <a:srgbClr val="000000"/>
                </a:solidFill>
                <a:latin typeface="Tahoma" panose="020B0604030504040204" pitchFamily="34" charset="0"/>
                <a:cs typeface="Arial"/>
              </a:rPr>
              <a:t>שמור|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1619" y="103188"/>
            <a:ext cx="760810" cy="9588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9385" y="192088"/>
            <a:ext cx="753665" cy="75406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 rotWithShape="1">
          <a:blip r:embed="rId14"/>
          <a:srcRect l="11569" r="9860"/>
          <a:stretch/>
        </p:blipFill>
        <p:spPr>
          <a:xfrm>
            <a:off x="71438" y="206376"/>
            <a:ext cx="68461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59" name="TextBox 10"/>
          <p:cNvSpPr txBox="1">
            <a:spLocks noChangeArrowheads="1"/>
          </p:cNvSpPr>
          <p:nvPr userDrawn="1"/>
        </p:nvSpPr>
        <p:spPr bwMode="auto">
          <a:xfrm>
            <a:off x="6224588" y="6512396"/>
            <a:ext cx="288012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r>
              <a:rPr lang="he-IL" altLang="he-IL" sz="900" b="1" dirty="0">
                <a:solidFill>
                  <a:srgbClr val="FFFFFF"/>
                </a:solidFill>
                <a:latin typeface="Times New Roman" panose="02020603050405020304" pitchFamily="18" charset="0"/>
                <a:cs typeface="Arial"/>
              </a:rPr>
              <a:t>המכללה לפו"ם </a:t>
            </a:r>
            <a:r>
              <a:rPr lang="he-IL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|  </a:t>
            </a:r>
            <a:r>
              <a:rPr lang="he-IL" altLang="he-IL" sz="900" b="1" dirty="0">
                <a:solidFill>
                  <a:srgbClr val="FFFFFF"/>
                </a:solidFill>
                <a:latin typeface="Times New Roman" panose="02020603050405020304" pitchFamily="18" charset="0"/>
                <a:cs typeface="Arial"/>
              </a:rPr>
              <a:t>פו"ם אפק</a:t>
            </a:r>
          </a:p>
        </p:txBody>
      </p:sp>
    </p:spTree>
    <p:extLst>
      <p:ext uri="{BB962C8B-B14F-4D97-AF65-F5344CB8AC3E}">
        <p14:creationId xmlns:p14="http://schemas.microsoft.com/office/powerpoint/2010/main" val="378840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hf sldNum="0" hdr="0" ftr="0"/>
  <p:txStyles>
    <p:titleStyle>
      <a:lvl1pPr algn="r" rtl="1" eaLnBrk="0" fontAlgn="base" hangingPunct="0">
        <a:spcBef>
          <a:spcPct val="0"/>
        </a:spcBef>
        <a:spcAft>
          <a:spcPct val="0"/>
        </a:spcAft>
        <a:defRPr lang="he-IL" sz="1800" b="1" dirty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+mn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5pPr>
      <a:lvl6pPr marL="3429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6858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0287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3716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257175" indent="-257175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 b="1">
          <a:solidFill>
            <a:srgbClr val="002060"/>
          </a:solidFill>
          <a:latin typeface="Tahoma" pitchFamily="34" charset="0"/>
          <a:ea typeface="Tahoma" pitchFamily="34" charset="0"/>
          <a:cs typeface="+mn-cs"/>
        </a:defRPr>
      </a:lvl1pPr>
      <a:lvl2pPr marL="557213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b="1">
          <a:solidFill>
            <a:srgbClr val="002060"/>
          </a:solidFill>
          <a:latin typeface="Tahoma" pitchFamily="34" charset="0"/>
          <a:ea typeface="Tahoma" pitchFamily="34" charset="0"/>
          <a:cs typeface="+mn-cs"/>
        </a:defRPr>
      </a:lvl2pPr>
      <a:lvl3pPr marL="8572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b="1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3pPr>
      <a:lvl4pPr marL="12001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b="1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4pPr>
      <a:lvl5pPr marL="15430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5pPr>
      <a:lvl6pPr marL="18859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2288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25717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29146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תמונה 30" descr="reka-new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300" y="6553200"/>
            <a:ext cx="596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1099CAC-8772-4D75-9F48-5612FD000FBF}" type="slidenum">
              <a:rPr lang="he-IL" sz="1200" b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50844"/>
            <a:ext cx="63246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marL="1143000" lvl="2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שלישית</a:t>
            </a:r>
          </a:p>
          <a:p>
            <a:pPr marL="1600200" lvl="3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רביעית</a:t>
            </a:r>
          </a:p>
          <a:p>
            <a:pPr marL="2057400" lvl="4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חמישית</a:t>
            </a:r>
          </a:p>
        </p:txBody>
      </p:sp>
      <p:sp>
        <p:nvSpPr>
          <p:cNvPr id="13" name="מלבן 12"/>
          <p:cNvSpPr/>
          <p:nvPr/>
        </p:nvSpPr>
        <p:spPr>
          <a:xfrm>
            <a:off x="6248401" y="64008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e-IL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sp>
        <p:nvSpPr>
          <p:cNvPr id="9" name="מציין מיקום תוכן 6"/>
          <p:cNvSpPr txBox="1">
            <a:spLocks/>
          </p:cNvSpPr>
          <p:nvPr/>
        </p:nvSpPr>
        <p:spPr>
          <a:xfrm>
            <a:off x="762000" y="6543675"/>
            <a:ext cx="990600" cy="296091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/>
            </a:lvl1pPr>
          </a:lstStyle>
          <a:p>
            <a:pPr marL="342900" indent="-342900" algn="l" eaLnBrk="0" hangingPunct="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he-IL" b="1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שמור    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39847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</p:sldLayoutIdLst>
  <p:hf sldNum="0"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lang="he-IL" sz="2400" b="1" dirty="0" smtClean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20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8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0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תמונה 30" descr="reka-new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300" y="6553200"/>
            <a:ext cx="596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1099CAC-8772-4D75-9F48-5612FD000FBF}" type="slidenum">
              <a:rPr lang="he-IL" sz="1200" b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50844"/>
            <a:ext cx="63246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marL="1143000" lvl="2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שלישית</a:t>
            </a:r>
          </a:p>
          <a:p>
            <a:pPr marL="1600200" lvl="3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רביעית</a:t>
            </a:r>
          </a:p>
          <a:p>
            <a:pPr marL="2057400" lvl="4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חמישית</a:t>
            </a:r>
          </a:p>
        </p:txBody>
      </p:sp>
      <p:sp>
        <p:nvSpPr>
          <p:cNvPr id="13" name="מלבן 12"/>
          <p:cNvSpPr/>
          <p:nvPr/>
        </p:nvSpPr>
        <p:spPr>
          <a:xfrm>
            <a:off x="6248401" y="64008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e-IL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sp>
        <p:nvSpPr>
          <p:cNvPr id="9" name="מציין מיקום תוכן 6"/>
          <p:cNvSpPr txBox="1">
            <a:spLocks/>
          </p:cNvSpPr>
          <p:nvPr/>
        </p:nvSpPr>
        <p:spPr>
          <a:xfrm>
            <a:off x="762000" y="6543675"/>
            <a:ext cx="990600" cy="296091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/>
            </a:lvl1pPr>
          </a:lstStyle>
          <a:p>
            <a:pPr marL="342900" indent="-342900" algn="l" eaLnBrk="0" hangingPunct="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he-IL" b="1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שמור    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368304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</p:sldLayoutIdLst>
  <p:hf sldNum="0"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lang="he-IL" sz="2400" b="1" dirty="0" smtClean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20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8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0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P:\Tol\תרגילים\מדור תחקור ולקחים\תרגילי אבני אש\אא 12 2010\מצגת פורמט\פס דק\1תמונה חדשה.JPG"/>
          <p:cNvPicPr>
            <a:picLocks noChangeAspect="1" noChangeArrowheads="1"/>
          </p:cNvPicPr>
          <p:nvPr/>
        </p:nvPicPr>
        <p:blipFill>
          <a:blip r:embed="rId20" cstate="print"/>
          <a:srcRect t="94792"/>
          <a:stretch>
            <a:fillRect/>
          </a:stretch>
        </p:blipFill>
        <p:spPr bwMode="auto">
          <a:xfrm>
            <a:off x="0" y="6500813"/>
            <a:ext cx="9144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54175"/>
            <a:ext cx="8229600" cy="442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929190" y="6456363"/>
            <a:ext cx="41465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1600" b="1" dirty="0">
                <a:solidFill>
                  <a:srgbClr val="FFFFFF"/>
                </a:solidFill>
                <a:latin typeface="Guttman Hatzvi" pitchFamily="2" charset="-79"/>
                <a:cs typeface="David" pitchFamily="34" charset="-79"/>
              </a:rPr>
              <a:t>פרויקט האקדמיה הצבאית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9698" y="6540500"/>
            <a:ext cx="598241" cy="31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sz="1600" b="1" dirty="0">
                <a:solidFill>
                  <a:srgbClr val="FFFFCC"/>
                </a:solidFill>
                <a:latin typeface="Arial" charset="0"/>
                <a:cs typeface="David" pitchFamily="34" charset="-79"/>
              </a:rPr>
              <a:t>שמור</a:t>
            </a:r>
            <a:endParaRPr lang="en-US" sz="1600" b="1" dirty="0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925" y="6546850"/>
            <a:ext cx="585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fld id="{9C5E7B4C-983B-4211-AA91-1D7F9461ED63}" type="slidenum"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pPr algn="just">
                <a:lnSpc>
                  <a:spcPct val="90000"/>
                </a:lnSpc>
                <a:spcBef>
                  <a:spcPct val="20000"/>
                </a:spcBef>
                <a:buSzPct val="75000"/>
                <a:defRPr/>
              </a:pPr>
              <a:t>‹#›</a:t>
            </a:fld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endParaRPr lang="en-US" altLang="he-IL" sz="1600" b="1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142875"/>
            <a:ext cx="7286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/>
              <a:t>לחץ כדי לערוך סגנון כותרת של </a:t>
            </a:r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5675313" y="6357938"/>
            <a:ext cx="14287" cy="5000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 rtl="0"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0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uttman Hatzvi" pitchFamily="2" charset="-79"/>
          <a:ea typeface="+mj-ea"/>
          <a:cs typeface="Guttman Hatzvi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Blip>
          <a:blip r:embed="rId21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50000"/>
        <a:buBlip>
          <a:blip r:embed="rId22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60000"/>
        <a:buBlip>
          <a:blip r:embed="rId23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05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220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7" r:id="rId3"/>
  </p:sldLayoutIdLst>
  <p:hf sldNum="0" hdr="0" ft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58395" y="1844824"/>
            <a:ext cx="7992888" cy="2376264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 מ"ו</a:t>
            </a:r>
            <a:r>
              <a:rPr lang="he-IL" sz="6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6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התייעצות עמיתים</a:t>
            </a:r>
            <a:endParaRPr lang="he-IL" sz="66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849181" y="4434958"/>
            <a:ext cx="1500407" cy="434202"/>
          </a:xfrm>
        </p:spPr>
        <p:txBody>
          <a:bodyPr>
            <a:normAutofit fontScale="92500" lnSpcReduction="10000"/>
          </a:bodyPr>
          <a:lstStyle/>
          <a:p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2019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9192" y="476672"/>
            <a:ext cx="967607" cy="1207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קבוצה 5"/>
          <p:cNvGrpSpPr/>
          <p:nvPr/>
        </p:nvGrpSpPr>
        <p:grpSpPr>
          <a:xfrm>
            <a:off x="558395" y="5554523"/>
            <a:ext cx="933005" cy="817744"/>
            <a:chOff x="5273750" y="5018564"/>
            <a:chExt cx="1571202" cy="147213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20382736">
              <a:off x="5415058" y="5462647"/>
              <a:ext cx="1166760" cy="831105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500" dirty="0">
                  <a:solidFill>
                    <a:srgbClr val="ED7D31"/>
                  </a:solidFill>
                  <a:latin typeface="AR BERKLEY" panose="02000000000000000000" pitchFamily="2" charset="0"/>
                  <a:cs typeface="+mn-cs"/>
                </a:rPr>
                <a:t>Malop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500" dirty="0">
                  <a:solidFill>
                    <a:srgbClr val="ED7D31"/>
                  </a:solidFill>
                  <a:latin typeface="AR BERKLEY" panose="02000000000000000000" pitchFamily="2" charset="0"/>
                  <a:cs typeface="+mn-cs"/>
                </a:rPr>
                <a:t>inside</a:t>
              </a:r>
            </a:p>
          </p:txBody>
        </p:sp>
      </p:grpSp>
      <p:pic>
        <p:nvPicPr>
          <p:cNvPr id="9" name="בן גוריון.jpg" descr="בן גוריון.jpg"/>
          <p:cNvPicPr>
            <a:picLocks noChangeAspect="1"/>
          </p:cNvPicPr>
          <p:nvPr/>
        </p:nvPicPr>
        <p:blipFill rotWithShape="1">
          <a:blip r:embed="rId5">
            <a:extLst/>
          </a:blip>
          <a:srcRect t="9851" b="6418"/>
          <a:stretch/>
        </p:blipFill>
        <p:spPr>
          <a:xfrm>
            <a:off x="307202" y="476672"/>
            <a:ext cx="966285" cy="1258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791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E4B679E1-F441-47DD-A478-89E35DADB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3111"/>
            <a:ext cx="2195736" cy="2010266"/>
          </a:xfrm>
          <a:prstGeom prst="rect">
            <a:avLst/>
          </a:prstGeom>
        </p:spPr>
      </p:pic>
      <p:sp>
        <p:nvSpPr>
          <p:cNvPr id="3" name="מציין מיקום תוכן 2"/>
          <p:cNvSpPr txBox="1">
            <a:spLocks/>
          </p:cNvSpPr>
          <p:nvPr/>
        </p:nvSpPr>
        <p:spPr>
          <a:xfrm>
            <a:off x="1835696" y="1412776"/>
            <a:ext cx="6937273" cy="565477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65" lvl="1" indent="0">
              <a:lnSpc>
                <a:spcPct val="200000"/>
              </a:lnSpc>
              <a:buClr>
                <a:srgbClr val="800080"/>
              </a:buClr>
              <a:buSzPct val="100000"/>
              <a:buNone/>
              <a:defRPr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דילמה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כישלון של משתתף באמצעות דיון קבוצתי מובנה:</a:t>
            </a:r>
          </a:p>
        </p:txBody>
      </p:sp>
      <p:graphicFrame>
        <p:nvGraphicFramePr>
          <p:cNvPr id="23" name="טבלה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631934"/>
              </p:ext>
            </p:extLst>
          </p:nvPr>
        </p:nvGraphicFramePr>
        <p:xfrm>
          <a:off x="1506715" y="2093188"/>
          <a:ext cx="7038131" cy="2781300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1203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2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רץ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דגש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00:15- 00:00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משתתף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רקע קצר והצגת נושא ההתייעצות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ברצף, ללא הערות ביניים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00:25- 00:15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משתתף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שאלות הבהרה בלבד! </a:t>
                      </a:r>
                      <a:r>
                        <a:rPr lang="en-US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(ללא פתרונות)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איסוף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שאלות 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 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מענה מרוכז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00:40- 00:25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עמיתים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התייחסויות והתדיינות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ללא חזרתיות בין המשתתפים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00:45- 00:40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משתתף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</a:t>
                      </a:r>
                      <a:r>
                        <a:rPr lang="he-IL" sz="16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אישי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מה השתנה בראייתו לאור ההתייעצות בנושא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סוגר מסולסל ימני 42"/>
          <p:cNvSpPr/>
          <p:nvPr/>
        </p:nvSpPr>
        <p:spPr>
          <a:xfrm rot="10800000">
            <a:off x="1043608" y="3034129"/>
            <a:ext cx="324465" cy="16920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85149" y="3680074"/>
            <a:ext cx="90149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45 דק'</a:t>
            </a:r>
            <a:endParaRPr lang="he-IL" sz="2800" b="1" dirty="0">
              <a:solidFill>
                <a:schemeClr val="accent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663EFE95-5355-4F5D-9495-6F199D5F9291}"/>
              </a:ext>
            </a:extLst>
          </p:cNvPr>
          <p:cNvSpPr txBox="1">
            <a:spLocks/>
          </p:cNvSpPr>
          <p:nvPr/>
        </p:nvSpPr>
        <p:spPr>
          <a:xfrm>
            <a:off x="658146" y="274588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טכניקת התייעצות עמיתים</a:t>
            </a:r>
            <a:endParaRPr lang="he-IL" sz="27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61757"/>
      </p:ext>
    </p:extLst>
  </p:cSld>
  <p:clrMapOvr>
    <a:masterClrMapping/>
  </p:clrMapOvr>
</p:sld>
</file>

<file path=ppt/theme/theme1.xml><?xml version="1.0" encoding="utf-8"?>
<a:theme xmlns:a="http://schemas.openxmlformats.org/drawingml/2006/main" name="4_עיצוב ברירת מחד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חידושים בהדבמ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חידושים בהדבמ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חידושים בהדבמ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עיצוב ברירת מחד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47348</TotalTime>
  <Words>73</Words>
  <Application>Microsoft Office PowerPoint</Application>
  <PresentationFormat>‫הצגה על המסך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6</vt:i4>
      </vt:variant>
      <vt:variant>
        <vt:lpstr>כותרות שקופיות</vt:lpstr>
      </vt:variant>
      <vt:variant>
        <vt:i4>2</vt:i4>
      </vt:variant>
    </vt:vector>
  </HeadingPairs>
  <TitlesOfParts>
    <vt:vector size="18" baseType="lpstr">
      <vt:lpstr>AR BERKLEY</vt:lpstr>
      <vt:lpstr>Arial</vt:lpstr>
      <vt:lpstr>Calibri</vt:lpstr>
      <vt:lpstr>Calibri Light</vt:lpstr>
      <vt:lpstr>David</vt:lpstr>
      <vt:lpstr>Guttman Hatzvi</vt:lpstr>
      <vt:lpstr>Tahoma</vt:lpstr>
      <vt:lpstr>Times New Roman</vt:lpstr>
      <vt:lpstr>Wingdings</vt:lpstr>
      <vt:lpstr>Wingdings 3</vt:lpstr>
      <vt:lpstr>4_עיצוב ברירת מחדל</vt:lpstr>
      <vt:lpstr>1_חידושים בהדבמ</vt:lpstr>
      <vt:lpstr>חידושים בהדבמ</vt:lpstr>
      <vt:lpstr>2_חידושים בהדבמ</vt:lpstr>
      <vt:lpstr>5_עיצוב ברירת מחדל</vt:lpstr>
      <vt:lpstr>ערכת נושא Office</vt:lpstr>
      <vt:lpstr>מב"ל מ"ו התייעצות עמיתים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משוב סיכום- קורס "אפק" מחזור כ"ד</dc:title>
  <dc:creator>s5862272</dc:creator>
  <cp:lastModifiedBy>Eran</cp:lastModifiedBy>
  <cp:revision>1088</cp:revision>
  <cp:lastPrinted>2017-08-21T19:27:50Z</cp:lastPrinted>
  <dcterms:created xsi:type="dcterms:W3CDTF">2012-02-21T09:53:41Z</dcterms:created>
  <dcterms:modified xsi:type="dcterms:W3CDTF">2019-02-08T09:29:14Z</dcterms:modified>
</cp:coreProperties>
</file>