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502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23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0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519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865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825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975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018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106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3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5335-93CC-416B-A54D-610E0188DCEA}" type="datetimeFigureOut">
              <a:rPr lang="he-IL" smtClean="0"/>
              <a:t>י"ד/שבט/תש"פ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23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21" y="3269286"/>
            <a:ext cx="682587" cy="1037532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67989" y="3533239"/>
            <a:ext cx="8599662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A </a:t>
            </a:r>
            <a:r>
              <a:rPr kumimoji="0" lang="he-IL" altLang="he-IL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humble</a:t>
            </a: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he-IL" altLang="he-IL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souvenir</a:t>
            </a: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he-IL" altLang="he-IL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from</a:t>
            </a: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he-IL" altLang="he-IL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your</a:t>
            </a: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he-IL" altLang="he-IL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visit</a:t>
            </a: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he-IL" altLang="he-IL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to</a:t>
            </a: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he-IL" altLang="he-IL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the</a:t>
            </a: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n-US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Israel </a:t>
            </a:r>
            <a:r>
              <a:rPr kumimoji="0" lang="he-IL" altLang="he-IL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National</a:t>
            </a: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n-US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D</a:t>
            </a:r>
            <a:r>
              <a:rPr lang="en-US" altLang="he-IL" sz="2100" dirty="0" smtClean="0">
                <a:solidFill>
                  <a:srgbClr val="222222"/>
                </a:solidFill>
                <a:latin typeface="inherit"/>
              </a:rPr>
              <a:t>efense</a:t>
            </a:r>
            <a:r>
              <a:rPr kumimoji="0" lang="he-IL" altLang="he-IL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he-IL" altLang="he-IL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College</a:t>
            </a:r>
            <a:r>
              <a:rPr kumimoji="0" lang="he-IL" altLang="he-I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3538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inherit</vt:lpstr>
      <vt:lpstr>Times New Roman</vt:lpstr>
      <vt:lpstr>ערכת נושא Office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u23920</cp:lastModifiedBy>
  <cp:revision>2</cp:revision>
  <dcterms:created xsi:type="dcterms:W3CDTF">2020-02-07T14:58:17Z</dcterms:created>
  <dcterms:modified xsi:type="dcterms:W3CDTF">2020-02-09T08:15:10Z</dcterms:modified>
</cp:coreProperties>
</file>