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5335-93CC-416B-A54D-610E0188DCEA}" type="datetimeFigureOut">
              <a:rPr lang="he-IL" smtClean="0"/>
              <a:t>י"ד/שבט/תש"פ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673AD-C631-43B5-9B3F-3EB353E7A6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5028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5335-93CC-416B-A54D-610E0188DCEA}" type="datetimeFigureOut">
              <a:rPr lang="he-IL" smtClean="0"/>
              <a:t>י"ד/שבט/תש"פ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673AD-C631-43B5-9B3F-3EB353E7A6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18235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5335-93CC-416B-A54D-610E0188DCEA}" type="datetimeFigureOut">
              <a:rPr lang="he-IL" smtClean="0"/>
              <a:t>י"ד/שבט/תש"פ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673AD-C631-43B5-9B3F-3EB353E7A6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089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5335-93CC-416B-A54D-610E0188DCEA}" type="datetimeFigureOut">
              <a:rPr lang="he-IL" smtClean="0"/>
              <a:t>י"ד/שבט/תש"פ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673AD-C631-43B5-9B3F-3EB353E7A6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05197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5335-93CC-416B-A54D-610E0188DCEA}" type="datetimeFigureOut">
              <a:rPr lang="he-IL" smtClean="0"/>
              <a:t>י"ד/שבט/תש"פ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673AD-C631-43B5-9B3F-3EB353E7A6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38652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5335-93CC-416B-A54D-610E0188DCEA}" type="datetimeFigureOut">
              <a:rPr lang="he-IL" smtClean="0"/>
              <a:t>י"ד/שבט/תש"פ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673AD-C631-43B5-9B3F-3EB353E7A6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58250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5335-93CC-416B-A54D-610E0188DCEA}" type="datetimeFigureOut">
              <a:rPr lang="he-IL" smtClean="0"/>
              <a:t>י"ד/שבט/תש"פ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673AD-C631-43B5-9B3F-3EB353E7A6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59750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5335-93CC-416B-A54D-610E0188DCEA}" type="datetimeFigureOut">
              <a:rPr lang="he-IL" smtClean="0"/>
              <a:t>י"ד/שבט/תש"פ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673AD-C631-43B5-9B3F-3EB353E7A6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40188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5335-93CC-416B-A54D-610E0188DCEA}" type="datetimeFigureOut">
              <a:rPr lang="he-IL" smtClean="0"/>
              <a:t>י"ד/שבט/תש"פ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673AD-C631-43B5-9B3F-3EB353E7A6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51069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5335-93CC-416B-A54D-610E0188DCEA}" type="datetimeFigureOut">
              <a:rPr lang="he-IL" smtClean="0"/>
              <a:t>י"ד/שבט/תש"פ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673AD-C631-43B5-9B3F-3EB353E7A6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6630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5335-93CC-416B-A54D-610E0188DCEA}" type="datetimeFigureOut">
              <a:rPr lang="he-IL" smtClean="0"/>
              <a:t>י"ד/שבט/תש"פ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673AD-C631-43B5-9B3F-3EB353E7A6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2471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C5335-93CC-416B-A54D-610E0188DCEA}" type="datetimeFigureOut">
              <a:rPr lang="he-IL" smtClean="0"/>
              <a:t>י"ד/שבט/תש"פ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673AD-C631-43B5-9B3F-3EB353E7A6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623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721" y="3269286"/>
            <a:ext cx="682587" cy="1037532"/>
          </a:xfrm>
          <a:prstGeom prst="rect">
            <a:avLst/>
          </a:prstGeom>
        </p:spPr>
      </p:pic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867989" y="3533239"/>
            <a:ext cx="8599662" cy="287910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A </a:t>
            </a:r>
            <a:r>
              <a:rPr kumimoji="0" lang="he-IL" altLang="he-IL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humble</a:t>
            </a:r>
            <a:r>
              <a:rPr kumimoji="0" lang="he-IL" altLang="he-IL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he-IL" altLang="he-IL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souvenir</a:t>
            </a:r>
            <a:r>
              <a:rPr kumimoji="0" lang="he-IL" altLang="he-IL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he-IL" altLang="he-IL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from</a:t>
            </a:r>
            <a:r>
              <a:rPr kumimoji="0" lang="he-IL" altLang="he-IL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he-IL" altLang="he-IL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your</a:t>
            </a:r>
            <a:r>
              <a:rPr kumimoji="0" lang="he-IL" altLang="he-IL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he-IL" altLang="he-IL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visit</a:t>
            </a:r>
            <a:r>
              <a:rPr kumimoji="0" lang="he-IL" altLang="he-IL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he-IL" altLang="he-IL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to</a:t>
            </a:r>
            <a:r>
              <a:rPr kumimoji="0" lang="he-IL" altLang="he-IL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he-IL" altLang="he-IL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the</a:t>
            </a:r>
            <a:r>
              <a:rPr kumimoji="0" lang="he-IL" altLang="he-IL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en-US" altLang="he-IL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Israel </a:t>
            </a:r>
            <a:r>
              <a:rPr kumimoji="0" lang="he-IL" altLang="he-IL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National</a:t>
            </a:r>
            <a:r>
              <a:rPr kumimoji="0" lang="he-IL" altLang="he-IL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en-US" altLang="he-IL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D</a:t>
            </a:r>
            <a:r>
              <a:rPr lang="en-US" altLang="he-IL" sz="2100" dirty="0" smtClean="0">
                <a:solidFill>
                  <a:srgbClr val="222222"/>
                </a:solidFill>
                <a:latin typeface="inherit"/>
              </a:rPr>
              <a:t>efense</a:t>
            </a:r>
            <a:r>
              <a:rPr kumimoji="0" lang="he-IL" altLang="he-IL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he-IL" altLang="he-IL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College</a:t>
            </a:r>
            <a:r>
              <a:rPr kumimoji="0" lang="he-IL" altLang="he-IL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he-IL" alt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83538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</Words>
  <Application>Microsoft Office PowerPoint</Application>
  <PresentationFormat>מסך רחב</PresentationFormat>
  <Paragraphs>1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inherit</vt:lpstr>
      <vt:lpstr>Times New Roman</vt:lpstr>
      <vt:lpstr>ערכת נושא Office</vt:lpstr>
      <vt:lpstr>מצגת של PowerPoint‏</vt:lpstr>
    </vt:vector>
  </TitlesOfParts>
  <Company>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u23920</dc:creator>
  <cp:lastModifiedBy>u23920</cp:lastModifiedBy>
  <cp:revision>2</cp:revision>
  <dcterms:created xsi:type="dcterms:W3CDTF">2020-02-07T14:58:17Z</dcterms:created>
  <dcterms:modified xsi:type="dcterms:W3CDTF">2020-02-09T08:15:10Z</dcterms:modified>
</cp:coreProperties>
</file>