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57" autoAdjust="0"/>
    <p:restoredTop sz="94660"/>
  </p:normalViewPr>
  <p:slideViewPr>
    <p:cSldViewPr snapToGrid="0">
      <p:cViewPr varScale="1">
        <p:scale>
          <a:sx n="75" d="100"/>
          <a:sy n="75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CDB7-2DD3-4F1F-9EB5-1348E3F62EE2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E284-CCBD-4DDD-9E1E-8B7A1EFE2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877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CDB7-2DD3-4F1F-9EB5-1348E3F62EE2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E284-CCBD-4DDD-9E1E-8B7A1EFE2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818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CDB7-2DD3-4F1F-9EB5-1348E3F62EE2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E284-CCBD-4DDD-9E1E-8B7A1EFE2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481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CDB7-2DD3-4F1F-9EB5-1348E3F62EE2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E284-CCBD-4DDD-9E1E-8B7A1EFE2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093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CDB7-2DD3-4F1F-9EB5-1348E3F62EE2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E284-CCBD-4DDD-9E1E-8B7A1EFE2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120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CDB7-2DD3-4F1F-9EB5-1348E3F62EE2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E284-CCBD-4DDD-9E1E-8B7A1EFE2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141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CDB7-2DD3-4F1F-9EB5-1348E3F62EE2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E284-CCBD-4DDD-9E1E-8B7A1EFE2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986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CDB7-2DD3-4F1F-9EB5-1348E3F62EE2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E284-CCBD-4DDD-9E1E-8B7A1EFE2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802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CDB7-2DD3-4F1F-9EB5-1348E3F62EE2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E284-CCBD-4DDD-9E1E-8B7A1EFE2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657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CDB7-2DD3-4F1F-9EB5-1348E3F62EE2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E284-CCBD-4DDD-9E1E-8B7A1EFE2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854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CDB7-2DD3-4F1F-9EB5-1348E3F62EE2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E284-CCBD-4DDD-9E1E-8B7A1EFE2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842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FCDB7-2DD3-4F1F-9EB5-1348E3F62EE2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9E284-CCBD-4DDD-9E1E-8B7A1EFE2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981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5" b="777"/>
          <a:stretch/>
        </p:blipFill>
        <p:spPr>
          <a:xfrm>
            <a:off x="3149600" y="1415059"/>
            <a:ext cx="3835733" cy="3969742"/>
          </a:xfrm>
          <a:prstGeom prst="rect">
            <a:avLst/>
          </a:prstGeom>
        </p:spPr>
      </p:pic>
      <p:grpSp>
        <p:nvGrpSpPr>
          <p:cNvPr id="7" name="קבוצה 6"/>
          <p:cNvGrpSpPr/>
          <p:nvPr/>
        </p:nvGrpSpPr>
        <p:grpSpPr>
          <a:xfrm>
            <a:off x="3949700" y="958453"/>
            <a:ext cx="4762500" cy="4426347"/>
            <a:chOff x="2895600" y="228902"/>
            <a:chExt cx="6863092" cy="5155898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83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228902"/>
              <a:ext cx="6863092" cy="5155898"/>
            </a:xfrm>
            <a:prstGeom prst="rect">
              <a:avLst/>
            </a:prstGeom>
          </p:spPr>
        </p:pic>
        <p:pic>
          <p:nvPicPr>
            <p:cNvPr id="5" name="תמונה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9" t="7600" r="32755" b="31334"/>
            <a:stretch/>
          </p:blipFill>
          <p:spPr>
            <a:xfrm>
              <a:off x="5021898" y="631464"/>
              <a:ext cx="2148203" cy="2843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61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מסך רחב</PresentationFormat>
  <Paragraphs>0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u26633</dc:creator>
  <cp:lastModifiedBy>u26633</cp:lastModifiedBy>
  <cp:revision>1</cp:revision>
  <dcterms:created xsi:type="dcterms:W3CDTF">2018-02-26T15:33:53Z</dcterms:created>
  <dcterms:modified xsi:type="dcterms:W3CDTF">2018-02-26T15:33:58Z</dcterms:modified>
</cp:coreProperties>
</file>