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FC86-357F-44E8-956D-C1400B1C2091}" type="datetimeFigureOut">
              <a:rPr lang="he-IL" smtClean="0"/>
              <a:t>כ"ז/תמוז/תש"ף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0F4A5-4DAE-4961-A3A4-61690CF390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5002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FC86-357F-44E8-956D-C1400B1C2091}" type="datetimeFigureOut">
              <a:rPr lang="he-IL" smtClean="0"/>
              <a:t>כ"ז/תמוז/תש"ף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0F4A5-4DAE-4961-A3A4-61690CF390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93082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FC86-357F-44E8-956D-C1400B1C2091}" type="datetimeFigureOut">
              <a:rPr lang="he-IL" smtClean="0"/>
              <a:t>כ"ז/תמוז/תש"ף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0F4A5-4DAE-4961-A3A4-61690CF390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56273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FC86-357F-44E8-956D-C1400B1C2091}" type="datetimeFigureOut">
              <a:rPr lang="he-IL" smtClean="0"/>
              <a:t>כ"ז/תמוז/תש"ף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0F4A5-4DAE-4961-A3A4-61690CF390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120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FC86-357F-44E8-956D-C1400B1C2091}" type="datetimeFigureOut">
              <a:rPr lang="he-IL" smtClean="0"/>
              <a:t>כ"ז/תמוז/תש"ף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0F4A5-4DAE-4961-A3A4-61690CF390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80490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FC86-357F-44E8-956D-C1400B1C2091}" type="datetimeFigureOut">
              <a:rPr lang="he-IL" smtClean="0"/>
              <a:t>כ"ז/תמוז/תש"ף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0F4A5-4DAE-4961-A3A4-61690CF390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83348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FC86-357F-44E8-956D-C1400B1C2091}" type="datetimeFigureOut">
              <a:rPr lang="he-IL" smtClean="0"/>
              <a:t>כ"ז/תמוז/תש"ף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0F4A5-4DAE-4961-A3A4-61690CF390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57468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FC86-357F-44E8-956D-C1400B1C2091}" type="datetimeFigureOut">
              <a:rPr lang="he-IL" smtClean="0"/>
              <a:t>כ"ז/תמוז/תש"ף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0F4A5-4DAE-4961-A3A4-61690CF390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67375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FC86-357F-44E8-956D-C1400B1C2091}" type="datetimeFigureOut">
              <a:rPr lang="he-IL" smtClean="0"/>
              <a:t>כ"ז/תמוז/תש"ף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0F4A5-4DAE-4961-A3A4-61690CF390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17201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FC86-357F-44E8-956D-C1400B1C2091}" type="datetimeFigureOut">
              <a:rPr lang="he-IL" smtClean="0"/>
              <a:t>כ"ז/תמוז/תש"ף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0F4A5-4DAE-4961-A3A4-61690CF390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89287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FC86-357F-44E8-956D-C1400B1C2091}" type="datetimeFigureOut">
              <a:rPr lang="he-IL" smtClean="0"/>
              <a:t>כ"ז/תמוז/תש"ף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0F4A5-4DAE-4961-A3A4-61690CF390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47650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9FC86-357F-44E8-956D-C1400B1C2091}" type="datetimeFigureOut">
              <a:rPr lang="he-IL" smtClean="0"/>
              <a:t>כ"ז/תמוז/תש"ף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0F4A5-4DAE-4961-A3A4-61690CF390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21881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746069" y="0"/>
            <a:ext cx="9144000" cy="1214846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he-IL" dirty="0" smtClean="0">
                <a:cs typeface="+mn-cs"/>
              </a:rPr>
              <a:t>לימודי אנגלית </a:t>
            </a:r>
            <a:r>
              <a:rPr lang="he-IL" dirty="0" err="1" smtClean="0">
                <a:cs typeface="+mn-cs"/>
              </a:rPr>
              <a:t>במב"ל</a:t>
            </a:r>
            <a:r>
              <a:rPr lang="he-IL" dirty="0" smtClean="0">
                <a:cs typeface="+mn-cs"/>
              </a:rPr>
              <a:t> מחזור מ"ז</a:t>
            </a:r>
            <a:endParaRPr lang="he-IL" dirty="0"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313509" y="1786301"/>
            <a:ext cx="11495314" cy="1655762"/>
          </a:xfrm>
        </p:spPr>
        <p:txBody>
          <a:bodyPr>
            <a:normAutofit fontScale="92500" lnSpcReduction="20000"/>
          </a:bodyPr>
          <a:lstStyle/>
          <a:p>
            <a:pPr marL="342900" indent="-342900" algn="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 smtClean="0"/>
              <a:t>סך הכל נרשמו ללימודי אנגלית בשנה זו: 11 חניכים ושני אנשי סגל. </a:t>
            </a:r>
          </a:p>
          <a:p>
            <a:pPr marL="342900" indent="-342900" algn="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 smtClean="0"/>
              <a:t>2 חניכים ביקשו להפסיק את השיעורים באמצע השנה. </a:t>
            </a:r>
          </a:p>
          <a:p>
            <a:pPr marL="342900" indent="-342900" algn="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 smtClean="0"/>
              <a:t>2 חניכים ביקשו להוסיף שיעורים לאחר שסיימו את החבילה הבסיסית.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82026540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מסך רחב</PresentationFormat>
  <Paragraphs>4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ערכת נושא Office</vt:lpstr>
      <vt:lpstr>לימודי אנגלית במב"ל מחזור מ"ז</vt:lpstr>
    </vt:vector>
  </TitlesOfParts>
  <Company>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לימודי אנגלית במב"ל מחזור מ"ז</dc:title>
  <dc:creator>u23920</dc:creator>
  <cp:lastModifiedBy>u23920</cp:lastModifiedBy>
  <cp:revision>1</cp:revision>
  <dcterms:created xsi:type="dcterms:W3CDTF">2020-07-19T05:12:40Z</dcterms:created>
  <dcterms:modified xsi:type="dcterms:W3CDTF">2020-07-19T05:13:02Z</dcterms:modified>
</cp:coreProperties>
</file>