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3"/>
  </p:notesMasterIdLst>
  <p:handoutMasterIdLst>
    <p:handoutMasterId r:id="rId24"/>
  </p:handoutMasterIdLst>
  <p:sldIdLst>
    <p:sldId id="271" r:id="rId3"/>
    <p:sldId id="275" r:id="rId4"/>
    <p:sldId id="277" r:id="rId5"/>
    <p:sldId id="276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300" r:id="rId14"/>
    <p:sldId id="289" r:id="rId15"/>
    <p:sldId id="290" r:id="rId16"/>
    <p:sldId id="291" r:id="rId17"/>
    <p:sldId id="297" r:id="rId18"/>
    <p:sldId id="301" r:id="rId19"/>
    <p:sldId id="302" r:id="rId20"/>
    <p:sldId id="303" r:id="rId21"/>
    <p:sldId id="304" r:id="rId22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67031" autoAdjust="0"/>
  </p:normalViewPr>
  <p:slideViewPr>
    <p:cSldViewPr snapToGrid="0">
      <p:cViewPr varScale="1">
        <p:scale>
          <a:sx n="49" d="100"/>
          <a:sy n="49" d="100"/>
        </p:scale>
        <p:origin x="1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השלמת פרטי רבנים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ג'ושוע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דיווידסון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רב רפורמי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גדעון שלוש – 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הרב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סת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קירשנר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מתי נכנסת השבת ? 20:13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בניו-יורק.</a:t>
            </a:r>
          </a:p>
          <a:p>
            <a:pPr algn="r" rtl="1">
              <a:lnSpc>
                <a:spcPct val="150000"/>
              </a:lnSpc>
            </a:pP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צאת השבת?  21:22 בניו-יורק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55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כנען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באפטיסט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צ'רצ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כנסיה שחורה</a:t>
            </a:r>
          </a:p>
          <a:p>
            <a:pPr rtl="1"/>
            <a:r>
              <a:rPr lang="he-IL" sz="11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יועצת ממשרד ראש העיר – פיני </a:t>
            </a:r>
            <a:r>
              <a:rPr lang="he-IL" sz="11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רינגל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זמן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חופשי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לא"צ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וצ'ק </a:t>
            </a:r>
            <a:r>
              <a:rPr lang="he-IL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אווט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ו-13:00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אלי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וולשי -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MCNBC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עיתונאי מערוץ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יוניוויז'ן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משתתפי הפאנל –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אמנדה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ברמן (ציוניסט), טיילור גרגורי (ארגון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WIDER BRIDGE</a:t>
            </a:r>
            <a:r>
              <a:rPr lang="he-I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he-I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8581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14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235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682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b="1" baseline="0" dirty="0" smtClean="0"/>
              <a:t>מיקום התחלה וסוף לסיור.</a:t>
            </a:r>
          </a:p>
          <a:p>
            <a:r>
              <a:rPr lang="he-IL" b="1" baseline="0" dirty="0" smtClean="0"/>
              <a:t>תדריך למדריכים.</a:t>
            </a:r>
          </a:p>
          <a:p>
            <a:r>
              <a:rPr lang="he-IL" b="1" baseline="0" dirty="0" smtClean="0"/>
              <a:t>היכן פוגשים אותם?</a:t>
            </a:r>
          </a:p>
          <a:p>
            <a:r>
              <a:rPr lang="he-IL" b="1" baseline="0" dirty="0" smtClean="0"/>
              <a:t>סוף המו"ל אופציה לנסוע לבית הלבן – </a:t>
            </a:r>
            <a:r>
              <a:rPr lang="he-IL" b="1" baseline="0" dirty="0" err="1" smtClean="0"/>
              <a:t>להצלטם</a:t>
            </a:r>
            <a:r>
              <a:rPr lang="he-IL" b="1" baseline="0" dirty="0" smtClean="0"/>
              <a:t>.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דיויד </a:t>
            </a:r>
            <a:r>
              <a:rPr lang="he-IL" dirty="0" err="1" smtClean="0"/>
              <a:t>ספיירסטיין</a:t>
            </a:r>
            <a:r>
              <a:rPr lang="he-IL" baseline="0" dirty="0" smtClean="0"/>
              <a:t> – דמוקרט, רב יהודי רפורמי שמקום מושבו וושינגטון. שימש תחת ממשל אובמה "כשגריר לחופש דת".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הרצאה על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ותפקידו, הממשק בין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לקונגרס ואתגרים נוספים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שאיתו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מתמודד הארגון (כמו אתגר הקמפוסים)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t>ג'/סיון/תשע"ט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לו"ז סיור</a:t>
            </a:r>
          </a:p>
          <a:p>
            <a:pPr algn="ctr"/>
            <a:r>
              <a:rPr lang="he-IL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220326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האריס (ר'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(American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Jewish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Committee leader)</a:t>
            </a:r>
            <a:r>
              <a:rPr lang="he-IL" sz="2000" dirty="0" smtClean="0">
                <a:solidFill>
                  <a:schemeClr val="tx1"/>
                </a:solidFill>
              </a:rPr>
              <a:t> </a:t>
            </a:r>
            <a:r>
              <a:rPr lang="he-IL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למלון או שחרור אחרי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הקונסוליה</a:t>
            </a:r>
          </a:p>
          <a:p>
            <a:pPr algn="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*עיבוד צוותי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20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</a:t>
            </a: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חופשי</a:t>
            </a:r>
            <a:endParaRPr lang="he-IL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200000"/>
              </a:lnSpc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FBI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אחה"צ 8 חניכים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3701176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1095713"/>
            <a:ext cx="5278582" cy="243879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he-IL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08:00-09:00 –שיחה עם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הזרם הליברלי בארה"ב (חבר מועצת העיר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הספני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ליברלי פרוגרסיבי)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09:45-11:00 – פאנל בנושא זרמי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פירוט לו"ז הרצאות ונושאים בשישי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 ירצה להישאר לסיור במוזיאון אחרי התצפית ואחרי האנדרטה?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198077" y="102938"/>
            <a:ext cx="8071338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   (היום הארוך בשנה)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503959" y="1130885"/>
            <a:ext cx="5278582" cy="294874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4" action="ppaction://hlinksldjump"/>
          </p:cNvPr>
          <p:cNvSpPr/>
          <p:nvPr/>
        </p:nvSpPr>
        <p:spPr>
          <a:xfrm>
            <a:off x="6350376" y="1081062"/>
            <a:ext cx="5531830" cy="299856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מדי שרד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 – נסיעה מהמלון לבית הכנסת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17:40 – קבלת פנים בראשות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18:00 – שיחה של הרב הירש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19:15 – קידוש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19:40 – ארוחת ערב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20:30 – ברכות הדדיות (סמואל וסת')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21:15 – סיום משוער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202723"/>
            <a:ext cx="5531830" cy="2198077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סוגיית החזרה למלון כשאנשים על מדים – להסדיר מבחינת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מתקשי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לכת ואבטחה.</a:t>
            </a:r>
          </a:p>
          <a:p>
            <a:pPr marL="0" lvl="1" algn="ctr" rtl="1"/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לבחון מי מהדתיים לא מגיע?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484909" y="4202723"/>
            <a:ext cx="5278582" cy="214917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76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4141571"/>
            <a:chOff x="6350376" y="1081062"/>
            <a:chExt cx="5531830" cy="2803681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09:00-10:30 – ביקור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בכנסיה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שחורה (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11:30-12:30 – ביקור בעולם היהודי אורתודוקסי של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ברוקלין בליווי יועץ ראש עיריית ניו-יורק </a:t>
              </a:r>
            </a:p>
            <a:p>
              <a:pPr algn="just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                    לענייני יהודים </a:t>
              </a:r>
            </a:p>
            <a:p>
              <a:pPr algn="just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12:30-14:00 – (כולל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10"/>
              <a:ext cx="5531830" cy="97243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  <p:sp>
        <p:nvSpPr>
          <p:cNvPr id="8" name="מלבן מעוגל 7">
            <a:hlinkClick r:id="" action="ppaction://noaction"/>
          </p:cNvPr>
          <p:cNvSpPr/>
          <p:nvPr/>
        </p:nvSpPr>
        <p:spPr>
          <a:xfrm>
            <a:off x="6350376" y="5313097"/>
            <a:ext cx="5531830" cy="1087703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סופי של לו"ז ראשון בוקר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שני אוטובוסים – חזרה למנהטן ולקניות</a:t>
            </a:r>
          </a:p>
        </p:txBody>
      </p: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3042138"/>
            <a:ext cx="5531830" cy="102297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4979901"/>
            <a:ext cx="5531830" cy="1437129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הדרכה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חלופה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א"ע</a:t>
            </a:r>
            <a:endPara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79534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08:00-09:00 – סקירה כלכלית (אלי וולשי – כתב כלכלי)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09:00-10:00 – סקירה בנושא תקשורת אמריקאית והצבעות בקרב הקהילה הלטינית בבחירות 2020</a:t>
            </a:r>
          </a:p>
          <a:p>
            <a:pPr marL="0" lvl="1" algn="just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10:00-11:00 – פאנל מנהיגים יהודים צעירים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4156486"/>
            <a:ext cx="5531830" cy="73203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" action="ppaction://noaction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ישראל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מלבן מעוגל 7">
              <a:hlinkClick r:id="rId4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62401"/>
              </p:ext>
            </p:extLst>
          </p:nvPr>
        </p:nvGraphicFramePr>
        <p:xfrm>
          <a:off x="716780" y="772408"/>
          <a:ext cx="11160000" cy="56159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מציג ומעניק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17.6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מכון וושינגטון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דניס רוס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פטריק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אליוט כהן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דרוש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גיא לוי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גאדר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ענבל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תומאס פרידמן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שחר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ספיירסטיין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לוף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ויקטוריה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קוטס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קלאוס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509970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מלון/שגרירות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גנרל סקוט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בנדיקט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שגריר/סגן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מחלקת המדינה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ג'יימס ג'פרי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ג'ימס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סטרפילד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ארוס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9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60937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446946"/>
              </p:ext>
            </p:extLst>
          </p:nvPr>
        </p:nvGraphicFramePr>
        <p:xfrm>
          <a:off x="716780" y="726018"/>
          <a:ext cx="11160000" cy="609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19.6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מיקי אדלשטיין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חנונה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608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מאיה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320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אנשי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אייפ"ק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גלעד בירן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2755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חברי 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681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יועצי קונגרס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526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עובדות הנספחות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370835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דנו שגריר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באו"םן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יריב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8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נועה פורמן סגנית שגריר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קובי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6947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סטפן דובר מזכ"ל האו"ם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רג'ו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24819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ג'נג'יר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החאן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פונג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4460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סוזן רוז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רחלי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6923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מלווה נוסף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צורך בקו"ח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69440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קונסוליה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 דיין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שי טייב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5746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דיוויד האריס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יגאל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861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73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41879"/>
              </p:ext>
            </p:extLst>
          </p:nvPr>
        </p:nvGraphicFramePr>
        <p:xfrm>
          <a:off x="716780" y="842748"/>
          <a:ext cx="11160000" cy="576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21.6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ריצ'י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טורס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יהודה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633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עמנואל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פאנל עם 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הרבנים 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ג'ושוע</a:t>
                      </a:r>
                      <a:r>
                        <a:rPr lang="he-IL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דיווידסון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רב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רפור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גדעון שלוש – 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אורתודו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</a:t>
                      </a:r>
                    </a:p>
                    <a:p>
                      <a:pPr algn="r" rtl="1">
                        <a:lnSpc>
                          <a:spcPct val="150000"/>
                        </a:lnSpc>
                      </a:pP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הרב ד'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' </a:t>
                      </a:r>
                      <a:r>
                        <a:rPr lang="he-IL" sz="2000" kern="1200" dirty="0" err="1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קירשנר</a:t>
                      </a:r>
                      <a:r>
                        <a:rPr lang="he-IL" sz="2000" kern="1200" dirty="0" smtClean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 – קונס'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1048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בי"כ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סטפן וייס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הרב עמיאל הירש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 דורש תיקון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סמואל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93770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אלן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רפקין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נשיא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aseline="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ביה"כ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סת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'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77740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23.6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כנסיה שחורה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הכומר ז'ק דה-גרף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דרור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38667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ברוקלין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צביקה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44550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פיני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רינגל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548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63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802"/>
              </p:ext>
            </p:extLst>
          </p:nvPr>
        </p:nvGraphicFramePr>
        <p:xfrm>
          <a:off x="307070" y="1081058"/>
          <a:ext cx="11518962" cy="51002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strike="noStrike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בן-צבי (שעתיים)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</a:t>
                      </a: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  <a:endParaRPr lang="he-IL" sz="2000" b="1" strike="noStrike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ודיפלומטיה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strike="noStrike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 strike="noStrike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</a:t>
                      </a: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 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strike="noStrike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strike="noStrike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strike="noStrike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strike="noStrike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strike="noStrike" baseline="0" dirty="0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strike="noStrike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  <a:endParaRPr lang="he-IL" sz="2000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שמואל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רוזנר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4612"/>
                  </a:ext>
                </a:extLst>
              </a:tr>
              <a:tr h="291761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5/6</a:t>
                      </a: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(ד')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13:15-14:45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1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צבא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32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" action="ppaction://noaction"/>
          </p:cNvPr>
          <p:cNvSpPr txBox="1">
            <a:spLocks/>
          </p:cNvSpPr>
          <p:nvPr/>
        </p:nvSpPr>
        <p:spPr>
          <a:xfrm>
            <a:off x="2429647" y="-2572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מרצים קו"ח ותשורות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67152"/>
              </p:ext>
            </p:extLst>
          </p:nvPr>
        </p:nvGraphicFramePr>
        <p:xfrm>
          <a:off x="716780" y="842748"/>
          <a:ext cx="11160000" cy="2529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11610724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54875764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403224603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28896795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917931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מיקום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שם המרצה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סטטוס קו"ח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מעניק תשורה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42978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24.6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אלי וולשי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מנור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39982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מיוניויז'ן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מיכאל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6871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אמנדה</a:t>
                      </a:r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ברמן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לבנה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5070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טיילור</a:t>
                      </a:r>
                      <a:r>
                        <a:rPr lang="he-IL" sz="2000" baseline="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גרגורי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אופיר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476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סגן הקונסול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אין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9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94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69657"/>
              </p:ext>
            </p:extLst>
          </p:nvPr>
        </p:nvGraphicFramePr>
        <p:xfrm>
          <a:off x="461905" y="1047900"/>
          <a:ext cx="11520000" cy="4129553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</a:t>
                      </a: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במקביל כנס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ספ"ק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</a:t>
                      </a: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he-IL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 smtClean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 smtClean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אופציה לשני משכים לאחר ביקור בבית הנשיא</a:t>
                      </a:r>
                      <a:endParaRPr lang="en-US" sz="1800" b="1" dirty="0" smtClean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161520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smtClean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</a:tbl>
          </a:graphicData>
        </a:graphic>
      </p:graphicFrame>
      <p:sp>
        <p:nvSpPr>
          <p:cNvPr id="4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1459523" y="5442800"/>
            <a:ext cx="9442939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מוצ"ש 15/6  21:30 יציאת הסעה </a:t>
            </a:r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ממב"ל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13:00-14:00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 במלון ע"ב קייטרינג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ושיחת אלוף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יועץ הנשיא קלינטון למזה"ת ושל בוש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לתכנון מדיניות חוץ</a:t>
              </a:r>
              <a:endParaRPr lang="en-US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אליוט כהן 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היה יועץ </a:t>
              </a:r>
              <a:r>
                <a:rPr lang="he-IL" sz="2000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למחמ"ד</a:t>
              </a:r>
              <a:r>
                <a:rPr lang="he-IL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בממשל בוש תחת ק' רייס</a:t>
              </a:r>
              <a:r>
                <a:rPr lang="en-US" sz="2000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פרידמן 13:30-14:30</a:t>
              </a:r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הקול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הביקורתי –  הרב דיוויד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ספיירסטיין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16:15-17:15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עיבודים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ע"פ לו"ז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מפק"צים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סופי של לו"ז וסדר דוברים מכון וושינגטון</a:t>
              </a:r>
            </a:p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דפי הצגה וחלוקת תשורות, ומרצה במקום השגריר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DJ5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גנרל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בנדיקט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מקביל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רח"ט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מזה"ת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באג"ת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שיחת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שגריר/סגן שגריר 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(מלון)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דיווי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סוף הביקור נסיעה למלון להחלפת בגדים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הרצאת השגריר?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וסיכום סופי של הרצאות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המחמ"ד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108286"/>
            <a:ext cx="5536824" cy="5392074"/>
            <a:chOff x="1242380" y="1163613"/>
            <a:chExt cx="9656710" cy="5288441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4831316"/>
              <a:ext cx="9648000" cy="162073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לו"ז פרטני של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אייפא"ק</a:t>
              </a:r>
              <a:endPara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לו"ז פרטני של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הקדמת מיקי ל-10:45-11:30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א"צ 11:30-12:00</a:t>
              </a: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1163613"/>
              <a:ext cx="9648000" cy="1413778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08:30-12:00  ביקור </a:t>
              </a:r>
              <a:r>
                <a:rPr lang="he-IL" sz="2000" b="1" u="sng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08:45-10:15 – לו"ז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אייפא"ק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(שני מרצים)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10:45-11:30 – שיחה עם הנספח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11:30-12:00 – ארוחת צהריים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761716"/>
              <a:ext cx="9648000" cy="1885274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 (מעבר רכוב לקונגרס)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7"/>
            <a:chOff x="6350376" y="1081062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15:00-16:00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מהקונגרס לרכבת ו-</a:t>
              </a:r>
              <a:r>
                <a:rPr lang="en-US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461585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5222630"/>
              <a:ext cx="5531830" cy="1178169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סוגיית המזוודות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סגירת הסעה מתחנת הרכבת למלון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842108"/>
              <a:ext cx="5531830" cy="11160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</a:t>
              </a:r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</a:p>
            <a:p>
              <a:pPr marL="0" lvl="1" algn="ctr" rtl="1"/>
              <a:r>
                <a:rPr lang="he-IL" sz="2000" b="1" dirty="0" smtClean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אופציה לעיבוד צוותי בערב במלון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שיחת פתיחה ואוריינטציה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הפסקה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שיחה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לקונסוליה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16244</TotalTime>
  <Words>1566</Words>
  <Application>Microsoft Office PowerPoint</Application>
  <PresentationFormat>מסך רחב</PresentationFormat>
  <Paragraphs>439</Paragraphs>
  <Slides>20</Slides>
  <Notes>20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20</vt:i4>
      </vt:variant>
    </vt:vector>
  </HeadingPairs>
  <TitlesOfParts>
    <vt:vector size="32" baseType="lpstr">
      <vt:lpstr>Arial</vt:lpstr>
      <vt:lpstr>Calibri</vt:lpstr>
      <vt:lpstr>Century Gothic</vt:lpstr>
      <vt:lpstr>David</vt:lpstr>
      <vt:lpstr>Garamond</vt:lpstr>
      <vt:lpstr>Gisha</vt:lpstr>
      <vt:lpstr>Times New Roman</vt:lpstr>
      <vt:lpstr>Verdana</vt:lpstr>
      <vt:lpstr>Wingdings</vt:lpstr>
      <vt:lpstr>Wingdings 3</vt:lpstr>
      <vt:lpstr>פרוסה</vt:lpstr>
      <vt:lpstr>Level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u26631</cp:lastModifiedBy>
  <cp:revision>408</cp:revision>
  <cp:lastPrinted>2019-01-02T06:26:42Z</cp:lastPrinted>
  <dcterms:created xsi:type="dcterms:W3CDTF">2018-10-28T14:22:41Z</dcterms:created>
  <dcterms:modified xsi:type="dcterms:W3CDTF">2019-06-06T10:41:16Z</dcterms:modified>
</cp:coreProperties>
</file>