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19"/>
  </p:notesMasterIdLst>
  <p:handoutMasterIdLst>
    <p:handoutMasterId r:id="rId20"/>
  </p:handoutMasterIdLst>
  <p:sldIdLst>
    <p:sldId id="271" r:id="rId3"/>
    <p:sldId id="275" r:id="rId4"/>
    <p:sldId id="277" r:id="rId5"/>
    <p:sldId id="276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300" r:id="rId14"/>
    <p:sldId id="289" r:id="rId15"/>
    <p:sldId id="290" r:id="rId16"/>
    <p:sldId id="291" r:id="rId17"/>
    <p:sldId id="297" r:id="rId18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33" autoAdjust="0"/>
    <p:restoredTop sz="74681" autoAdjust="0"/>
  </p:normalViewPr>
  <p:slideViewPr>
    <p:cSldViewPr snapToGrid="0">
      <p:cViewPr varScale="1">
        <p:scale>
          <a:sx n="55" d="100"/>
          <a:sy n="55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השלמת פרטי רבנים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ג'ושוע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דיווידסון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רב רפורמי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גדעון שלוש – 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קירשנר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מתי נכנסת השבת ? 20:13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בניו-יורק.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צאת השבת?  21:22 בניו-יורק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כנען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באפטיסט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צ'רצ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כנסיה שחורה</a:t>
            </a:r>
          </a:p>
          <a:p>
            <a:pPr rtl="1"/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יועצת ממשרד ראש העיר – פיני </a:t>
            </a:r>
            <a:r>
              <a:rPr lang="he-IL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רינגל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אלי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וולשי 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MCNBC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עיתונאי מערוץ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יוניוויז'ן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משתתפי הפאנל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אמנדה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ברמן (ציוניסט), טיילור גרגורי (ארגון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WIDER BRIDGE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b="1" dirty="0" smtClean="0"/>
              <a:t>האם יש לנו מספיק מקום באוטובוס? אולי להזמין אוטובוס 60 מקומות?</a:t>
            </a:r>
          </a:p>
          <a:p>
            <a:r>
              <a:rPr lang="he-IL" b="1" dirty="0" smtClean="0"/>
              <a:t>מתי תדריך</a:t>
            </a:r>
            <a:r>
              <a:rPr lang="he-IL" b="1" baseline="0" dirty="0" smtClean="0"/>
              <a:t> אבטחה?</a:t>
            </a:r>
          </a:p>
          <a:p>
            <a:r>
              <a:rPr lang="he-IL" b="1" baseline="0" dirty="0" smtClean="0"/>
              <a:t>נקודת התחלה, נקודת סיום ומסלול הסיור במו"ל?  כמו כן נדרש לעשות תדריך לצוות המדריכים לפני תחילת הסיור במלון – עידו.</a:t>
            </a:r>
          </a:p>
          <a:p>
            <a:endParaRPr lang="he-IL" b="1" baseline="0" dirty="0" smtClean="0"/>
          </a:p>
          <a:p>
            <a:r>
              <a:rPr lang="he-IL" b="1" baseline="0" dirty="0" smtClean="0"/>
              <a:t>מתחילים בלינקולן ומסיימים בלינקולן – 2 קבוצות ימינה 2 קבוצות שמאלה.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08:00 – שיחה עם קול יהודי ביקורתי.</a:t>
            </a:r>
          </a:p>
          <a:p>
            <a:r>
              <a:rPr lang="he-IL" baseline="0" dirty="0" smtClean="0"/>
              <a:t>09:00 – שיחה עם גנרל אמריקאי.</a:t>
            </a:r>
          </a:p>
          <a:p>
            <a:r>
              <a:rPr lang="he-IL" baseline="0" dirty="0" smtClean="0"/>
              <a:t>10:00 – נסיעה לאנדרטת </a:t>
            </a:r>
            <a:r>
              <a:rPr lang="he-IL" baseline="0" dirty="0" err="1" smtClean="0"/>
              <a:t>המארינס</a:t>
            </a:r>
            <a:r>
              <a:rPr lang="he-IL" baseline="0" dirty="0" smtClean="0"/>
              <a:t> </a:t>
            </a:r>
          </a:p>
          <a:p>
            <a:r>
              <a:rPr lang="he-IL" baseline="0" dirty="0" smtClean="0"/>
              <a:t>11:00 – סקירה על האנדרטה ועל הפנטגון – תפקיד ומאפייני המבנה.</a:t>
            </a:r>
          </a:p>
          <a:p>
            <a:r>
              <a:rPr lang="he-IL" baseline="0" dirty="0" smtClean="0"/>
              <a:t>11:45 – נסיעה לפנטגון סיטי מול </a:t>
            </a:r>
            <a:r>
              <a:rPr lang="he-IL" b="1" baseline="0" dirty="0" smtClean="0"/>
              <a:t>(אולי נעביר זאת למחלקת המדינה)?</a:t>
            </a:r>
          </a:p>
          <a:p>
            <a:r>
              <a:rPr lang="he-IL" baseline="0" dirty="0" smtClean="0"/>
              <a:t>12:00 – הפסקת צהריים (א"צ עצמאית וקייטרינג לאוכלי הכשרות) – לבחירה מי רוצה קייטרינג?</a:t>
            </a:r>
          </a:p>
          <a:p>
            <a:r>
              <a:rPr lang="he-IL" baseline="0" dirty="0" smtClean="0"/>
              <a:t>13:30 – נסיעה למחלקת המדינה</a:t>
            </a:r>
          </a:p>
          <a:p>
            <a:r>
              <a:rPr lang="he-IL" baseline="0" dirty="0" smtClean="0"/>
              <a:t>14:00 – מחלקת המדינה </a:t>
            </a:r>
          </a:p>
          <a:p>
            <a:r>
              <a:rPr lang="he-IL" baseline="0" dirty="0" smtClean="0"/>
              <a:t>16:30 – סיום במחלקת המדינה ונסיעה למשחק בייסבול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הרצאה על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ותפקידו, הממשק בין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לקונגרס ואתגרים נוספים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שאיתו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מתמודד הארגון (כמו אתגר הקמפוסים)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כ"ט/אייר/תשע"ט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לו"ז סיור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220326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(ר'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leader)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he-IL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</a:p>
          <a:p>
            <a:pPr algn="r" rtl="1"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3701176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1095713"/>
            <a:ext cx="5278582" cy="24387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08:00-09:00 –שיחה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הזרם הליברלי בארה"ב (חבר מועצת העיר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הספני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ליברלי פרוגרסיבי)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09:45-11:00 – פאנל בנושא זרמי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פירוט לו"ז הרצאות ונושאים בשישי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 ירצה להישאר לסיור במוזיאון אחרי התצפית ואחרי האנדרטה?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198077" y="102938"/>
            <a:ext cx="8071338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   (היום הארוך בשנה)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03959" y="1130885"/>
            <a:ext cx="5278582" cy="29487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4" action="ppaction://hlinksldjump"/>
          </p:cNvPr>
          <p:cNvSpPr/>
          <p:nvPr/>
        </p:nvSpPr>
        <p:spPr>
          <a:xfrm>
            <a:off x="6350376" y="1081062"/>
            <a:ext cx="5531830" cy="29985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מדי שרד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 – נסיעה מהמלון לבית הכנסת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17:40 – קבלת פנים בראשות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18:00 – שיחה של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19:15 – קידוש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19:40 – ארוחת ערב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20:30 – ברכות הדדיות (סמואל וסת')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21:15 – סיום משוער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202723"/>
            <a:ext cx="5531830" cy="219807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סוגיית החזרה למלון כשאנשים על מדים – להסדיר מבחינת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מתקשי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לכת ואבטחה.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לבחון מי מהדתיים לא מגיע?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4909" y="4202723"/>
            <a:ext cx="5278582" cy="21491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76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4141571"/>
            <a:chOff x="6350376" y="1081062"/>
            <a:chExt cx="5531830" cy="2803681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09:00-10:30 – 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בכנסיה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שחורה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11:30-12:30 – ביקור בעולם היהודי אורתודוקסי של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ברוקלין בליווי יועץ ראש עיריית ניו-יורק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לענייני יהודים </a:t>
              </a:r>
            </a:p>
            <a:p>
              <a:pPr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12:30-14:00 – 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10"/>
              <a:ext cx="5531830" cy="97243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50376" y="5313097"/>
            <a:ext cx="5531830" cy="108770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סופי של לו"ז ראשון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שני אוטובוסים – חזרה למנהטן ולקניות</a:t>
            </a:r>
          </a:p>
        </p:txBody>
      </p: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3042138"/>
            <a:ext cx="5531830" cy="10229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979901"/>
            <a:ext cx="5531830" cy="143712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בחינת הדרכה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חלופה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א"ע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ולו"ז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FBI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7953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08:00-09:00 – סקירה כלכלית (אלי וולשי – כתב כלכלי)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09:00-10:00 – סקירה בנושא תקשורת אמריקאית והצבעות בקרב הקהילה הלטינית בבחירות 2020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10:00-11:00 – פאנל מנהיגים יהודים צעירים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4156486"/>
            <a:ext cx="5531830" cy="7320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" action="ppaction://noaction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4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19079"/>
              </p:ext>
            </p:extLst>
          </p:nvPr>
        </p:nvGraphicFramePr>
        <p:xfrm>
          <a:off x="307070" y="1081058"/>
          <a:ext cx="11518962" cy="51002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strike="noStrike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 strike="noStrike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4612"/>
                  </a:ext>
                </a:extLst>
              </a:tr>
              <a:tr h="2917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5/6</a:t>
                      </a: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(ד')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13:15-14:45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צבא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74812"/>
              </p:ext>
            </p:extLst>
          </p:nvPr>
        </p:nvGraphicFramePr>
        <p:xfrm>
          <a:off x="461905" y="1047900"/>
          <a:ext cx="11520000" cy="4129553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במקביל כנס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ספ"ק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</a:t>
                      </a: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אופציה לשני משכים לאחר ביקור בבית הנשיא</a:t>
                      </a:r>
                      <a:endParaRPr lang="en-US" sz="18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161520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1459523" y="5442800"/>
            <a:ext cx="944293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מוצ"ש 15/6  21:30 יציאת הסעה 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ממב"ל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יועץ הנשיא קלינטון למזה"ת ושל בוש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לתכנון מדיניות חוץ</a:t>
              </a:r>
              <a:endParaRPr lang="en-US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אליוט כהן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 יועץ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למחמ"ד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בממשל בוש תחת ק' רייס</a:t>
              </a:r>
              <a:r>
                <a:rPr lang="en-US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13:30-14:30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הקול הביקורתי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???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סופי של לו"ז וסדר דוברים מכון וושינגטון</a:t>
              </a:r>
            </a:p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דפי הצגה וחלוקת תשורות, ומרצה במקום השגריר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גנרל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בנדיקט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מקביל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מזה"ת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באג"ת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שיחת שגריר (מלון)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 smtClean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הרצאת השגריר?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וסיכום סופי של הרצאות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המחמ"ד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108286"/>
            <a:ext cx="5536824" cy="5392074"/>
            <a:chOff x="1242380" y="1163613"/>
            <a:chExt cx="9656710" cy="5288441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4831316"/>
              <a:ext cx="9648000" cy="162073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לו"ז פרטני של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אייפא"ק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לו"ז פרטני של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הקדמת מיקי ל-10:45-11:30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11:30-12:00</a:t>
              </a: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1163613"/>
              <a:ext cx="9648000" cy="1413778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08:30-12:00  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08:45-10:15 – לו"ז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אייפא"ק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(שני מרצים)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10:45-11:30 – שיחה עם הנספח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11:30-12:00 – ארוחת צהריים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761716"/>
              <a:ext cx="9648000" cy="1885274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 (מעבר רכוב לקונגרס)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15:00-16:00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מהקונגרס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461585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5222630"/>
              <a:ext cx="5531830" cy="11781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סוגיית המזוודות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הסעה מתחנת הרכבת למלון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842108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16099</TotalTime>
  <Words>1317</Words>
  <Application>Microsoft Office PowerPoint</Application>
  <PresentationFormat>מסך רחב</PresentationFormat>
  <Paragraphs>278</Paragraphs>
  <Slides>16</Slides>
  <Notes>16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395</cp:revision>
  <cp:lastPrinted>2019-01-02T06:26:42Z</cp:lastPrinted>
  <dcterms:created xsi:type="dcterms:W3CDTF">2018-10-28T14:22:41Z</dcterms:created>
  <dcterms:modified xsi:type="dcterms:W3CDTF">2019-06-03T06:44:37Z</dcterms:modified>
</cp:coreProperties>
</file>