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</p:sldIdLst>
  <p:sldSz cx="7559675" cy="10691813"/>
  <p:notesSz cx="6858000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98" d="100"/>
          <a:sy n="98" d="100"/>
        </p:scale>
        <p:origin x="1626" y="-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3012-DA3E-4AC9-825A-F2236DE96D11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17C1-3A1D-4E2F-A45F-ACB7C9D09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560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3012-DA3E-4AC9-825A-F2236DE96D11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17C1-3A1D-4E2F-A45F-ACB7C9D09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34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3012-DA3E-4AC9-825A-F2236DE96D11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17C1-3A1D-4E2F-A45F-ACB7C9D09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627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3012-DA3E-4AC9-825A-F2236DE96D11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17C1-3A1D-4E2F-A45F-ACB7C9D09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389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3012-DA3E-4AC9-825A-F2236DE96D11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17C1-3A1D-4E2F-A45F-ACB7C9D09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188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3012-DA3E-4AC9-825A-F2236DE96D11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17C1-3A1D-4E2F-A45F-ACB7C9D09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64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3012-DA3E-4AC9-825A-F2236DE96D11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17C1-3A1D-4E2F-A45F-ACB7C9D09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72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3012-DA3E-4AC9-825A-F2236DE96D11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17C1-3A1D-4E2F-A45F-ACB7C9D09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958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3012-DA3E-4AC9-825A-F2236DE96D11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17C1-3A1D-4E2F-A45F-ACB7C9D09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418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3012-DA3E-4AC9-825A-F2236DE96D11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17C1-3A1D-4E2F-A45F-ACB7C9D09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15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3012-DA3E-4AC9-825A-F2236DE96D11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17C1-3A1D-4E2F-A45F-ACB7C9D09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07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43012-DA3E-4AC9-825A-F2236DE96D11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917C1-3A1D-4E2F-A45F-ACB7C9D09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566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568707"/>
            <a:ext cx="75596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800" b="1" dirty="0" smtClean="0">
                <a:latin typeface="Segoe UI Semilight" panose="020B0402040204020203" pitchFamily="34" charset="0"/>
                <a:ea typeface="Arial Unicode MS" panose="020B0604020202020204" pitchFamily="34" charset="-128"/>
                <a:cs typeface="Segoe UI Semilight" panose="020B0402040204020203" pitchFamily="34" charset="0"/>
              </a:rPr>
              <a:t>צפי תכנית פעילות סיור אמ"ן</a:t>
            </a:r>
          </a:p>
          <a:p>
            <a:pPr algn="ctr"/>
            <a:r>
              <a:rPr lang="he-IL" sz="2800" b="1" dirty="0" smtClean="0">
                <a:latin typeface="Segoe UI Semilight" panose="020B0402040204020203" pitchFamily="34" charset="0"/>
                <a:ea typeface="Arial Unicode MS" panose="020B0604020202020204" pitchFamily="34" charset="-128"/>
                <a:cs typeface="Segoe UI Semilight" panose="020B0402040204020203" pitchFamily="34" charset="0"/>
              </a:rPr>
              <a:t>07/04/2019</a:t>
            </a:r>
          </a:p>
          <a:p>
            <a:pPr algn="ctr"/>
            <a:endParaRPr lang="he-IL" sz="2800" b="1" dirty="0" smtClean="0">
              <a:latin typeface="Segoe UI Semilight" panose="020B0402040204020203" pitchFamily="34" charset="0"/>
              <a:ea typeface="Arial Unicode MS" panose="020B0604020202020204" pitchFamily="34" charset="-128"/>
              <a:cs typeface="Segoe UI Semilight" panose="020B0402040204020203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071797"/>
              </p:ext>
            </p:extLst>
          </p:nvPr>
        </p:nvGraphicFramePr>
        <p:xfrm>
          <a:off x="629973" y="1769037"/>
          <a:ext cx="6299730" cy="515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1958"/>
                <a:gridCol w="2347862"/>
                <a:gridCol w="2099910"/>
              </a:tblGrid>
              <a:tr h="271739">
                <a:tc>
                  <a:txBody>
                    <a:bodyPr/>
                    <a:lstStyle/>
                    <a:p>
                      <a:pPr algn="ctr"/>
                      <a:r>
                        <a:rPr lang="he-IL" sz="1600" dirty="0" smtClean="0">
                          <a:solidFill>
                            <a:sysClr val="windowText" lastClr="000000"/>
                          </a:solidFill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מיקום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dirty="0" smtClean="0">
                          <a:solidFill>
                            <a:sysClr val="windowText" lastClr="000000"/>
                          </a:solidFill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תיאור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dirty="0" smtClean="0">
                          <a:solidFill>
                            <a:sysClr val="windowText" lastClr="000000"/>
                          </a:solidFill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שעה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rowSpan="6">
                  <a:txBody>
                    <a:bodyPr/>
                    <a:lstStyle/>
                    <a:p>
                      <a:pPr algn="ctr" rtl="1"/>
                      <a:r>
                        <a:rPr lang="he-IL" sz="1600" dirty="0" err="1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חד"ן</a:t>
                      </a:r>
                      <a:r>
                        <a:rPr lang="he-IL" sz="160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 מורשת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התכנסות וארוחת</a:t>
                      </a:r>
                      <a:r>
                        <a:rPr lang="he-IL" sz="1600" baseline="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 בוקר</a:t>
                      </a:r>
                      <a:endParaRPr lang="en-US" sz="1600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07:45-08:15</a:t>
                      </a:r>
                      <a:endParaRPr lang="en-US" sz="1600" b="1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err="1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קמנ"ר</a:t>
                      </a:r>
                      <a:endParaRPr lang="en-US" sz="1600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08:15-09:00</a:t>
                      </a:r>
                      <a:endParaRPr lang="en-US" sz="1600" b="1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מפקד 9900</a:t>
                      </a:r>
                      <a:endParaRPr lang="en-US" sz="1600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09:00-09:45</a:t>
                      </a:r>
                      <a:endParaRPr lang="en-US" sz="1600" b="1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הפסקה</a:t>
                      </a:r>
                      <a:endParaRPr lang="en-US" sz="1600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09:45-10:00</a:t>
                      </a:r>
                      <a:endParaRPr lang="en-US" sz="1600" b="1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מפקד 8200</a:t>
                      </a:r>
                      <a:endParaRPr lang="en-US" sz="1600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10:00-10:45</a:t>
                      </a:r>
                      <a:endParaRPr lang="en-US" sz="1600" b="1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ר' אמ"ן</a:t>
                      </a:r>
                      <a:endParaRPr lang="en-US" sz="1600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10:45-11:45</a:t>
                      </a:r>
                      <a:endParaRPr lang="en-US" sz="1600" b="1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חדר אוכל</a:t>
                      </a:r>
                      <a:endParaRPr lang="en-US" sz="1600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ארוחת צהריים</a:t>
                      </a:r>
                      <a:endParaRPr lang="en-US" sz="1600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11:45-12:45</a:t>
                      </a:r>
                      <a:endParaRPr lang="en-US" sz="1600" b="1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דשא </a:t>
                      </a:r>
                      <a:r>
                        <a:rPr lang="he-IL" sz="1600" dirty="0" err="1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חד"ן</a:t>
                      </a:r>
                      <a:r>
                        <a:rPr lang="he-IL" sz="160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 מורשת</a:t>
                      </a:r>
                      <a:endParaRPr lang="en-US" sz="1600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תחנות 8200+9900</a:t>
                      </a:r>
                      <a:endParaRPr lang="en-US" sz="1600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12:45-13:25</a:t>
                      </a:r>
                      <a:endParaRPr lang="en-US" sz="1600" b="1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rowSpan="5">
                  <a:txBody>
                    <a:bodyPr/>
                    <a:lstStyle/>
                    <a:p>
                      <a:pPr algn="ctr" rtl="1"/>
                      <a:r>
                        <a:rPr lang="he-IL" sz="1600" dirty="0" err="1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חד"ן</a:t>
                      </a:r>
                      <a:r>
                        <a:rPr lang="he-IL" sz="160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 מורשת</a:t>
                      </a:r>
                      <a:endParaRPr lang="en-US" sz="1600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err="1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רח"ט</a:t>
                      </a:r>
                      <a:r>
                        <a:rPr lang="he-IL" sz="160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 מחקר</a:t>
                      </a:r>
                      <a:endParaRPr lang="en-US" sz="1600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13:30-14:30</a:t>
                      </a:r>
                      <a:endParaRPr lang="en-US" sz="1600" b="1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 הפסקה</a:t>
                      </a:r>
                      <a:endParaRPr lang="en-US" sz="1600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14:30-14:45</a:t>
                      </a:r>
                      <a:endParaRPr lang="en-US" sz="1600" b="1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מפקד 5410</a:t>
                      </a:r>
                      <a:endParaRPr lang="en-US" sz="1600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14:45-15:30</a:t>
                      </a:r>
                      <a:endParaRPr lang="en-US" sz="1600" b="1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פגישה עם נכס</a:t>
                      </a:r>
                      <a:endParaRPr lang="en-US" sz="1600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15:30-16:00</a:t>
                      </a:r>
                      <a:endParaRPr lang="en-US" sz="1600" b="1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סיכום / </a:t>
                      </a:r>
                      <a:r>
                        <a:rPr lang="he-IL" sz="1600" b="1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אל"ם</a:t>
                      </a:r>
                      <a:r>
                        <a:rPr lang="he-IL" sz="1600" b="1" baseline="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 שי חנונה</a:t>
                      </a:r>
                      <a:endParaRPr lang="en-US" sz="1600" b="1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16:00-16:15</a:t>
                      </a:r>
                      <a:endParaRPr lang="en-US" sz="1600" b="1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26" name="Picture 2" descr="Image result for â«××× ××××××¢××â¬â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974" y="568707"/>
            <a:ext cx="713729" cy="713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6873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2"/>
          <a:srcRect r="3876"/>
          <a:stretch/>
        </p:blipFill>
        <p:spPr>
          <a:xfrm>
            <a:off x="343891" y="1092820"/>
            <a:ext cx="7171691" cy="79306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6" name="מחבר חץ ישר 5"/>
          <p:cNvCxnSpPr/>
          <p:nvPr/>
        </p:nvCxnSpPr>
        <p:spPr>
          <a:xfrm flipV="1">
            <a:off x="3789784" y="4920675"/>
            <a:ext cx="258621" cy="397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מלבן 7"/>
          <p:cNvSpPr/>
          <p:nvPr/>
        </p:nvSpPr>
        <p:spPr>
          <a:xfrm rot="21221945">
            <a:off x="2542478" y="6478856"/>
            <a:ext cx="1717288" cy="94785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97128" y="6668429"/>
            <a:ext cx="115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/>
              <a:t>בסיס </a:t>
            </a:r>
            <a:r>
              <a:rPr lang="he-IL" dirty="0" err="1" smtClean="0"/>
              <a:t>מב"ל</a:t>
            </a:r>
            <a:endParaRPr lang="en-US" dirty="0"/>
          </a:p>
        </p:txBody>
      </p:sp>
      <p:sp>
        <p:nvSpPr>
          <p:cNvPr id="10" name="מלבן 9"/>
          <p:cNvSpPr/>
          <p:nvPr/>
        </p:nvSpPr>
        <p:spPr>
          <a:xfrm rot="21221945">
            <a:off x="2656960" y="5481143"/>
            <a:ext cx="1488321" cy="73100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מחנה הרצוג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61000" y="1993222"/>
            <a:ext cx="7922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1050" b="1" dirty="0" smtClean="0"/>
              <a:t>חניה 8200</a:t>
            </a:r>
            <a:endParaRPr lang="en-US" sz="105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695950" y="1623890"/>
            <a:ext cx="7601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1100" dirty="0" smtClean="0"/>
              <a:t>ש.ג מערבי</a:t>
            </a:r>
            <a:endParaRPr lang="en-US" sz="1100" dirty="0"/>
          </a:p>
        </p:txBody>
      </p:sp>
      <p:sp>
        <p:nvSpPr>
          <p:cNvPr id="13" name="מלבן 12"/>
          <p:cNvSpPr/>
          <p:nvPr/>
        </p:nvSpPr>
        <p:spPr>
          <a:xfrm>
            <a:off x="4026493" y="4103649"/>
            <a:ext cx="154407" cy="780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מלבן 13"/>
          <p:cNvSpPr/>
          <p:nvPr/>
        </p:nvSpPr>
        <p:spPr>
          <a:xfrm>
            <a:off x="4178893" y="4256049"/>
            <a:ext cx="154407" cy="780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צורת L 14"/>
          <p:cNvSpPr/>
          <p:nvPr/>
        </p:nvSpPr>
        <p:spPr>
          <a:xfrm rot="501990" flipH="1">
            <a:off x="4781179" y="2536131"/>
            <a:ext cx="288383" cy="1717999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029814" y="4344885"/>
            <a:ext cx="122822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e-IL" sz="1050" b="1" dirty="0" smtClean="0"/>
              <a:t>ש.ג דרומי</a:t>
            </a:r>
          </a:p>
          <a:p>
            <a:pPr algn="ctr"/>
            <a:r>
              <a:rPr lang="he-IL" sz="1050" b="1" dirty="0" smtClean="0"/>
              <a:t>נוכחות שלומי ברנס</a:t>
            </a:r>
            <a:endParaRPr lang="en-US" sz="105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573156" y="3650771"/>
            <a:ext cx="7601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1100" b="1" dirty="0" err="1" smtClean="0"/>
              <a:t>בטונדות</a:t>
            </a:r>
            <a:r>
              <a:rPr lang="he-IL" sz="1100" b="1" dirty="0" smtClean="0"/>
              <a:t> </a:t>
            </a:r>
          </a:p>
          <a:p>
            <a:r>
              <a:rPr lang="he-IL" sz="1100" b="1" dirty="0" smtClean="0"/>
              <a:t>נציג </a:t>
            </a:r>
            <a:r>
              <a:rPr lang="he-IL" sz="1100" b="1" dirty="0" err="1" smtClean="0"/>
              <a:t>מב"ל</a:t>
            </a:r>
            <a:endParaRPr lang="en-US" sz="1100" b="1" dirty="0"/>
          </a:p>
        </p:txBody>
      </p:sp>
      <p:cxnSp>
        <p:nvCxnSpPr>
          <p:cNvPr id="19" name="מחבר חץ ישר 18"/>
          <p:cNvCxnSpPr/>
          <p:nvPr/>
        </p:nvCxnSpPr>
        <p:spPr>
          <a:xfrm flipV="1">
            <a:off x="4026493" y="4160574"/>
            <a:ext cx="306807" cy="105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מחבר חץ ישר 19"/>
          <p:cNvCxnSpPr/>
          <p:nvPr/>
        </p:nvCxnSpPr>
        <p:spPr>
          <a:xfrm flipV="1">
            <a:off x="4385228" y="4138583"/>
            <a:ext cx="283445" cy="4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מחבר חץ ישר 21"/>
          <p:cNvCxnSpPr/>
          <p:nvPr/>
        </p:nvCxnSpPr>
        <p:spPr>
          <a:xfrm flipV="1">
            <a:off x="4892532" y="3866214"/>
            <a:ext cx="32838" cy="2861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מחבר חץ ישר 26"/>
          <p:cNvCxnSpPr/>
          <p:nvPr/>
        </p:nvCxnSpPr>
        <p:spPr>
          <a:xfrm flipV="1">
            <a:off x="4993466" y="3364613"/>
            <a:ext cx="32838" cy="2861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947937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77</Words>
  <Application>Microsoft Office PowerPoint</Application>
  <PresentationFormat>מותאם אישית</PresentationFormat>
  <Paragraphs>43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9" baseType="lpstr">
      <vt:lpstr>Arial Unicode MS</vt:lpstr>
      <vt:lpstr>Arial</vt:lpstr>
      <vt:lpstr>Calibri</vt:lpstr>
      <vt:lpstr>Calibri Light</vt:lpstr>
      <vt:lpstr>Segoe UI Semilight</vt:lpstr>
      <vt:lpstr>Times New Roman</vt:lpstr>
      <vt:lpstr>ערכת נושא Office</vt:lpstr>
      <vt:lpstr>מצגת של PowerPoint</vt:lpstr>
      <vt:lpstr>מצגת של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u45210</dc:creator>
  <cp:lastModifiedBy>u45210</cp:lastModifiedBy>
  <cp:revision>7</cp:revision>
  <cp:lastPrinted>2019-04-04T08:18:03Z</cp:lastPrinted>
  <dcterms:created xsi:type="dcterms:W3CDTF">2019-04-04T08:12:32Z</dcterms:created>
  <dcterms:modified xsi:type="dcterms:W3CDTF">2019-04-04T08:53:17Z</dcterms:modified>
</cp:coreProperties>
</file>