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רונן כהן" userId="S::024943995@idf.il::15fd8e0c-6677-41a1-8a7a-d25ff3e3793f" providerId="AD" clId="Web-{EEEBF2A6-E502-4474-A8A2-700419A60BA3}"/>
    <pc:docChg chg="modSld">
      <pc:chgData name="רונן כהן" userId="S::024943995@idf.il::15fd8e0c-6677-41a1-8a7a-d25ff3e3793f" providerId="AD" clId="Web-{EEEBF2A6-E502-4474-A8A2-700419A60BA3}" dt="2020-11-23T16:44:09.716" v="1" actId="1076"/>
      <pc:docMkLst>
        <pc:docMk/>
      </pc:docMkLst>
      <pc:sldChg chg="modSp">
        <pc:chgData name="רונן כהן" userId="S::024943995@idf.il::15fd8e0c-6677-41a1-8a7a-d25ff3e3793f" providerId="AD" clId="Web-{EEEBF2A6-E502-4474-A8A2-700419A60BA3}" dt="2020-11-23T16:44:09.716" v="1" actId="1076"/>
        <pc:sldMkLst>
          <pc:docMk/>
          <pc:sldMk cId="1732910580" sldId="256"/>
        </pc:sldMkLst>
        <pc:graphicFrameChg chg="mod">
          <ac:chgData name="רונן כהן" userId="S::024943995@idf.il::15fd8e0c-6677-41a1-8a7a-d25ff3e3793f" providerId="AD" clId="Web-{EEEBF2A6-E502-4474-A8A2-700419A60BA3}" dt="2020-11-23T16:44:09.716" v="1" actId="1076"/>
          <ac:graphicFrameMkLst>
            <pc:docMk/>
            <pc:sldMk cId="1732910580" sldId="256"/>
            <ac:graphicFrameMk id="5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6160A11D-F99E-4C1E-A93E-40AE7C1CDF2A}">
      <dgm:prSet phldrT="[Text]" custT="1"/>
      <dgm:spPr/>
      <dgm:t>
        <a:bodyPr/>
        <a:lstStyle/>
        <a:p>
          <a:pPr algn="r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29B56D61-B187-4C48-8A4F-3D4C1729C672}" type="par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003CB769-5337-4E21-80CB-E053FE47CA4B}" type="sib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3E73B3A3-DEF6-4EC2-ABCE-849817B06465}">
      <dgm:prSet phldrT="[Text]" custT="1"/>
      <dgm:spPr/>
      <dgm:t>
        <a:bodyPr/>
        <a:lstStyle/>
        <a:p>
          <a:pPr algn="ctr" rtl="1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	  </a:t>
          </a:r>
          <a:r>
            <a:rPr lang="he-IL" sz="3600" b="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שלישי 1/12/20</a:t>
          </a:r>
        </a:p>
      </dgm:t>
    </dgm:pt>
    <dgm:pt modelId="{CB195A2A-121F-45FE-8FC4-C364A2AAA99B}" type="parTrans" cxnId="{C18BD3A8-4DF0-4752-A963-A20780C54FF6}">
      <dgm:prSet/>
      <dgm:spPr/>
      <dgm:t>
        <a:bodyPr/>
        <a:lstStyle/>
        <a:p>
          <a:endParaRPr lang="en-US" sz="1400"/>
        </a:p>
      </dgm:t>
    </dgm:pt>
    <dgm:pt modelId="{FEA35FD7-B0FA-4FAB-B55A-759D4C8BD22B}" type="sibTrans" cxnId="{C18BD3A8-4DF0-4752-A963-A20780C54FF6}">
      <dgm:prSet/>
      <dgm:spPr/>
      <dgm:t>
        <a:bodyPr/>
        <a:lstStyle/>
        <a:p>
          <a:endParaRPr lang="en-US" sz="140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30C36906-4110-47DB-9543-43BC29CABFD9}" type="pres">
      <dgm:prSet presAssocID="{6160A11D-F99E-4C1E-A93E-40AE7C1CDF2A}" presName="thickLine" presStyleLbl="alignNode1" presStyleIdx="0" presStyleCnt="1"/>
      <dgm:spPr/>
    </dgm:pt>
    <dgm:pt modelId="{511E0E46-5954-4B1F-A41E-E4D15F16E3EE}" type="pres">
      <dgm:prSet presAssocID="{6160A11D-F99E-4C1E-A93E-40AE7C1CDF2A}" presName="horz1" presStyleCnt="0"/>
      <dgm:spPr/>
    </dgm:pt>
    <dgm:pt modelId="{52A7DE58-3086-4DA1-A07C-C53354306BF7}" type="pres">
      <dgm:prSet presAssocID="{6160A11D-F99E-4C1E-A93E-40AE7C1CDF2A}" presName="tx1" presStyleLbl="revTx" presStyleIdx="0" presStyleCnt="2"/>
      <dgm:spPr/>
      <dgm:t>
        <a:bodyPr/>
        <a:lstStyle/>
        <a:p>
          <a:pPr rtl="1"/>
          <a:endParaRPr lang="he-IL"/>
        </a:p>
      </dgm:t>
    </dgm:pt>
    <dgm:pt modelId="{C168BA58-2EA9-4548-A479-89DCDDAFA603}" type="pres">
      <dgm:prSet presAssocID="{6160A11D-F99E-4C1E-A93E-40AE7C1CDF2A}" presName="vert1" presStyleCnt="0"/>
      <dgm:spPr/>
    </dgm:pt>
    <dgm:pt modelId="{46794DB5-E90B-49EF-9957-3F39AE2328AE}" type="pres">
      <dgm:prSet presAssocID="{3E73B3A3-DEF6-4EC2-ABCE-849817B06465}" presName="vertSpace2a" presStyleCnt="0"/>
      <dgm:spPr/>
    </dgm:pt>
    <dgm:pt modelId="{CC41B16F-660D-4E82-B3E2-1A54FA6DF0E7}" type="pres">
      <dgm:prSet presAssocID="{3E73B3A3-DEF6-4EC2-ABCE-849817B06465}" presName="horz2" presStyleCnt="0"/>
      <dgm:spPr/>
    </dgm:pt>
    <dgm:pt modelId="{7ED4F801-A18B-4902-9B86-A23FA2C30206}" type="pres">
      <dgm:prSet presAssocID="{3E73B3A3-DEF6-4EC2-ABCE-849817B06465}" presName="horzSpace2" presStyleCnt="0"/>
      <dgm:spPr/>
    </dgm:pt>
    <dgm:pt modelId="{8AC55368-8215-49B8-BE8A-ABEF2AB688C4}" type="pres">
      <dgm:prSet presAssocID="{3E73B3A3-DEF6-4EC2-ABCE-849817B06465}" presName="tx2" presStyleLbl="revTx" presStyleIdx="1" presStyleCnt="2" custScaleX="105404"/>
      <dgm:spPr/>
      <dgm:t>
        <a:bodyPr/>
        <a:lstStyle/>
        <a:p>
          <a:pPr rtl="1"/>
          <a:endParaRPr lang="he-IL"/>
        </a:p>
      </dgm:t>
    </dgm:pt>
    <dgm:pt modelId="{A117EECD-6F3D-4FF6-BD1D-DE8D2952BDFB}" type="pres">
      <dgm:prSet presAssocID="{3E73B3A3-DEF6-4EC2-ABCE-849817B06465}" presName="vert2" presStyleCnt="0"/>
      <dgm:spPr/>
    </dgm:pt>
    <dgm:pt modelId="{6CE4BF30-D6E5-462E-A72C-DC17E85C8FC9}" type="pres">
      <dgm:prSet presAssocID="{3E73B3A3-DEF6-4EC2-ABCE-849817B06465}" presName="thinLine2b" presStyleLbl="callout" presStyleIdx="0" presStyleCnt="1"/>
      <dgm:spPr/>
    </dgm:pt>
    <dgm:pt modelId="{2E278117-CECC-4464-8E4A-3517581A5559}" type="pres">
      <dgm:prSet presAssocID="{3E73B3A3-DEF6-4EC2-ABCE-849817B06465}" presName="vertSpace2b" presStyleCnt="0"/>
      <dgm:spPr/>
    </dgm:pt>
  </dgm:ptLst>
  <dgm:cxnLst>
    <dgm:cxn modelId="{3CC1642F-D61D-4170-93A2-BA5F6AE37FF9}" type="presOf" srcId="{6160A11D-F99E-4C1E-A93E-40AE7C1CDF2A}" destId="{52A7DE58-3086-4DA1-A07C-C53354306BF7}" srcOrd="0" destOrd="0" presId="urn:microsoft.com/office/officeart/2008/layout/LinedList"/>
    <dgm:cxn modelId="{C18BD3A8-4DF0-4752-A963-A20780C54FF6}" srcId="{6160A11D-F99E-4C1E-A93E-40AE7C1CDF2A}" destId="{3E73B3A3-DEF6-4EC2-ABCE-849817B06465}" srcOrd="0" destOrd="0" parTransId="{CB195A2A-121F-45FE-8FC4-C364A2AAA99B}" sibTransId="{FEA35FD7-B0FA-4FAB-B55A-759D4C8BD22B}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DDE3BA9E-BE76-4FB6-8BCD-4C5DA2592FA5}" type="presOf" srcId="{3E73B3A3-DEF6-4EC2-ABCE-849817B06465}" destId="{8AC55368-8215-49B8-BE8A-ABEF2AB688C4}" srcOrd="0" destOrd="0" presId="urn:microsoft.com/office/officeart/2008/layout/LinedList"/>
    <dgm:cxn modelId="{9D40201C-196D-4A89-A3EE-5166F17E8269}" srcId="{A77D654B-E5D9-4794-91D4-182083A6D4B7}" destId="{6160A11D-F99E-4C1E-A93E-40AE7C1CDF2A}" srcOrd="0" destOrd="0" parTransId="{29B56D61-B187-4C48-8A4F-3D4C1729C672}" sibTransId="{003CB769-5337-4E21-80CB-E053FE47CA4B}"/>
    <dgm:cxn modelId="{FD4699B7-87B3-4437-9FC9-496D742EBE37}" type="presParOf" srcId="{610C9A5C-6524-4BF9-89E3-A512BAAB3260}" destId="{30C36906-4110-47DB-9543-43BC29CABFD9}" srcOrd="0" destOrd="0" presId="urn:microsoft.com/office/officeart/2008/layout/LinedList"/>
    <dgm:cxn modelId="{6B474BEB-5D49-491C-8CF2-78EF4EE9976C}" type="presParOf" srcId="{610C9A5C-6524-4BF9-89E3-A512BAAB3260}" destId="{511E0E46-5954-4B1F-A41E-E4D15F16E3EE}" srcOrd="1" destOrd="0" presId="urn:microsoft.com/office/officeart/2008/layout/LinedList"/>
    <dgm:cxn modelId="{68AB9221-D686-41C1-AD8F-1780A5858C6E}" type="presParOf" srcId="{511E0E46-5954-4B1F-A41E-E4D15F16E3EE}" destId="{52A7DE58-3086-4DA1-A07C-C53354306BF7}" srcOrd="0" destOrd="0" presId="urn:microsoft.com/office/officeart/2008/layout/LinedList"/>
    <dgm:cxn modelId="{30221589-9E5F-4356-BBAE-1DAAA89DE468}" type="presParOf" srcId="{511E0E46-5954-4B1F-A41E-E4D15F16E3EE}" destId="{C168BA58-2EA9-4548-A479-89DCDDAFA603}" srcOrd="1" destOrd="0" presId="urn:microsoft.com/office/officeart/2008/layout/LinedList"/>
    <dgm:cxn modelId="{EF00D49B-A92D-4F4C-B0CA-A4119B37A70C}" type="presParOf" srcId="{C168BA58-2EA9-4548-A479-89DCDDAFA603}" destId="{46794DB5-E90B-49EF-9957-3F39AE2328AE}" srcOrd="0" destOrd="0" presId="urn:microsoft.com/office/officeart/2008/layout/LinedList"/>
    <dgm:cxn modelId="{15318F1C-2FC9-4F94-A996-C9B3D9446D1E}" type="presParOf" srcId="{C168BA58-2EA9-4548-A479-89DCDDAFA603}" destId="{CC41B16F-660D-4E82-B3E2-1A54FA6DF0E7}" srcOrd="1" destOrd="0" presId="urn:microsoft.com/office/officeart/2008/layout/LinedList"/>
    <dgm:cxn modelId="{46403051-A44A-49F2-9DF6-123D9AA80ECE}" type="presParOf" srcId="{CC41B16F-660D-4E82-B3E2-1A54FA6DF0E7}" destId="{7ED4F801-A18B-4902-9B86-A23FA2C30206}" srcOrd="0" destOrd="0" presId="urn:microsoft.com/office/officeart/2008/layout/LinedList"/>
    <dgm:cxn modelId="{9FFE4C23-085A-4100-A863-0A69F0F8C5C4}" type="presParOf" srcId="{CC41B16F-660D-4E82-B3E2-1A54FA6DF0E7}" destId="{8AC55368-8215-49B8-BE8A-ABEF2AB688C4}" srcOrd="1" destOrd="0" presId="urn:microsoft.com/office/officeart/2008/layout/LinedList"/>
    <dgm:cxn modelId="{20BA65F4-2A1A-4512-8D99-A350F12043E1}" type="presParOf" srcId="{CC41B16F-660D-4E82-B3E2-1A54FA6DF0E7}" destId="{A117EECD-6F3D-4FF6-BD1D-DE8D2952BDFB}" srcOrd="2" destOrd="0" presId="urn:microsoft.com/office/officeart/2008/layout/LinedList"/>
    <dgm:cxn modelId="{25783A1B-08A8-40D3-AC4A-00E0FD60F9E8}" type="presParOf" srcId="{C168BA58-2EA9-4548-A479-89DCDDAFA603}" destId="{6CE4BF30-D6E5-462E-A72C-DC17E85C8FC9}" srcOrd="2" destOrd="0" presId="urn:microsoft.com/office/officeart/2008/layout/LinedList"/>
    <dgm:cxn modelId="{17ADFF8B-646D-401F-A8C9-5E39F48BB447}" type="presParOf" srcId="{C168BA58-2EA9-4548-A479-89DCDDAFA603}" destId="{2E278117-CECC-4464-8E4A-3517581A555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F335DBFB-D979-4553-968E-16F4E5B67582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gm:t>
    </dgm:pt>
    <dgm:pt modelId="{99D10DD5-624E-438C-BF73-3D5948969954}" type="par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C4E7D681-D4A0-41EC-B752-188B3B8FD60B}" type="sib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D3A48B3F-5CDF-4621-8277-4079F15ECAC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algn="r" rtl="1"/>
          <a:endParaRPr lang="he-IL" sz="16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91CBDB5D-D05A-4CD1-9718-C1E4B901F6A2}" type="par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A9A8633F-1A22-47D4-ABD3-653729FBFFA4}" type="sib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B822D64A-17FB-4C99-82B8-92DA58609A3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4494AE8C-EC14-48BE-8B9B-8D963AE5B6CA}" type="sib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8BD491-20FB-47C8-9790-AB282D1E9482}" type="par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BD667F66-93E1-4F31-A8B4-9E250EA29DCD}" type="pres">
      <dgm:prSet presAssocID="{B822D64A-17FB-4C99-82B8-92DA58609A35}" presName="thickLine" presStyleLbl="alignNode1" presStyleIdx="0" presStyleCnt="3"/>
      <dgm:spPr/>
    </dgm:pt>
    <dgm:pt modelId="{8EF1F73D-6970-48F3-8605-743A950ED1E9}" type="pres">
      <dgm:prSet presAssocID="{B822D64A-17FB-4C99-82B8-92DA58609A35}" presName="horz1" presStyleCnt="0"/>
      <dgm:spPr/>
    </dgm:pt>
    <dgm:pt modelId="{87EB4778-9C7C-4DD3-BBB4-08D5F1EC0CF8}" type="pres">
      <dgm:prSet presAssocID="{B822D64A-17FB-4C99-82B8-92DA58609A35}" presName="tx1" presStyleLbl="revTx" presStyleIdx="0" presStyleCnt="3" custScaleX="70457"/>
      <dgm:spPr/>
      <dgm:t>
        <a:bodyPr/>
        <a:lstStyle/>
        <a:p>
          <a:pPr rtl="1"/>
          <a:endParaRPr lang="he-IL"/>
        </a:p>
      </dgm:t>
    </dgm:pt>
    <dgm:pt modelId="{7EA73BA2-5013-43C3-B021-6C66FAA56776}" type="pres">
      <dgm:prSet presAssocID="{B822D64A-17FB-4C99-82B8-92DA58609A35}" presName="vert1" presStyleCnt="0"/>
      <dgm:spPr/>
    </dgm:pt>
    <dgm:pt modelId="{BEE18524-19C4-4E07-A284-06F8D6C49314}" type="pres">
      <dgm:prSet presAssocID="{F335DBFB-D979-4553-968E-16F4E5B67582}" presName="thickLine" presStyleLbl="alignNode1" presStyleIdx="1" presStyleCnt="3"/>
      <dgm:spPr/>
    </dgm:pt>
    <dgm:pt modelId="{C3CFEA5B-B31A-46BD-8564-8102F93D8FE7}" type="pres">
      <dgm:prSet presAssocID="{F335DBFB-D979-4553-968E-16F4E5B67582}" presName="horz1" presStyleCnt="0"/>
      <dgm:spPr/>
    </dgm:pt>
    <dgm:pt modelId="{19B311FB-18E4-451E-B64D-66C756CB31B0}" type="pres">
      <dgm:prSet presAssocID="{F335DBFB-D979-4553-968E-16F4E5B67582}" presName="tx1" presStyleLbl="revTx" presStyleIdx="1" presStyleCnt="3"/>
      <dgm:spPr/>
      <dgm:t>
        <a:bodyPr/>
        <a:lstStyle/>
        <a:p>
          <a:pPr rtl="1"/>
          <a:endParaRPr lang="he-IL"/>
        </a:p>
      </dgm:t>
    </dgm:pt>
    <dgm:pt modelId="{384B8AD9-CDA1-4C91-9973-67D80AED3F18}" type="pres">
      <dgm:prSet presAssocID="{F335DBFB-D979-4553-968E-16F4E5B67582}" presName="vert1" presStyleCnt="0"/>
      <dgm:spPr/>
    </dgm:pt>
    <dgm:pt modelId="{12EF6DC3-3F49-4AE1-A60D-BCE9A4D8F7F2}" type="pres">
      <dgm:prSet presAssocID="{D3A48B3F-5CDF-4621-8277-4079F15ECAC5}" presName="thickLine" presStyleLbl="alignNode1" presStyleIdx="2" presStyleCnt="3"/>
      <dgm:spPr/>
    </dgm:pt>
    <dgm:pt modelId="{926136E4-DBB7-464F-BB46-262A5B05C8BA}" type="pres">
      <dgm:prSet presAssocID="{D3A48B3F-5CDF-4621-8277-4079F15ECAC5}" presName="horz1" presStyleCnt="0"/>
      <dgm:spPr/>
    </dgm:pt>
    <dgm:pt modelId="{C0BC60D3-4EB8-4E3F-93C1-38AD0CD6D48B}" type="pres">
      <dgm:prSet presAssocID="{D3A48B3F-5CDF-4621-8277-4079F15ECAC5}" presName="tx1" presStyleLbl="revTx" presStyleIdx="2" presStyleCnt="3"/>
      <dgm:spPr/>
      <dgm:t>
        <a:bodyPr/>
        <a:lstStyle/>
        <a:p>
          <a:pPr rtl="1"/>
          <a:endParaRPr lang="he-IL"/>
        </a:p>
      </dgm:t>
    </dgm:pt>
    <dgm:pt modelId="{2EE1534B-2BC8-484A-92DE-86B85E89CF96}" type="pres">
      <dgm:prSet presAssocID="{D3A48B3F-5CDF-4621-8277-4079F15ECAC5}" presName="vert1" presStyleCnt="0"/>
      <dgm:spPr/>
    </dgm:pt>
  </dgm:ptLst>
  <dgm:cxnLst>
    <dgm:cxn modelId="{1538072C-0948-4D63-BA08-8DD6AA8E80C6}" srcId="{A77D654B-E5D9-4794-91D4-182083A6D4B7}" destId="{B822D64A-17FB-4C99-82B8-92DA58609A35}" srcOrd="0" destOrd="0" parTransId="{618BD491-20FB-47C8-9790-AB282D1E9482}" sibTransId="{4494AE8C-EC14-48BE-8B9B-8D963AE5B6CA}"/>
    <dgm:cxn modelId="{BF7CA6B2-C875-4943-8844-74134DB043C8}" srcId="{A77D654B-E5D9-4794-91D4-182083A6D4B7}" destId="{D3A48B3F-5CDF-4621-8277-4079F15ECAC5}" srcOrd="2" destOrd="0" parTransId="{91CBDB5D-D05A-4CD1-9718-C1E4B901F6A2}" sibTransId="{A9A8633F-1A22-47D4-ABD3-653729FBFFA4}"/>
    <dgm:cxn modelId="{15A1A6F9-4C08-44A8-AF3C-A8A790FB5127}" srcId="{A77D654B-E5D9-4794-91D4-182083A6D4B7}" destId="{F335DBFB-D979-4553-968E-16F4E5B67582}" srcOrd="1" destOrd="0" parTransId="{99D10DD5-624E-438C-BF73-3D5948969954}" sibTransId="{C4E7D681-D4A0-41EC-B752-188B3B8FD60B}"/>
    <dgm:cxn modelId="{DEFED0B1-145F-4D8F-B227-4B9F9941A57D}" type="presOf" srcId="{F335DBFB-D979-4553-968E-16F4E5B67582}" destId="{19B311FB-18E4-451E-B64D-66C756CB31B0}" srcOrd="0" destOrd="0" presId="urn:microsoft.com/office/officeart/2008/layout/LinedList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BE8D1189-D9F1-4469-8D8D-3901B0CF67E8}" type="presOf" srcId="{D3A48B3F-5CDF-4621-8277-4079F15ECAC5}" destId="{C0BC60D3-4EB8-4E3F-93C1-38AD0CD6D48B}" srcOrd="0" destOrd="0" presId="urn:microsoft.com/office/officeart/2008/layout/LinedList"/>
    <dgm:cxn modelId="{006D5DAB-FC45-4606-8C14-1994FD836B85}" type="presOf" srcId="{B822D64A-17FB-4C99-82B8-92DA58609A35}" destId="{87EB4778-9C7C-4DD3-BBB4-08D5F1EC0CF8}" srcOrd="0" destOrd="0" presId="urn:microsoft.com/office/officeart/2008/layout/LinedList"/>
    <dgm:cxn modelId="{A4E08B85-2E9C-4712-A8CE-84635AB05AC0}" type="presParOf" srcId="{610C9A5C-6524-4BF9-89E3-A512BAAB3260}" destId="{BD667F66-93E1-4F31-A8B4-9E250EA29DCD}" srcOrd="0" destOrd="0" presId="urn:microsoft.com/office/officeart/2008/layout/LinedList"/>
    <dgm:cxn modelId="{DE72E194-9DA6-4E31-9810-9B01C91A6FA1}" type="presParOf" srcId="{610C9A5C-6524-4BF9-89E3-A512BAAB3260}" destId="{8EF1F73D-6970-48F3-8605-743A950ED1E9}" srcOrd="1" destOrd="0" presId="urn:microsoft.com/office/officeart/2008/layout/LinedList"/>
    <dgm:cxn modelId="{9D1E3A41-EB12-4BB2-B187-97F3764807F7}" type="presParOf" srcId="{8EF1F73D-6970-48F3-8605-743A950ED1E9}" destId="{87EB4778-9C7C-4DD3-BBB4-08D5F1EC0CF8}" srcOrd="0" destOrd="0" presId="urn:microsoft.com/office/officeart/2008/layout/LinedList"/>
    <dgm:cxn modelId="{C4B17610-EA07-4595-B335-32EF79849DC2}" type="presParOf" srcId="{8EF1F73D-6970-48F3-8605-743A950ED1E9}" destId="{7EA73BA2-5013-43C3-B021-6C66FAA56776}" srcOrd="1" destOrd="0" presId="urn:microsoft.com/office/officeart/2008/layout/LinedList"/>
    <dgm:cxn modelId="{F7FF3072-00E1-4E67-9CA5-814700A1EB1F}" type="presParOf" srcId="{610C9A5C-6524-4BF9-89E3-A512BAAB3260}" destId="{BEE18524-19C4-4E07-A284-06F8D6C49314}" srcOrd="2" destOrd="0" presId="urn:microsoft.com/office/officeart/2008/layout/LinedList"/>
    <dgm:cxn modelId="{17C8197A-563A-475A-AF5B-AC555A7E67A5}" type="presParOf" srcId="{610C9A5C-6524-4BF9-89E3-A512BAAB3260}" destId="{C3CFEA5B-B31A-46BD-8564-8102F93D8FE7}" srcOrd="3" destOrd="0" presId="urn:microsoft.com/office/officeart/2008/layout/LinedList"/>
    <dgm:cxn modelId="{638232B5-FA4A-41F6-A8E3-C9E1B8AF3A4C}" type="presParOf" srcId="{C3CFEA5B-B31A-46BD-8564-8102F93D8FE7}" destId="{19B311FB-18E4-451E-B64D-66C756CB31B0}" srcOrd="0" destOrd="0" presId="urn:microsoft.com/office/officeart/2008/layout/LinedList"/>
    <dgm:cxn modelId="{5CA5F8FD-A337-4C16-BA16-22755CA3B32E}" type="presParOf" srcId="{C3CFEA5B-B31A-46BD-8564-8102F93D8FE7}" destId="{384B8AD9-CDA1-4C91-9973-67D80AED3F18}" srcOrd="1" destOrd="0" presId="urn:microsoft.com/office/officeart/2008/layout/LinedList"/>
    <dgm:cxn modelId="{441A53DC-7ABA-4833-98BD-07D0987079AE}" type="presParOf" srcId="{610C9A5C-6524-4BF9-89E3-A512BAAB3260}" destId="{12EF6DC3-3F49-4AE1-A60D-BCE9A4D8F7F2}" srcOrd="4" destOrd="0" presId="urn:microsoft.com/office/officeart/2008/layout/LinedList"/>
    <dgm:cxn modelId="{E5932447-5468-468F-A90C-A1EEA4D14A49}" type="presParOf" srcId="{610C9A5C-6524-4BF9-89E3-A512BAAB3260}" destId="{926136E4-DBB7-464F-BB46-262A5B05C8BA}" srcOrd="5" destOrd="0" presId="urn:microsoft.com/office/officeart/2008/layout/LinedList"/>
    <dgm:cxn modelId="{A63CD144-688C-44EB-A55D-3E01795B725D}" type="presParOf" srcId="{926136E4-DBB7-464F-BB46-262A5B05C8BA}" destId="{C0BC60D3-4EB8-4E3F-93C1-38AD0CD6D48B}" srcOrd="0" destOrd="0" presId="urn:microsoft.com/office/officeart/2008/layout/LinedList"/>
    <dgm:cxn modelId="{1C8BD168-5D49-42E9-8A2E-EBE87C6658D8}" type="presParOf" srcId="{926136E4-DBB7-464F-BB46-262A5B05C8BA}" destId="{2EE1534B-2BC8-484A-92DE-86B85E89CF9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6160A11D-F99E-4C1E-A93E-40AE7C1CDF2A}">
      <dgm:prSet phldrT="[Text]" custT="1"/>
      <dgm:spPr/>
      <dgm:t>
        <a:bodyPr/>
        <a:lstStyle/>
        <a:p>
          <a:pPr algn="r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29B56D61-B187-4C48-8A4F-3D4C1729C672}" type="par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003CB769-5337-4E21-80CB-E053FE47CA4B}" type="sib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3E73B3A3-DEF6-4EC2-ABCE-849817B06465}">
      <dgm:prSet phldrT="[Text]" custT="1"/>
      <dgm:spPr/>
      <dgm:t>
        <a:bodyPr/>
        <a:lstStyle/>
        <a:p>
          <a:pPr algn="ctr" rtl="1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	  </a:t>
          </a:r>
          <a:r>
            <a:rPr lang="he-IL" sz="3600" b="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רביעי 2/12/20</a:t>
          </a:r>
        </a:p>
      </dgm:t>
    </dgm:pt>
    <dgm:pt modelId="{CB195A2A-121F-45FE-8FC4-C364A2AAA99B}" type="parTrans" cxnId="{C18BD3A8-4DF0-4752-A963-A20780C54FF6}">
      <dgm:prSet/>
      <dgm:spPr/>
      <dgm:t>
        <a:bodyPr/>
        <a:lstStyle/>
        <a:p>
          <a:endParaRPr lang="en-US" sz="1400"/>
        </a:p>
      </dgm:t>
    </dgm:pt>
    <dgm:pt modelId="{FEA35FD7-B0FA-4FAB-B55A-759D4C8BD22B}" type="sibTrans" cxnId="{C18BD3A8-4DF0-4752-A963-A20780C54FF6}">
      <dgm:prSet/>
      <dgm:spPr/>
      <dgm:t>
        <a:bodyPr/>
        <a:lstStyle/>
        <a:p>
          <a:endParaRPr lang="en-US" sz="140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30C36906-4110-47DB-9543-43BC29CABFD9}" type="pres">
      <dgm:prSet presAssocID="{6160A11D-F99E-4C1E-A93E-40AE7C1CDF2A}" presName="thickLine" presStyleLbl="alignNode1" presStyleIdx="0" presStyleCnt="1"/>
      <dgm:spPr/>
    </dgm:pt>
    <dgm:pt modelId="{511E0E46-5954-4B1F-A41E-E4D15F16E3EE}" type="pres">
      <dgm:prSet presAssocID="{6160A11D-F99E-4C1E-A93E-40AE7C1CDF2A}" presName="horz1" presStyleCnt="0"/>
      <dgm:spPr/>
    </dgm:pt>
    <dgm:pt modelId="{52A7DE58-3086-4DA1-A07C-C53354306BF7}" type="pres">
      <dgm:prSet presAssocID="{6160A11D-F99E-4C1E-A93E-40AE7C1CDF2A}" presName="tx1" presStyleLbl="revTx" presStyleIdx="0" presStyleCnt="2"/>
      <dgm:spPr/>
      <dgm:t>
        <a:bodyPr/>
        <a:lstStyle/>
        <a:p>
          <a:pPr rtl="1"/>
          <a:endParaRPr lang="he-IL"/>
        </a:p>
      </dgm:t>
    </dgm:pt>
    <dgm:pt modelId="{C168BA58-2EA9-4548-A479-89DCDDAFA603}" type="pres">
      <dgm:prSet presAssocID="{6160A11D-F99E-4C1E-A93E-40AE7C1CDF2A}" presName="vert1" presStyleCnt="0"/>
      <dgm:spPr/>
    </dgm:pt>
    <dgm:pt modelId="{46794DB5-E90B-49EF-9957-3F39AE2328AE}" type="pres">
      <dgm:prSet presAssocID="{3E73B3A3-DEF6-4EC2-ABCE-849817B06465}" presName="vertSpace2a" presStyleCnt="0"/>
      <dgm:spPr/>
    </dgm:pt>
    <dgm:pt modelId="{CC41B16F-660D-4E82-B3E2-1A54FA6DF0E7}" type="pres">
      <dgm:prSet presAssocID="{3E73B3A3-DEF6-4EC2-ABCE-849817B06465}" presName="horz2" presStyleCnt="0"/>
      <dgm:spPr/>
    </dgm:pt>
    <dgm:pt modelId="{7ED4F801-A18B-4902-9B86-A23FA2C30206}" type="pres">
      <dgm:prSet presAssocID="{3E73B3A3-DEF6-4EC2-ABCE-849817B06465}" presName="horzSpace2" presStyleCnt="0"/>
      <dgm:spPr/>
    </dgm:pt>
    <dgm:pt modelId="{8AC55368-8215-49B8-BE8A-ABEF2AB688C4}" type="pres">
      <dgm:prSet presAssocID="{3E73B3A3-DEF6-4EC2-ABCE-849817B06465}" presName="tx2" presStyleLbl="revTx" presStyleIdx="1" presStyleCnt="2" custScaleX="105404"/>
      <dgm:spPr/>
      <dgm:t>
        <a:bodyPr/>
        <a:lstStyle/>
        <a:p>
          <a:pPr rtl="1"/>
          <a:endParaRPr lang="he-IL"/>
        </a:p>
      </dgm:t>
    </dgm:pt>
    <dgm:pt modelId="{A117EECD-6F3D-4FF6-BD1D-DE8D2952BDFB}" type="pres">
      <dgm:prSet presAssocID="{3E73B3A3-DEF6-4EC2-ABCE-849817B06465}" presName="vert2" presStyleCnt="0"/>
      <dgm:spPr/>
    </dgm:pt>
    <dgm:pt modelId="{6CE4BF30-D6E5-462E-A72C-DC17E85C8FC9}" type="pres">
      <dgm:prSet presAssocID="{3E73B3A3-DEF6-4EC2-ABCE-849817B06465}" presName="thinLine2b" presStyleLbl="callout" presStyleIdx="0" presStyleCnt="1"/>
      <dgm:spPr/>
    </dgm:pt>
    <dgm:pt modelId="{2E278117-CECC-4464-8E4A-3517581A5559}" type="pres">
      <dgm:prSet presAssocID="{3E73B3A3-DEF6-4EC2-ABCE-849817B06465}" presName="vertSpace2b" presStyleCnt="0"/>
      <dgm:spPr/>
    </dgm:pt>
  </dgm:ptLst>
  <dgm:cxnLst>
    <dgm:cxn modelId="{3CC1642F-D61D-4170-93A2-BA5F6AE37FF9}" type="presOf" srcId="{6160A11D-F99E-4C1E-A93E-40AE7C1CDF2A}" destId="{52A7DE58-3086-4DA1-A07C-C53354306BF7}" srcOrd="0" destOrd="0" presId="urn:microsoft.com/office/officeart/2008/layout/LinedList"/>
    <dgm:cxn modelId="{C18BD3A8-4DF0-4752-A963-A20780C54FF6}" srcId="{6160A11D-F99E-4C1E-A93E-40AE7C1CDF2A}" destId="{3E73B3A3-DEF6-4EC2-ABCE-849817B06465}" srcOrd="0" destOrd="0" parTransId="{CB195A2A-121F-45FE-8FC4-C364A2AAA99B}" sibTransId="{FEA35FD7-B0FA-4FAB-B55A-759D4C8BD22B}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DDE3BA9E-BE76-4FB6-8BCD-4C5DA2592FA5}" type="presOf" srcId="{3E73B3A3-DEF6-4EC2-ABCE-849817B06465}" destId="{8AC55368-8215-49B8-BE8A-ABEF2AB688C4}" srcOrd="0" destOrd="0" presId="urn:microsoft.com/office/officeart/2008/layout/LinedList"/>
    <dgm:cxn modelId="{9D40201C-196D-4A89-A3EE-5166F17E8269}" srcId="{A77D654B-E5D9-4794-91D4-182083A6D4B7}" destId="{6160A11D-F99E-4C1E-A93E-40AE7C1CDF2A}" srcOrd="0" destOrd="0" parTransId="{29B56D61-B187-4C48-8A4F-3D4C1729C672}" sibTransId="{003CB769-5337-4E21-80CB-E053FE47CA4B}"/>
    <dgm:cxn modelId="{FD4699B7-87B3-4437-9FC9-496D742EBE37}" type="presParOf" srcId="{610C9A5C-6524-4BF9-89E3-A512BAAB3260}" destId="{30C36906-4110-47DB-9543-43BC29CABFD9}" srcOrd="0" destOrd="0" presId="urn:microsoft.com/office/officeart/2008/layout/LinedList"/>
    <dgm:cxn modelId="{6B474BEB-5D49-491C-8CF2-78EF4EE9976C}" type="presParOf" srcId="{610C9A5C-6524-4BF9-89E3-A512BAAB3260}" destId="{511E0E46-5954-4B1F-A41E-E4D15F16E3EE}" srcOrd="1" destOrd="0" presId="urn:microsoft.com/office/officeart/2008/layout/LinedList"/>
    <dgm:cxn modelId="{68AB9221-D686-41C1-AD8F-1780A5858C6E}" type="presParOf" srcId="{511E0E46-5954-4B1F-A41E-E4D15F16E3EE}" destId="{52A7DE58-3086-4DA1-A07C-C53354306BF7}" srcOrd="0" destOrd="0" presId="urn:microsoft.com/office/officeart/2008/layout/LinedList"/>
    <dgm:cxn modelId="{30221589-9E5F-4356-BBAE-1DAAA89DE468}" type="presParOf" srcId="{511E0E46-5954-4B1F-A41E-E4D15F16E3EE}" destId="{C168BA58-2EA9-4548-A479-89DCDDAFA603}" srcOrd="1" destOrd="0" presId="urn:microsoft.com/office/officeart/2008/layout/LinedList"/>
    <dgm:cxn modelId="{EF00D49B-A92D-4F4C-B0CA-A4119B37A70C}" type="presParOf" srcId="{C168BA58-2EA9-4548-A479-89DCDDAFA603}" destId="{46794DB5-E90B-49EF-9957-3F39AE2328AE}" srcOrd="0" destOrd="0" presId="urn:microsoft.com/office/officeart/2008/layout/LinedList"/>
    <dgm:cxn modelId="{15318F1C-2FC9-4F94-A996-C9B3D9446D1E}" type="presParOf" srcId="{C168BA58-2EA9-4548-A479-89DCDDAFA603}" destId="{CC41B16F-660D-4E82-B3E2-1A54FA6DF0E7}" srcOrd="1" destOrd="0" presId="urn:microsoft.com/office/officeart/2008/layout/LinedList"/>
    <dgm:cxn modelId="{46403051-A44A-49F2-9DF6-123D9AA80ECE}" type="presParOf" srcId="{CC41B16F-660D-4E82-B3E2-1A54FA6DF0E7}" destId="{7ED4F801-A18B-4902-9B86-A23FA2C30206}" srcOrd="0" destOrd="0" presId="urn:microsoft.com/office/officeart/2008/layout/LinedList"/>
    <dgm:cxn modelId="{9FFE4C23-085A-4100-A863-0A69F0F8C5C4}" type="presParOf" srcId="{CC41B16F-660D-4E82-B3E2-1A54FA6DF0E7}" destId="{8AC55368-8215-49B8-BE8A-ABEF2AB688C4}" srcOrd="1" destOrd="0" presId="urn:microsoft.com/office/officeart/2008/layout/LinedList"/>
    <dgm:cxn modelId="{20BA65F4-2A1A-4512-8D99-A350F12043E1}" type="presParOf" srcId="{CC41B16F-660D-4E82-B3E2-1A54FA6DF0E7}" destId="{A117EECD-6F3D-4FF6-BD1D-DE8D2952BDFB}" srcOrd="2" destOrd="0" presId="urn:microsoft.com/office/officeart/2008/layout/LinedList"/>
    <dgm:cxn modelId="{25783A1B-08A8-40D3-AC4A-00E0FD60F9E8}" type="presParOf" srcId="{C168BA58-2EA9-4548-A479-89DCDDAFA603}" destId="{6CE4BF30-D6E5-462E-A72C-DC17E85C8FC9}" srcOrd="2" destOrd="0" presId="urn:microsoft.com/office/officeart/2008/layout/LinedList"/>
    <dgm:cxn modelId="{17ADFF8B-646D-401F-A8C9-5E39F48BB447}" type="presParOf" srcId="{C168BA58-2EA9-4548-A479-89DCDDAFA603}" destId="{2E278117-CECC-4464-8E4A-3517581A555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F335DBFB-D979-4553-968E-16F4E5B67582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gm:t>
    </dgm:pt>
    <dgm:pt modelId="{99D10DD5-624E-438C-BF73-3D5948969954}" type="par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C4E7D681-D4A0-41EC-B752-188B3B8FD60B}" type="sib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D3A48B3F-5CDF-4621-8277-4079F15ECAC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algn="r" rtl="1"/>
          <a:endParaRPr lang="he-IL" sz="16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91CBDB5D-D05A-4CD1-9718-C1E4B901F6A2}" type="par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A9A8633F-1A22-47D4-ABD3-653729FBFFA4}" type="sib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B822D64A-17FB-4C99-82B8-92DA58609A3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4494AE8C-EC14-48BE-8B9B-8D963AE5B6CA}" type="sib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8BD491-20FB-47C8-9790-AB282D1E9482}" type="par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BD667F66-93E1-4F31-A8B4-9E250EA29DCD}" type="pres">
      <dgm:prSet presAssocID="{B822D64A-17FB-4C99-82B8-92DA58609A35}" presName="thickLine" presStyleLbl="alignNode1" presStyleIdx="0" presStyleCnt="3"/>
      <dgm:spPr/>
    </dgm:pt>
    <dgm:pt modelId="{8EF1F73D-6970-48F3-8605-743A950ED1E9}" type="pres">
      <dgm:prSet presAssocID="{B822D64A-17FB-4C99-82B8-92DA58609A35}" presName="horz1" presStyleCnt="0"/>
      <dgm:spPr/>
    </dgm:pt>
    <dgm:pt modelId="{87EB4778-9C7C-4DD3-BBB4-08D5F1EC0CF8}" type="pres">
      <dgm:prSet presAssocID="{B822D64A-17FB-4C99-82B8-92DA58609A35}" presName="tx1" presStyleLbl="revTx" presStyleIdx="0" presStyleCnt="3" custScaleX="70457"/>
      <dgm:spPr/>
      <dgm:t>
        <a:bodyPr/>
        <a:lstStyle/>
        <a:p>
          <a:pPr rtl="1"/>
          <a:endParaRPr lang="he-IL"/>
        </a:p>
      </dgm:t>
    </dgm:pt>
    <dgm:pt modelId="{7EA73BA2-5013-43C3-B021-6C66FAA56776}" type="pres">
      <dgm:prSet presAssocID="{B822D64A-17FB-4C99-82B8-92DA58609A35}" presName="vert1" presStyleCnt="0"/>
      <dgm:spPr/>
    </dgm:pt>
    <dgm:pt modelId="{BEE18524-19C4-4E07-A284-06F8D6C49314}" type="pres">
      <dgm:prSet presAssocID="{F335DBFB-D979-4553-968E-16F4E5B67582}" presName="thickLine" presStyleLbl="alignNode1" presStyleIdx="1" presStyleCnt="3"/>
      <dgm:spPr/>
    </dgm:pt>
    <dgm:pt modelId="{C3CFEA5B-B31A-46BD-8564-8102F93D8FE7}" type="pres">
      <dgm:prSet presAssocID="{F335DBFB-D979-4553-968E-16F4E5B67582}" presName="horz1" presStyleCnt="0"/>
      <dgm:spPr/>
    </dgm:pt>
    <dgm:pt modelId="{19B311FB-18E4-451E-B64D-66C756CB31B0}" type="pres">
      <dgm:prSet presAssocID="{F335DBFB-D979-4553-968E-16F4E5B67582}" presName="tx1" presStyleLbl="revTx" presStyleIdx="1" presStyleCnt="3"/>
      <dgm:spPr/>
      <dgm:t>
        <a:bodyPr/>
        <a:lstStyle/>
        <a:p>
          <a:pPr rtl="1"/>
          <a:endParaRPr lang="he-IL"/>
        </a:p>
      </dgm:t>
    </dgm:pt>
    <dgm:pt modelId="{384B8AD9-CDA1-4C91-9973-67D80AED3F18}" type="pres">
      <dgm:prSet presAssocID="{F335DBFB-D979-4553-968E-16F4E5B67582}" presName="vert1" presStyleCnt="0"/>
      <dgm:spPr/>
    </dgm:pt>
    <dgm:pt modelId="{12EF6DC3-3F49-4AE1-A60D-BCE9A4D8F7F2}" type="pres">
      <dgm:prSet presAssocID="{D3A48B3F-5CDF-4621-8277-4079F15ECAC5}" presName="thickLine" presStyleLbl="alignNode1" presStyleIdx="2" presStyleCnt="3"/>
      <dgm:spPr/>
    </dgm:pt>
    <dgm:pt modelId="{926136E4-DBB7-464F-BB46-262A5B05C8BA}" type="pres">
      <dgm:prSet presAssocID="{D3A48B3F-5CDF-4621-8277-4079F15ECAC5}" presName="horz1" presStyleCnt="0"/>
      <dgm:spPr/>
    </dgm:pt>
    <dgm:pt modelId="{C0BC60D3-4EB8-4E3F-93C1-38AD0CD6D48B}" type="pres">
      <dgm:prSet presAssocID="{D3A48B3F-5CDF-4621-8277-4079F15ECAC5}" presName="tx1" presStyleLbl="revTx" presStyleIdx="2" presStyleCnt="3"/>
      <dgm:spPr/>
      <dgm:t>
        <a:bodyPr/>
        <a:lstStyle/>
        <a:p>
          <a:pPr rtl="1"/>
          <a:endParaRPr lang="he-IL"/>
        </a:p>
      </dgm:t>
    </dgm:pt>
    <dgm:pt modelId="{2EE1534B-2BC8-484A-92DE-86B85E89CF96}" type="pres">
      <dgm:prSet presAssocID="{D3A48B3F-5CDF-4621-8277-4079F15ECAC5}" presName="vert1" presStyleCnt="0"/>
      <dgm:spPr/>
    </dgm:pt>
  </dgm:ptLst>
  <dgm:cxnLst>
    <dgm:cxn modelId="{1538072C-0948-4D63-BA08-8DD6AA8E80C6}" srcId="{A77D654B-E5D9-4794-91D4-182083A6D4B7}" destId="{B822D64A-17FB-4C99-82B8-92DA58609A35}" srcOrd="0" destOrd="0" parTransId="{618BD491-20FB-47C8-9790-AB282D1E9482}" sibTransId="{4494AE8C-EC14-48BE-8B9B-8D963AE5B6CA}"/>
    <dgm:cxn modelId="{BF7CA6B2-C875-4943-8844-74134DB043C8}" srcId="{A77D654B-E5D9-4794-91D4-182083A6D4B7}" destId="{D3A48B3F-5CDF-4621-8277-4079F15ECAC5}" srcOrd="2" destOrd="0" parTransId="{91CBDB5D-D05A-4CD1-9718-C1E4B901F6A2}" sibTransId="{A9A8633F-1A22-47D4-ABD3-653729FBFFA4}"/>
    <dgm:cxn modelId="{15A1A6F9-4C08-44A8-AF3C-A8A790FB5127}" srcId="{A77D654B-E5D9-4794-91D4-182083A6D4B7}" destId="{F335DBFB-D979-4553-968E-16F4E5B67582}" srcOrd="1" destOrd="0" parTransId="{99D10DD5-624E-438C-BF73-3D5948969954}" sibTransId="{C4E7D681-D4A0-41EC-B752-188B3B8FD60B}"/>
    <dgm:cxn modelId="{DEFED0B1-145F-4D8F-B227-4B9F9941A57D}" type="presOf" srcId="{F335DBFB-D979-4553-968E-16F4E5B67582}" destId="{19B311FB-18E4-451E-B64D-66C756CB31B0}" srcOrd="0" destOrd="0" presId="urn:microsoft.com/office/officeart/2008/layout/LinedList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BE8D1189-D9F1-4469-8D8D-3901B0CF67E8}" type="presOf" srcId="{D3A48B3F-5CDF-4621-8277-4079F15ECAC5}" destId="{C0BC60D3-4EB8-4E3F-93C1-38AD0CD6D48B}" srcOrd="0" destOrd="0" presId="urn:microsoft.com/office/officeart/2008/layout/LinedList"/>
    <dgm:cxn modelId="{006D5DAB-FC45-4606-8C14-1994FD836B85}" type="presOf" srcId="{B822D64A-17FB-4C99-82B8-92DA58609A35}" destId="{87EB4778-9C7C-4DD3-BBB4-08D5F1EC0CF8}" srcOrd="0" destOrd="0" presId="urn:microsoft.com/office/officeart/2008/layout/LinedList"/>
    <dgm:cxn modelId="{A4E08B85-2E9C-4712-A8CE-84635AB05AC0}" type="presParOf" srcId="{610C9A5C-6524-4BF9-89E3-A512BAAB3260}" destId="{BD667F66-93E1-4F31-A8B4-9E250EA29DCD}" srcOrd="0" destOrd="0" presId="urn:microsoft.com/office/officeart/2008/layout/LinedList"/>
    <dgm:cxn modelId="{DE72E194-9DA6-4E31-9810-9B01C91A6FA1}" type="presParOf" srcId="{610C9A5C-6524-4BF9-89E3-A512BAAB3260}" destId="{8EF1F73D-6970-48F3-8605-743A950ED1E9}" srcOrd="1" destOrd="0" presId="urn:microsoft.com/office/officeart/2008/layout/LinedList"/>
    <dgm:cxn modelId="{9D1E3A41-EB12-4BB2-B187-97F3764807F7}" type="presParOf" srcId="{8EF1F73D-6970-48F3-8605-743A950ED1E9}" destId="{87EB4778-9C7C-4DD3-BBB4-08D5F1EC0CF8}" srcOrd="0" destOrd="0" presId="urn:microsoft.com/office/officeart/2008/layout/LinedList"/>
    <dgm:cxn modelId="{C4B17610-EA07-4595-B335-32EF79849DC2}" type="presParOf" srcId="{8EF1F73D-6970-48F3-8605-743A950ED1E9}" destId="{7EA73BA2-5013-43C3-B021-6C66FAA56776}" srcOrd="1" destOrd="0" presId="urn:microsoft.com/office/officeart/2008/layout/LinedList"/>
    <dgm:cxn modelId="{F7FF3072-00E1-4E67-9CA5-814700A1EB1F}" type="presParOf" srcId="{610C9A5C-6524-4BF9-89E3-A512BAAB3260}" destId="{BEE18524-19C4-4E07-A284-06F8D6C49314}" srcOrd="2" destOrd="0" presId="urn:microsoft.com/office/officeart/2008/layout/LinedList"/>
    <dgm:cxn modelId="{17C8197A-563A-475A-AF5B-AC555A7E67A5}" type="presParOf" srcId="{610C9A5C-6524-4BF9-89E3-A512BAAB3260}" destId="{C3CFEA5B-B31A-46BD-8564-8102F93D8FE7}" srcOrd="3" destOrd="0" presId="urn:microsoft.com/office/officeart/2008/layout/LinedList"/>
    <dgm:cxn modelId="{638232B5-FA4A-41F6-A8E3-C9E1B8AF3A4C}" type="presParOf" srcId="{C3CFEA5B-B31A-46BD-8564-8102F93D8FE7}" destId="{19B311FB-18E4-451E-B64D-66C756CB31B0}" srcOrd="0" destOrd="0" presId="urn:microsoft.com/office/officeart/2008/layout/LinedList"/>
    <dgm:cxn modelId="{5CA5F8FD-A337-4C16-BA16-22755CA3B32E}" type="presParOf" srcId="{C3CFEA5B-B31A-46BD-8564-8102F93D8FE7}" destId="{384B8AD9-CDA1-4C91-9973-67D80AED3F18}" srcOrd="1" destOrd="0" presId="urn:microsoft.com/office/officeart/2008/layout/LinedList"/>
    <dgm:cxn modelId="{441A53DC-7ABA-4833-98BD-07D0987079AE}" type="presParOf" srcId="{610C9A5C-6524-4BF9-89E3-A512BAAB3260}" destId="{12EF6DC3-3F49-4AE1-A60D-BCE9A4D8F7F2}" srcOrd="4" destOrd="0" presId="urn:microsoft.com/office/officeart/2008/layout/LinedList"/>
    <dgm:cxn modelId="{E5932447-5468-468F-A90C-A1EEA4D14A49}" type="presParOf" srcId="{610C9A5C-6524-4BF9-89E3-A512BAAB3260}" destId="{926136E4-DBB7-464F-BB46-262A5B05C8BA}" srcOrd="5" destOrd="0" presId="urn:microsoft.com/office/officeart/2008/layout/LinedList"/>
    <dgm:cxn modelId="{A63CD144-688C-44EB-A55D-3E01795B725D}" type="presParOf" srcId="{926136E4-DBB7-464F-BB46-262A5B05C8BA}" destId="{C0BC60D3-4EB8-4E3F-93C1-38AD0CD6D48B}" srcOrd="0" destOrd="0" presId="urn:microsoft.com/office/officeart/2008/layout/LinedList"/>
    <dgm:cxn modelId="{1C8BD168-5D49-42E9-8A2E-EBE87C6658D8}" type="presParOf" srcId="{926136E4-DBB7-464F-BB46-262A5B05C8BA}" destId="{2EE1534B-2BC8-484A-92DE-86B85E89CF9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6160A11D-F99E-4C1E-A93E-40AE7C1CDF2A}">
      <dgm:prSet phldrT="[Text]" custT="1"/>
      <dgm:spPr/>
      <dgm:t>
        <a:bodyPr/>
        <a:lstStyle/>
        <a:p>
          <a:pPr algn="r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29B56D61-B187-4C48-8A4F-3D4C1729C672}" type="par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003CB769-5337-4E21-80CB-E053FE47CA4B}" type="sib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3E73B3A3-DEF6-4EC2-ABCE-849817B06465}">
      <dgm:prSet phldrT="[Text]" custT="1"/>
      <dgm:spPr/>
      <dgm:t>
        <a:bodyPr/>
        <a:lstStyle/>
        <a:p>
          <a:pPr algn="ctr" rtl="1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         </a:t>
          </a:r>
          <a:r>
            <a:rPr lang="he-IL" sz="3600" b="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חמישי 3/12/20</a:t>
          </a:r>
        </a:p>
      </dgm:t>
    </dgm:pt>
    <dgm:pt modelId="{CB195A2A-121F-45FE-8FC4-C364A2AAA99B}" type="parTrans" cxnId="{C18BD3A8-4DF0-4752-A963-A20780C54FF6}">
      <dgm:prSet/>
      <dgm:spPr/>
      <dgm:t>
        <a:bodyPr/>
        <a:lstStyle/>
        <a:p>
          <a:endParaRPr lang="en-US" sz="1400"/>
        </a:p>
      </dgm:t>
    </dgm:pt>
    <dgm:pt modelId="{FEA35FD7-B0FA-4FAB-B55A-759D4C8BD22B}" type="sibTrans" cxnId="{C18BD3A8-4DF0-4752-A963-A20780C54FF6}">
      <dgm:prSet/>
      <dgm:spPr/>
      <dgm:t>
        <a:bodyPr/>
        <a:lstStyle/>
        <a:p>
          <a:endParaRPr lang="en-US" sz="140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30C36906-4110-47DB-9543-43BC29CABFD9}" type="pres">
      <dgm:prSet presAssocID="{6160A11D-F99E-4C1E-A93E-40AE7C1CDF2A}" presName="thickLine" presStyleLbl="alignNode1" presStyleIdx="0" presStyleCnt="1"/>
      <dgm:spPr/>
    </dgm:pt>
    <dgm:pt modelId="{511E0E46-5954-4B1F-A41E-E4D15F16E3EE}" type="pres">
      <dgm:prSet presAssocID="{6160A11D-F99E-4C1E-A93E-40AE7C1CDF2A}" presName="horz1" presStyleCnt="0"/>
      <dgm:spPr/>
    </dgm:pt>
    <dgm:pt modelId="{52A7DE58-3086-4DA1-A07C-C53354306BF7}" type="pres">
      <dgm:prSet presAssocID="{6160A11D-F99E-4C1E-A93E-40AE7C1CDF2A}" presName="tx1" presStyleLbl="revTx" presStyleIdx="0" presStyleCnt="2"/>
      <dgm:spPr/>
      <dgm:t>
        <a:bodyPr/>
        <a:lstStyle/>
        <a:p>
          <a:pPr rtl="1"/>
          <a:endParaRPr lang="he-IL"/>
        </a:p>
      </dgm:t>
    </dgm:pt>
    <dgm:pt modelId="{C168BA58-2EA9-4548-A479-89DCDDAFA603}" type="pres">
      <dgm:prSet presAssocID="{6160A11D-F99E-4C1E-A93E-40AE7C1CDF2A}" presName="vert1" presStyleCnt="0"/>
      <dgm:spPr/>
    </dgm:pt>
    <dgm:pt modelId="{46794DB5-E90B-49EF-9957-3F39AE2328AE}" type="pres">
      <dgm:prSet presAssocID="{3E73B3A3-DEF6-4EC2-ABCE-849817B06465}" presName="vertSpace2a" presStyleCnt="0"/>
      <dgm:spPr/>
    </dgm:pt>
    <dgm:pt modelId="{CC41B16F-660D-4E82-B3E2-1A54FA6DF0E7}" type="pres">
      <dgm:prSet presAssocID="{3E73B3A3-DEF6-4EC2-ABCE-849817B06465}" presName="horz2" presStyleCnt="0"/>
      <dgm:spPr/>
    </dgm:pt>
    <dgm:pt modelId="{7ED4F801-A18B-4902-9B86-A23FA2C30206}" type="pres">
      <dgm:prSet presAssocID="{3E73B3A3-DEF6-4EC2-ABCE-849817B06465}" presName="horzSpace2" presStyleCnt="0"/>
      <dgm:spPr/>
    </dgm:pt>
    <dgm:pt modelId="{8AC55368-8215-49B8-BE8A-ABEF2AB688C4}" type="pres">
      <dgm:prSet presAssocID="{3E73B3A3-DEF6-4EC2-ABCE-849817B06465}" presName="tx2" presStyleLbl="revTx" presStyleIdx="1" presStyleCnt="2" custScaleX="105404"/>
      <dgm:spPr/>
      <dgm:t>
        <a:bodyPr/>
        <a:lstStyle/>
        <a:p>
          <a:pPr rtl="1"/>
          <a:endParaRPr lang="he-IL"/>
        </a:p>
      </dgm:t>
    </dgm:pt>
    <dgm:pt modelId="{A117EECD-6F3D-4FF6-BD1D-DE8D2952BDFB}" type="pres">
      <dgm:prSet presAssocID="{3E73B3A3-DEF6-4EC2-ABCE-849817B06465}" presName="vert2" presStyleCnt="0"/>
      <dgm:spPr/>
    </dgm:pt>
    <dgm:pt modelId="{6CE4BF30-D6E5-462E-A72C-DC17E85C8FC9}" type="pres">
      <dgm:prSet presAssocID="{3E73B3A3-DEF6-4EC2-ABCE-849817B06465}" presName="thinLine2b" presStyleLbl="callout" presStyleIdx="0" presStyleCnt="1"/>
      <dgm:spPr/>
    </dgm:pt>
    <dgm:pt modelId="{2E278117-CECC-4464-8E4A-3517581A5559}" type="pres">
      <dgm:prSet presAssocID="{3E73B3A3-DEF6-4EC2-ABCE-849817B06465}" presName="vertSpace2b" presStyleCnt="0"/>
      <dgm:spPr/>
    </dgm:pt>
  </dgm:ptLst>
  <dgm:cxnLst>
    <dgm:cxn modelId="{3CC1642F-D61D-4170-93A2-BA5F6AE37FF9}" type="presOf" srcId="{6160A11D-F99E-4C1E-A93E-40AE7C1CDF2A}" destId="{52A7DE58-3086-4DA1-A07C-C53354306BF7}" srcOrd="0" destOrd="0" presId="urn:microsoft.com/office/officeart/2008/layout/LinedList"/>
    <dgm:cxn modelId="{C18BD3A8-4DF0-4752-A963-A20780C54FF6}" srcId="{6160A11D-F99E-4C1E-A93E-40AE7C1CDF2A}" destId="{3E73B3A3-DEF6-4EC2-ABCE-849817B06465}" srcOrd="0" destOrd="0" parTransId="{CB195A2A-121F-45FE-8FC4-C364A2AAA99B}" sibTransId="{FEA35FD7-B0FA-4FAB-B55A-759D4C8BD22B}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DDE3BA9E-BE76-4FB6-8BCD-4C5DA2592FA5}" type="presOf" srcId="{3E73B3A3-DEF6-4EC2-ABCE-849817B06465}" destId="{8AC55368-8215-49B8-BE8A-ABEF2AB688C4}" srcOrd="0" destOrd="0" presId="urn:microsoft.com/office/officeart/2008/layout/LinedList"/>
    <dgm:cxn modelId="{9D40201C-196D-4A89-A3EE-5166F17E8269}" srcId="{A77D654B-E5D9-4794-91D4-182083A6D4B7}" destId="{6160A11D-F99E-4C1E-A93E-40AE7C1CDF2A}" srcOrd="0" destOrd="0" parTransId="{29B56D61-B187-4C48-8A4F-3D4C1729C672}" sibTransId="{003CB769-5337-4E21-80CB-E053FE47CA4B}"/>
    <dgm:cxn modelId="{FD4699B7-87B3-4437-9FC9-496D742EBE37}" type="presParOf" srcId="{610C9A5C-6524-4BF9-89E3-A512BAAB3260}" destId="{30C36906-4110-47DB-9543-43BC29CABFD9}" srcOrd="0" destOrd="0" presId="urn:microsoft.com/office/officeart/2008/layout/LinedList"/>
    <dgm:cxn modelId="{6B474BEB-5D49-491C-8CF2-78EF4EE9976C}" type="presParOf" srcId="{610C9A5C-6524-4BF9-89E3-A512BAAB3260}" destId="{511E0E46-5954-4B1F-A41E-E4D15F16E3EE}" srcOrd="1" destOrd="0" presId="urn:microsoft.com/office/officeart/2008/layout/LinedList"/>
    <dgm:cxn modelId="{68AB9221-D686-41C1-AD8F-1780A5858C6E}" type="presParOf" srcId="{511E0E46-5954-4B1F-A41E-E4D15F16E3EE}" destId="{52A7DE58-3086-4DA1-A07C-C53354306BF7}" srcOrd="0" destOrd="0" presId="urn:microsoft.com/office/officeart/2008/layout/LinedList"/>
    <dgm:cxn modelId="{30221589-9E5F-4356-BBAE-1DAAA89DE468}" type="presParOf" srcId="{511E0E46-5954-4B1F-A41E-E4D15F16E3EE}" destId="{C168BA58-2EA9-4548-A479-89DCDDAFA603}" srcOrd="1" destOrd="0" presId="urn:microsoft.com/office/officeart/2008/layout/LinedList"/>
    <dgm:cxn modelId="{EF00D49B-A92D-4F4C-B0CA-A4119B37A70C}" type="presParOf" srcId="{C168BA58-2EA9-4548-A479-89DCDDAFA603}" destId="{46794DB5-E90B-49EF-9957-3F39AE2328AE}" srcOrd="0" destOrd="0" presId="urn:microsoft.com/office/officeart/2008/layout/LinedList"/>
    <dgm:cxn modelId="{15318F1C-2FC9-4F94-A996-C9B3D9446D1E}" type="presParOf" srcId="{C168BA58-2EA9-4548-A479-89DCDDAFA603}" destId="{CC41B16F-660D-4E82-B3E2-1A54FA6DF0E7}" srcOrd="1" destOrd="0" presId="urn:microsoft.com/office/officeart/2008/layout/LinedList"/>
    <dgm:cxn modelId="{46403051-A44A-49F2-9DF6-123D9AA80ECE}" type="presParOf" srcId="{CC41B16F-660D-4E82-B3E2-1A54FA6DF0E7}" destId="{7ED4F801-A18B-4902-9B86-A23FA2C30206}" srcOrd="0" destOrd="0" presId="urn:microsoft.com/office/officeart/2008/layout/LinedList"/>
    <dgm:cxn modelId="{9FFE4C23-085A-4100-A863-0A69F0F8C5C4}" type="presParOf" srcId="{CC41B16F-660D-4E82-B3E2-1A54FA6DF0E7}" destId="{8AC55368-8215-49B8-BE8A-ABEF2AB688C4}" srcOrd="1" destOrd="0" presId="urn:microsoft.com/office/officeart/2008/layout/LinedList"/>
    <dgm:cxn modelId="{20BA65F4-2A1A-4512-8D99-A350F12043E1}" type="presParOf" srcId="{CC41B16F-660D-4E82-B3E2-1A54FA6DF0E7}" destId="{A117EECD-6F3D-4FF6-BD1D-DE8D2952BDFB}" srcOrd="2" destOrd="0" presId="urn:microsoft.com/office/officeart/2008/layout/LinedList"/>
    <dgm:cxn modelId="{25783A1B-08A8-40D3-AC4A-00E0FD60F9E8}" type="presParOf" srcId="{C168BA58-2EA9-4548-A479-89DCDDAFA603}" destId="{6CE4BF30-D6E5-462E-A72C-DC17E85C8FC9}" srcOrd="2" destOrd="0" presId="urn:microsoft.com/office/officeart/2008/layout/LinedList"/>
    <dgm:cxn modelId="{17ADFF8B-646D-401F-A8C9-5E39F48BB447}" type="presParOf" srcId="{C168BA58-2EA9-4548-A479-89DCDDAFA603}" destId="{2E278117-CECC-4464-8E4A-3517581A555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F335DBFB-D979-4553-968E-16F4E5B67582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gm:t>
    </dgm:pt>
    <dgm:pt modelId="{99D10DD5-624E-438C-BF73-3D5948969954}" type="par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C4E7D681-D4A0-41EC-B752-188B3B8FD60B}" type="sib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D3A48B3F-5CDF-4621-8277-4079F15ECAC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algn="r" rtl="1"/>
          <a:endParaRPr lang="he-IL" sz="16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91CBDB5D-D05A-4CD1-9718-C1E4B901F6A2}" type="par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A9A8633F-1A22-47D4-ABD3-653729FBFFA4}" type="sib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B822D64A-17FB-4C99-82B8-92DA58609A3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4494AE8C-EC14-48BE-8B9B-8D963AE5B6CA}" type="sib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8BD491-20FB-47C8-9790-AB282D1E9482}" type="par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BD667F66-93E1-4F31-A8B4-9E250EA29DCD}" type="pres">
      <dgm:prSet presAssocID="{B822D64A-17FB-4C99-82B8-92DA58609A35}" presName="thickLine" presStyleLbl="alignNode1" presStyleIdx="0" presStyleCnt="3"/>
      <dgm:spPr/>
    </dgm:pt>
    <dgm:pt modelId="{8EF1F73D-6970-48F3-8605-743A950ED1E9}" type="pres">
      <dgm:prSet presAssocID="{B822D64A-17FB-4C99-82B8-92DA58609A35}" presName="horz1" presStyleCnt="0"/>
      <dgm:spPr/>
    </dgm:pt>
    <dgm:pt modelId="{87EB4778-9C7C-4DD3-BBB4-08D5F1EC0CF8}" type="pres">
      <dgm:prSet presAssocID="{B822D64A-17FB-4C99-82B8-92DA58609A35}" presName="tx1" presStyleLbl="revTx" presStyleIdx="0" presStyleCnt="3" custScaleX="70457"/>
      <dgm:spPr/>
      <dgm:t>
        <a:bodyPr/>
        <a:lstStyle/>
        <a:p>
          <a:pPr rtl="1"/>
          <a:endParaRPr lang="he-IL"/>
        </a:p>
      </dgm:t>
    </dgm:pt>
    <dgm:pt modelId="{7EA73BA2-5013-43C3-B021-6C66FAA56776}" type="pres">
      <dgm:prSet presAssocID="{B822D64A-17FB-4C99-82B8-92DA58609A35}" presName="vert1" presStyleCnt="0"/>
      <dgm:spPr/>
    </dgm:pt>
    <dgm:pt modelId="{BEE18524-19C4-4E07-A284-06F8D6C49314}" type="pres">
      <dgm:prSet presAssocID="{F335DBFB-D979-4553-968E-16F4E5B67582}" presName="thickLine" presStyleLbl="alignNode1" presStyleIdx="1" presStyleCnt="3"/>
      <dgm:spPr/>
    </dgm:pt>
    <dgm:pt modelId="{C3CFEA5B-B31A-46BD-8564-8102F93D8FE7}" type="pres">
      <dgm:prSet presAssocID="{F335DBFB-D979-4553-968E-16F4E5B67582}" presName="horz1" presStyleCnt="0"/>
      <dgm:spPr/>
    </dgm:pt>
    <dgm:pt modelId="{19B311FB-18E4-451E-B64D-66C756CB31B0}" type="pres">
      <dgm:prSet presAssocID="{F335DBFB-D979-4553-968E-16F4E5B67582}" presName="tx1" presStyleLbl="revTx" presStyleIdx="1" presStyleCnt="3"/>
      <dgm:spPr/>
      <dgm:t>
        <a:bodyPr/>
        <a:lstStyle/>
        <a:p>
          <a:pPr rtl="1"/>
          <a:endParaRPr lang="he-IL"/>
        </a:p>
      </dgm:t>
    </dgm:pt>
    <dgm:pt modelId="{384B8AD9-CDA1-4C91-9973-67D80AED3F18}" type="pres">
      <dgm:prSet presAssocID="{F335DBFB-D979-4553-968E-16F4E5B67582}" presName="vert1" presStyleCnt="0"/>
      <dgm:spPr/>
    </dgm:pt>
    <dgm:pt modelId="{12EF6DC3-3F49-4AE1-A60D-BCE9A4D8F7F2}" type="pres">
      <dgm:prSet presAssocID="{D3A48B3F-5CDF-4621-8277-4079F15ECAC5}" presName="thickLine" presStyleLbl="alignNode1" presStyleIdx="2" presStyleCnt="3"/>
      <dgm:spPr/>
    </dgm:pt>
    <dgm:pt modelId="{926136E4-DBB7-464F-BB46-262A5B05C8BA}" type="pres">
      <dgm:prSet presAssocID="{D3A48B3F-5CDF-4621-8277-4079F15ECAC5}" presName="horz1" presStyleCnt="0"/>
      <dgm:spPr/>
    </dgm:pt>
    <dgm:pt modelId="{C0BC60D3-4EB8-4E3F-93C1-38AD0CD6D48B}" type="pres">
      <dgm:prSet presAssocID="{D3A48B3F-5CDF-4621-8277-4079F15ECAC5}" presName="tx1" presStyleLbl="revTx" presStyleIdx="2" presStyleCnt="3"/>
      <dgm:spPr/>
      <dgm:t>
        <a:bodyPr/>
        <a:lstStyle/>
        <a:p>
          <a:pPr rtl="1"/>
          <a:endParaRPr lang="he-IL"/>
        </a:p>
      </dgm:t>
    </dgm:pt>
    <dgm:pt modelId="{2EE1534B-2BC8-484A-92DE-86B85E89CF96}" type="pres">
      <dgm:prSet presAssocID="{D3A48B3F-5CDF-4621-8277-4079F15ECAC5}" presName="vert1" presStyleCnt="0"/>
      <dgm:spPr/>
    </dgm:pt>
  </dgm:ptLst>
  <dgm:cxnLst>
    <dgm:cxn modelId="{1538072C-0948-4D63-BA08-8DD6AA8E80C6}" srcId="{A77D654B-E5D9-4794-91D4-182083A6D4B7}" destId="{B822D64A-17FB-4C99-82B8-92DA58609A35}" srcOrd="0" destOrd="0" parTransId="{618BD491-20FB-47C8-9790-AB282D1E9482}" sibTransId="{4494AE8C-EC14-48BE-8B9B-8D963AE5B6CA}"/>
    <dgm:cxn modelId="{BF7CA6B2-C875-4943-8844-74134DB043C8}" srcId="{A77D654B-E5D9-4794-91D4-182083A6D4B7}" destId="{D3A48B3F-5CDF-4621-8277-4079F15ECAC5}" srcOrd="2" destOrd="0" parTransId="{91CBDB5D-D05A-4CD1-9718-C1E4B901F6A2}" sibTransId="{A9A8633F-1A22-47D4-ABD3-653729FBFFA4}"/>
    <dgm:cxn modelId="{15A1A6F9-4C08-44A8-AF3C-A8A790FB5127}" srcId="{A77D654B-E5D9-4794-91D4-182083A6D4B7}" destId="{F335DBFB-D979-4553-968E-16F4E5B67582}" srcOrd="1" destOrd="0" parTransId="{99D10DD5-624E-438C-BF73-3D5948969954}" sibTransId="{C4E7D681-D4A0-41EC-B752-188B3B8FD60B}"/>
    <dgm:cxn modelId="{DEFED0B1-145F-4D8F-B227-4B9F9941A57D}" type="presOf" srcId="{F335DBFB-D979-4553-968E-16F4E5B67582}" destId="{19B311FB-18E4-451E-B64D-66C756CB31B0}" srcOrd="0" destOrd="0" presId="urn:microsoft.com/office/officeart/2008/layout/LinedList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BE8D1189-D9F1-4469-8D8D-3901B0CF67E8}" type="presOf" srcId="{D3A48B3F-5CDF-4621-8277-4079F15ECAC5}" destId="{C0BC60D3-4EB8-4E3F-93C1-38AD0CD6D48B}" srcOrd="0" destOrd="0" presId="urn:microsoft.com/office/officeart/2008/layout/LinedList"/>
    <dgm:cxn modelId="{006D5DAB-FC45-4606-8C14-1994FD836B85}" type="presOf" srcId="{B822D64A-17FB-4C99-82B8-92DA58609A35}" destId="{87EB4778-9C7C-4DD3-BBB4-08D5F1EC0CF8}" srcOrd="0" destOrd="0" presId="urn:microsoft.com/office/officeart/2008/layout/LinedList"/>
    <dgm:cxn modelId="{A4E08B85-2E9C-4712-A8CE-84635AB05AC0}" type="presParOf" srcId="{610C9A5C-6524-4BF9-89E3-A512BAAB3260}" destId="{BD667F66-93E1-4F31-A8B4-9E250EA29DCD}" srcOrd="0" destOrd="0" presId="urn:microsoft.com/office/officeart/2008/layout/LinedList"/>
    <dgm:cxn modelId="{DE72E194-9DA6-4E31-9810-9B01C91A6FA1}" type="presParOf" srcId="{610C9A5C-6524-4BF9-89E3-A512BAAB3260}" destId="{8EF1F73D-6970-48F3-8605-743A950ED1E9}" srcOrd="1" destOrd="0" presId="urn:microsoft.com/office/officeart/2008/layout/LinedList"/>
    <dgm:cxn modelId="{9D1E3A41-EB12-4BB2-B187-97F3764807F7}" type="presParOf" srcId="{8EF1F73D-6970-48F3-8605-743A950ED1E9}" destId="{87EB4778-9C7C-4DD3-BBB4-08D5F1EC0CF8}" srcOrd="0" destOrd="0" presId="urn:microsoft.com/office/officeart/2008/layout/LinedList"/>
    <dgm:cxn modelId="{C4B17610-EA07-4595-B335-32EF79849DC2}" type="presParOf" srcId="{8EF1F73D-6970-48F3-8605-743A950ED1E9}" destId="{7EA73BA2-5013-43C3-B021-6C66FAA56776}" srcOrd="1" destOrd="0" presId="urn:microsoft.com/office/officeart/2008/layout/LinedList"/>
    <dgm:cxn modelId="{F7FF3072-00E1-4E67-9CA5-814700A1EB1F}" type="presParOf" srcId="{610C9A5C-6524-4BF9-89E3-A512BAAB3260}" destId="{BEE18524-19C4-4E07-A284-06F8D6C49314}" srcOrd="2" destOrd="0" presId="urn:microsoft.com/office/officeart/2008/layout/LinedList"/>
    <dgm:cxn modelId="{17C8197A-563A-475A-AF5B-AC555A7E67A5}" type="presParOf" srcId="{610C9A5C-6524-4BF9-89E3-A512BAAB3260}" destId="{C3CFEA5B-B31A-46BD-8564-8102F93D8FE7}" srcOrd="3" destOrd="0" presId="urn:microsoft.com/office/officeart/2008/layout/LinedList"/>
    <dgm:cxn modelId="{638232B5-FA4A-41F6-A8E3-C9E1B8AF3A4C}" type="presParOf" srcId="{C3CFEA5B-B31A-46BD-8564-8102F93D8FE7}" destId="{19B311FB-18E4-451E-B64D-66C756CB31B0}" srcOrd="0" destOrd="0" presId="urn:microsoft.com/office/officeart/2008/layout/LinedList"/>
    <dgm:cxn modelId="{5CA5F8FD-A337-4C16-BA16-22755CA3B32E}" type="presParOf" srcId="{C3CFEA5B-B31A-46BD-8564-8102F93D8FE7}" destId="{384B8AD9-CDA1-4C91-9973-67D80AED3F18}" srcOrd="1" destOrd="0" presId="urn:microsoft.com/office/officeart/2008/layout/LinedList"/>
    <dgm:cxn modelId="{441A53DC-7ABA-4833-98BD-07D0987079AE}" type="presParOf" srcId="{610C9A5C-6524-4BF9-89E3-A512BAAB3260}" destId="{12EF6DC3-3F49-4AE1-A60D-BCE9A4D8F7F2}" srcOrd="4" destOrd="0" presId="urn:microsoft.com/office/officeart/2008/layout/LinedList"/>
    <dgm:cxn modelId="{E5932447-5468-468F-A90C-A1EEA4D14A49}" type="presParOf" srcId="{610C9A5C-6524-4BF9-89E3-A512BAAB3260}" destId="{926136E4-DBB7-464F-BB46-262A5B05C8BA}" srcOrd="5" destOrd="0" presId="urn:microsoft.com/office/officeart/2008/layout/LinedList"/>
    <dgm:cxn modelId="{A63CD144-688C-44EB-A55D-3E01795B725D}" type="presParOf" srcId="{926136E4-DBB7-464F-BB46-262A5B05C8BA}" destId="{C0BC60D3-4EB8-4E3F-93C1-38AD0CD6D48B}" srcOrd="0" destOrd="0" presId="urn:microsoft.com/office/officeart/2008/layout/LinedList"/>
    <dgm:cxn modelId="{1C8BD168-5D49-42E9-8A2E-EBE87C6658D8}" type="presParOf" srcId="{926136E4-DBB7-464F-BB46-262A5B05C8BA}" destId="{2EE1534B-2BC8-484A-92DE-86B85E89CF9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36906-4110-47DB-9543-43BC29CABFD9}">
      <dsp:nvSpPr>
        <dsp:cNvPr id="0" name=""/>
        <dsp:cNvSpPr/>
      </dsp:nvSpPr>
      <dsp:spPr>
        <a:xfrm>
          <a:off x="0" y="927"/>
          <a:ext cx="11291454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7DE58-3086-4DA1-A07C-C53354306BF7}">
      <dsp:nvSpPr>
        <dsp:cNvPr id="0" name=""/>
        <dsp:cNvSpPr/>
      </dsp:nvSpPr>
      <dsp:spPr>
        <a:xfrm>
          <a:off x="9125788" y="927"/>
          <a:ext cx="2165665" cy="1898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9125788" y="927"/>
        <a:ext cx="2165665" cy="1898382"/>
      </dsp:txXfrm>
    </dsp:sp>
    <dsp:sp modelId="{8AC55368-8215-49B8-BE8A-ABEF2AB688C4}">
      <dsp:nvSpPr>
        <dsp:cNvPr id="0" name=""/>
        <dsp:cNvSpPr/>
      </dsp:nvSpPr>
      <dsp:spPr>
        <a:xfrm>
          <a:off x="3773" y="87133"/>
          <a:ext cx="8959590" cy="1724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	  </a:t>
          </a:r>
          <a:r>
            <a:rPr lang="he-IL" sz="3600" b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שלישי 1/12/20</a:t>
          </a:r>
        </a:p>
      </dsp:txBody>
      <dsp:txXfrm>
        <a:off x="3773" y="87133"/>
        <a:ext cx="8959590" cy="1724116"/>
      </dsp:txXfrm>
    </dsp:sp>
    <dsp:sp modelId="{6CE4BF30-D6E5-462E-A72C-DC17E85C8FC9}">
      <dsp:nvSpPr>
        <dsp:cNvPr id="0" name=""/>
        <dsp:cNvSpPr/>
      </dsp:nvSpPr>
      <dsp:spPr>
        <a:xfrm>
          <a:off x="463126" y="1811250"/>
          <a:ext cx="866266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67F66-93E1-4F31-A8B4-9E250EA29DCD}">
      <dsp:nvSpPr>
        <dsp:cNvPr id="0" name=""/>
        <dsp:cNvSpPr/>
      </dsp:nvSpPr>
      <dsp:spPr>
        <a:xfrm>
          <a:off x="0" y="2288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B4778-9C7C-4DD3-BBB4-08D5F1EC0CF8}">
      <dsp:nvSpPr>
        <dsp:cNvPr id="0" name=""/>
        <dsp:cNvSpPr/>
      </dsp:nvSpPr>
      <dsp:spPr>
        <a:xfrm>
          <a:off x="421583" y="2288"/>
          <a:ext cx="1005433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kern="12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421583" y="2288"/>
        <a:ext cx="1005433" cy="1560862"/>
      </dsp:txXfrm>
    </dsp:sp>
    <dsp:sp modelId="{BEE18524-19C4-4E07-A284-06F8D6C49314}">
      <dsp:nvSpPr>
        <dsp:cNvPr id="0" name=""/>
        <dsp:cNvSpPr/>
      </dsp:nvSpPr>
      <dsp:spPr>
        <a:xfrm>
          <a:off x="0" y="1563151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311FB-18E4-451E-B64D-66C756CB31B0}">
      <dsp:nvSpPr>
        <dsp:cNvPr id="0" name=""/>
        <dsp:cNvSpPr/>
      </dsp:nvSpPr>
      <dsp:spPr>
        <a:xfrm>
          <a:off x="0" y="1563151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sp:txBody>
      <dsp:txXfrm>
        <a:off x="0" y="1563151"/>
        <a:ext cx="1427017" cy="1560862"/>
      </dsp:txXfrm>
    </dsp:sp>
    <dsp:sp modelId="{12EF6DC3-3F49-4AE1-A60D-BCE9A4D8F7F2}">
      <dsp:nvSpPr>
        <dsp:cNvPr id="0" name=""/>
        <dsp:cNvSpPr/>
      </dsp:nvSpPr>
      <dsp:spPr>
        <a:xfrm>
          <a:off x="0" y="3124013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C60D3-4EB8-4E3F-93C1-38AD0CD6D48B}">
      <dsp:nvSpPr>
        <dsp:cNvPr id="0" name=""/>
        <dsp:cNvSpPr/>
      </dsp:nvSpPr>
      <dsp:spPr>
        <a:xfrm>
          <a:off x="0" y="3124013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0" y="3124013"/>
        <a:ext cx="1427017" cy="1560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36906-4110-47DB-9543-43BC29CABFD9}">
      <dsp:nvSpPr>
        <dsp:cNvPr id="0" name=""/>
        <dsp:cNvSpPr/>
      </dsp:nvSpPr>
      <dsp:spPr>
        <a:xfrm>
          <a:off x="0" y="927"/>
          <a:ext cx="11291454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7DE58-3086-4DA1-A07C-C53354306BF7}">
      <dsp:nvSpPr>
        <dsp:cNvPr id="0" name=""/>
        <dsp:cNvSpPr/>
      </dsp:nvSpPr>
      <dsp:spPr>
        <a:xfrm>
          <a:off x="9125788" y="927"/>
          <a:ext cx="2165665" cy="1898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9125788" y="927"/>
        <a:ext cx="2165665" cy="1898382"/>
      </dsp:txXfrm>
    </dsp:sp>
    <dsp:sp modelId="{8AC55368-8215-49B8-BE8A-ABEF2AB688C4}">
      <dsp:nvSpPr>
        <dsp:cNvPr id="0" name=""/>
        <dsp:cNvSpPr/>
      </dsp:nvSpPr>
      <dsp:spPr>
        <a:xfrm>
          <a:off x="3773" y="87133"/>
          <a:ext cx="8959590" cy="1724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	  </a:t>
          </a:r>
          <a:r>
            <a:rPr lang="he-IL" sz="3600" b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רביעי 2/12/20</a:t>
          </a:r>
        </a:p>
      </dsp:txBody>
      <dsp:txXfrm>
        <a:off x="3773" y="87133"/>
        <a:ext cx="8959590" cy="1724116"/>
      </dsp:txXfrm>
    </dsp:sp>
    <dsp:sp modelId="{6CE4BF30-D6E5-462E-A72C-DC17E85C8FC9}">
      <dsp:nvSpPr>
        <dsp:cNvPr id="0" name=""/>
        <dsp:cNvSpPr/>
      </dsp:nvSpPr>
      <dsp:spPr>
        <a:xfrm>
          <a:off x="463126" y="1811250"/>
          <a:ext cx="866266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67F66-93E1-4F31-A8B4-9E250EA29DCD}">
      <dsp:nvSpPr>
        <dsp:cNvPr id="0" name=""/>
        <dsp:cNvSpPr/>
      </dsp:nvSpPr>
      <dsp:spPr>
        <a:xfrm>
          <a:off x="0" y="2288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B4778-9C7C-4DD3-BBB4-08D5F1EC0CF8}">
      <dsp:nvSpPr>
        <dsp:cNvPr id="0" name=""/>
        <dsp:cNvSpPr/>
      </dsp:nvSpPr>
      <dsp:spPr>
        <a:xfrm>
          <a:off x="421583" y="2288"/>
          <a:ext cx="1005433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kern="12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421583" y="2288"/>
        <a:ext cx="1005433" cy="1560862"/>
      </dsp:txXfrm>
    </dsp:sp>
    <dsp:sp modelId="{BEE18524-19C4-4E07-A284-06F8D6C49314}">
      <dsp:nvSpPr>
        <dsp:cNvPr id="0" name=""/>
        <dsp:cNvSpPr/>
      </dsp:nvSpPr>
      <dsp:spPr>
        <a:xfrm>
          <a:off x="0" y="1563151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311FB-18E4-451E-B64D-66C756CB31B0}">
      <dsp:nvSpPr>
        <dsp:cNvPr id="0" name=""/>
        <dsp:cNvSpPr/>
      </dsp:nvSpPr>
      <dsp:spPr>
        <a:xfrm>
          <a:off x="0" y="1563151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sp:txBody>
      <dsp:txXfrm>
        <a:off x="0" y="1563151"/>
        <a:ext cx="1427017" cy="1560862"/>
      </dsp:txXfrm>
    </dsp:sp>
    <dsp:sp modelId="{12EF6DC3-3F49-4AE1-A60D-BCE9A4D8F7F2}">
      <dsp:nvSpPr>
        <dsp:cNvPr id="0" name=""/>
        <dsp:cNvSpPr/>
      </dsp:nvSpPr>
      <dsp:spPr>
        <a:xfrm>
          <a:off x="0" y="3124013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C60D3-4EB8-4E3F-93C1-38AD0CD6D48B}">
      <dsp:nvSpPr>
        <dsp:cNvPr id="0" name=""/>
        <dsp:cNvSpPr/>
      </dsp:nvSpPr>
      <dsp:spPr>
        <a:xfrm>
          <a:off x="0" y="3124013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0" y="3124013"/>
        <a:ext cx="1427017" cy="15608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36906-4110-47DB-9543-43BC29CABFD9}">
      <dsp:nvSpPr>
        <dsp:cNvPr id="0" name=""/>
        <dsp:cNvSpPr/>
      </dsp:nvSpPr>
      <dsp:spPr>
        <a:xfrm>
          <a:off x="0" y="927"/>
          <a:ext cx="11291454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7DE58-3086-4DA1-A07C-C53354306BF7}">
      <dsp:nvSpPr>
        <dsp:cNvPr id="0" name=""/>
        <dsp:cNvSpPr/>
      </dsp:nvSpPr>
      <dsp:spPr>
        <a:xfrm>
          <a:off x="9125788" y="927"/>
          <a:ext cx="2165665" cy="1898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9125788" y="927"/>
        <a:ext cx="2165665" cy="1898382"/>
      </dsp:txXfrm>
    </dsp:sp>
    <dsp:sp modelId="{8AC55368-8215-49B8-BE8A-ABEF2AB688C4}">
      <dsp:nvSpPr>
        <dsp:cNvPr id="0" name=""/>
        <dsp:cNvSpPr/>
      </dsp:nvSpPr>
      <dsp:spPr>
        <a:xfrm>
          <a:off x="3773" y="87133"/>
          <a:ext cx="8959590" cy="1724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         </a:t>
          </a:r>
          <a:r>
            <a:rPr lang="he-IL" sz="3600" b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חמישי 3/12/20</a:t>
          </a:r>
        </a:p>
      </dsp:txBody>
      <dsp:txXfrm>
        <a:off x="3773" y="87133"/>
        <a:ext cx="8959590" cy="1724116"/>
      </dsp:txXfrm>
    </dsp:sp>
    <dsp:sp modelId="{6CE4BF30-D6E5-462E-A72C-DC17E85C8FC9}">
      <dsp:nvSpPr>
        <dsp:cNvPr id="0" name=""/>
        <dsp:cNvSpPr/>
      </dsp:nvSpPr>
      <dsp:spPr>
        <a:xfrm>
          <a:off x="463126" y="1811250"/>
          <a:ext cx="866266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67F66-93E1-4F31-A8B4-9E250EA29DCD}">
      <dsp:nvSpPr>
        <dsp:cNvPr id="0" name=""/>
        <dsp:cNvSpPr/>
      </dsp:nvSpPr>
      <dsp:spPr>
        <a:xfrm>
          <a:off x="0" y="2288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B4778-9C7C-4DD3-BBB4-08D5F1EC0CF8}">
      <dsp:nvSpPr>
        <dsp:cNvPr id="0" name=""/>
        <dsp:cNvSpPr/>
      </dsp:nvSpPr>
      <dsp:spPr>
        <a:xfrm>
          <a:off x="421583" y="2288"/>
          <a:ext cx="1005433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kern="12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421583" y="2288"/>
        <a:ext cx="1005433" cy="1560862"/>
      </dsp:txXfrm>
    </dsp:sp>
    <dsp:sp modelId="{BEE18524-19C4-4E07-A284-06F8D6C49314}">
      <dsp:nvSpPr>
        <dsp:cNvPr id="0" name=""/>
        <dsp:cNvSpPr/>
      </dsp:nvSpPr>
      <dsp:spPr>
        <a:xfrm>
          <a:off x="0" y="1563151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311FB-18E4-451E-B64D-66C756CB31B0}">
      <dsp:nvSpPr>
        <dsp:cNvPr id="0" name=""/>
        <dsp:cNvSpPr/>
      </dsp:nvSpPr>
      <dsp:spPr>
        <a:xfrm>
          <a:off x="0" y="1563151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sp:txBody>
      <dsp:txXfrm>
        <a:off x="0" y="1563151"/>
        <a:ext cx="1427017" cy="1560862"/>
      </dsp:txXfrm>
    </dsp:sp>
    <dsp:sp modelId="{12EF6DC3-3F49-4AE1-A60D-BCE9A4D8F7F2}">
      <dsp:nvSpPr>
        <dsp:cNvPr id="0" name=""/>
        <dsp:cNvSpPr/>
      </dsp:nvSpPr>
      <dsp:spPr>
        <a:xfrm>
          <a:off x="0" y="3124013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C60D3-4EB8-4E3F-93C1-38AD0CD6D48B}">
      <dsp:nvSpPr>
        <dsp:cNvPr id="0" name=""/>
        <dsp:cNvSpPr/>
      </dsp:nvSpPr>
      <dsp:spPr>
        <a:xfrm>
          <a:off x="0" y="3124013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0" y="3124013"/>
        <a:ext cx="1427017" cy="1560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484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57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88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252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063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961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937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822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23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624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696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8462-8105-4CC3-8CB4-52EB27C98750}" type="datetimeFigureOut">
              <a:rPr lang="he-IL" smtClean="0"/>
              <a:t>ט'/כסלו/תשפ"א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638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173359"/>
              </p:ext>
            </p:extLst>
          </p:nvPr>
        </p:nvGraphicFramePr>
        <p:xfrm>
          <a:off x="941562" y="84221"/>
          <a:ext cx="11291454" cy="190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530630"/>
              </p:ext>
            </p:extLst>
          </p:nvPr>
        </p:nvGraphicFramePr>
        <p:xfrm>
          <a:off x="10314710" y="1898073"/>
          <a:ext cx="1427017" cy="4687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247689"/>
              </p:ext>
            </p:extLst>
          </p:nvPr>
        </p:nvGraphicFramePr>
        <p:xfrm>
          <a:off x="450273" y="2014541"/>
          <a:ext cx="9178635" cy="4704908"/>
        </p:xfrm>
        <a:graphic>
          <a:graphicData uri="http://schemas.openxmlformats.org/drawingml/2006/table">
            <a:tbl>
              <a:tblPr rtl="1"/>
              <a:tblGrid>
                <a:gridCol w="540326">
                  <a:extLst>
                    <a:ext uri="{9D8B030D-6E8A-4147-A177-3AD203B41FA5}">
                      <a16:colId xmlns:a16="http://schemas.microsoft.com/office/drawing/2014/main" val="1101018779"/>
                    </a:ext>
                  </a:extLst>
                </a:gridCol>
                <a:gridCol w="595746">
                  <a:extLst>
                    <a:ext uri="{9D8B030D-6E8A-4147-A177-3AD203B41FA5}">
                      <a16:colId xmlns:a16="http://schemas.microsoft.com/office/drawing/2014/main" val="3549809864"/>
                    </a:ext>
                  </a:extLst>
                </a:gridCol>
                <a:gridCol w="3288613">
                  <a:extLst>
                    <a:ext uri="{9D8B030D-6E8A-4147-A177-3AD203B41FA5}">
                      <a16:colId xmlns:a16="http://schemas.microsoft.com/office/drawing/2014/main" val="621422284"/>
                    </a:ext>
                  </a:extLst>
                </a:gridCol>
                <a:gridCol w="3496094">
                  <a:extLst>
                    <a:ext uri="{9D8B030D-6E8A-4147-A177-3AD203B41FA5}">
                      <a16:colId xmlns:a16="http://schemas.microsoft.com/office/drawing/2014/main" val="1583515235"/>
                    </a:ext>
                  </a:extLst>
                </a:gridCol>
                <a:gridCol w="591932">
                  <a:extLst>
                    <a:ext uri="{9D8B030D-6E8A-4147-A177-3AD203B41FA5}">
                      <a16:colId xmlns:a16="http://schemas.microsoft.com/office/drawing/2014/main" val="526928078"/>
                    </a:ext>
                  </a:extLst>
                </a:gridCol>
                <a:gridCol w="665924">
                  <a:extLst>
                    <a:ext uri="{9D8B030D-6E8A-4147-A177-3AD203B41FA5}">
                      <a16:colId xmlns:a16="http://schemas.microsoft.com/office/drawing/2014/main" val="506262137"/>
                    </a:ext>
                  </a:extLst>
                </a:gridCol>
              </a:tblGrid>
              <a:tr h="23291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משעה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עד שעה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פעילות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מקום הביצוע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הערות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מוביל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281953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06:30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נסיעה/טיסה לרמת דוד והמשך למחניים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חצור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ורדי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684584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07:30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רמת דוד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585732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א. בוקר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מחניים  - אריזת ארומה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325233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לאביטל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149031"/>
                  </a:ext>
                </a:extLst>
              </a:tr>
              <a:tr h="232916">
                <a:tc rowSpan="4" gridSpan="2">
                  <a:txBody>
                    <a:bodyPr/>
                    <a:lstStyle/>
                    <a:p>
                      <a:pPr algn="r" rtl="0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11:30 - 10:00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סקירה גאוגרפית  - פרופ' יוסי בן ארצי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10:00 - 10:45     צוותים 1+4      סקירה גאוגרפית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שלומית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435987"/>
                  </a:ext>
                </a:extLst>
              </a:tr>
              <a:tr h="232916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10:00 - 10:45     צווים 2+3     דרוזים בגולן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423901"/>
                  </a:ext>
                </a:extLst>
              </a:tr>
              <a:tr h="232916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דרוזים בגולן - ראש מועצת מג'דל שמס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10:45 - 11:30     צוותים 1+4     דרוזים בגולן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58458"/>
                  </a:ext>
                </a:extLst>
              </a:tr>
              <a:tr h="244563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10:45 -11:30     צוותים 2+3     סקירה גאוגרפית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75426"/>
                  </a:ext>
                </a:extLst>
              </a:tr>
              <a:tr h="24456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11:45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וארוחת צהריים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83656"/>
                  </a:ext>
                </a:extLst>
              </a:tr>
              <a:tr h="244563">
                <a:tc rowSpan="4" gridSpan="2">
                  <a:txBody>
                    <a:bodyPr/>
                    <a:lstStyle/>
                    <a:p>
                      <a:pPr algn="r" rtl="0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15:15 -13:30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הזדמנויות גולן: כלכלה/חינוך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1 - חינוך              מושב נטור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אורי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612689"/>
                  </a:ext>
                </a:extLst>
              </a:tr>
              <a:tr h="244563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2 - חברה             מושב מעלה גמלא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0365"/>
                  </a:ext>
                </a:extLst>
              </a:tr>
              <a:tr h="232916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3- כפר הריצה       קיבוץ עין זיוון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030585"/>
                  </a:ext>
                </a:extLst>
              </a:tr>
              <a:tr h="232916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4-חקלאות           מושב מעלה גמלא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331203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16:15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לצפת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027574"/>
                  </a:ext>
                </a:extLst>
              </a:tr>
              <a:tr h="232916">
                <a:tc rowSpan="2" gridSpan="2">
                  <a:txBody>
                    <a:bodyPr/>
                    <a:lstStyle/>
                    <a:p>
                      <a:pPr algn="r" rtl="0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18:45 - 16:15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בית חולים + ופאנל מטרופולין צפון + עיבוד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1+4       מטרופולין צפון  בית הספר הרב תחומי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  <a:p>
                      <a:pPr algn="r" rtl="0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  <a:p>
                      <a:pPr algn="r" rtl="0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  <a:p>
                      <a:pPr algn="r" rtl="0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  <a:p>
                      <a:pPr algn="r" rtl="1" fontAlgn="b"/>
                      <a:r>
                        <a:rPr lang="he-IL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כראדי</a:t>
                      </a:r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790435"/>
                  </a:ext>
                </a:extLst>
              </a:tr>
              <a:tr h="232916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2+3       בית חולים זיו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0" fontAlgn="b"/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192097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18:45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19:15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לכרי דשא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0" fontAlgn="b"/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265829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19:15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התארגנות + ארוחת ערב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769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0" fontAlgn="b"/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935452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ערב שירי 'לאונרד כהן' - פיטר רוט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 -מליאה לצוותים 1+4/2+3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 fontAlgn="b"/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45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91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281488"/>
              </p:ext>
            </p:extLst>
          </p:nvPr>
        </p:nvGraphicFramePr>
        <p:xfrm>
          <a:off x="450273" y="114300"/>
          <a:ext cx="11291454" cy="190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530630"/>
              </p:ext>
            </p:extLst>
          </p:nvPr>
        </p:nvGraphicFramePr>
        <p:xfrm>
          <a:off x="10314710" y="1898073"/>
          <a:ext cx="1427017" cy="4687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869414"/>
              </p:ext>
            </p:extLst>
          </p:nvPr>
        </p:nvGraphicFramePr>
        <p:xfrm>
          <a:off x="450273" y="1898073"/>
          <a:ext cx="9268428" cy="4867992"/>
        </p:xfrm>
        <a:graphic>
          <a:graphicData uri="http://schemas.openxmlformats.org/drawingml/2006/table">
            <a:tbl>
              <a:tblPr rtl="1"/>
              <a:tblGrid>
                <a:gridCol w="450011">
                  <a:extLst>
                    <a:ext uri="{9D8B030D-6E8A-4147-A177-3AD203B41FA5}">
                      <a16:colId xmlns:a16="http://schemas.microsoft.com/office/drawing/2014/main" val="70406308"/>
                    </a:ext>
                  </a:extLst>
                </a:gridCol>
                <a:gridCol w="623454">
                  <a:extLst>
                    <a:ext uri="{9D8B030D-6E8A-4147-A177-3AD203B41FA5}">
                      <a16:colId xmlns:a16="http://schemas.microsoft.com/office/drawing/2014/main" val="3920967383"/>
                    </a:ext>
                  </a:extLst>
                </a:gridCol>
                <a:gridCol w="2701636">
                  <a:extLst>
                    <a:ext uri="{9D8B030D-6E8A-4147-A177-3AD203B41FA5}">
                      <a16:colId xmlns:a16="http://schemas.microsoft.com/office/drawing/2014/main" val="711241111"/>
                    </a:ext>
                  </a:extLst>
                </a:gridCol>
                <a:gridCol w="4198109">
                  <a:extLst>
                    <a:ext uri="{9D8B030D-6E8A-4147-A177-3AD203B41FA5}">
                      <a16:colId xmlns:a16="http://schemas.microsoft.com/office/drawing/2014/main" val="332875205"/>
                    </a:ext>
                  </a:extLst>
                </a:gridCol>
                <a:gridCol w="609514">
                  <a:extLst>
                    <a:ext uri="{9D8B030D-6E8A-4147-A177-3AD203B41FA5}">
                      <a16:colId xmlns:a16="http://schemas.microsoft.com/office/drawing/2014/main" val="3190457599"/>
                    </a:ext>
                  </a:extLst>
                </a:gridCol>
                <a:gridCol w="685704">
                  <a:extLst>
                    <a:ext uri="{9D8B030D-6E8A-4147-A177-3AD203B41FA5}">
                      <a16:colId xmlns:a16="http://schemas.microsoft.com/office/drawing/2014/main" val="1517130254"/>
                    </a:ext>
                  </a:extLst>
                </a:gridCol>
              </a:tblGrid>
              <a:tr h="17577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משעה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עד שעה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פעילות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מקום ביצוע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הערות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19060"/>
                  </a:ext>
                </a:extLst>
              </a:tr>
              <a:tr h="17577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07:45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08:15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ארוחת בוקר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ארומה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118497"/>
                  </a:ext>
                </a:extLst>
              </a:tr>
              <a:tr h="17577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08:15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09:00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השומר החדש - טעינה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  1+4/2+3 בשני אולמות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270512"/>
                  </a:ext>
                </a:extLst>
              </a:tr>
              <a:tr h="175770">
                <a:tc rowSpan="4" gridSpan="2"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10:45 - 09:00</a:t>
                      </a:r>
                    </a:p>
                  </a:txBody>
                  <a:tcPr marL="8459" marR="8459" marT="8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הגנה על מרחבי המחייה</a:t>
                      </a:r>
                    </a:p>
                  </a:txBody>
                  <a:tcPr marL="8459" marR="8459" marT="8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1 - חקלאות      ראש פינה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מואטי</a:t>
                      </a:r>
                    </a:p>
                  </a:txBody>
                  <a:tcPr marL="8459" marR="8459" marT="8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אידית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748186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2- חקלאות       הירדן ההררי - עומר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672878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3 - מג"ב - עמי מ.מג"ב צפון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262881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4 - טובא זנגריה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984924"/>
                  </a:ext>
                </a:extLst>
              </a:tr>
              <a:tr h="17577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10:45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11:15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29328"/>
                  </a:ext>
                </a:extLst>
              </a:tr>
              <a:tr h="175770">
                <a:tc rowSpan="4" gridSpan="2"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12:45 - 11:15</a:t>
                      </a:r>
                    </a:p>
                  </a:txBody>
                  <a:tcPr marL="8459" marR="8459" marT="8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הזדמנויות גליל עליון: כלכלה/חינוך</a:t>
                      </a:r>
                    </a:p>
                  </a:txBody>
                  <a:tcPr marL="8459" marR="8459" marT="8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1 -  מיגל פודטק (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FoodTeck) - </a:t>
                      </a:r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קרית שמונה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רונן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612544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2 - מכללת תל חי - קרית שמונה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42206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3- חוות הניסיונות -צומת הגומא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75456"/>
                  </a:ext>
                </a:extLst>
              </a:tr>
              <a:tr h="184559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4-  אופטיקה שמיר - קיבוץ שמיר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312041"/>
                  </a:ext>
                </a:extLst>
              </a:tr>
              <a:tr h="18455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12:45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13:30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א. צהריים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מרחב החטיבה באיזור קריית שמונה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769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863696"/>
                  </a:ext>
                </a:extLst>
              </a:tr>
              <a:tr h="483795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13:30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14:15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לבירנית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א. לוגיסטיקה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891831"/>
                  </a:ext>
                </a:extLst>
              </a:tr>
              <a:tr h="17577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14:15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14:30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סקירה גאוגרפית  - פרופ' יוסי בן ארצי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1+4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99099"/>
                  </a:ext>
                </a:extLst>
              </a:tr>
              <a:tr h="32545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14:30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15:45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סקירת פצ"ן - גבול צפוני והשפעות על הכלכלה במרחב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פצ"ן מליאה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רועי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980664"/>
                  </a:ext>
                </a:extLst>
              </a:tr>
              <a:tr h="175770">
                <a:tc rowSpan="2" gridSpan="2"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16:15 - 15:45</a:t>
                      </a:r>
                    </a:p>
                  </a:txBody>
                  <a:tcPr marL="8459" marR="8459" marT="8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סקירה גאוגרפית/נסיעה למנהרת רמיה</a:t>
                      </a:r>
                    </a:p>
                  </a:txBody>
                  <a:tcPr marL="8459" marR="8459" marT="8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15:45 - 16:15     צוותים 2+3      סקירה גאוגרפית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625611"/>
                  </a:ext>
                </a:extLst>
              </a:tr>
              <a:tr h="325459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15:45 - 16:15     צוותים 1+4     נסיעה למנהרת רמיה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680346"/>
                  </a:ext>
                </a:extLst>
              </a:tr>
              <a:tr h="175770">
                <a:tc rowSpan="3" gridSpan="2"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17:45 - 16:15</a:t>
                      </a:r>
                    </a:p>
                  </a:txBody>
                  <a:tcPr marL="8459" marR="8459" marT="8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סיור במנהרת רמיה</a:t>
                      </a:r>
                    </a:p>
                  </a:txBody>
                  <a:tcPr marL="8459" marR="8459" marT="8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16:15-  17:00   צוותים 1+4 -  כניסה למנהרה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מואטי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605481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16:15 - 16:45  צוותים 2+3 -  נסיעה למנהרה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802496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17:00 - 17:45 צוותים 2+3 - כניסה למנהרה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43532"/>
                  </a:ext>
                </a:extLst>
              </a:tr>
              <a:tr h="175770">
                <a:tc rowSpan="2" gridSpan="2"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18:45 - 17:00</a:t>
                      </a:r>
                    </a:p>
                  </a:txBody>
                  <a:tcPr marL="8459" marR="8459" marT="8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לכרי דשא</a:t>
                      </a:r>
                    </a:p>
                  </a:txBody>
                  <a:tcPr marL="8459" marR="8459" marT="8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17:00 - 18:00  צוותים  1+4  - נסיעה לכרי דשא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474015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17:45 - 18:45  צוותים 2+3  - נסיעה לכרי דשא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033607"/>
                  </a:ext>
                </a:extLst>
              </a:tr>
              <a:tr h="175770"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18:45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התארגנות + א. ערב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300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847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50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728337"/>
              </p:ext>
            </p:extLst>
          </p:nvPr>
        </p:nvGraphicFramePr>
        <p:xfrm>
          <a:off x="450273" y="114300"/>
          <a:ext cx="11291454" cy="190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530630"/>
              </p:ext>
            </p:extLst>
          </p:nvPr>
        </p:nvGraphicFramePr>
        <p:xfrm>
          <a:off x="10314710" y="1898073"/>
          <a:ext cx="1427017" cy="4687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618479"/>
              </p:ext>
            </p:extLst>
          </p:nvPr>
        </p:nvGraphicFramePr>
        <p:xfrm>
          <a:off x="692722" y="2014539"/>
          <a:ext cx="8908473" cy="4596633"/>
        </p:xfrm>
        <a:graphic>
          <a:graphicData uri="http://schemas.openxmlformats.org/drawingml/2006/table">
            <a:tbl>
              <a:tblPr rtl="1"/>
              <a:tblGrid>
                <a:gridCol w="659072">
                  <a:extLst>
                    <a:ext uri="{9D8B030D-6E8A-4147-A177-3AD203B41FA5}">
                      <a16:colId xmlns:a16="http://schemas.microsoft.com/office/drawing/2014/main" val="3822022808"/>
                    </a:ext>
                  </a:extLst>
                </a:gridCol>
                <a:gridCol w="632200">
                  <a:extLst>
                    <a:ext uri="{9D8B030D-6E8A-4147-A177-3AD203B41FA5}">
                      <a16:colId xmlns:a16="http://schemas.microsoft.com/office/drawing/2014/main" val="1445879496"/>
                    </a:ext>
                  </a:extLst>
                </a:gridCol>
                <a:gridCol w="2912150">
                  <a:extLst>
                    <a:ext uri="{9D8B030D-6E8A-4147-A177-3AD203B41FA5}">
                      <a16:colId xmlns:a16="http://schemas.microsoft.com/office/drawing/2014/main" val="1979705896"/>
                    </a:ext>
                  </a:extLst>
                </a:gridCol>
                <a:gridCol w="3460136">
                  <a:extLst>
                    <a:ext uri="{9D8B030D-6E8A-4147-A177-3AD203B41FA5}">
                      <a16:colId xmlns:a16="http://schemas.microsoft.com/office/drawing/2014/main" val="3466062920"/>
                    </a:ext>
                  </a:extLst>
                </a:gridCol>
                <a:gridCol w="585843">
                  <a:extLst>
                    <a:ext uri="{9D8B030D-6E8A-4147-A177-3AD203B41FA5}">
                      <a16:colId xmlns:a16="http://schemas.microsoft.com/office/drawing/2014/main" val="523150017"/>
                    </a:ext>
                  </a:extLst>
                </a:gridCol>
                <a:gridCol w="659072">
                  <a:extLst>
                    <a:ext uri="{9D8B030D-6E8A-4147-A177-3AD203B41FA5}">
                      <a16:colId xmlns:a16="http://schemas.microsoft.com/office/drawing/2014/main" val="3965359670"/>
                    </a:ext>
                  </a:extLst>
                </a:gridCol>
              </a:tblGrid>
              <a:tr h="32036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משעה 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עד שעה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פעילות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מקום ביצוע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הערות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526935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07:45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08:30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א. בוקר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ארומה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84297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08:30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ללבון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775845"/>
                  </a:ext>
                </a:extLst>
              </a:tr>
              <a:tr h="320369">
                <a:tc rowSpan="2" gridSpan="2">
                  <a:txBody>
                    <a:bodyPr/>
                    <a:lstStyle/>
                    <a:p>
                      <a:pPr algn="r" rtl="0" fontAlgn="ctr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09:30 - 09:00</a:t>
                      </a:r>
                    </a:p>
                  </a:txBody>
                  <a:tcPr marL="5116" marR="5116" marT="51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תצפית גליל מערבי - פרופ' בן ארצי</a:t>
                      </a:r>
                    </a:p>
                  </a:txBody>
                  <a:tcPr marL="5116" marR="5116" marT="51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09:00 - 09:15 צוותים 2+3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920747"/>
                  </a:ext>
                </a:extLst>
              </a:tr>
              <a:tr h="320369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09:15 - 09:30 צוותים  1+4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67541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09:30</a:t>
                      </a:r>
                    </a:p>
                  </a:txBody>
                  <a:tcPr marL="5116" marR="5116" marT="5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10:00</a:t>
                      </a:r>
                    </a:p>
                  </a:txBody>
                  <a:tcPr marL="5116" marR="5116" marT="5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להזדמנויות בגליל המערבי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054594"/>
                  </a:ext>
                </a:extLst>
              </a:tr>
              <a:tr h="320369">
                <a:tc rowSpan="3" gridSpan="2">
                  <a:txBody>
                    <a:bodyPr/>
                    <a:lstStyle/>
                    <a:p>
                      <a:pPr algn="r" rtl="0" fontAlgn="ctr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12:30 - 10:00</a:t>
                      </a:r>
                    </a:p>
                  </a:txBody>
                  <a:tcPr marL="5116" marR="5116" marT="51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 fontAlgn="ctr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הזדמנויות בגליל המערבי: כלכלה/חינוך</a:t>
                      </a:r>
                    </a:p>
                  </a:txBody>
                  <a:tcPr marL="5116" marR="5116" marT="51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2 - מסחר ירכא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מואטי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יניב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68612"/>
                  </a:ext>
                </a:extLst>
              </a:tr>
              <a:tr h="320369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3 - חברה מגזר ערבי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877660"/>
                  </a:ext>
                </a:extLst>
              </a:tr>
              <a:tr h="320369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צוותים 1+4 - תעשיות בטחוניות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23236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12:30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לא. צהריים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222983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13:45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א. צהריים 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אלמ"ר משגב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300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31594"/>
                  </a:ext>
                </a:extLst>
              </a:tr>
              <a:tr h="40589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14:00 PM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סיור מוסק 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over-view) </a:t>
                      </a:r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גליל 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ורדי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118379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15:15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פאנל שדה תעופה+  עיבוד וסיכום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רמת דוד מליאה בפיצול לשניים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15545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פיזור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3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939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C475B643D4D9404BA5682698B84C972E" ma:contentTypeVersion="11" ma:contentTypeDescription="צור מסמך חדש." ma:contentTypeScope="" ma:versionID="af4b21451eb3dbc4f59b79374e680b7f">
  <xsd:schema xmlns:xsd="http://www.w3.org/2001/XMLSchema" xmlns:xs="http://www.w3.org/2001/XMLSchema" xmlns:p="http://schemas.microsoft.com/office/2006/metadata/properties" xmlns:ns2="5f6d5614-b76d-412e-b9c5-ac5ed3ab77b0" xmlns:ns3="c3d65717-b4fc-4f7a-ae7b-4ce56fd5284b" targetNamespace="http://schemas.microsoft.com/office/2006/metadata/properties" ma:root="true" ma:fieldsID="859270b4506645a848525c256e5de49a" ns2:_="" ns3:_="">
    <xsd:import namespace="5f6d5614-b76d-412e-b9c5-ac5ed3ab77b0"/>
    <xsd:import namespace="c3d65717-b4fc-4f7a-ae7b-4ce56fd52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d5614-b76d-412e-b9c5-ac5ed3ab77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d65717-b4fc-4f7a-ae7b-4ce56fd52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20A3B7-4779-4BC3-BDAD-4975E38C6E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6d5614-b76d-412e-b9c5-ac5ed3ab77b0"/>
    <ds:schemaRef ds:uri="c3d65717-b4fc-4f7a-ae7b-4ce56fd52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B8693E-9B21-4282-9726-8A320740D7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CA42EE-A495-46FE-9A9A-3D9800D5739A}">
  <ds:schemaRefs>
    <ds:schemaRef ds:uri="http://purl.org/dc/elements/1.1/"/>
    <ds:schemaRef ds:uri="http://schemas.microsoft.com/office/2006/documentManagement/types"/>
    <ds:schemaRef ds:uri="http://purl.org/dc/terms/"/>
    <ds:schemaRef ds:uri="5f6d5614-b76d-412e-b9c5-ac5ed3ab77b0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c3d65717-b4fc-4f7a-ae7b-4ce56fd5284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725</Words>
  <Application>Microsoft Office PowerPoint</Application>
  <PresentationFormat>מסך רחב</PresentationFormat>
  <Paragraphs>268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Segoe UI Semilight</vt:lpstr>
      <vt:lpstr>Times New Roman</vt:lpstr>
      <vt:lpstr>Office Theme</vt:lpstr>
      <vt:lpstr>מצגת של PowerPoint‏</vt:lpstr>
      <vt:lpstr>מצגת של PowerPoint‏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u26643</dc:creator>
  <cp:lastModifiedBy>u23920</cp:lastModifiedBy>
  <cp:revision>9</cp:revision>
  <dcterms:created xsi:type="dcterms:W3CDTF">2020-11-22T18:30:48Z</dcterms:created>
  <dcterms:modified xsi:type="dcterms:W3CDTF">2020-11-25T14:02:39Z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0x010100C475B643D4D9404BA5682698B84C972E</vt:lpwstr>
  </property>
</Properties>
</file>