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5028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1823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089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5197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8652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825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975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018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106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663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247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C5335-93CC-416B-A54D-610E0188DCEA}" type="datetimeFigureOut">
              <a:rPr lang="he-IL" smtClean="0"/>
              <a:t>י"ב/שבט/תש"פ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673AD-C631-43B5-9B3F-3EB353E7A6A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23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1000"/>
            <a:ext cx="2949575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-290751" y="2449057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rgbClr val="CA802C"/>
              </a:buClr>
              <a:buSzPct val="150000"/>
              <a:buFont typeface="Wingdings" panose="05000000000000000000" pitchFamily="2" charset="2"/>
              <a:buChar char="§"/>
              <a:defRPr sz="2400"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rgbClr val="CA802C"/>
              </a:buClr>
              <a:buSzPct val="150000"/>
              <a:buFont typeface="Times" panose="02020603050405020304" pitchFamily="18" charset="0"/>
              <a:buChar char="•"/>
              <a:defRPr sz="2000"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3200" dirty="0" smtClean="0">
                <a:solidFill>
                  <a:schemeClr val="tx1"/>
                </a:solidFill>
              </a:rPr>
              <a:t>Higher </a:t>
            </a:r>
            <a:r>
              <a:rPr lang="en-GB" altLang="en-US" sz="3200" dirty="0">
                <a:solidFill>
                  <a:schemeClr val="tx1"/>
                </a:solidFill>
              </a:rPr>
              <a:t>Command and Staff Course</a:t>
            </a:r>
            <a:endParaRPr lang="en-GB" altLang="en-US" sz="36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5749" y="627017"/>
            <a:ext cx="27823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לוגו של המכללה: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8512629" y="2449057"/>
            <a:ext cx="27823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שם הקורס:</a:t>
            </a:r>
            <a:endParaRPr lang="he-IL" dirty="0"/>
          </a:p>
        </p:txBody>
      </p:sp>
      <p:pic>
        <p:nvPicPr>
          <p:cNvPr id="8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7" y="3674235"/>
            <a:ext cx="682587" cy="10375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352904" y="3841414"/>
            <a:ext cx="27823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לוגו שלנו:</a:t>
            </a:r>
            <a:endParaRPr lang="he-IL" dirty="0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-530236" y="5558843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lr>
                <a:srgbClr val="CA802C"/>
              </a:buClr>
              <a:buSzPct val="150000"/>
              <a:buFont typeface="Wingdings" panose="05000000000000000000" pitchFamily="2" charset="2"/>
              <a:buChar char="§"/>
              <a:defRPr sz="2400"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rgbClr val="CA802C"/>
              </a:buClr>
              <a:buSzPct val="150000"/>
              <a:buFont typeface="Times" panose="02020603050405020304" pitchFamily="18" charset="0"/>
              <a:buChar char="•"/>
              <a:defRPr sz="2000"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A802C"/>
              </a:buClr>
              <a:buFont typeface="Times" panose="02020603050405020304" pitchFamily="18" charset="0"/>
              <a:buChar char="•"/>
              <a:defRPr b="1">
                <a:solidFill>
                  <a:srgbClr val="192A35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dirty="0" smtClean="0">
                <a:solidFill>
                  <a:schemeClr val="tx1"/>
                </a:solidFill>
              </a:rPr>
              <a:t>Israel National Defense College</a:t>
            </a:r>
            <a:endParaRPr lang="en-GB" altLang="en-US" sz="36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03326" y="5558843"/>
            <a:ext cx="27823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שם </a:t>
            </a:r>
            <a:r>
              <a:rPr lang="he-IL" smtClean="0"/>
              <a:t>הקורס שלנו: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4583538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מסך רחב</PresentationFormat>
  <Paragraphs>6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u23920</cp:lastModifiedBy>
  <cp:revision>1</cp:revision>
  <dcterms:created xsi:type="dcterms:W3CDTF">2020-02-07T14:58:17Z</dcterms:created>
  <dcterms:modified xsi:type="dcterms:W3CDTF">2020-02-07T14:58:34Z</dcterms:modified>
</cp:coreProperties>
</file>