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Default Extension="gif" ContentType="image/gif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27"/>
  </p:notesMasterIdLst>
  <p:sldIdLst>
    <p:sldId id="414" r:id="rId2"/>
    <p:sldId id="422" r:id="rId3"/>
    <p:sldId id="411" r:id="rId4"/>
    <p:sldId id="412" r:id="rId5"/>
    <p:sldId id="410" r:id="rId6"/>
    <p:sldId id="415" r:id="rId7"/>
    <p:sldId id="423" r:id="rId8"/>
    <p:sldId id="425" r:id="rId9"/>
    <p:sldId id="428" r:id="rId10"/>
    <p:sldId id="426" r:id="rId11"/>
    <p:sldId id="447" r:id="rId12"/>
    <p:sldId id="417" r:id="rId13"/>
    <p:sldId id="416" r:id="rId14"/>
    <p:sldId id="327" r:id="rId15"/>
    <p:sldId id="408" r:id="rId16"/>
    <p:sldId id="359" r:id="rId17"/>
    <p:sldId id="372" r:id="rId18"/>
    <p:sldId id="373" r:id="rId19"/>
    <p:sldId id="374" r:id="rId20"/>
    <p:sldId id="409" r:id="rId21"/>
    <p:sldId id="419" r:id="rId22"/>
    <p:sldId id="404" r:id="rId23"/>
    <p:sldId id="421" r:id="rId24"/>
    <p:sldId id="420" r:id="rId25"/>
    <p:sldId id="405" r:id="rId26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F370B"/>
    <a:srgbClr val="99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158" autoAdjust="0"/>
    <p:restoredTop sz="94444" autoAdjust="0"/>
  </p:normalViewPr>
  <p:slideViewPr>
    <p:cSldViewPr snapToGrid="0">
      <p:cViewPr varScale="1">
        <p:scale>
          <a:sx n="73" d="100"/>
          <a:sy n="73" d="100"/>
        </p:scale>
        <p:origin x="-54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4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5.png"/><Relationship Id="rId6" Type="http://schemas.openxmlformats.org/officeDocument/2006/relationships/image" Target="../media/image30.png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28C1C4-0B66-47AC-B744-7921F3D0DB9C}" type="doc">
      <dgm:prSet loTypeId="urn:microsoft.com/office/officeart/2005/8/layout/hProcess4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pPr rtl="1"/>
          <a:endParaRPr lang="he-IL"/>
        </a:p>
      </dgm:t>
    </dgm:pt>
    <dgm:pt modelId="{C5AD20BF-C4F3-46D7-BB0A-0B7CE8134410}">
      <dgm:prSet phldrT="[טקסט]" custT="1"/>
      <dgm:spPr/>
      <dgm:t>
        <a:bodyPr/>
        <a:lstStyle/>
        <a:p>
          <a:pPr rtl="1"/>
          <a:r>
            <a:rPr lang="he-IL" sz="2000" b="1" dirty="0" smtClean="0">
              <a:latin typeface="David" panose="020E0502060401010101" pitchFamily="34" charset="-79"/>
              <a:cs typeface="David" panose="020E0502060401010101" pitchFamily="34" charset="-79"/>
            </a:rPr>
            <a:t>רקע</a:t>
          </a:r>
          <a:endParaRPr lang="he-IL" sz="2000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65170923-21EB-4181-9728-567FB6C30390}" type="parTrans" cxnId="{47F9D073-0D79-4071-A0D8-1930E1574737}">
      <dgm:prSet/>
      <dgm:spPr/>
      <dgm:t>
        <a:bodyPr/>
        <a:lstStyle/>
        <a:p>
          <a:pPr rtl="1"/>
          <a:endParaRPr lang="he-IL" sz="20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941BE113-6AD1-4BFE-8B4E-997AA1D32EFB}" type="sibTrans" cxnId="{47F9D073-0D79-4071-A0D8-1930E1574737}">
      <dgm:prSet/>
      <dgm:spPr/>
      <dgm:t>
        <a:bodyPr/>
        <a:lstStyle/>
        <a:p>
          <a:pPr rtl="1"/>
          <a:endParaRPr lang="he-IL" sz="20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E13C236B-A1B0-4665-A891-EC0ABF255ABB}">
      <dgm:prSet phldrT="[טקסט]" custT="1"/>
      <dgm:spPr/>
      <dgm:t>
        <a:bodyPr/>
        <a:lstStyle/>
        <a:p>
          <a:pPr rtl="1"/>
          <a:r>
            <a:rPr lang="he-IL" sz="1800" b="1" dirty="0" smtClean="0">
              <a:latin typeface="David" panose="020E0502060401010101" pitchFamily="34" charset="-79"/>
              <a:cs typeface="David" panose="020E0502060401010101" pitchFamily="34" charset="-79"/>
            </a:rPr>
            <a:t>תשתית פילוסופית</a:t>
          </a:r>
          <a:endParaRPr lang="he-IL" sz="1800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0F04F6D1-BE7A-4609-8CB2-34CF0A267A95}" type="parTrans" cxnId="{6ED3C1D8-1B36-4F29-ADD9-0C920586F14F}">
      <dgm:prSet/>
      <dgm:spPr/>
      <dgm:t>
        <a:bodyPr/>
        <a:lstStyle/>
        <a:p>
          <a:pPr rtl="1"/>
          <a:endParaRPr lang="he-IL" sz="20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7657C2D3-8D70-45F7-8D31-E7FF937B058A}" type="sibTrans" cxnId="{6ED3C1D8-1B36-4F29-ADD9-0C920586F14F}">
      <dgm:prSet/>
      <dgm:spPr/>
      <dgm:t>
        <a:bodyPr/>
        <a:lstStyle/>
        <a:p>
          <a:pPr rtl="1"/>
          <a:endParaRPr lang="he-IL" sz="20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36CBB752-566E-45FE-B972-F64868191FC8}">
      <dgm:prSet phldrT="[טקסט]" custT="1"/>
      <dgm:spPr/>
      <dgm:t>
        <a:bodyPr/>
        <a:lstStyle/>
        <a:p>
          <a:pPr rtl="1"/>
          <a:r>
            <a:rPr lang="he-IL" sz="2000" b="1" dirty="0" smtClean="0">
              <a:latin typeface="David" panose="020E0502060401010101" pitchFamily="34" charset="-79"/>
              <a:cs typeface="David" panose="020E0502060401010101" pitchFamily="34" charset="-79"/>
            </a:rPr>
            <a:t>מאפייני הסביבה וגישות מחקר</a:t>
          </a:r>
          <a:endParaRPr lang="he-IL" sz="2000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B6334217-9684-4B27-A3C6-E669E163BAE4}" type="parTrans" cxnId="{1EB017DB-8FC2-432F-98FB-05FAC56E4FBD}">
      <dgm:prSet/>
      <dgm:spPr/>
      <dgm:t>
        <a:bodyPr/>
        <a:lstStyle/>
        <a:p>
          <a:pPr rtl="1"/>
          <a:endParaRPr lang="he-IL" sz="20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634D7F42-37FA-4B55-BACC-226C6A94441D}" type="sibTrans" cxnId="{1EB017DB-8FC2-432F-98FB-05FAC56E4FBD}">
      <dgm:prSet/>
      <dgm:spPr/>
      <dgm:t>
        <a:bodyPr/>
        <a:lstStyle/>
        <a:p>
          <a:pPr rtl="1"/>
          <a:endParaRPr lang="he-IL" sz="20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972D7119-059F-4417-8614-8F309AA743A9}">
      <dgm:prSet phldrT="[טקסט]" custT="1"/>
      <dgm:spPr/>
      <dgm:t>
        <a:bodyPr/>
        <a:lstStyle/>
        <a:p>
          <a:pPr rtl="1"/>
          <a:r>
            <a:rPr lang="he-IL" sz="1800" b="1" dirty="0" smtClean="0">
              <a:latin typeface="David" panose="020E0502060401010101" pitchFamily="34" charset="-79"/>
              <a:cs typeface="David" panose="020E0502060401010101" pitchFamily="34" charset="-79"/>
            </a:rPr>
            <a:t>אידיאליזם </a:t>
          </a:r>
          <a:r>
            <a:rPr lang="en-US" sz="1800" b="1" dirty="0" smtClean="0">
              <a:latin typeface="David" panose="020E0502060401010101" pitchFamily="34" charset="-79"/>
              <a:cs typeface="David" panose="020E0502060401010101" pitchFamily="34" charset="-79"/>
            </a:rPr>
            <a:t>Vs</a:t>
          </a:r>
          <a:r>
            <a:rPr lang="he-IL" sz="1800" b="1" dirty="0" smtClean="0">
              <a:latin typeface="David" panose="020E0502060401010101" pitchFamily="34" charset="-79"/>
              <a:cs typeface="David" panose="020E0502060401010101" pitchFamily="34" charset="-79"/>
            </a:rPr>
            <a:t> מטריאליזם</a:t>
          </a:r>
          <a:endParaRPr lang="he-IL" sz="1800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5B89E7EF-0DAE-4F9F-9234-9367938999B0}" type="parTrans" cxnId="{6C66D9A0-D599-411D-A673-486BD61AD279}">
      <dgm:prSet/>
      <dgm:spPr/>
      <dgm:t>
        <a:bodyPr/>
        <a:lstStyle/>
        <a:p>
          <a:pPr rtl="1"/>
          <a:endParaRPr lang="he-IL" sz="20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D7C19958-54DF-4B75-BB4A-AA427699700A}" type="sibTrans" cxnId="{6C66D9A0-D599-411D-A673-486BD61AD279}">
      <dgm:prSet/>
      <dgm:spPr/>
      <dgm:t>
        <a:bodyPr/>
        <a:lstStyle/>
        <a:p>
          <a:pPr rtl="1"/>
          <a:endParaRPr lang="he-IL" sz="20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6D4628AF-331A-4CF5-B2F3-CB58280842DE}">
      <dgm:prSet phldrT="[טקסט]" custT="1"/>
      <dgm:spPr/>
      <dgm:t>
        <a:bodyPr/>
        <a:lstStyle/>
        <a:p>
          <a:pPr rtl="1"/>
          <a:r>
            <a:rPr lang="he-IL" sz="1800" b="1" dirty="0" smtClean="0">
              <a:latin typeface="David" panose="020E0502060401010101" pitchFamily="34" charset="-79"/>
              <a:cs typeface="David" panose="020E0502060401010101" pitchFamily="34" charset="-79"/>
            </a:rPr>
            <a:t>תנועה בזמן – מודעות והבנת המציאות </a:t>
          </a:r>
          <a:endParaRPr lang="he-IL" sz="1800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82058C5D-D15D-4F43-8B2D-5C9DE067F132}" type="parTrans" cxnId="{F720E724-8241-43AD-9F92-110C67A47CBC}">
      <dgm:prSet/>
      <dgm:spPr/>
      <dgm:t>
        <a:bodyPr/>
        <a:lstStyle/>
        <a:p>
          <a:pPr rtl="1"/>
          <a:endParaRPr lang="he-IL" sz="20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7B9FB9DA-4989-4A08-94AC-DD27F248797B}" type="sibTrans" cxnId="{F720E724-8241-43AD-9F92-110C67A47CBC}">
      <dgm:prSet/>
      <dgm:spPr/>
      <dgm:t>
        <a:bodyPr/>
        <a:lstStyle/>
        <a:p>
          <a:pPr rtl="1"/>
          <a:endParaRPr lang="he-IL" sz="20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E45A8809-E012-4328-9883-F7AA36CFD446}">
      <dgm:prSet phldrT="[טקסט]" custT="1"/>
      <dgm:spPr/>
      <dgm:t>
        <a:bodyPr/>
        <a:lstStyle/>
        <a:p>
          <a:pPr rtl="1"/>
          <a:r>
            <a:rPr lang="he-IL" sz="2000" b="1" dirty="0" smtClean="0">
              <a:latin typeface="David" panose="020E0502060401010101" pitchFamily="34" charset="-79"/>
              <a:cs typeface="David" panose="020E0502060401010101" pitchFamily="34" charset="-79"/>
            </a:rPr>
            <a:t>חשיבה מערכתית</a:t>
          </a:r>
          <a:endParaRPr lang="he-IL" sz="2000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CB35120A-6475-470B-B8F7-FA91BB5E9F31}" type="parTrans" cxnId="{EE5F6596-738C-4506-A912-83D4CADFF964}">
      <dgm:prSet/>
      <dgm:spPr/>
      <dgm:t>
        <a:bodyPr/>
        <a:lstStyle/>
        <a:p>
          <a:pPr rtl="1"/>
          <a:endParaRPr lang="he-IL" sz="20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C36EB4C2-C1ED-46B4-8B56-B3E61ED51235}" type="sibTrans" cxnId="{EE5F6596-738C-4506-A912-83D4CADFF964}">
      <dgm:prSet/>
      <dgm:spPr/>
      <dgm:t>
        <a:bodyPr/>
        <a:lstStyle/>
        <a:p>
          <a:pPr rtl="1"/>
          <a:endParaRPr lang="he-IL" sz="20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D9E470C7-4BD9-4C14-839A-CEBD7F6C5BD9}">
      <dgm:prSet phldrT="[טקסט]" custT="1"/>
      <dgm:spPr/>
      <dgm:t>
        <a:bodyPr/>
        <a:lstStyle/>
        <a:p>
          <a:pPr rtl="1"/>
          <a:r>
            <a:rPr lang="he-IL" sz="1800" b="1" dirty="0" smtClean="0">
              <a:latin typeface="David" panose="020E0502060401010101" pitchFamily="34" charset="-79"/>
              <a:cs typeface="David" panose="020E0502060401010101" pitchFamily="34" charset="-79"/>
            </a:rPr>
            <a:t>מערכת – גבולות, שחקנים, זיקות, הגיון</a:t>
          </a:r>
          <a:endParaRPr lang="he-IL" sz="1800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FDDC193B-06F6-4543-9318-720C530311E8}" type="parTrans" cxnId="{3487E7E2-2338-4F83-A468-3D563CD1D724}">
      <dgm:prSet/>
      <dgm:spPr/>
      <dgm:t>
        <a:bodyPr/>
        <a:lstStyle/>
        <a:p>
          <a:pPr rtl="1"/>
          <a:endParaRPr lang="he-IL" sz="20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A29A3824-CF28-4101-8C95-DF29BAE8E31F}" type="sibTrans" cxnId="{3487E7E2-2338-4F83-A468-3D563CD1D724}">
      <dgm:prSet/>
      <dgm:spPr/>
      <dgm:t>
        <a:bodyPr/>
        <a:lstStyle/>
        <a:p>
          <a:pPr rtl="1"/>
          <a:endParaRPr lang="he-IL" sz="20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67BF59A3-2723-4411-9215-AD1DA0DE2E6F}">
      <dgm:prSet phldrT="[טקסט]" custT="1"/>
      <dgm:spPr/>
      <dgm:t>
        <a:bodyPr/>
        <a:lstStyle/>
        <a:p>
          <a:pPr rtl="1"/>
          <a:r>
            <a:rPr lang="he-IL" sz="1800" b="1" dirty="0" smtClean="0">
              <a:latin typeface="David" panose="020E0502060401010101" pitchFamily="34" charset="-79"/>
              <a:cs typeface="David" panose="020E0502060401010101" pitchFamily="34" charset="-79"/>
            </a:rPr>
            <a:t>הגדרות </a:t>
          </a:r>
          <a:endParaRPr lang="he-IL" sz="1800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44ECDF10-2AC5-49E3-B1F7-9B7C24A8E6F7}" type="parTrans" cxnId="{80E9340C-3E7E-4DCD-9F9A-AAAF3C69A3D0}">
      <dgm:prSet/>
      <dgm:spPr/>
      <dgm:t>
        <a:bodyPr/>
        <a:lstStyle/>
        <a:p>
          <a:pPr rtl="1"/>
          <a:endParaRPr lang="he-IL" sz="20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20F36A20-D6CC-4AA3-BE6C-77C8ECD6B73F}" type="sibTrans" cxnId="{80E9340C-3E7E-4DCD-9F9A-AAAF3C69A3D0}">
      <dgm:prSet/>
      <dgm:spPr/>
      <dgm:t>
        <a:bodyPr/>
        <a:lstStyle/>
        <a:p>
          <a:pPr rtl="1"/>
          <a:endParaRPr lang="he-IL" sz="20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19D02443-BECB-45B9-8628-BB0B3E879BFF}">
      <dgm:prSet phldrT="[טקסט]" custT="1"/>
      <dgm:spPr/>
      <dgm:t>
        <a:bodyPr/>
        <a:lstStyle/>
        <a:p>
          <a:pPr rtl="1"/>
          <a:r>
            <a:rPr lang="he-IL" sz="1800" b="1" dirty="0" smtClean="0">
              <a:latin typeface="David" panose="020E0502060401010101" pitchFamily="34" charset="-79"/>
              <a:cs typeface="David" panose="020E0502060401010101" pitchFamily="34" charset="-79"/>
            </a:rPr>
            <a:t>היתוך</a:t>
          </a:r>
          <a:endParaRPr lang="he-IL" sz="1800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E863ECC6-1019-4DA7-A61F-8F0202B66FD7}" type="parTrans" cxnId="{ECBE5440-A772-4BE7-8D64-792B2C682697}">
      <dgm:prSet/>
      <dgm:spPr/>
      <dgm:t>
        <a:bodyPr/>
        <a:lstStyle/>
        <a:p>
          <a:pPr rtl="1"/>
          <a:endParaRPr lang="he-IL" sz="2000" b="1"/>
        </a:p>
      </dgm:t>
    </dgm:pt>
    <dgm:pt modelId="{0EA3BA12-E13D-461D-9F15-4FEFB1FBA361}" type="sibTrans" cxnId="{ECBE5440-A772-4BE7-8D64-792B2C682697}">
      <dgm:prSet/>
      <dgm:spPr/>
      <dgm:t>
        <a:bodyPr/>
        <a:lstStyle/>
        <a:p>
          <a:pPr rtl="1"/>
          <a:endParaRPr lang="he-IL" sz="2000" b="1"/>
        </a:p>
      </dgm:t>
    </dgm:pt>
    <dgm:pt modelId="{0BB4125F-6304-46AF-810A-B70FBDC790CB}">
      <dgm:prSet phldrT="[טקסט]" custT="1"/>
      <dgm:spPr/>
      <dgm:t>
        <a:bodyPr/>
        <a:lstStyle/>
        <a:p>
          <a:pPr rtl="1"/>
          <a:r>
            <a:rPr lang="he-IL" sz="1800" b="1" dirty="0" smtClean="0">
              <a:latin typeface="David" panose="020E0502060401010101" pitchFamily="34" charset="-79"/>
              <a:cs typeface="David" panose="020E0502060401010101" pitchFamily="34" charset="-79"/>
            </a:rPr>
            <a:t>אסטרטגיה ולמידה</a:t>
          </a:r>
          <a:endParaRPr lang="he-IL" sz="1800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AEAFF170-5F4D-428D-9489-35527ED11F8E}" type="parTrans" cxnId="{16638451-AF66-4F47-8486-D9656AFFEE08}">
      <dgm:prSet/>
      <dgm:spPr/>
      <dgm:t>
        <a:bodyPr/>
        <a:lstStyle/>
        <a:p>
          <a:pPr rtl="1"/>
          <a:endParaRPr lang="he-IL" sz="2000" b="1"/>
        </a:p>
      </dgm:t>
    </dgm:pt>
    <dgm:pt modelId="{5387299B-8F1A-466B-BE5E-B340126D41F8}" type="sibTrans" cxnId="{16638451-AF66-4F47-8486-D9656AFFEE08}">
      <dgm:prSet/>
      <dgm:spPr/>
      <dgm:t>
        <a:bodyPr/>
        <a:lstStyle/>
        <a:p>
          <a:pPr rtl="1"/>
          <a:endParaRPr lang="he-IL" sz="2000" b="1"/>
        </a:p>
      </dgm:t>
    </dgm:pt>
    <dgm:pt modelId="{8E2B6254-23E9-44BB-B0DC-55A83673E179}">
      <dgm:prSet phldrT="[טקסט]" custT="1"/>
      <dgm:spPr/>
      <dgm:t>
        <a:bodyPr/>
        <a:lstStyle/>
        <a:p>
          <a:pPr rtl="1"/>
          <a:r>
            <a:rPr lang="he-IL" sz="1800" b="1" dirty="0" smtClean="0">
              <a:latin typeface="David" panose="020E0502060401010101" pitchFamily="34" charset="-79"/>
              <a:cs typeface="David" panose="020E0502060401010101" pitchFamily="34" charset="-79"/>
            </a:rPr>
            <a:t>חקירה, למידה, השתנות</a:t>
          </a:r>
          <a:endParaRPr lang="he-IL" sz="1800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F4D0AC1E-2FFE-488A-99DF-32B40B7DFAC3}" type="parTrans" cxnId="{A28EE413-8D00-41D7-8118-869F9E55435C}">
      <dgm:prSet/>
      <dgm:spPr/>
      <dgm:t>
        <a:bodyPr/>
        <a:lstStyle/>
        <a:p>
          <a:pPr rtl="1"/>
          <a:endParaRPr lang="he-IL" sz="2000" b="1"/>
        </a:p>
      </dgm:t>
    </dgm:pt>
    <dgm:pt modelId="{2B121922-D2DA-4B90-8666-353CB8ED1EC0}" type="sibTrans" cxnId="{A28EE413-8D00-41D7-8118-869F9E55435C}">
      <dgm:prSet/>
      <dgm:spPr/>
      <dgm:t>
        <a:bodyPr/>
        <a:lstStyle/>
        <a:p>
          <a:pPr rtl="1"/>
          <a:endParaRPr lang="he-IL" sz="2000" b="1"/>
        </a:p>
      </dgm:t>
    </dgm:pt>
    <dgm:pt modelId="{87E63C48-6E70-4416-A521-FFA27C389DD8}">
      <dgm:prSet phldrT="[טקסט]" custT="1"/>
      <dgm:spPr/>
      <dgm:t>
        <a:bodyPr/>
        <a:lstStyle/>
        <a:p>
          <a:pPr rtl="1"/>
          <a:r>
            <a:rPr lang="he-IL" sz="1800" b="1" dirty="0" smtClean="0">
              <a:latin typeface="David" panose="020E0502060401010101" pitchFamily="34" charset="-79"/>
              <a:cs typeface="David" panose="020E0502060401010101" pitchFamily="34" charset="-79"/>
            </a:rPr>
            <a:t>גישת העיצוב</a:t>
          </a:r>
          <a:endParaRPr lang="he-IL" sz="1800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CE59C6B3-0E8C-4806-8B37-0A7A8EB6CF90}" type="parTrans" cxnId="{174BB916-A608-4C8C-990F-01AFE568E345}">
      <dgm:prSet/>
      <dgm:spPr/>
      <dgm:t>
        <a:bodyPr/>
        <a:lstStyle/>
        <a:p>
          <a:pPr rtl="1"/>
          <a:endParaRPr lang="he-IL" sz="2000" b="1"/>
        </a:p>
      </dgm:t>
    </dgm:pt>
    <dgm:pt modelId="{92D49B5E-362F-4147-A66C-D909666F9DA2}" type="sibTrans" cxnId="{174BB916-A608-4C8C-990F-01AFE568E345}">
      <dgm:prSet/>
      <dgm:spPr/>
      <dgm:t>
        <a:bodyPr/>
        <a:lstStyle/>
        <a:p>
          <a:pPr rtl="1"/>
          <a:endParaRPr lang="he-IL" sz="2000" b="1"/>
        </a:p>
      </dgm:t>
    </dgm:pt>
    <dgm:pt modelId="{A7B31991-E606-41E3-8E3A-C4E97C453958}">
      <dgm:prSet phldrT="[טקסט]" custT="1"/>
      <dgm:spPr/>
      <dgm:t>
        <a:bodyPr/>
        <a:lstStyle/>
        <a:p>
          <a:pPr rtl="1"/>
          <a:r>
            <a:rPr lang="he-IL" sz="1800" b="1" dirty="0" smtClean="0">
              <a:latin typeface="David" panose="020E0502060401010101" pitchFamily="34" charset="-79"/>
              <a:cs typeface="David" panose="020E0502060401010101" pitchFamily="34" charset="-79"/>
            </a:rPr>
            <a:t>היסט</a:t>
          </a:r>
          <a:endParaRPr lang="he-IL" sz="1800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EE9EC615-50CC-4E9A-ACEE-48447B7E0D68}" type="parTrans" cxnId="{0B66A89A-66F7-4A65-A1EA-B15EEA663AB8}">
      <dgm:prSet/>
      <dgm:spPr/>
      <dgm:t>
        <a:bodyPr/>
        <a:lstStyle/>
        <a:p>
          <a:pPr rtl="1"/>
          <a:endParaRPr lang="he-IL" sz="2000" b="1"/>
        </a:p>
      </dgm:t>
    </dgm:pt>
    <dgm:pt modelId="{B404E2C3-25FD-4E65-B685-E46B68439851}" type="sibTrans" cxnId="{0B66A89A-66F7-4A65-A1EA-B15EEA663AB8}">
      <dgm:prSet/>
      <dgm:spPr/>
      <dgm:t>
        <a:bodyPr/>
        <a:lstStyle/>
        <a:p>
          <a:pPr rtl="1"/>
          <a:endParaRPr lang="he-IL" sz="2000" b="1"/>
        </a:p>
      </dgm:t>
    </dgm:pt>
    <dgm:pt modelId="{E4168037-8830-4EEF-8ADF-E858CFA12D87}">
      <dgm:prSet phldrT="[טקסט]" custT="1"/>
      <dgm:spPr/>
      <dgm:t>
        <a:bodyPr/>
        <a:lstStyle/>
        <a:p>
          <a:pPr rtl="1"/>
          <a:r>
            <a:rPr lang="he-IL" sz="1800" b="1" dirty="0" smtClean="0">
              <a:latin typeface="David" panose="020E0502060401010101" pitchFamily="34" charset="-79"/>
              <a:cs typeface="David" panose="020E0502060401010101" pitchFamily="34" charset="-79"/>
            </a:rPr>
            <a:t>סיני </a:t>
          </a:r>
          <a:endParaRPr lang="he-IL" sz="1800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46EA6016-21DA-4F5F-A9FD-FCE1B2A8066B}" type="parTrans" cxnId="{90F53DDF-69DA-43DF-B34D-7C13546DE33E}">
      <dgm:prSet/>
      <dgm:spPr/>
      <dgm:t>
        <a:bodyPr/>
        <a:lstStyle/>
        <a:p>
          <a:pPr rtl="1"/>
          <a:endParaRPr lang="he-IL" sz="2000" b="1"/>
        </a:p>
      </dgm:t>
    </dgm:pt>
    <dgm:pt modelId="{D447FC0E-61FA-43E1-A3EC-98E02CBC1922}" type="sibTrans" cxnId="{90F53DDF-69DA-43DF-B34D-7C13546DE33E}">
      <dgm:prSet/>
      <dgm:spPr/>
      <dgm:t>
        <a:bodyPr/>
        <a:lstStyle/>
        <a:p>
          <a:pPr rtl="1"/>
          <a:endParaRPr lang="he-IL" sz="2000" b="1"/>
        </a:p>
      </dgm:t>
    </dgm:pt>
    <dgm:pt modelId="{0E7BEF0C-E43F-419F-B819-DFC558ED1F33}">
      <dgm:prSet phldrT="[טקסט]" custT="1"/>
      <dgm:spPr/>
      <dgm:t>
        <a:bodyPr/>
        <a:lstStyle/>
        <a:p>
          <a:pPr rtl="1"/>
          <a:r>
            <a:rPr lang="he-IL" sz="1800" b="1" dirty="0" smtClean="0">
              <a:latin typeface="David" panose="020E0502060401010101" pitchFamily="34" charset="-79"/>
              <a:cs typeface="David" panose="020E0502060401010101" pitchFamily="34" charset="-79"/>
            </a:rPr>
            <a:t>התנסויות</a:t>
          </a:r>
          <a:endParaRPr lang="he-IL" sz="1800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5F14008A-9490-4FD6-A58C-6CA82F91698A}" type="parTrans" cxnId="{C59A9D4B-7E4D-415A-80E1-4E2BDDF92DD8}">
      <dgm:prSet/>
      <dgm:spPr/>
      <dgm:t>
        <a:bodyPr/>
        <a:lstStyle/>
        <a:p>
          <a:pPr rtl="1"/>
          <a:endParaRPr lang="he-IL" sz="2000" b="1"/>
        </a:p>
      </dgm:t>
    </dgm:pt>
    <dgm:pt modelId="{15B19E12-7A40-43F6-9665-D0497DAD8A72}" type="sibTrans" cxnId="{C59A9D4B-7E4D-415A-80E1-4E2BDDF92DD8}">
      <dgm:prSet/>
      <dgm:spPr/>
      <dgm:t>
        <a:bodyPr/>
        <a:lstStyle/>
        <a:p>
          <a:pPr rtl="1"/>
          <a:endParaRPr lang="he-IL" sz="2000" b="1"/>
        </a:p>
      </dgm:t>
    </dgm:pt>
    <dgm:pt modelId="{E74E52F8-C94B-4900-9784-C6B7421F4F53}">
      <dgm:prSet phldrT="[טקסט]" custT="1"/>
      <dgm:spPr/>
      <dgm:t>
        <a:bodyPr/>
        <a:lstStyle/>
        <a:p>
          <a:pPr rtl="1"/>
          <a:r>
            <a:rPr lang="he-IL" sz="1800" b="1" dirty="0" smtClean="0">
              <a:latin typeface="David" panose="020E0502060401010101" pitchFamily="34" charset="-79"/>
              <a:cs typeface="David" panose="020E0502060401010101" pitchFamily="34" charset="-79"/>
            </a:rPr>
            <a:t>סימולציה מדינית-ביטחונית</a:t>
          </a:r>
          <a:endParaRPr lang="he-IL" sz="1800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47DAD874-23FC-4FAA-B5AF-3B7CBCDC5004}" type="parTrans" cxnId="{784E96B9-8913-45DB-BB13-30266DC74D01}">
      <dgm:prSet/>
      <dgm:spPr/>
      <dgm:t>
        <a:bodyPr/>
        <a:lstStyle/>
        <a:p>
          <a:pPr rtl="1"/>
          <a:endParaRPr lang="he-IL" sz="2000" b="1"/>
        </a:p>
      </dgm:t>
    </dgm:pt>
    <dgm:pt modelId="{13ACAE3E-5818-4C3A-A2CE-81FDCABC9645}" type="sibTrans" cxnId="{784E96B9-8913-45DB-BB13-30266DC74D01}">
      <dgm:prSet/>
      <dgm:spPr/>
      <dgm:t>
        <a:bodyPr/>
        <a:lstStyle/>
        <a:p>
          <a:pPr rtl="1"/>
          <a:endParaRPr lang="he-IL" sz="2000" b="1"/>
        </a:p>
      </dgm:t>
    </dgm:pt>
    <dgm:pt modelId="{AE5B020B-14C5-4305-95F0-FE79525DCFB7}">
      <dgm:prSet phldrT="[טקסט]" custT="1"/>
      <dgm:spPr/>
      <dgm:t>
        <a:bodyPr/>
        <a:lstStyle/>
        <a:p>
          <a:pPr rtl="1"/>
          <a:r>
            <a:rPr lang="he-IL" sz="1800" b="1" dirty="0" smtClean="0">
              <a:latin typeface="David" panose="020E0502060401010101" pitchFamily="34" charset="-79"/>
              <a:cs typeface="David" panose="020E0502060401010101" pitchFamily="34" charset="-79"/>
            </a:rPr>
            <a:t>התנסות מסכמת</a:t>
          </a:r>
          <a:endParaRPr lang="he-IL" sz="1800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7F468C8C-BD57-44D3-B3A9-9B903AC82AD5}" type="parTrans" cxnId="{9C52AA97-F9E5-4B39-9F8A-3FDEFC7BA42E}">
      <dgm:prSet/>
      <dgm:spPr/>
      <dgm:t>
        <a:bodyPr/>
        <a:lstStyle/>
        <a:p>
          <a:pPr rtl="1"/>
          <a:endParaRPr lang="he-IL" sz="2000" b="1"/>
        </a:p>
      </dgm:t>
    </dgm:pt>
    <dgm:pt modelId="{6AED20E8-10FB-49C1-B598-F83F17EB32D2}" type="sibTrans" cxnId="{9C52AA97-F9E5-4B39-9F8A-3FDEFC7BA42E}">
      <dgm:prSet/>
      <dgm:spPr/>
      <dgm:t>
        <a:bodyPr/>
        <a:lstStyle/>
        <a:p>
          <a:pPr rtl="1"/>
          <a:endParaRPr lang="he-IL" sz="2000" b="1"/>
        </a:p>
      </dgm:t>
    </dgm:pt>
    <dgm:pt modelId="{6101FC7C-1F28-4D76-A9AB-AC3DA3360197}">
      <dgm:prSet phldrT="[טקסט]" custT="1"/>
      <dgm:spPr/>
      <dgm:t>
        <a:bodyPr/>
        <a:lstStyle/>
        <a:p>
          <a:pPr rtl="1"/>
          <a:r>
            <a:rPr lang="he-IL" sz="1800" b="1" dirty="0" smtClean="0">
              <a:latin typeface="David" panose="020E0502060401010101" pitchFamily="34" charset="-79"/>
              <a:cs typeface="David" panose="020E0502060401010101" pitchFamily="34" charset="-79"/>
            </a:rPr>
            <a:t>מערכה – מרחב, שינוי, זמן</a:t>
          </a:r>
          <a:endParaRPr lang="he-IL" sz="1800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AAD39EC4-E386-48A1-94B5-59E3F0C7BA86}" type="parTrans" cxnId="{12280BE7-CA42-410D-BE2F-07060E7A2782}">
      <dgm:prSet/>
      <dgm:spPr/>
      <dgm:t>
        <a:bodyPr/>
        <a:lstStyle/>
        <a:p>
          <a:pPr rtl="1"/>
          <a:endParaRPr lang="he-IL"/>
        </a:p>
      </dgm:t>
    </dgm:pt>
    <dgm:pt modelId="{EFE8D58A-4F06-4ABB-90D7-3B196C3B5CC1}" type="sibTrans" cxnId="{12280BE7-CA42-410D-BE2F-07060E7A2782}">
      <dgm:prSet/>
      <dgm:spPr/>
      <dgm:t>
        <a:bodyPr/>
        <a:lstStyle/>
        <a:p>
          <a:pPr rtl="1"/>
          <a:endParaRPr lang="he-IL"/>
        </a:p>
      </dgm:t>
    </dgm:pt>
    <dgm:pt modelId="{121B065A-9065-4215-8353-CC158DE356B5}" type="pres">
      <dgm:prSet presAssocID="{1428C1C4-0B66-47AC-B744-7921F3D0DB9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C02EF47E-4289-4467-9966-68BF16EA16B7}" type="pres">
      <dgm:prSet presAssocID="{1428C1C4-0B66-47AC-B744-7921F3D0DB9C}" presName="tSp" presStyleCnt="0"/>
      <dgm:spPr/>
    </dgm:pt>
    <dgm:pt modelId="{D139F1AF-7E32-4FFF-96B0-13EE4D8277DF}" type="pres">
      <dgm:prSet presAssocID="{1428C1C4-0B66-47AC-B744-7921F3D0DB9C}" presName="bSp" presStyleCnt="0"/>
      <dgm:spPr/>
    </dgm:pt>
    <dgm:pt modelId="{A06D2303-124A-4932-A070-A8A1F23AE2A2}" type="pres">
      <dgm:prSet presAssocID="{1428C1C4-0B66-47AC-B744-7921F3D0DB9C}" presName="process" presStyleCnt="0"/>
      <dgm:spPr/>
    </dgm:pt>
    <dgm:pt modelId="{4A979EB9-79ED-4FF4-B59A-80D4B2EA266D}" type="pres">
      <dgm:prSet presAssocID="{C5AD20BF-C4F3-46D7-BB0A-0B7CE8134410}" presName="composite1" presStyleCnt="0"/>
      <dgm:spPr/>
    </dgm:pt>
    <dgm:pt modelId="{1140259D-91B1-488B-86D4-2DFEE0815D55}" type="pres">
      <dgm:prSet presAssocID="{C5AD20BF-C4F3-46D7-BB0A-0B7CE8134410}" presName="dummyNode1" presStyleLbl="node1" presStyleIdx="0" presStyleCnt="5"/>
      <dgm:spPr/>
    </dgm:pt>
    <dgm:pt modelId="{40655BFF-AF73-4135-AEB9-D81C30D4A1D7}" type="pres">
      <dgm:prSet presAssocID="{C5AD20BF-C4F3-46D7-BB0A-0B7CE8134410}" presName="childNode1" presStyleLbl="bgAcc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CA07B86-EFCC-47D7-AEAE-0628BA768D39}" type="pres">
      <dgm:prSet presAssocID="{C5AD20BF-C4F3-46D7-BB0A-0B7CE8134410}" presName="childNode1tx" presStyleLbl="bgAcc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092097A-DEEF-49B5-B21B-CDD422365BB4}" type="pres">
      <dgm:prSet presAssocID="{C5AD20BF-C4F3-46D7-BB0A-0B7CE8134410}" presName="parentNode1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181C22F-261A-4C7F-B5FC-C0054A98A22C}" type="pres">
      <dgm:prSet presAssocID="{C5AD20BF-C4F3-46D7-BB0A-0B7CE8134410}" presName="connSite1" presStyleCnt="0"/>
      <dgm:spPr/>
    </dgm:pt>
    <dgm:pt modelId="{B37F5FB2-D73C-4330-A366-DDB291A6AB40}" type="pres">
      <dgm:prSet presAssocID="{941BE113-6AD1-4BFE-8B4E-997AA1D32EFB}" presName="Name9" presStyleLbl="sibTrans2D1" presStyleIdx="0" presStyleCnt="4"/>
      <dgm:spPr/>
      <dgm:t>
        <a:bodyPr/>
        <a:lstStyle/>
        <a:p>
          <a:pPr rtl="1"/>
          <a:endParaRPr lang="he-IL"/>
        </a:p>
      </dgm:t>
    </dgm:pt>
    <dgm:pt modelId="{700E74FB-63F4-44FB-81FB-563B52DA853E}" type="pres">
      <dgm:prSet presAssocID="{36CBB752-566E-45FE-B972-F64868191FC8}" presName="composite2" presStyleCnt="0"/>
      <dgm:spPr/>
    </dgm:pt>
    <dgm:pt modelId="{BC18E3B3-F07E-446A-B2C7-5FD87519CE61}" type="pres">
      <dgm:prSet presAssocID="{36CBB752-566E-45FE-B972-F64868191FC8}" presName="dummyNode2" presStyleLbl="node1" presStyleIdx="0" presStyleCnt="5"/>
      <dgm:spPr/>
    </dgm:pt>
    <dgm:pt modelId="{C068CEFF-212A-4455-A9B3-97ACF58B453B}" type="pres">
      <dgm:prSet presAssocID="{36CBB752-566E-45FE-B972-F64868191FC8}" presName="childNode2" presStyleLbl="bgAcc1" presStyleIdx="1" presStyleCnt="5" custScaleX="161122" custLinFactNeighborY="524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F105937-A604-4D95-89A4-68AB3DFE798F}" type="pres">
      <dgm:prSet presAssocID="{36CBB752-566E-45FE-B972-F64868191FC8}" presName="childNode2tx" presStyleLbl="bgAcc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EC65F94-DDA7-45E5-9796-566EB9054F32}" type="pres">
      <dgm:prSet presAssocID="{36CBB752-566E-45FE-B972-F64868191FC8}" presName="parentNode2" presStyleLbl="node1" presStyleIdx="1" presStyleCnt="5" custScaleX="112358" custScaleY="129838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536C831-6B2F-4090-B79D-37AE96FACE05}" type="pres">
      <dgm:prSet presAssocID="{36CBB752-566E-45FE-B972-F64868191FC8}" presName="connSite2" presStyleCnt="0"/>
      <dgm:spPr/>
    </dgm:pt>
    <dgm:pt modelId="{0A27866C-8188-4EC2-BA9B-CB1235C5E02F}" type="pres">
      <dgm:prSet presAssocID="{634D7F42-37FA-4B55-BACC-226C6A94441D}" presName="Name18" presStyleLbl="sibTrans2D1" presStyleIdx="1" presStyleCnt="4"/>
      <dgm:spPr/>
      <dgm:t>
        <a:bodyPr/>
        <a:lstStyle/>
        <a:p>
          <a:pPr rtl="1"/>
          <a:endParaRPr lang="he-IL"/>
        </a:p>
      </dgm:t>
    </dgm:pt>
    <dgm:pt modelId="{215E3F72-E5BC-4B09-9807-90983E3E152C}" type="pres">
      <dgm:prSet presAssocID="{E45A8809-E012-4328-9883-F7AA36CFD446}" presName="composite1" presStyleCnt="0"/>
      <dgm:spPr/>
    </dgm:pt>
    <dgm:pt modelId="{D39263BE-FEB1-4E5D-98FD-3C0276D8AF71}" type="pres">
      <dgm:prSet presAssocID="{E45A8809-E012-4328-9883-F7AA36CFD446}" presName="dummyNode1" presStyleLbl="node1" presStyleIdx="1" presStyleCnt="5"/>
      <dgm:spPr/>
    </dgm:pt>
    <dgm:pt modelId="{D3F96574-1001-4A68-BF25-736DE122071A}" type="pres">
      <dgm:prSet presAssocID="{E45A8809-E012-4328-9883-F7AA36CFD446}" presName="childNode1" presStyleLbl="bgAcc1" presStyleIdx="2" presStyleCnt="5" custScaleX="15722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D48004E-03E5-4EA0-A276-FED2B043681D}" type="pres">
      <dgm:prSet presAssocID="{E45A8809-E012-4328-9883-F7AA36CFD446}" presName="childNode1tx" presStyleLbl="bgAcc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5A452B2-C207-4569-B64F-B0ED0C6F4C13}" type="pres">
      <dgm:prSet presAssocID="{E45A8809-E012-4328-9883-F7AA36CFD446}" presName="parentNode1" presStyleLbl="node1" presStyleIdx="2" presStyleCnt="5" custLinFactNeighborX="-45405" custLinFactNeighborY="11084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2C9EFD0-04D5-4C87-AEEF-C7A0F9E8C45F}" type="pres">
      <dgm:prSet presAssocID="{E45A8809-E012-4328-9883-F7AA36CFD446}" presName="connSite1" presStyleCnt="0"/>
      <dgm:spPr/>
    </dgm:pt>
    <dgm:pt modelId="{D12B1D30-C86E-4961-B7BD-3D20CC4A2783}" type="pres">
      <dgm:prSet presAssocID="{C36EB4C2-C1ED-46B4-8B56-B3E61ED51235}" presName="Name9" presStyleLbl="sibTrans2D1" presStyleIdx="2" presStyleCnt="4"/>
      <dgm:spPr/>
      <dgm:t>
        <a:bodyPr/>
        <a:lstStyle/>
        <a:p>
          <a:pPr rtl="1"/>
          <a:endParaRPr lang="he-IL"/>
        </a:p>
      </dgm:t>
    </dgm:pt>
    <dgm:pt modelId="{635549C1-C4F2-4045-8EBA-4CD285CEDB01}" type="pres">
      <dgm:prSet presAssocID="{0BB4125F-6304-46AF-810A-B70FBDC790CB}" presName="composite2" presStyleCnt="0"/>
      <dgm:spPr/>
    </dgm:pt>
    <dgm:pt modelId="{49A9E866-020C-43A5-97D8-BE279D4F31B6}" type="pres">
      <dgm:prSet presAssocID="{0BB4125F-6304-46AF-810A-B70FBDC790CB}" presName="dummyNode2" presStyleLbl="node1" presStyleIdx="2" presStyleCnt="5"/>
      <dgm:spPr/>
    </dgm:pt>
    <dgm:pt modelId="{3CACEA87-BD0F-4795-8459-86E074E56EBB}" type="pres">
      <dgm:prSet presAssocID="{0BB4125F-6304-46AF-810A-B70FBDC790CB}" presName="childNode2" presStyleLbl="bgAcc1" presStyleIdx="3" presStyleCnt="5" custScaleX="11725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CB02F16-B912-474E-8A53-ECDF1C1D0005}" type="pres">
      <dgm:prSet presAssocID="{0BB4125F-6304-46AF-810A-B70FBDC790CB}" presName="childNode2tx" presStyleLbl="bgAcc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8DA4730-F22B-493B-B19D-A51555FCF48F}" type="pres">
      <dgm:prSet presAssocID="{0BB4125F-6304-46AF-810A-B70FBDC790CB}" presName="parentNode2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8CFF393-63D4-40B4-AD77-71EB3AFCA3FA}" type="pres">
      <dgm:prSet presAssocID="{0BB4125F-6304-46AF-810A-B70FBDC790CB}" presName="connSite2" presStyleCnt="0"/>
      <dgm:spPr/>
    </dgm:pt>
    <dgm:pt modelId="{B68E1D2A-9A43-4171-81F3-9A78C88FE588}" type="pres">
      <dgm:prSet presAssocID="{5387299B-8F1A-466B-BE5E-B340126D41F8}" presName="Name18" presStyleLbl="sibTrans2D1" presStyleIdx="3" presStyleCnt="4"/>
      <dgm:spPr/>
      <dgm:t>
        <a:bodyPr/>
        <a:lstStyle/>
        <a:p>
          <a:pPr rtl="1"/>
          <a:endParaRPr lang="he-IL"/>
        </a:p>
      </dgm:t>
    </dgm:pt>
    <dgm:pt modelId="{A0FA4FFC-91FD-48E6-9D70-D3BD0CDE9539}" type="pres">
      <dgm:prSet presAssocID="{0E7BEF0C-E43F-419F-B819-DFC558ED1F33}" presName="composite1" presStyleCnt="0"/>
      <dgm:spPr/>
    </dgm:pt>
    <dgm:pt modelId="{3AEBFBEE-AA13-45E6-A1B7-D66AF3FABAAB}" type="pres">
      <dgm:prSet presAssocID="{0E7BEF0C-E43F-419F-B819-DFC558ED1F33}" presName="dummyNode1" presStyleLbl="node1" presStyleIdx="3" presStyleCnt="5"/>
      <dgm:spPr/>
    </dgm:pt>
    <dgm:pt modelId="{6B4137DF-D088-4F49-92CF-B544B7CD896C}" type="pres">
      <dgm:prSet presAssocID="{0E7BEF0C-E43F-419F-B819-DFC558ED1F33}" presName="childNode1" presStyleLbl="bgAcc1" presStyleIdx="4" presStyleCnt="5" custScaleX="12197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138BC95-10CE-4CD3-8FB1-69CDE769459E}" type="pres">
      <dgm:prSet presAssocID="{0E7BEF0C-E43F-419F-B819-DFC558ED1F33}" presName="childNode1tx" presStyleLbl="bgAcc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2F2C54C-B088-4203-B39F-9030531AB68E}" type="pres">
      <dgm:prSet presAssocID="{0E7BEF0C-E43F-419F-B819-DFC558ED1F33}" presName="parentNode1" presStyleLbl="node1" presStyleIdx="4" presStyleCnt="5" custLinFactNeighborX="-9083" custLinFactNeighborY="41777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83E914B-7D34-44CE-A211-0DF80C35228D}" type="pres">
      <dgm:prSet presAssocID="{0E7BEF0C-E43F-419F-B819-DFC558ED1F33}" presName="connSite1" presStyleCnt="0"/>
      <dgm:spPr/>
    </dgm:pt>
  </dgm:ptLst>
  <dgm:cxnLst>
    <dgm:cxn modelId="{0B66A89A-66F7-4A65-A1EA-B15EEA663AB8}" srcId="{0BB4125F-6304-46AF-810A-B70FBDC790CB}" destId="{A7B31991-E606-41E3-8E3A-C4E97C453958}" srcOrd="1" destOrd="0" parTransId="{EE9EC615-50CC-4E9A-ACEE-48447B7E0D68}" sibTransId="{B404E2C3-25FD-4E65-B685-E46B68439851}"/>
    <dgm:cxn modelId="{5740AC48-E848-4513-95BB-95DECBFA688A}" type="presOf" srcId="{E45A8809-E012-4328-9883-F7AA36CFD446}" destId="{95A452B2-C207-4569-B64F-B0ED0C6F4C13}" srcOrd="0" destOrd="0" presId="urn:microsoft.com/office/officeart/2005/8/layout/hProcess4"/>
    <dgm:cxn modelId="{6ED3C1D8-1B36-4F29-ADD9-0C920586F14F}" srcId="{C5AD20BF-C4F3-46D7-BB0A-0B7CE8134410}" destId="{E13C236B-A1B0-4665-A891-EC0ABF255ABB}" srcOrd="0" destOrd="0" parTransId="{0F04F6D1-BE7A-4609-8CB2-34CF0A267A95}" sibTransId="{7657C2D3-8D70-45F7-8D31-E7FF937B058A}"/>
    <dgm:cxn modelId="{52A1F572-C99E-4CF4-AEFA-090015CBAB3D}" type="presOf" srcId="{1428C1C4-0B66-47AC-B744-7921F3D0DB9C}" destId="{121B065A-9065-4215-8353-CC158DE356B5}" srcOrd="0" destOrd="0" presId="urn:microsoft.com/office/officeart/2005/8/layout/hProcess4"/>
    <dgm:cxn modelId="{9C52AA97-F9E5-4B39-9F8A-3FDEFC7BA42E}" srcId="{0E7BEF0C-E43F-419F-B819-DFC558ED1F33}" destId="{AE5B020B-14C5-4305-95F0-FE79525DCFB7}" srcOrd="2" destOrd="0" parTransId="{7F468C8C-BD57-44D3-B3A9-9B903AC82AD5}" sibTransId="{6AED20E8-10FB-49C1-B598-F83F17EB32D2}"/>
    <dgm:cxn modelId="{24160BA6-6D0B-4C2E-AABA-399670C47A7C}" type="presOf" srcId="{972D7119-059F-4417-8614-8F309AA743A9}" destId="{9F105937-A604-4D95-89A4-68AB3DFE798F}" srcOrd="1" destOrd="0" presId="urn:microsoft.com/office/officeart/2005/8/layout/hProcess4"/>
    <dgm:cxn modelId="{E5218FEB-2CA5-41B0-B9A3-5EBB69A9EC52}" type="presOf" srcId="{6D4628AF-331A-4CF5-B2F3-CB58280842DE}" destId="{C068CEFF-212A-4455-A9B3-97ACF58B453B}" srcOrd="0" destOrd="1" presId="urn:microsoft.com/office/officeart/2005/8/layout/hProcess4"/>
    <dgm:cxn modelId="{16638451-AF66-4F47-8486-D9656AFFEE08}" srcId="{1428C1C4-0B66-47AC-B744-7921F3D0DB9C}" destId="{0BB4125F-6304-46AF-810A-B70FBDC790CB}" srcOrd="3" destOrd="0" parTransId="{AEAFF170-5F4D-428D-9489-35527ED11F8E}" sibTransId="{5387299B-8F1A-466B-BE5E-B340126D41F8}"/>
    <dgm:cxn modelId="{7DCC1DA6-EDD0-45C7-A0BF-3EB51F62F3C0}" type="presOf" srcId="{A7B31991-E606-41E3-8E3A-C4E97C453958}" destId="{0CB02F16-B912-474E-8A53-ECDF1C1D0005}" srcOrd="1" destOrd="1" presId="urn:microsoft.com/office/officeart/2005/8/layout/hProcess4"/>
    <dgm:cxn modelId="{4B0F1EEA-AB4F-4057-A9ED-9B0B0C105755}" type="presOf" srcId="{5387299B-8F1A-466B-BE5E-B340126D41F8}" destId="{B68E1D2A-9A43-4171-81F3-9A78C88FE588}" srcOrd="0" destOrd="0" presId="urn:microsoft.com/office/officeart/2005/8/layout/hProcess4"/>
    <dgm:cxn modelId="{E30EF455-8064-48AF-A01C-B1861B102D59}" type="presOf" srcId="{AE5B020B-14C5-4305-95F0-FE79525DCFB7}" destId="{6B4137DF-D088-4F49-92CF-B544B7CD896C}" srcOrd="0" destOrd="2" presId="urn:microsoft.com/office/officeart/2005/8/layout/hProcess4"/>
    <dgm:cxn modelId="{25B9D637-5457-49C3-A959-E82CB2426D3E}" type="presOf" srcId="{36CBB752-566E-45FE-B972-F64868191FC8}" destId="{4EC65F94-DDA7-45E5-9796-566EB9054F32}" srcOrd="0" destOrd="0" presId="urn:microsoft.com/office/officeart/2005/8/layout/hProcess4"/>
    <dgm:cxn modelId="{1EB017DB-8FC2-432F-98FB-05FAC56E4FBD}" srcId="{1428C1C4-0B66-47AC-B744-7921F3D0DB9C}" destId="{36CBB752-566E-45FE-B972-F64868191FC8}" srcOrd="1" destOrd="0" parTransId="{B6334217-9684-4B27-A3C6-E669E163BAE4}" sibTransId="{634D7F42-37FA-4B55-BACC-226C6A94441D}"/>
    <dgm:cxn modelId="{3487E7E2-2338-4F83-A468-3D563CD1D724}" srcId="{E45A8809-E012-4328-9883-F7AA36CFD446}" destId="{D9E470C7-4BD9-4C14-839A-CEBD7F6C5BD9}" srcOrd="0" destOrd="0" parTransId="{FDDC193B-06F6-4543-9318-720C530311E8}" sibTransId="{A29A3824-CF28-4101-8C95-DF29BAE8E31F}"/>
    <dgm:cxn modelId="{72C13760-FF30-47E7-911D-D00A7543CB1F}" type="presOf" srcId="{D9E470C7-4BD9-4C14-839A-CEBD7F6C5BD9}" destId="{7D48004E-03E5-4EA0-A276-FED2B043681D}" srcOrd="1" destOrd="0" presId="urn:microsoft.com/office/officeart/2005/8/layout/hProcess4"/>
    <dgm:cxn modelId="{311B4D41-EBD0-41BA-96D6-7503252BD9C3}" type="presOf" srcId="{19D02443-BECB-45B9-8628-BB0B3E879BFF}" destId="{7D48004E-03E5-4EA0-A276-FED2B043681D}" srcOrd="1" destOrd="2" presId="urn:microsoft.com/office/officeart/2005/8/layout/hProcess4"/>
    <dgm:cxn modelId="{12280BE7-CA42-410D-BE2F-07060E7A2782}" srcId="{E45A8809-E012-4328-9883-F7AA36CFD446}" destId="{6101FC7C-1F28-4D76-A9AB-AC3DA3360197}" srcOrd="1" destOrd="0" parTransId="{AAD39EC4-E386-48A1-94B5-59E3F0C7BA86}" sibTransId="{EFE8D58A-4F06-4ABB-90D7-3B196C3B5CC1}"/>
    <dgm:cxn modelId="{6C66D9A0-D599-411D-A673-486BD61AD279}" srcId="{36CBB752-566E-45FE-B972-F64868191FC8}" destId="{972D7119-059F-4417-8614-8F309AA743A9}" srcOrd="0" destOrd="0" parTransId="{5B89E7EF-0DAE-4F9F-9234-9367938999B0}" sibTransId="{D7C19958-54DF-4B75-BB4A-AA427699700A}"/>
    <dgm:cxn modelId="{EE5F6596-738C-4506-A912-83D4CADFF964}" srcId="{1428C1C4-0B66-47AC-B744-7921F3D0DB9C}" destId="{E45A8809-E012-4328-9883-F7AA36CFD446}" srcOrd="2" destOrd="0" parTransId="{CB35120A-6475-470B-B8F7-FA91BB5E9F31}" sibTransId="{C36EB4C2-C1ED-46B4-8B56-B3E61ED51235}"/>
    <dgm:cxn modelId="{9999805B-0E21-41BD-B18F-3FBE2A961DC5}" type="presOf" srcId="{67BF59A3-2723-4411-9215-AD1DA0DE2E6F}" destId="{6CA07B86-EFCC-47D7-AEAE-0628BA768D39}" srcOrd="1" destOrd="1" presId="urn:microsoft.com/office/officeart/2005/8/layout/hProcess4"/>
    <dgm:cxn modelId="{058CE2BD-189D-4611-8F22-82E7FA8D2CC9}" type="presOf" srcId="{972D7119-059F-4417-8614-8F309AA743A9}" destId="{C068CEFF-212A-4455-A9B3-97ACF58B453B}" srcOrd="0" destOrd="0" presId="urn:microsoft.com/office/officeart/2005/8/layout/hProcess4"/>
    <dgm:cxn modelId="{174BB916-A608-4C8C-990F-01AFE568E345}" srcId="{0BB4125F-6304-46AF-810A-B70FBDC790CB}" destId="{87E63C48-6E70-4416-A521-FFA27C389DD8}" srcOrd="2" destOrd="0" parTransId="{CE59C6B3-0E8C-4806-8B37-0A7A8EB6CF90}" sibTransId="{92D49B5E-362F-4147-A66C-D909666F9DA2}"/>
    <dgm:cxn modelId="{ECBE5440-A772-4BE7-8D64-792B2C682697}" srcId="{E45A8809-E012-4328-9883-F7AA36CFD446}" destId="{19D02443-BECB-45B9-8628-BB0B3E879BFF}" srcOrd="2" destOrd="0" parTransId="{E863ECC6-1019-4DA7-A61F-8F0202B66FD7}" sibTransId="{0EA3BA12-E13D-461D-9F15-4FEFB1FBA361}"/>
    <dgm:cxn modelId="{4C5238B9-9793-4921-8198-B0549F59DF5F}" type="presOf" srcId="{941BE113-6AD1-4BFE-8B4E-997AA1D32EFB}" destId="{B37F5FB2-D73C-4330-A366-DDB291A6AB40}" srcOrd="0" destOrd="0" presId="urn:microsoft.com/office/officeart/2005/8/layout/hProcess4"/>
    <dgm:cxn modelId="{E987356C-F018-4F28-834F-BB5983111282}" type="presOf" srcId="{E4168037-8830-4EEF-8ADF-E858CFA12D87}" destId="{6B4137DF-D088-4F49-92CF-B544B7CD896C}" srcOrd="0" destOrd="0" presId="urn:microsoft.com/office/officeart/2005/8/layout/hProcess4"/>
    <dgm:cxn modelId="{BE9EBCBB-6672-406C-94AF-66C49637D7FB}" type="presOf" srcId="{E74E52F8-C94B-4900-9784-C6B7421F4F53}" destId="{3138BC95-10CE-4CD3-8FB1-69CDE769459E}" srcOrd="1" destOrd="1" presId="urn:microsoft.com/office/officeart/2005/8/layout/hProcess4"/>
    <dgm:cxn modelId="{DD879C75-1B7F-406F-98E0-139D67B72F12}" type="presOf" srcId="{8E2B6254-23E9-44BB-B0DC-55A83673E179}" destId="{3CACEA87-BD0F-4795-8459-86E074E56EBB}" srcOrd="0" destOrd="0" presId="urn:microsoft.com/office/officeart/2005/8/layout/hProcess4"/>
    <dgm:cxn modelId="{A28EE413-8D00-41D7-8118-869F9E55435C}" srcId="{0BB4125F-6304-46AF-810A-B70FBDC790CB}" destId="{8E2B6254-23E9-44BB-B0DC-55A83673E179}" srcOrd="0" destOrd="0" parTransId="{F4D0AC1E-2FFE-488A-99DF-32B40B7DFAC3}" sibTransId="{2B121922-D2DA-4B90-8666-353CB8ED1EC0}"/>
    <dgm:cxn modelId="{80E9340C-3E7E-4DCD-9F9A-AAAF3C69A3D0}" srcId="{C5AD20BF-C4F3-46D7-BB0A-0B7CE8134410}" destId="{67BF59A3-2723-4411-9215-AD1DA0DE2E6F}" srcOrd="1" destOrd="0" parTransId="{44ECDF10-2AC5-49E3-B1F7-9B7C24A8E6F7}" sibTransId="{20F36A20-D6CC-4AA3-BE6C-77C8ECD6B73F}"/>
    <dgm:cxn modelId="{28882979-DA6E-448C-AA82-C65347D6C230}" type="presOf" srcId="{C36EB4C2-C1ED-46B4-8B56-B3E61ED51235}" destId="{D12B1D30-C86E-4961-B7BD-3D20CC4A2783}" srcOrd="0" destOrd="0" presId="urn:microsoft.com/office/officeart/2005/8/layout/hProcess4"/>
    <dgm:cxn modelId="{51F9182F-10DA-48BC-A66C-09B3485DA21C}" type="presOf" srcId="{6D4628AF-331A-4CF5-B2F3-CB58280842DE}" destId="{9F105937-A604-4D95-89A4-68AB3DFE798F}" srcOrd="1" destOrd="1" presId="urn:microsoft.com/office/officeart/2005/8/layout/hProcess4"/>
    <dgm:cxn modelId="{20DFE39A-029A-4868-BBD8-6D98D46B7351}" type="presOf" srcId="{6101FC7C-1F28-4D76-A9AB-AC3DA3360197}" destId="{D3F96574-1001-4A68-BF25-736DE122071A}" srcOrd="0" destOrd="1" presId="urn:microsoft.com/office/officeart/2005/8/layout/hProcess4"/>
    <dgm:cxn modelId="{1C4AB4DF-4F5A-4FD1-B1BA-6E7130460970}" type="presOf" srcId="{87E63C48-6E70-4416-A521-FFA27C389DD8}" destId="{3CACEA87-BD0F-4795-8459-86E074E56EBB}" srcOrd="0" destOrd="2" presId="urn:microsoft.com/office/officeart/2005/8/layout/hProcess4"/>
    <dgm:cxn modelId="{784E96B9-8913-45DB-BB13-30266DC74D01}" srcId="{0E7BEF0C-E43F-419F-B819-DFC558ED1F33}" destId="{E74E52F8-C94B-4900-9784-C6B7421F4F53}" srcOrd="1" destOrd="0" parTransId="{47DAD874-23FC-4FAA-B5AF-3B7CBCDC5004}" sibTransId="{13ACAE3E-5818-4C3A-A2CE-81FDCABC9645}"/>
    <dgm:cxn modelId="{F720E724-8241-43AD-9F92-110C67A47CBC}" srcId="{36CBB752-566E-45FE-B972-F64868191FC8}" destId="{6D4628AF-331A-4CF5-B2F3-CB58280842DE}" srcOrd="1" destOrd="0" parTransId="{82058C5D-D15D-4F43-8B2D-5C9DE067F132}" sibTransId="{7B9FB9DA-4989-4A08-94AC-DD27F248797B}"/>
    <dgm:cxn modelId="{63A6C8EA-2E33-4590-8FE2-5D557743FC40}" type="presOf" srcId="{D9E470C7-4BD9-4C14-839A-CEBD7F6C5BD9}" destId="{D3F96574-1001-4A68-BF25-736DE122071A}" srcOrd="0" destOrd="0" presId="urn:microsoft.com/office/officeart/2005/8/layout/hProcess4"/>
    <dgm:cxn modelId="{06319C72-BA95-4EDA-9301-88EBE9DEEFF1}" type="presOf" srcId="{8E2B6254-23E9-44BB-B0DC-55A83673E179}" destId="{0CB02F16-B912-474E-8A53-ECDF1C1D0005}" srcOrd="1" destOrd="0" presId="urn:microsoft.com/office/officeart/2005/8/layout/hProcess4"/>
    <dgm:cxn modelId="{AEC1880E-9D2B-4774-BDAF-6222D1C5D302}" type="presOf" srcId="{67BF59A3-2723-4411-9215-AD1DA0DE2E6F}" destId="{40655BFF-AF73-4135-AEB9-D81C30D4A1D7}" srcOrd="0" destOrd="1" presId="urn:microsoft.com/office/officeart/2005/8/layout/hProcess4"/>
    <dgm:cxn modelId="{5079FAFF-8C3F-47A2-BB79-DC83BDF6D8B7}" type="presOf" srcId="{A7B31991-E606-41E3-8E3A-C4E97C453958}" destId="{3CACEA87-BD0F-4795-8459-86E074E56EBB}" srcOrd="0" destOrd="1" presId="urn:microsoft.com/office/officeart/2005/8/layout/hProcess4"/>
    <dgm:cxn modelId="{567DCCFB-2DE0-4610-B5BC-E6B9668C8A2F}" type="presOf" srcId="{0BB4125F-6304-46AF-810A-B70FBDC790CB}" destId="{C8DA4730-F22B-493B-B19D-A51555FCF48F}" srcOrd="0" destOrd="0" presId="urn:microsoft.com/office/officeart/2005/8/layout/hProcess4"/>
    <dgm:cxn modelId="{E9725A5A-180F-4512-BF22-E72059C32B1B}" type="presOf" srcId="{E13C236B-A1B0-4665-A891-EC0ABF255ABB}" destId="{40655BFF-AF73-4135-AEB9-D81C30D4A1D7}" srcOrd="0" destOrd="0" presId="urn:microsoft.com/office/officeart/2005/8/layout/hProcess4"/>
    <dgm:cxn modelId="{8A706EEC-2EC6-4055-AD08-AC50883F86DC}" type="presOf" srcId="{E74E52F8-C94B-4900-9784-C6B7421F4F53}" destId="{6B4137DF-D088-4F49-92CF-B544B7CD896C}" srcOrd="0" destOrd="1" presId="urn:microsoft.com/office/officeart/2005/8/layout/hProcess4"/>
    <dgm:cxn modelId="{A9AC100E-1AF0-41B7-AF7E-205E81EB602D}" type="presOf" srcId="{AE5B020B-14C5-4305-95F0-FE79525DCFB7}" destId="{3138BC95-10CE-4CD3-8FB1-69CDE769459E}" srcOrd="1" destOrd="2" presId="urn:microsoft.com/office/officeart/2005/8/layout/hProcess4"/>
    <dgm:cxn modelId="{352869C9-FD7E-44CC-9946-C4A284A1C51A}" type="presOf" srcId="{87E63C48-6E70-4416-A521-FFA27C389DD8}" destId="{0CB02F16-B912-474E-8A53-ECDF1C1D0005}" srcOrd="1" destOrd="2" presId="urn:microsoft.com/office/officeart/2005/8/layout/hProcess4"/>
    <dgm:cxn modelId="{2CC892D8-78EA-423C-95C5-E859692164ED}" type="presOf" srcId="{6101FC7C-1F28-4D76-A9AB-AC3DA3360197}" destId="{7D48004E-03E5-4EA0-A276-FED2B043681D}" srcOrd="1" destOrd="1" presId="urn:microsoft.com/office/officeart/2005/8/layout/hProcess4"/>
    <dgm:cxn modelId="{90F53DDF-69DA-43DF-B34D-7C13546DE33E}" srcId="{0E7BEF0C-E43F-419F-B819-DFC558ED1F33}" destId="{E4168037-8830-4EEF-8ADF-E858CFA12D87}" srcOrd="0" destOrd="0" parTransId="{46EA6016-21DA-4F5F-A9FD-FCE1B2A8066B}" sibTransId="{D447FC0E-61FA-43E1-A3EC-98E02CBC1922}"/>
    <dgm:cxn modelId="{8A077E87-9EE2-405B-A74B-6202B2A155E6}" type="presOf" srcId="{E4168037-8830-4EEF-8ADF-E858CFA12D87}" destId="{3138BC95-10CE-4CD3-8FB1-69CDE769459E}" srcOrd="1" destOrd="0" presId="urn:microsoft.com/office/officeart/2005/8/layout/hProcess4"/>
    <dgm:cxn modelId="{55E08C8B-CA15-43EB-A7DC-29AD4339802A}" type="presOf" srcId="{19D02443-BECB-45B9-8628-BB0B3E879BFF}" destId="{D3F96574-1001-4A68-BF25-736DE122071A}" srcOrd="0" destOrd="2" presId="urn:microsoft.com/office/officeart/2005/8/layout/hProcess4"/>
    <dgm:cxn modelId="{E9EA4BD7-FC4D-455D-A70B-54DD285E8899}" type="presOf" srcId="{634D7F42-37FA-4B55-BACC-226C6A94441D}" destId="{0A27866C-8188-4EC2-BA9B-CB1235C5E02F}" srcOrd="0" destOrd="0" presId="urn:microsoft.com/office/officeart/2005/8/layout/hProcess4"/>
    <dgm:cxn modelId="{351EA816-2756-43CD-990A-CBCD897DF4D3}" type="presOf" srcId="{C5AD20BF-C4F3-46D7-BB0A-0B7CE8134410}" destId="{0092097A-DEEF-49B5-B21B-CDD422365BB4}" srcOrd="0" destOrd="0" presId="urn:microsoft.com/office/officeart/2005/8/layout/hProcess4"/>
    <dgm:cxn modelId="{30CD6B0C-1DEA-4D18-B721-CAED13AF46A8}" type="presOf" srcId="{0E7BEF0C-E43F-419F-B819-DFC558ED1F33}" destId="{52F2C54C-B088-4203-B39F-9030531AB68E}" srcOrd="0" destOrd="0" presId="urn:microsoft.com/office/officeart/2005/8/layout/hProcess4"/>
    <dgm:cxn modelId="{C59A9D4B-7E4D-415A-80E1-4E2BDDF92DD8}" srcId="{1428C1C4-0B66-47AC-B744-7921F3D0DB9C}" destId="{0E7BEF0C-E43F-419F-B819-DFC558ED1F33}" srcOrd="4" destOrd="0" parTransId="{5F14008A-9490-4FD6-A58C-6CA82F91698A}" sibTransId="{15B19E12-7A40-43F6-9665-D0497DAD8A72}"/>
    <dgm:cxn modelId="{571F02CC-B56D-4B2F-87D7-9C6BEF1746E3}" type="presOf" srcId="{E13C236B-A1B0-4665-A891-EC0ABF255ABB}" destId="{6CA07B86-EFCC-47D7-AEAE-0628BA768D39}" srcOrd="1" destOrd="0" presId="urn:microsoft.com/office/officeart/2005/8/layout/hProcess4"/>
    <dgm:cxn modelId="{47F9D073-0D79-4071-A0D8-1930E1574737}" srcId="{1428C1C4-0B66-47AC-B744-7921F3D0DB9C}" destId="{C5AD20BF-C4F3-46D7-BB0A-0B7CE8134410}" srcOrd="0" destOrd="0" parTransId="{65170923-21EB-4181-9728-567FB6C30390}" sibTransId="{941BE113-6AD1-4BFE-8B4E-997AA1D32EFB}"/>
    <dgm:cxn modelId="{9959B51E-9982-49DA-8574-2B43A9C89D8D}" type="presParOf" srcId="{121B065A-9065-4215-8353-CC158DE356B5}" destId="{C02EF47E-4289-4467-9966-68BF16EA16B7}" srcOrd="0" destOrd="0" presId="urn:microsoft.com/office/officeart/2005/8/layout/hProcess4"/>
    <dgm:cxn modelId="{2FF7EDE9-C1E1-4930-8B14-2C16AD6991BE}" type="presParOf" srcId="{121B065A-9065-4215-8353-CC158DE356B5}" destId="{D139F1AF-7E32-4FFF-96B0-13EE4D8277DF}" srcOrd="1" destOrd="0" presId="urn:microsoft.com/office/officeart/2005/8/layout/hProcess4"/>
    <dgm:cxn modelId="{CE707881-C3E5-4C56-AA2C-E858E7CC12CE}" type="presParOf" srcId="{121B065A-9065-4215-8353-CC158DE356B5}" destId="{A06D2303-124A-4932-A070-A8A1F23AE2A2}" srcOrd="2" destOrd="0" presId="urn:microsoft.com/office/officeart/2005/8/layout/hProcess4"/>
    <dgm:cxn modelId="{C18CACF4-F19B-4B41-B068-97B65EEF692E}" type="presParOf" srcId="{A06D2303-124A-4932-A070-A8A1F23AE2A2}" destId="{4A979EB9-79ED-4FF4-B59A-80D4B2EA266D}" srcOrd="0" destOrd="0" presId="urn:microsoft.com/office/officeart/2005/8/layout/hProcess4"/>
    <dgm:cxn modelId="{ED78CF83-1068-4A0B-B53B-E1D942C6232A}" type="presParOf" srcId="{4A979EB9-79ED-4FF4-B59A-80D4B2EA266D}" destId="{1140259D-91B1-488B-86D4-2DFEE0815D55}" srcOrd="0" destOrd="0" presId="urn:microsoft.com/office/officeart/2005/8/layout/hProcess4"/>
    <dgm:cxn modelId="{C9BEBF88-B4EC-4866-8CAE-C2B0F5D06A6B}" type="presParOf" srcId="{4A979EB9-79ED-4FF4-B59A-80D4B2EA266D}" destId="{40655BFF-AF73-4135-AEB9-D81C30D4A1D7}" srcOrd="1" destOrd="0" presId="urn:microsoft.com/office/officeart/2005/8/layout/hProcess4"/>
    <dgm:cxn modelId="{67D41711-995B-4E5D-A4AA-75AC47157871}" type="presParOf" srcId="{4A979EB9-79ED-4FF4-B59A-80D4B2EA266D}" destId="{6CA07B86-EFCC-47D7-AEAE-0628BA768D39}" srcOrd="2" destOrd="0" presId="urn:microsoft.com/office/officeart/2005/8/layout/hProcess4"/>
    <dgm:cxn modelId="{60A696E1-8766-4DCC-B84C-E1259473DFC1}" type="presParOf" srcId="{4A979EB9-79ED-4FF4-B59A-80D4B2EA266D}" destId="{0092097A-DEEF-49B5-B21B-CDD422365BB4}" srcOrd="3" destOrd="0" presId="urn:microsoft.com/office/officeart/2005/8/layout/hProcess4"/>
    <dgm:cxn modelId="{39714688-327E-434F-9E70-B6CB8CE13426}" type="presParOf" srcId="{4A979EB9-79ED-4FF4-B59A-80D4B2EA266D}" destId="{4181C22F-261A-4C7F-B5FC-C0054A98A22C}" srcOrd="4" destOrd="0" presId="urn:microsoft.com/office/officeart/2005/8/layout/hProcess4"/>
    <dgm:cxn modelId="{D0F196F3-125E-45D7-A457-E71E7C931037}" type="presParOf" srcId="{A06D2303-124A-4932-A070-A8A1F23AE2A2}" destId="{B37F5FB2-D73C-4330-A366-DDB291A6AB40}" srcOrd="1" destOrd="0" presId="urn:microsoft.com/office/officeart/2005/8/layout/hProcess4"/>
    <dgm:cxn modelId="{B4B6E602-8236-4148-8D30-859BADA38B8E}" type="presParOf" srcId="{A06D2303-124A-4932-A070-A8A1F23AE2A2}" destId="{700E74FB-63F4-44FB-81FB-563B52DA853E}" srcOrd="2" destOrd="0" presId="urn:microsoft.com/office/officeart/2005/8/layout/hProcess4"/>
    <dgm:cxn modelId="{E89E6319-0AD6-4793-9B9B-97A195A42778}" type="presParOf" srcId="{700E74FB-63F4-44FB-81FB-563B52DA853E}" destId="{BC18E3B3-F07E-446A-B2C7-5FD87519CE61}" srcOrd="0" destOrd="0" presId="urn:microsoft.com/office/officeart/2005/8/layout/hProcess4"/>
    <dgm:cxn modelId="{04803377-B399-45D4-ADB5-F7BAB69A6C9E}" type="presParOf" srcId="{700E74FB-63F4-44FB-81FB-563B52DA853E}" destId="{C068CEFF-212A-4455-A9B3-97ACF58B453B}" srcOrd="1" destOrd="0" presId="urn:microsoft.com/office/officeart/2005/8/layout/hProcess4"/>
    <dgm:cxn modelId="{0396587C-E115-46AA-B72F-515FFB305318}" type="presParOf" srcId="{700E74FB-63F4-44FB-81FB-563B52DA853E}" destId="{9F105937-A604-4D95-89A4-68AB3DFE798F}" srcOrd="2" destOrd="0" presId="urn:microsoft.com/office/officeart/2005/8/layout/hProcess4"/>
    <dgm:cxn modelId="{3DE5B0BB-431B-4574-A365-219B6B16BE6B}" type="presParOf" srcId="{700E74FB-63F4-44FB-81FB-563B52DA853E}" destId="{4EC65F94-DDA7-45E5-9796-566EB9054F32}" srcOrd="3" destOrd="0" presId="urn:microsoft.com/office/officeart/2005/8/layout/hProcess4"/>
    <dgm:cxn modelId="{7EFCD4D4-1E94-46DE-AE57-FD099AFEBDB2}" type="presParOf" srcId="{700E74FB-63F4-44FB-81FB-563B52DA853E}" destId="{C536C831-6B2F-4090-B79D-37AE96FACE05}" srcOrd="4" destOrd="0" presId="urn:microsoft.com/office/officeart/2005/8/layout/hProcess4"/>
    <dgm:cxn modelId="{2DD3D961-4AB2-481F-81EF-CCDA6DE1AF1E}" type="presParOf" srcId="{A06D2303-124A-4932-A070-A8A1F23AE2A2}" destId="{0A27866C-8188-4EC2-BA9B-CB1235C5E02F}" srcOrd="3" destOrd="0" presId="urn:microsoft.com/office/officeart/2005/8/layout/hProcess4"/>
    <dgm:cxn modelId="{A58CF87D-EBD7-47B9-85DA-C0C8433540F6}" type="presParOf" srcId="{A06D2303-124A-4932-A070-A8A1F23AE2A2}" destId="{215E3F72-E5BC-4B09-9807-90983E3E152C}" srcOrd="4" destOrd="0" presId="urn:microsoft.com/office/officeart/2005/8/layout/hProcess4"/>
    <dgm:cxn modelId="{5C9601A9-9B4A-4B01-8AF7-C8AB140F1ABE}" type="presParOf" srcId="{215E3F72-E5BC-4B09-9807-90983E3E152C}" destId="{D39263BE-FEB1-4E5D-98FD-3C0276D8AF71}" srcOrd="0" destOrd="0" presId="urn:microsoft.com/office/officeart/2005/8/layout/hProcess4"/>
    <dgm:cxn modelId="{4BECE3FB-F44E-43D3-B807-CBC54ADCCFBB}" type="presParOf" srcId="{215E3F72-E5BC-4B09-9807-90983E3E152C}" destId="{D3F96574-1001-4A68-BF25-736DE122071A}" srcOrd="1" destOrd="0" presId="urn:microsoft.com/office/officeart/2005/8/layout/hProcess4"/>
    <dgm:cxn modelId="{CC42A945-4CA8-48ED-93C9-CD3614E010CE}" type="presParOf" srcId="{215E3F72-E5BC-4B09-9807-90983E3E152C}" destId="{7D48004E-03E5-4EA0-A276-FED2B043681D}" srcOrd="2" destOrd="0" presId="urn:microsoft.com/office/officeart/2005/8/layout/hProcess4"/>
    <dgm:cxn modelId="{DE23FB47-A69D-445A-A7C6-939815214E89}" type="presParOf" srcId="{215E3F72-E5BC-4B09-9807-90983E3E152C}" destId="{95A452B2-C207-4569-B64F-B0ED0C6F4C13}" srcOrd="3" destOrd="0" presId="urn:microsoft.com/office/officeart/2005/8/layout/hProcess4"/>
    <dgm:cxn modelId="{D52E0F30-71CD-408A-80E8-C9FF6B7D75C5}" type="presParOf" srcId="{215E3F72-E5BC-4B09-9807-90983E3E152C}" destId="{D2C9EFD0-04D5-4C87-AEEF-C7A0F9E8C45F}" srcOrd="4" destOrd="0" presId="urn:microsoft.com/office/officeart/2005/8/layout/hProcess4"/>
    <dgm:cxn modelId="{37269BCC-A314-4415-BB31-1B01D38361D1}" type="presParOf" srcId="{A06D2303-124A-4932-A070-A8A1F23AE2A2}" destId="{D12B1D30-C86E-4961-B7BD-3D20CC4A2783}" srcOrd="5" destOrd="0" presId="urn:microsoft.com/office/officeart/2005/8/layout/hProcess4"/>
    <dgm:cxn modelId="{7EFEC0DC-607A-4866-BC3E-BE3D4953FEDB}" type="presParOf" srcId="{A06D2303-124A-4932-A070-A8A1F23AE2A2}" destId="{635549C1-C4F2-4045-8EBA-4CD285CEDB01}" srcOrd="6" destOrd="0" presId="urn:microsoft.com/office/officeart/2005/8/layout/hProcess4"/>
    <dgm:cxn modelId="{F4A89A4D-AAFB-4882-982D-067F1DB54C84}" type="presParOf" srcId="{635549C1-C4F2-4045-8EBA-4CD285CEDB01}" destId="{49A9E866-020C-43A5-97D8-BE279D4F31B6}" srcOrd="0" destOrd="0" presId="urn:microsoft.com/office/officeart/2005/8/layout/hProcess4"/>
    <dgm:cxn modelId="{87228040-5A26-4F0E-90FF-F7577D4B158B}" type="presParOf" srcId="{635549C1-C4F2-4045-8EBA-4CD285CEDB01}" destId="{3CACEA87-BD0F-4795-8459-86E074E56EBB}" srcOrd="1" destOrd="0" presId="urn:microsoft.com/office/officeart/2005/8/layout/hProcess4"/>
    <dgm:cxn modelId="{1D42C0BB-4A7E-4638-BE4B-7CC5AD2F2607}" type="presParOf" srcId="{635549C1-C4F2-4045-8EBA-4CD285CEDB01}" destId="{0CB02F16-B912-474E-8A53-ECDF1C1D0005}" srcOrd="2" destOrd="0" presId="urn:microsoft.com/office/officeart/2005/8/layout/hProcess4"/>
    <dgm:cxn modelId="{43FABE8D-48FB-41BC-99D3-BC8128DF8BE5}" type="presParOf" srcId="{635549C1-C4F2-4045-8EBA-4CD285CEDB01}" destId="{C8DA4730-F22B-493B-B19D-A51555FCF48F}" srcOrd="3" destOrd="0" presId="urn:microsoft.com/office/officeart/2005/8/layout/hProcess4"/>
    <dgm:cxn modelId="{70E8C946-0722-440A-9F60-87694D7B9164}" type="presParOf" srcId="{635549C1-C4F2-4045-8EBA-4CD285CEDB01}" destId="{B8CFF393-63D4-40B4-AD77-71EB3AFCA3FA}" srcOrd="4" destOrd="0" presId="urn:microsoft.com/office/officeart/2005/8/layout/hProcess4"/>
    <dgm:cxn modelId="{D3EE9249-D6B1-4D8F-AD09-16D15100F28F}" type="presParOf" srcId="{A06D2303-124A-4932-A070-A8A1F23AE2A2}" destId="{B68E1D2A-9A43-4171-81F3-9A78C88FE588}" srcOrd="7" destOrd="0" presId="urn:microsoft.com/office/officeart/2005/8/layout/hProcess4"/>
    <dgm:cxn modelId="{53A2A84F-B682-4CE5-BFAC-F9BE6A56CD0F}" type="presParOf" srcId="{A06D2303-124A-4932-A070-A8A1F23AE2A2}" destId="{A0FA4FFC-91FD-48E6-9D70-D3BD0CDE9539}" srcOrd="8" destOrd="0" presId="urn:microsoft.com/office/officeart/2005/8/layout/hProcess4"/>
    <dgm:cxn modelId="{FE375A69-5CD8-4983-A1A5-205D938BDCAE}" type="presParOf" srcId="{A0FA4FFC-91FD-48E6-9D70-D3BD0CDE9539}" destId="{3AEBFBEE-AA13-45E6-A1B7-D66AF3FABAAB}" srcOrd="0" destOrd="0" presId="urn:microsoft.com/office/officeart/2005/8/layout/hProcess4"/>
    <dgm:cxn modelId="{2AF9C472-1828-4F6F-B28C-CBE52962A6EF}" type="presParOf" srcId="{A0FA4FFC-91FD-48E6-9D70-D3BD0CDE9539}" destId="{6B4137DF-D088-4F49-92CF-B544B7CD896C}" srcOrd="1" destOrd="0" presId="urn:microsoft.com/office/officeart/2005/8/layout/hProcess4"/>
    <dgm:cxn modelId="{D326D860-68C7-4479-9784-33402B2F42A8}" type="presParOf" srcId="{A0FA4FFC-91FD-48E6-9D70-D3BD0CDE9539}" destId="{3138BC95-10CE-4CD3-8FB1-69CDE769459E}" srcOrd="2" destOrd="0" presId="urn:microsoft.com/office/officeart/2005/8/layout/hProcess4"/>
    <dgm:cxn modelId="{86838104-33EB-40A0-88C0-EFCFCFD845B1}" type="presParOf" srcId="{A0FA4FFC-91FD-48E6-9D70-D3BD0CDE9539}" destId="{52F2C54C-B088-4203-B39F-9030531AB68E}" srcOrd="3" destOrd="0" presId="urn:microsoft.com/office/officeart/2005/8/layout/hProcess4"/>
    <dgm:cxn modelId="{A64F44AF-4AD1-4FC1-B882-A026BC39ED9A}" type="presParOf" srcId="{A0FA4FFC-91FD-48E6-9D70-D3BD0CDE9539}" destId="{B83E914B-7D34-44CE-A211-0DF80C35228D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3F9236-2183-4652-BB87-005CC7C00B96}" type="doc">
      <dgm:prSet loTypeId="urn:microsoft.com/office/officeart/2005/8/layout/default#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pPr rtl="1"/>
          <a:endParaRPr lang="he-IL"/>
        </a:p>
      </dgm:t>
    </dgm:pt>
    <dgm:pt modelId="{BA356DA8-67A3-4B18-97AC-B1069770E5EC}">
      <dgm:prSet phldrT="[טקסט]" custT="1"/>
      <dgm:spPr/>
      <dgm:t>
        <a:bodyPr/>
        <a:lstStyle/>
        <a:p>
          <a:pPr rtl="1"/>
          <a:r>
            <a:rPr lang="he-IL" sz="3500" dirty="0" smtClean="0">
              <a:latin typeface="David" panose="020E0502060401010101" pitchFamily="34" charset="-79"/>
              <a:cs typeface="David" panose="020E0502060401010101" pitchFamily="34" charset="-79"/>
            </a:rPr>
            <a:t>מאפיינים של אסטרטגיה </a:t>
          </a:r>
        </a:p>
        <a:p>
          <a:pPr rtl="1"/>
          <a:r>
            <a:rPr lang="he-IL" sz="2800" dirty="0" smtClean="0">
              <a:latin typeface="David" panose="020E0502060401010101" pitchFamily="34" charset="-79"/>
              <a:cs typeface="David" panose="020E0502060401010101" pitchFamily="34" charset="-79"/>
            </a:rPr>
            <a:t>פרדוקסלית, מנצחת את עצמה, הרעיון האסטרטגי במגוון תחומים</a:t>
          </a:r>
          <a:endParaRPr lang="he-IL" sz="2800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0F66C488-23BB-4A88-B54F-84A5D80B76CE}" type="parTrans" cxnId="{5FD98726-B410-4F5B-B31A-0E92523039E2}">
      <dgm:prSet/>
      <dgm:spPr/>
      <dgm:t>
        <a:bodyPr/>
        <a:lstStyle/>
        <a:p>
          <a:pPr rtl="1"/>
          <a:endParaRPr lang="he-IL"/>
        </a:p>
      </dgm:t>
    </dgm:pt>
    <dgm:pt modelId="{00AD9727-60A5-4164-938A-B941EC94ED11}" type="sibTrans" cxnId="{5FD98726-B410-4F5B-B31A-0E92523039E2}">
      <dgm:prSet/>
      <dgm:spPr/>
      <dgm:t>
        <a:bodyPr/>
        <a:lstStyle/>
        <a:p>
          <a:pPr rtl="1"/>
          <a:endParaRPr lang="he-IL"/>
        </a:p>
      </dgm:t>
    </dgm:pt>
    <dgm:pt modelId="{4C0090B8-5825-4809-8BF0-C7BB7442009C}">
      <dgm:prSet phldrT="[טקסט]"/>
      <dgm:spPr/>
      <dgm:t>
        <a:bodyPr/>
        <a:lstStyle/>
        <a:p>
          <a:pPr algn="ctr" rtl="1"/>
          <a:r>
            <a:rPr lang="he-IL" sz="3300" dirty="0" smtClean="0">
              <a:latin typeface="David" panose="020E0502060401010101" pitchFamily="34" charset="-79"/>
              <a:cs typeface="David" panose="020E0502060401010101" pitchFamily="34" charset="-79"/>
            </a:rPr>
            <a:t>הגישות להבנת הסביבה והפעולה האסטרטגית</a:t>
          </a:r>
          <a:endParaRPr lang="he-IL" sz="3300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D4A79653-17C5-49FC-9493-1EF1F87036C2}" type="parTrans" cxnId="{190283E0-7C18-476C-9E1E-32B31D5B2151}">
      <dgm:prSet/>
      <dgm:spPr/>
      <dgm:t>
        <a:bodyPr/>
        <a:lstStyle/>
        <a:p>
          <a:pPr rtl="1"/>
          <a:endParaRPr lang="he-IL"/>
        </a:p>
      </dgm:t>
    </dgm:pt>
    <dgm:pt modelId="{709ABA47-8619-4C79-AAED-26BE1CCE20D5}" type="sibTrans" cxnId="{190283E0-7C18-476C-9E1E-32B31D5B2151}">
      <dgm:prSet/>
      <dgm:spPr/>
      <dgm:t>
        <a:bodyPr/>
        <a:lstStyle/>
        <a:p>
          <a:pPr rtl="1"/>
          <a:endParaRPr lang="he-IL"/>
        </a:p>
      </dgm:t>
    </dgm:pt>
    <dgm:pt modelId="{EB6D6E79-4074-4578-A5D8-B1877C9400B3}">
      <dgm:prSet phldrT="[טקסט]" custT="1"/>
      <dgm:spPr/>
      <dgm:t>
        <a:bodyPr/>
        <a:lstStyle/>
        <a:p>
          <a:pPr algn="ctr" rtl="1"/>
          <a:r>
            <a:rPr lang="he-IL" sz="2800" dirty="0" smtClean="0">
              <a:latin typeface="David" panose="020E0502060401010101" pitchFamily="34" charset="-79"/>
              <a:cs typeface="David" panose="020E0502060401010101" pitchFamily="34" charset="-79"/>
            </a:rPr>
            <a:t>אידיאליזם (מערב)    </a:t>
          </a:r>
          <a:r>
            <a:rPr lang="en-US" sz="2800" dirty="0" smtClean="0">
              <a:latin typeface="David" panose="020E0502060401010101" pitchFamily="34" charset="-79"/>
              <a:cs typeface="David" panose="020E0502060401010101" pitchFamily="34" charset="-79"/>
            </a:rPr>
            <a:t>		</a:t>
          </a:r>
          <a:endParaRPr lang="he-IL" sz="2800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E2CF6DB5-317A-48B3-B3F7-9BD3E4FA9D96}" type="parTrans" cxnId="{EE2C7A7D-C7C0-4247-85BE-574ACF17B092}">
      <dgm:prSet/>
      <dgm:spPr/>
      <dgm:t>
        <a:bodyPr/>
        <a:lstStyle/>
        <a:p>
          <a:pPr rtl="1"/>
          <a:endParaRPr lang="he-IL"/>
        </a:p>
      </dgm:t>
    </dgm:pt>
    <dgm:pt modelId="{2B61540F-1A25-470D-9F8D-CA0B1DC48D32}" type="sibTrans" cxnId="{EE2C7A7D-C7C0-4247-85BE-574ACF17B092}">
      <dgm:prSet/>
      <dgm:spPr/>
      <dgm:t>
        <a:bodyPr/>
        <a:lstStyle/>
        <a:p>
          <a:pPr rtl="1"/>
          <a:endParaRPr lang="he-IL"/>
        </a:p>
      </dgm:t>
    </dgm:pt>
    <dgm:pt modelId="{901FDA30-2C7D-491A-8B61-F3CBBEC9FF44}">
      <dgm:prSet phldrT="[טקסט]" custT="1"/>
      <dgm:spPr/>
      <dgm:t>
        <a:bodyPr/>
        <a:lstStyle/>
        <a:p>
          <a:pPr algn="ctr" rtl="1"/>
          <a:r>
            <a:rPr lang="he-IL" sz="2800" dirty="0" smtClean="0">
              <a:latin typeface="David" panose="020E0502060401010101" pitchFamily="34" charset="-79"/>
              <a:cs typeface="David" panose="020E0502060401010101" pitchFamily="34" charset="-79"/>
            </a:rPr>
            <a:t>מטריאליזם (מזרח)  -  ומה שביניהן</a:t>
          </a:r>
          <a:r>
            <a:rPr lang="en-US" sz="2800" dirty="0" smtClean="0">
              <a:latin typeface="David" panose="020E0502060401010101" pitchFamily="34" charset="-79"/>
              <a:cs typeface="David" panose="020E0502060401010101" pitchFamily="34" charset="-79"/>
            </a:rPr>
            <a:t>	</a:t>
          </a:r>
          <a:endParaRPr lang="he-IL" sz="2800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7D9D7E6C-74B1-48C4-9B4E-31126ACE4F59}" type="parTrans" cxnId="{0D78BB26-D044-44BD-A5D1-4C51956C4B4E}">
      <dgm:prSet/>
      <dgm:spPr/>
      <dgm:t>
        <a:bodyPr/>
        <a:lstStyle/>
        <a:p>
          <a:pPr rtl="1"/>
          <a:endParaRPr lang="he-IL"/>
        </a:p>
      </dgm:t>
    </dgm:pt>
    <dgm:pt modelId="{DCF42593-CA71-4EBD-A58F-02CB9254879F}" type="sibTrans" cxnId="{0D78BB26-D044-44BD-A5D1-4C51956C4B4E}">
      <dgm:prSet/>
      <dgm:spPr/>
      <dgm:t>
        <a:bodyPr/>
        <a:lstStyle/>
        <a:p>
          <a:pPr rtl="1"/>
          <a:endParaRPr lang="he-IL"/>
        </a:p>
      </dgm:t>
    </dgm:pt>
    <dgm:pt modelId="{90798CC4-26AD-4091-BF4A-807107B696B5}">
      <dgm:prSet phldrT="[טקסט]" custT="1"/>
      <dgm:spPr/>
      <dgm:t>
        <a:bodyPr/>
        <a:lstStyle/>
        <a:p>
          <a:pPr rtl="1"/>
          <a:r>
            <a:rPr lang="he-IL" sz="3500" dirty="0" smtClean="0">
              <a:latin typeface="David" panose="020E0502060401010101" pitchFamily="34" charset="-79"/>
              <a:cs typeface="David" panose="020E0502060401010101" pitchFamily="34" charset="-79"/>
            </a:rPr>
            <a:t>כלים לחשיבה ביקורתית על מרכיבי האסטרטגיה </a:t>
          </a:r>
          <a:r>
            <a:rPr lang="he-IL" sz="2800" dirty="0" err="1" smtClean="0">
              <a:latin typeface="David" panose="020E0502060401010101" pitchFamily="34" charset="-79"/>
              <a:cs typeface="David" panose="020E0502060401010101" pitchFamily="34" charset="-79"/>
            </a:rPr>
            <a:t>גניאולוגיה</a:t>
          </a:r>
          <a:r>
            <a:rPr lang="he-IL" sz="2800" dirty="0" smtClean="0">
              <a:latin typeface="David" panose="020E0502060401010101" pitchFamily="34" charset="-79"/>
              <a:cs typeface="David" panose="020E0502060401010101" pitchFamily="34" charset="-79"/>
            </a:rPr>
            <a:t>, מיפוי אינטרסים, </a:t>
          </a:r>
          <a:r>
            <a:rPr lang="he-IL" sz="2800" dirty="0" err="1" smtClean="0">
              <a:latin typeface="David" panose="020E0502060401010101" pitchFamily="34" charset="-79"/>
              <a:cs typeface="David" panose="020E0502060401010101" pitchFamily="34" charset="-79"/>
            </a:rPr>
            <a:t>אימצוע</a:t>
          </a:r>
          <a:r>
            <a:rPr lang="he-IL" sz="2800" dirty="0" smtClean="0">
              <a:latin typeface="David" panose="020E0502060401010101" pitchFamily="34" charset="-79"/>
              <a:cs typeface="David" panose="020E0502060401010101" pitchFamily="34" charset="-79"/>
            </a:rPr>
            <a:t> מתחים, הנגדה</a:t>
          </a:r>
          <a:endParaRPr lang="he-IL" sz="3500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4003C1B1-A672-41EB-9A73-8F98B164BC61}" type="parTrans" cxnId="{F30A0115-7140-4F86-9341-30384A5E53C1}">
      <dgm:prSet/>
      <dgm:spPr/>
      <dgm:t>
        <a:bodyPr/>
        <a:lstStyle/>
        <a:p>
          <a:pPr rtl="1"/>
          <a:endParaRPr lang="he-IL"/>
        </a:p>
      </dgm:t>
    </dgm:pt>
    <dgm:pt modelId="{BA09CB8B-6C85-416B-9600-674D706E5F41}" type="sibTrans" cxnId="{F30A0115-7140-4F86-9341-30384A5E53C1}">
      <dgm:prSet/>
      <dgm:spPr/>
      <dgm:t>
        <a:bodyPr/>
        <a:lstStyle/>
        <a:p>
          <a:pPr rtl="1"/>
          <a:endParaRPr lang="he-IL"/>
        </a:p>
      </dgm:t>
    </dgm:pt>
    <dgm:pt modelId="{5C30F021-058F-470F-B260-4378D9E49153}">
      <dgm:prSet phldrT="[טקסט]" custT="1"/>
      <dgm:spPr/>
      <dgm:t>
        <a:bodyPr/>
        <a:lstStyle/>
        <a:p>
          <a:pPr rtl="1"/>
          <a:r>
            <a:rPr lang="he-IL" sz="3500" dirty="0" smtClean="0">
              <a:latin typeface="David" panose="020E0502060401010101" pitchFamily="34" charset="-79"/>
              <a:cs typeface="David" panose="020E0502060401010101" pitchFamily="34" charset="-79"/>
            </a:rPr>
            <a:t>גישת העיצוב – מקרה בוחן, גישה לחיים</a:t>
          </a:r>
          <a:endParaRPr lang="he-IL" sz="3500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35616996-C0F0-4B5E-B8B6-6F43A1DB9D9B}" type="parTrans" cxnId="{0859819E-C688-4975-9A71-74F8362EC2DC}">
      <dgm:prSet/>
      <dgm:spPr/>
      <dgm:t>
        <a:bodyPr/>
        <a:lstStyle/>
        <a:p>
          <a:pPr rtl="1"/>
          <a:endParaRPr lang="he-IL"/>
        </a:p>
      </dgm:t>
    </dgm:pt>
    <dgm:pt modelId="{FBE7E8B9-7856-46D0-A731-61D1D705CBB3}" type="sibTrans" cxnId="{0859819E-C688-4975-9A71-74F8362EC2DC}">
      <dgm:prSet/>
      <dgm:spPr/>
      <dgm:t>
        <a:bodyPr/>
        <a:lstStyle/>
        <a:p>
          <a:pPr rtl="1"/>
          <a:endParaRPr lang="he-IL"/>
        </a:p>
      </dgm:t>
    </dgm:pt>
    <dgm:pt modelId="{A4676813-AAEB-4002-BB4D-E37B79C63809}" type="pres">
      <dgm:prSet presAssocID="{C33F9236-2183-4652-BB87-005CC7C00B9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1A3D25B8-8926-49EF-8B4C-5C06A84867C7}" type="pres">
      <dgm:prSet presAssocID="{BA356DA8-67A3-4B18-97AC-B1069770E5EC}" presName="node" presStyleLbl="node1" presStyleIdx="0" presStyleCnt="4" custScaleX="275486" custScaleY="58707" custLinFactNeighborX="64175" custLinFactNeighborY="-15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2E2A17A-AE8F-4858-A9B3-093E6A21E489}" type="pres">
      <dgm:prSet presAssocID="{00AD9727-60A5-4164-938A-B941EC94ED11}" presName="sibTrans" presStyleCnt="0"/>
      <dgm:spPr/>
    </dgm:pt>
    <dgm:pt modelId="{AAD35698-4936-4220-A363-2ADF3082B161}" type="pres">
      <dgm:prSet presAssocID="{4C0090B8-5825-4809-8BF0-C7BB7442009C}" presName="node" presStyleLbl="node1" presStyleIdx="1" presStyleCnt="4" custScaleX="275614" custScaleY="66556" custLinFactNeighborX="11655" custLinFactNeighborY="-621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96EE6C6-2F2C-4B19-BFDB-D6F43C0D73B2}" type="pres">
      <dgm:prSet presAssocID="{709ABA47-8619-4C79-AAED-26BE1CCE20D5}" presName="sibTrans" presStyleCnt="0"/>
      <dgm:spPr/>
    </dgm:pt>
    <dgm:pt modelId="{99E2E8D5-BD24-423F-9D3B-60BACD9C7795}" type="pres">
      <dgm:prSet presAssocID="{90798CC4-26AD-4091-BF4A-807107B696B5}" presName="node" presStyleLbl="node1" presStyleIdx="2" presStyleCnt="4" custScaleX="292815" custScaleY="55935" custLinFactNeighborX="-24150" custLinFactNeighborY="-998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2D0E27B-6B40-4C72-9F01-70DF1CC5869A}" type="pres">
      <dgm:prSet presAssocID="{BA09CB8B-6C85-416B-9600-674D706E5F41}" presName="sibTrans" presStyleCnt="0"/>
      <dgm:spPr/>
    </dgm:pt>
    <dgm:pt modelId="{CAA976DF-188D-408E-8681-1274536E7DE6}" type="pres">
      <dgm:prSet presAssocID="{5C30F021-058F-470F-B260-4378D9E49153}" presName="node" presStyleLbl="node1" presStyleIdx="3" presStyleCnt="4" custScaleX="247130" custScaleY="57558" custLinFactNeighborX="-77736" custLinFactNeighborY="-1344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2D0F9559-EE29-4357-B87A-3BECC2F09D30}" type="presOf" srcId="{C33F9236-2183-4652-BB87-005CC7C00B96}" destId="{A4676813-AAEB-4002-BB4D-E37B79C63809}" srcOrd="0" destOrd="0" presId="urn:microsoft.com/office/officeart/2005/8/layout/default#2"/>
    <dgm:cxn modelId="{F6B7C333-CF92-4A26-BB87-856DDFFACC8F}" type="presOf" srcId="{BA356DA8-67A3-4B18-97AC-B1069770E5EC}" destId="{1A3D25B8-8926-49EF-8B4C-5C06A84867C7}" srcOrd="0" destOrd="0" presId="urn:microsoft.com/office/officeart/2005/8/layout/default#2"/>
    <dgm:cxn modelId="{391EEFBD-0E88-44CC-B825-DF5DD412CFC9}" type="presOf" srcId="{901FDA30-2C7D-491A-8B61-F3CBBEC9FF44}" destId="{AAD35698-4936-4220-A363-2ADF3082B161}" srcOrd="0" destOrd="2" presId="urn:microsoft.com/office/officeart/2005/8/layout/default#2"/>
    <dgm:cxn modelId="{CF099E16-2819-46E7-90AF-2C397ECC6EC5}" type="presOf" srcId="{4C0090B8-5825-4809-8BF0-C7BB7442009C}" destId="{AAD35698-4936-4220-A363-2ADF3082B161}" srcOrd="0" destOrd="0" presId="urn:microsoft.com/office/officeart/2005/8/layout/default#2"/>
    <dgm:cxn modelId="{E43492D2-9E0D-4C42-9DC9-31604867F14E}" type="presOf" srcId="{EB6D6E79-4074-4578-A5D8-B1877C9400B3}" destId="{AAD35698-4936-4220-A363-2ADF3082B161}" srcOrd="0" destOrd="1" presId="urn:microsoft.com/office/officeart/2005/8/layout/default#2"/>
    <dgm:cxn modelId="{F30A0115-7140-4F86-9341-30384A5E53C1}" srcId="{C33F9236-2183-4652-BB87-005CC7C00B96}" destId="{90798CC4-26AD-4091-BF4A-807107B696B5}" srcOrd="2" destOrd="0" parTransId="{4003C1B1-A672-41EB-9A73-8F98B164BC61}" sibTransId="{BA09CB8B-6C85-416B-9600-674D706E5F41}"/>
    <dgm:cxn modelId="{4852736A-4207-4312-9BF9-69CF30E7A48F}" type="presOf" srcId="{5C30F021-058F-470F-B260-4378D9E49153}" destId="{CAA976DF-188D-408E-8681-1274536E7DE6}" srcOrd="0" destOrd="0" presId="urn:microsoft.com/office/officeart/2005/8/layout/default#2"/>
    <dgm:cxn modelId="{0D78BB26-D044-44BD-A5D1-4C51956C4B4E}" srcId="{4C0090B8-5825-4809-8BF0-C7BB7442009C}" destId="{901FDA30-2C7D-491A-8B61-F3CBBEC9FF44}" srcOrd="1" destOrd="0" parTransId="{7D9D7E6C-74B1-48C4-9B4E-31126ACE4F59}" sibTransId="{DCF42593-CA71-4EBD-A58F-02CB9254879F}"/>
    <dgm:cxn modelId="{5FD98726-B410-4F5B-B31A-0E92523039E2}" srcId="{C33F9236-2183-4652-BB87-005CC7C00B96}" destId="{BA356DA8-67A3-4B18-97AC-B1069770E5EC}" srcOrd="0" destOrd="0" parTransId="{0F66C488-23BB-4A88-B54F-84A5D80B76CE}" sibTransId="{00AD9727-60A5-4164-938A-B941EC94ED11}"/>
    <dgm:cxn modelId="{18D9E7F5-BB4A-4E64-A814-BB2E11C0F4F5}" type="presOf" srcId="{90798CC4-26AD-4091-BF4A-807107B696B5}" destId="{99E2E8D5-BD24-423F-9D3B-60BACD9C7795}" srcOrd="0" destOrd="0" presId="urn:microsoft.com/office/officeart/2005/8/layout/default#2"/>
    <dgm:cxn modelId="{0859819E-C688-4975-9A71-74F8362EC2DC}" srcId="{C33F9236-2183-4652-BB87-005CC7C00B96}" destId="{5C30F021-058F-470F-B260-4378D9E49153}" srcOrd="3" destOrd="0" parTransId="{35616996-C0F0-4B5E-B8B6-6F43A1DB9D9B}" sibTransId="{FBE7E8B9-7856-46D0-A731-61D1D705CBB3}"/>
    <dgm:cxn modelId="{EE2C7A7D-C7C0-4247-85BE-574ACF17B092}" srcId="{4C0090B8-5825-4809-8BF0-C7BB7442009C}" destId="{EB6D6E79-4074-4578-A5D8-B1877C9400B3}" srcOrd="0" destOrd="0" parTransId="{E2CF6DB5-317A-48B3-B3F7-9BD3E4FA9D96}" sibTransId="{2B61540F-1A25-470D-9F8D-CA0B1DC48D32}"/>
    <dgm:cxn modelId="{190283E0-7C18-476C-9E1E-32B31D5B2151}" srcId="{C33F9236-2183-4652-BB87-005CC7C00B96}" destId="{4C0090B8-5825-4809-8BF0-C7BB7442009C}" srcOrd="1" destOrd="0" parTransId="{D4A79653-17C5-49FC-9493-1EF1F87036C2}" sibTransId="{709ABA47-8619-4C79-AAED-26BE1CCE20D5}"/>
    <dgm:cxn modelId="{84FBD805-26E9-42FC-B978-4AABCE771FC2}" type="presParOf" srcId="{A4676813-AAEB-4002-BB4D-E37B79C63809}" destId="{1A3D25B8-8926-49EF-8B4C-5C06A84867C7}" srcOrd="0" destOrd="0" presId="urn:microsoft.com/office/officeart/2005/8/layout/default#2"/>
    <dgm:cxn modelId="{B502B0DF-379E-4EF7-944D-BF835310F616}" type="presParOf" srcId="{A4676813-AAEB-4002-BB4D-E37B79C63809}" destId="{32E2A17A-AE8F-4858-A9B3-093E6A21E489}" srcOrd="1" destOrd="0" presId="urn:microsoft.com/office/officeart/2005/8/layout/default#2"/>
    <dgm:cxn modelId="{2928E177-39F8-4140-9789-30232F8F108D}" type="presParOf" srcId="{A4676813-AAEB-4002-BB4D-E37B79C63809}" destId="{AAD35698-4936-4220-A363-2ADF3082B161}" srcOrd="2" destOrd="0" presId="urn:microsoft.com/office/officeart/2005/8/layout/default#2"/>
    <dgm:cxn modelId="{7B58CA00-E0F3-4631-8FC2-54005E772A27}" type="presParOf" srcId="{A4676813-AAEB-4002-BB4D-E37B79C63809}" destId="{596EE6C6-2F2C-4B19-BFDB-D6F43C0D73B2}" srcOrd="3" destOrd="0" presId="urn:microsoft.com/office/officeart/2005/8/layout/default#2"/>
    <dgm:cxn modelId="{5FF4F582-7C3D-483D-AF7E-98B12574C683}" type="presParOf" srcId="{A4676813-AAEB-4002-BB4D-E37B79C63809}" destId="{99E2E8D5-BD24-423F-9D3B-60BACD9C7795}" srcOrd="4" destOrd="0" presId="urn:microsoft.com/office/officeart/2005/8/layout/default#2"/>
    <dgm:cxn modelId="{AF647F2A-1516-4734-A4E7-5994DDE58CF9}" type="presParOf" srcId="{A4676813-AAEB-4002-BB4D-E37B79C63809}" destId="{B2D0E27B-6B40-4C72-9F01-70DF1CC5869A}" srcOrd="5" destOrd="0" presId="urn:microsoft.com/office/officeart/2005/8/layout/default#2"/>
    <dgm:cxn modelId="{14751D06-CD1E-4A5A-B94A-B66819E6E300}" type="presParOf" srcId="{A4676813-AAEB-4002-BB4D-E37B79C63809}" destId="{CAA976DF-188D-408E-8681-1274536E7DE6}" srcOrd="6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35B7CC-4BC9-4436-A2F2-042BD0CABA71}" type="doc">
      <dgm:prSet loTypeId="urn:microsoft.com/office/officeart/2005/8/layout/hList7#1" loCatId="list" qsTypeId="urn:microsoft.com/office/officeart/2005/8/quickstyle/simple1" qsCatId="simple" csTypeId="urn:microsoft.com/office/officeart/2005/8/colors/accent0_3" csCatId="mainScheme" phldr="1"/>
      <dgm:spPr/>
    </dgm:pt>
    <dgm:pt modelId="{1716F7E6-33E1-4C64-AFD0-54F3F979D9DA}">
      <dgm:prSet phldrT="[טקסט]"/>
      <dgm:spPr/>
      <dgm:t>
        <a:bodyPr/>
        <a:lstStyle/>
        <a:p>
          <a:pPr rtl="1"/>
          <a:r>
            <a:rPr lang="he-IL" dirty="0" smtClean="0">
              <a:latin typeface="David" panose="020E0502060401010101" pitchFamily="34" charset="-79"/>
              <a:cs typeface="David" panose="020E0502060401010101" pitchFamily="34" charset="-79"/>
            </a:rPr>
            <a:t>התנסות מסכמת – נושא חופשי</a:t>
          </a:r>
        </a:p>
        <a:p>
          <a:pPr rtl="1"/>
          <a:r>
            <a:rPr lang="he-IL" dirty="0" smtClean="0">
              <a:latin typeface="David" panose="020E0502060401010101" pitchFamily="34" charset="-79"/>
              <a:cs typeface="David" panose="020E0502060401010101" pitchFamily="34" charset="-79"/>
            </a:rPr>
            <a:t>(6 קבוצות)</a:t>
          </a:r>
          <a:endParaRPr lang="he-IL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798045A4-1601-494E-BF9C-2664A80059F3}" type="parTrans" cxnId="{1468697A-C18F-43B9-92EE-4948DC476224}">
      <dgm:prSet/>
      <dgm:spPr/>
      <dgm:t>
        <a:bodyPr/>
        <a:lstStyle/>
        <a:p>
          <a:pPr rtl="1"/>
          <a:endParaRPr lang="he-IL"/>
        </a:p>
      </dgm:t>
    </dgm:pt>
    <dgm:pt modelId="{061AB6EE-3139-45B7-9277-D57FE22CB99D}" type="sibTrans" cxnId="{1468697A-C18F-43B9-92EE-4948DC476224}">
      <dgm:prSet/>
      <dgm:spPr/>
      <dgm:t>
        <a:bodyPr/>
        <a:lstStyle/>
        <a:p>
          <a:pPr rtl="1"/>
          <a:endParaRPr lang="he-IL"/>
        </a:p>
      </dgm:t>
    </dgm:pt>
    <dgm:pt modelId="{7E8F7563-5B5E-4592-A764-50F05617B177}">
      <dgm:prSet phldrT="[טקסט]"/>
      <dgm:spPr/>
      <dgm:t>
        <a:bodyPr/>
        <a:lstStyle/>
        <a:p>
          <a:pPr rtl="1"/>
          <a:r>
            <a:rPr lang="he-IL" smtClean="0">
              <a:latin typeface="David" panose="020E0502060401010101" pitchFamily="34" charset="-79"/>
              <a:cs typeface="David" panose="020E0502060401010101" pitchFamily="34" charset="-79"/>
            </a:rPr>
            <a:t>תרגול פרקטי מרובה </a:t>
          </a:r>
          <a:r>
            <a:rPr lang="he-IL" dirty="0" smtClean="0">
              <a:latin typeface="David" panose="020E0502060401010101" pitchFamily="34" charset="-79"/>
              <a:cs typeface="David" panose="020E0502060401010101" pitchFamily="34" charset="-79"/>
            </a:rPr>
            <a:t>שחקנים – סימולציה מדינית-ביטחונית </a:t>
          </a:r>
          <a:endParaRPr lang="he-IL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D8F59F74-49F3-4D2E-8909-5998AAD24D93}" type="parTrans" cxnId="{410D9C3F-2938-40E9-B452-5A46107A0445}">
      <dgm:prSet/>
      <dgm:spPr/>
      <dgm:t>
        <a:bodyPr/>
        <a:lstStyle/>
        <a:p>
          <a:pPr rtl="1"/>
          <a:endParaRPr lang="he-IL"/>
        </a:p>
      </dgm:t>
    </dgm:pt>
    <dgm:pt modelId="{D47A945A-434B-4247-A03A-DD084F6F1400}" type="sibTrans" cxnId="{410D9C3F-2938-40E9-B452-5A46107A0445}">
      <dgm:prSet/>
      <dgm:spPr/>
      <dgm:t>
        <a:bodyPr/>
        <a:lstStyle/>
        <a:p>
          <a:pPr rtl="1"/>
          <a:endParaRPr lang="he-IL"/>
        </a:p>
      </dgm:t>
    </dgm:pt>
    <dgm:pt modelId="{BA88AECB-C8E0-46AE-A6CE-AFA20E520721}">
      <dgm:prSet phldrT="[טקסט]"/>
      <dgm:spPr/>
      <dgm:t>
        <a:bodyPr/>
        <a:lstStyle/>
        <a:p>
          <a:pPr rtl="1"/>
          <a:r>
            <a:rPr lang="he-IL" dirty="0" smtClean="0">
              <a:latin typeface="David" panose="020E0502060401010101" pitchFamily="34" charset="-79"/>
              <a:cs typeface="David" panose="020E0502060401010101" pitchFamily="34" charset="-79"/>
            </a:rPr>
            <a:t>תרגול תהליך העיצוב – התנסות בנושא סיני</a:t>
          </a:r>
          <a:endParaRPr lang="he-IL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B7AF086F-9674-4C52-B856-434AFA1297E6}" type="parTrans" cxnId="{7760859F-18AB-4625-931A-F2998FDDBA3D}">
      <dgm:prSet/>
      <dgm:spPr/>
      <dgm:t>
        <a:bodyPr/>
        <a:lstStyle/>
        <a:p>
          <a:pPr rtl="1"/>
          <a:endParaRPr lang="he-IL"/>
        </a:p>
      </dgm:t>
    </dgm:pt>
    <dgm:pt modelId="{14A0E912-CE87-4164-BEA3-597AD8E0AA24}" type="sibTrans" cxnId="{7760859F-18AB-4625-931A-F2998FDDBA3D}">
      <dgm:prSet/>
      <dgm:spPr/>
      <dgm:t>
        <a:bodyPr/>
        <a:lstStyle/>
        <a:p>
          <a:pPr rtl="1"/>
          <a:endParaRPr lang="he-IL"/>
        </a:p>
      </dgm:t>
    </dgm:pt>
    <dgm:pt modelId="{C0C31E92-DAEE-488F-B941-3DA94E579501}" type="pres">
      <dgm:prSet presAssocID="{DE35B7CC-4BC9-4436-A2F2-042BD0CABA71}" presName="Name0" presStyleCnt="0">
        <dgm:presLayoutVars>
          <dgm:dir/>
          <dgm:resizeHandles val="exact"/>
        </dgm:presLayoutVars>
      </dgm:prSet>
      <dgm:spPr/>
    </dgm:pt>
    <dgm:pt modelId="{846E292A-A0F8-4A79-8A1E-6FB28113FAA4}" type="pres">
      <dgm:prSet presAssocID="{DE35B7CC-4BC9-4436-A2F2-042BD0CABA71}" presName="fgShape" presStyleLbl="fgShp" presStyleIdx="0" presStyleCnt="1" custScaleX="73658" custScaleY="108527"/>
      <dgm:spPr/>
    </dgm:pt>
    <dgm:pt modelId="{91F32B23-5838-49C5-953E-5609CD6545D0}" type="pres">
      <dgm:prSet presAssocID="{DE35B7CC-4BC9-4436-A2F2-042BD0CABA71}" presName="linComp" presStyleCnt="0"/>
      <dgm:spPr/>
    </dgm:pt>
    <dgm:pt modelId="{C9EA08AB-21C5-4686-936B-35401524E58B}" type="pres">
      <dgm:prSet presAssocID="{1716F7E6-33E1-4C64-AFD0-54F3F979D9DA}" presName="compNode" presStyleCnt="0"/>
      <dgm:spPr/>
    </dgm:pt>
    <dgm:pt modelId="{8401EECA-9ECB-4AFB-9D38-5C49D02A3B6B}" type="pres">
      <dgm:prSet presAssocID="{1716F7E6-33E1-4C64-AFD0-54F3F979D9DA}" presName="bkgdShape" presStyleLbl="node1" presStyleIdx="0" presStyleCnt="3" custLinFactNeighborX="-951"/>
      <dgm:spPr/>
      <dgm:t>
        <a:bodyPr/>
        <a:lstStyle/>
        <a:p>
          <a:pPr rtl="1"/>
          <a:endParaRPr lang="he-IL"/>
        </a:p>
      </dgm:t>
    </dgm:pt>
    <dgm:pt modelId="{ECAB8132-D4EE-4335-A9C4-F73617E6F5CC}" type="pres">
      <dgm:prSet presAssocID="{1716F7E6-33E1-4C64-AFD0-54F3F979D9DA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B20CA26-2A0E-401F-94D0-5218665F5E90}" type="pres">
      <dgm:prSet presAssocID="{1716F7E6-33E1-4C64-AFD0-54F3F979D9DA}" presName="invisiNode" presStyleLbl="node1" presStyleIdx="0" presStyleCnt="3"/>
      <dgm:spPr/>
    </dgm:pt>
    <dgm:pt modelId="{A1C04F1B-C728-4A85-98DA-44F41A449C9A}" type="pres">
      <dgm:prSet presAssocID="{1716F7E6-33E1-4C64-AFD0-54F3F979D9DA}" presName="imagNode" presStyleLbl="fgImgPlace1" presStyleIdx="0" presStyleCnt="3" custScaleX="13461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5B1BDA1-43A6-4311-8242-FBF0A238AD8C}" type="pres">
      <dgm:prSet presAssocID="{061AB6EE-3139-45B7-9277-D57FE22CB99D}" presName="sibTrans" presStyleLbl="sibTrans2D1" presStyleIdx="0" presStyleCnt="0"/>
      <dgm:spPr/>
      <dgm:t>
        <a:bodyPr/>
        <a:lstStyle/>
        <a:p>
          <a:pPr rtl="1"/>
          <a:endParaRPr lang="he-IL"/>
        </a:p>
      </dgm:t>
    </dgm:pt>
    <dgm:pt modelId="{524724F2-CAEF-417A-953E-3A42E898EF3D}" type="pres">
      <dgm:prSet presAssocID="{7E8F7563-5B5E-4592-A764-50F05617B177}" presName="compNode" presStyleCnt="0"/>
      <dgm:spPr/>
    </dgm:pt>
    <dgm:pt modelId="{F1B0FCE4-0098-48AE-B77F-9AD89A9228C7}" type="pres">
      <dgm:prSet presAssocID="{7E8F7563-5B5E-4592-A764-50F05617B177}" presName="bkgdShape" presStyleLbl="node1" presStyleIdx="1" presStyleCnt="3"/>
      <dgm:spPr/>
      <dgm:t>
        <a:bodyPr/>
        <a:lstStyle/>
        <a:p>
          <a:pPr rtl="1"/>
          <a:endParaRPr lang="he-IL"/>
        </a:p>
      </dgm:t>
    </dgm:pt>
    <dgm:pt modelId="{DB9807E1-61A2-4594-91DE-805EE06AD0C0}" type="pres">
      <dgm:prSet presAssocID="{7E8F7563-5B5E-4592-A764-50F05617B17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6B98ACF-029C-4728-8B42-B6DECD9559D1}" type="pres">
      <dgm:prSet presAssocID="{7E8F7563-5B5E-4592-A764-50F05617B177}" presName="invisiNode" presStyleLbl="node1" presStyleIdx="1" presStyleCnt="3"/>
      <dgm:spPr/>
    </dgm:pt>
    <dgm:pt modelId="{4F94EF44-98E0-489E-B4E6-870D6C1A08CC}" type="pres">
      <dgm:prSet presAssocID="{7E8F7563-5B5E-4592-A764-50F05617B177}" presName="imagNode" presStyleLbl="fgImgPlace1" presStyleIdx="1" presStyleCnt="3" custScaleX="14895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A0D94D6-D400-470A-B9C8-197F3F53E463}" type="pres">
      <dgm:prSet presAssocID="{D47A945A-434B-4247-A03A-DD084F6F1400}" presName="sibTrans" presStyleLbl="sibTrans2D1" presStyleIdx="0" presStyleCnt="0"/>
      <dgm:spPr/>
      <dgm:t>
        <a:bodyPr/>
        <a:lstStyle/>
        <a:p>
          <a:pPr rtl="1"/>
          <a:endParaRPr lang="he-IL"/>
        </a:p>
      </dgm:t>
    </dgm:pt>
    <dgm:pt modelId="{029148C0-F37B-4C89-9D4E-1B13DFBA2252}" type="pres">
      <dgm:prSet presAssocID="{BA88AECB-C8E0-46AE-A6CE-AFA20E520721}" presName="compNode" presStyleCnt="0"/>
      <dgm:spPr/>
    </dgm:pt>
    <dgm:pt modelId="{A59E4A71-2CA5-44E5-877B-31943C0442DF}" type="pres">
      <dgm:prSet presAssocID="{BA88AECB-C8E0-46AE-A6CE-AFA20E520721}" presName="bkgdShape" presStyleLbl="node1" presStyleIdx="2" presStyleCnt="3"/>
      <dgm:spPr/>
      <dgm:t>
        <a:bodyPr/>
        <a:lstStyle/>
        <a:p>
          <a:pPr rtl="1"/>
          <a:endParaRPr lang="he-IL"/>
        </a:p>
      </dgm:t>
    </dgm:pt>
    <dgm:pt modelId="{F2F210DC-7348-4AA7-8533-F7668C27DE67}" type="pres">
      <dgm:prSet presAssocID="{BA88AECB-C8E0-46AE-A6CE-AFA20E520721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770C289-E356-4D5D-AADB-67A3A7DB7EFC}" type="pres">
      <dgm:prSet presAssocID="{BA88AECB-C8E0-46AE-A6CE-AFA20E520721}" presName="invisiNode" presStyleLbl="node1" presStyleIdx="2" presStyleCnt="3"/>
      <dgm:spPr/>
    </dgm:pt>
    <dgm:pt modelId="{C6E7FADB-9CC1-4803-B5A4-D8C02016CEC9}" type="pres">
      <dgm:prSet presAssocID="{BA88AECB-C8E0-46AE-A6CE-AFA20E520721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9000" b="-29000"/>
          </a:stretch>
        </a:blipFill>
      </dgm:spPr>
    </dgm:pt>
  </dgm:ptLst>
  <dgm:cxnLst>
    <dgm:cxn modelId="{1468697A-C18F-43B9-92EE-4948DC476224}" srcId="{DE35B7CC-4BC9-4436-A2F2-042BD0CABA71}" destId="{1716F7E6-33E1-4C64-AFD0-54F3F979D9DA}" srcOrd="0" destOrd="0" parTransId="{798045A4-1601-494E-BF9C-2664A80059F3}" sibTransId="{061AB6EE-3139-45B7-9277-D57FE22CB99D}"/>
    <dgm:cxn modelId="{06949FA7-D9C8-4C62-B768-62B86CA99CC8}" type="presOf" srcId="{BA88AECB-C8E0-46AE-A6CE-AFA20E520721}" destId="{F2F210DC-7348-4AA7-8533-F7668C27DE67}" srcOrd="1" destOrd="0" presId="urn:microsoft.com/office/officeart/2005/8/layout/hList7#1"/>
    <dgm:cxn modelId="{8EC6C219-A19C-4945-85F4-561AF603D630}" type="presOf" srcId="{061AB6EE-3139-45B7-9277-D57FE22CB99D}" destId="{15B1BDA1-43A6-4311-8242-FBF0A238AD8C}" srcOrd="0" destOrd="0" presId="urn:microsoft.com/office/officeart/2005/8/layout/hList7#1"/>
    <dgm:cxn modelId="{43F7C427-806D-40C1-841E-8CE313A4B331}" type="presOf" srcId="{DE35B7CC-4BC9-4436-A2F2-042BD0CABA71}" destId="{C0C31E92-DAEE-488F-B941-3DA94E579501}" srcOrd="0" destOrd="0" presId="urn:microsoft.com/office/officeart/2005/8/layout/hList7#1"/>
    <dgm:cxn modelId="{C26ACB6B-ED85-4885-A457-924EDA0C7662}" type="presOf" srcId="{1716F7E6-33E1-4C64-AFD0-54F3F979D9DA}" destId="{8401EECA-9ECB-4AFB-9D38-5C49D02A3B6B}" srcOrd="0" destOrd="0" presId="urn:microsoft.com/office/officeart/2005/8/layout/hList7#1"/>
    <dgm:cxn modelId="{0DF2C64D-3451-4F68-BC30-1A94AF01E5D3}" type="presOf" srcId="{D47A945A-434B-4247-A03A-DD084F6F1400}" destId="{FA0D94D6-D400-470A-B9C8-197F3F53E463}" srcOrd="0" destOrd="0" presId="urn:microsoft.com/office/officeart/2005/8/layout/hList7#1"/>
    <dgm:cxn modelId="{D67A1B4B-55BA-45E7-BC36-9D2AB9D37769}" type="presOf" srcId="{7E8F7563-5B5E-4592-A764-50F05617B177}" destId="{DB9807E1-61A2-4594-91DE-805EE06AD0C0}" srcOrd="1" destOrd="0" presId="urn:microsoft.com/office/officeart/2005/8/layout/hList7#1"/>
    <dgm:cxn modelId="{0352A43B-0289-4DEF-8150-365DEB4A34B0}" type="presOf" srcId="{BA88AECB-C8E0-46AE-A6CE-AFA20E520721}" destId="{A59E4A71-2CA5-44E5-877B-31943C0442DF}" srcOrd="0" destOrd="0" presId="urn:microsoft.com/office/officeart/2005/8/layout/hList7#1"/>
    <dgm:cxn modelId="{410D9C3F-2938-40E9-B452-5A46107A0445}" srcId="{DE35B7CC-4BC9-4436-A2F2-042BD0CABA71}" destId="{7E8F7563-5B5E-4592-A764-50F05617B177}" srcOrd="1" destOrd="0" parTransId="{D8F59F74-49F3-4D2E-8909-5998AAD24D93}" sibTransId="{D47A945A-434B-4247-A03A-DD084F6F1400}"/>
    <dgm:cxn modelId="{8F85FABB-E07D-4FCB-A527-177B9BBB9E5D}" type="presOf" srcId="{7E8F7563-5B5E-4592-A764-50F05617B177}" destId="{F1B0FCE4-0098-48AE-B77F-9AD89A9228C7}" srcOrd="0" destOrd="0" presId="urn:microsoft.com/office/officeart/2005/8/layout/hList7#1"/>
    <dgm:cxn modelId="{41A40D60-CF51-4A64-8D60-C01DD14F35CE}" type="presOf" srcId="{1716F7E6-33E1-4C64-AFD0-54F3F979D9DA}" destId="{ECAB8132-D4EE-4335-A9C4-F73617E6F5CC}" srcOrd="1" destOrd="0" presId="urn:microsoft.com/office/officeart/2005/8/layout/hList7#1"/>
    <dgm:cxn modelId="{7760859F-18AB-4625-931A-F2998FDDBA3D}" srcId="{DE35B7CC-4BC9-4436-A2F2-042BD0CABA71}" destId="{BA88AECB-C8E0-46AE-A6CE-AFA20E520721}" srcOrd="2" destOrd="0" parTransId="{B7AF086F-9674-4C52-B856-434AFA1297E6}" sibTransId="{14A0E912-CE87-4164-BEA3-597AD8E0AA24}"/>
    <dgm:cxn modelId="{73606E4B-218E-4C88-BD88-990E5CAF7188}" type="presParOf" srcId="{C0C31E92-DAEE-488F-B941-3DA94E579501}" destId="{846E292A-A0F8-4A79-8A1E-6FB28113FAA4}" srcOrd="0" destOrd="0" presId="urn:microsoft.com/office/officeart/2005/8/layout/hList7#1"/>
    <dgm:cxn modelId="{2BE71925-6278-4A68-B2D7-9B75096AFDF6}" type="presParOf" srcId="{C0C31E92-DAEE-488F-B941-3DA94E579501}" destId="{91F32B23-5838-49C5-953E-5609CD6545D0}" srcOrd="1" destOrd="0" presId="urn:microsoft.com/office/officeart/2005/8/layout/hList7#1"/>
    <dgm:cxn modelId="{010C33CE-553C-4921-87C3-54B16E89E69A}" type="presParOf" srcId="{91F32B23-5838-49C5-953E-5609CD6545D0}" destId="{C9EA08AB-21C5-4686-936B-35401524E58B}" srcOrd="0" destOrd="0" presId="urn:microsoft.com/office/officeart/2005/8/layout/hList7#1"/>
    <dgm:cxn modelId="{DFA6B9CC-A460-4A6C-9D3C-2D12F704649B}" type="presParOf" srcId="{C9EA08AB-21C5-4686-936B-35401524E58B}" destId="{8401EECA-9ECB-4AFB-9D38-5C49D02A3B6B}" srcOrd="0" destOrd="0" presId="urn:microsoft.com/office/officeart/2005/8/layout/hList7#1"/>
    <dgm:cxn modelId="{F510FCC0-EFBF-4281-BA84-DC671F17A245}" type="presParOf" srcId="{C9EA08AB-21C5-4686-936B-35401524E58B}" destId="{ECAB8132-D4EE-4335-A9C4-F73617E6F5CC}" srcOrd="1" destOrd="0" presId="urn:microsoft.com/office/officeart/2005/8/layout/hList7#1"/>
    <dgm:cxn modelId="{48916D01-A89A-4118-AF62-44E07AD0CFFC}" type="presParOf" srcId="{C9EA08AB-21C5-4686-936B-35401524E58B}" destId="{EB20CA26-2A0E-401F-94D0-5218665F5E90}" srcOrd="2" destOrd="0" presId="urn:microsoft.com/office/officeart/2005/8/layout/hList7#1"/>
    <dgm:cxn modelId="{DA9FE639-9F95-4DF3-93FA-891CF356CD77}" type="presParOf" srcId="{C9EA08AB-21C5-4686-936B-35401524E58B}" destId="{A1C04F1B-C728-4A85-98DA-44F41A449C9A}" srcOrd="3" destOrd="0" presId="urn:microsoft.com/office/officeart/2005/8/layout/hList7#1"/>
    <dgm:cxn modelId="{7A4450D8-1F0F-4194-874B-49064B8DA083}" type="presParOf" srcId="{91F32B23-5838-49C5-953E-5609CD6545D0}" destId="{15B1BDA1-43A6-4311-8242-FBF0A238AD8C}" srcOrd="1" destOrd="0" presId="urn:microsoft.com/office/officeart/2005/8/layout/hList7#1"/>
    <dgm:cxn modelId="{5A0C43AC-CF9D-46DF-9548-466C7B1A319D}" type="presParOf" srcId="{91F32B23-5838-49C5-953E-5609CD6545D0}" destId="{524724F2-CAEF-417A-953E-3A42E898EF3D}" srcOrd="2" destOrd="0" presId="urn:microsoft.com/office/officeart/2005/8/layout/hList7#1"/>
    <dgm:cxn modelId="{4A8D8BF3-B2D2-4A60-B86D-BC349F6857E9}" type="presParOf" srcId="{524724F2-CAEF-417A-953E-3A42E898EF3D}" destId="{F1B0FCE4-0098-48AE-B77F-9AD89A9228C7}" srcOrd="0" destOrd="0" presId="urn:microsoft.com/office/officeart/2005/8/layout/hList7#1"/>
    <dgm:cxn modelId="{B32624ED-0EDC-4334-9AB1-943AD6214CD1}" type="presParOf" srcId="{524724F2-CAEF-417A-953E-3A42E898EF3D}" destId="{DB9807E1-61A2-4594-91DE-805EE06AD0C0}" srcOrd="1" destOrd="0" presId="urn:microsoft.com/office/officeart/2005/8/layout/hList7#1"/>
    <dgm:cxn modelId="{D529BEAA-38DA-484F-8F0A-3FD4518DB313}" type="presParOf" srcId="{524724F2-CAEF-417A-953E-3A42E898EF3D}" destId="{16B98ACF-029C-4728-8B42-B6DECD9559D1}" srcOrd="2" destOrd="0" presId="urn:microsoft.com/office/officeart/2005/8/layout/hList7#1"/>
    <dgm:cxn modelId="{F27FA624-7475-43AD-A72C-E52DDE113C07}" type="presParOf" srcId="{524724F2-CAEF-417A-953E-3A42E898EF3D}" destId="{4F94EF44-98E0-489E-B4E6-870D6C1A08CC}" srcOrd="3" destOrd="0" presId="urn:microsoft.com/office/officeart/2005/8/layout/hList7#1"/>
    <dgm:cxn modelId="{CCA44B4F-2253-43D4-90B8-C569FAB044D5}" type="presParOf" srcId="{91F32B23-5838-49C5-953E-5609CD6545D0}" destId="{FA0D94D6-D400-470A-B9C8-197F3F53E463}" srcOrd="3" destOrd="0" presId="urn:microsoft.com/office/officeart/2005/8/layout/hList7#1"/>
    <dgm:cxn modelId="{369CEB5B-ABE2-40C8-A0AA-750D96A9A291}" type="presParOf" srcId="{91F32B23-5838-49C5-953E-5609CD6545D0}" destId="{029148C0-F37B-4C89-9D4E-1B13DFBA2252}" srcOrd="4" destOrd="0" presId="urn:microsoft.com/office/officeart/2005/8/layout/hList7#1"/>
    <dgm:cxn modelId="{6158B820-1206-40EF-8980-C34E3E1DE2C7}" type="presParOf" srcId="{029148C0-F37B-4C89-9D4E-1B13DFBA2252}" destId="{A59E4A71-2CA5-44E5-877B-31943C0442DF}" srcOrd="0" destOrd="0" presId="urn:microsoft.com/office/officeart/2005/8/layout/hList7#1"/>
    <dgm:cxn modelId="{236A4C40-D14A-4976-A8B9-3606712D10D9}" type="presParOf" srcId="{029148C0-F37B-4C89-9D4E-1B13DFBA2252}" destId="{F2F210DC-7348-4AA7-8533-F7668C27DE67}" srcOrd="1" destOrd="0" presId="urn:microsoft.com/office/officeart/2005/8/layout/hList7#1"/>
    <dgm:cxn modelId="{2443F034-EFFF-4D8A-8EE8-BFC65A5F5B3D}" type="presParOf" srcId="{029148C0-F37B-4C89-9D4E-1B13DFBA2252}" destId="{B770C289-E356-4D5D-AADB-67A3A7DB7EFC}" srcOrd="2" destOrd="0" presId="urn:microsoft.com/office/officeart/2005/8/layout/hList7#1"/>
    <dgm:cxn modelId="{CBC2D025-914D-40E0-8E32-7A1ACC3221DF}" type="presParOf" srcId="{029148C0-F37B-4C89-9D4E-1B13DFBA2252}" destId="{C6E7FADB-9CC1-4803-B5A4-D8C02016CEC9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878B1A-BA2D-4FF1-8E03-B10BA8F2E42A}" type="doc">
      <dgm:prSet loTypeId="urn:microsoft.com/office/officeart/2005/8/layout/bProcess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pPr rtl="1"/>
          <a:endParaRPr lang="he-IL"/>
        </a:p>
      </dgm:t>
    </dgm:pt>
    <dgm:pt modelId="{28F95C16-FD42-4096-AE7C-F7D37E3BBB60}">
      <dgm:prSet phldrT="[טקסט]"/>
      <dgm:spPr/>
      <dgm:t>
        <a:bodyPr/>
        <a:lstStyle/>
        <a:p>
          <a:pPr rtl="1"/>
          <a:r>
            <a:rPr lang="he-IL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rPr>
            <a:t>תאוריה אקדמית </a:t>
          </a:r>
          <a:endParaRPr lang="he-IL" b="1" dirty="0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91811C11-EA97-4C5D-A47F-E98F78B0738C}" type="parTrans" cxnId="{210FC4B4-47F3-4E01-871E-4D75219F8107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FA979F71-56D1-4744-9D20-22C20030D9FF}" type="sibTrans" cxnId="{210FC4B4-47F3-4E01-871E-4D75219F8107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8D41FDE6-4040-4D44-ABDB-1CBD380C7AA8}">
      <dgm:prSet phldrT="[טקסט]" custT="1"/>
      <dgm:spPr/>
      <dgm:t>
        <a:bodyPr/>
        <a:lstStyle/>
        <a:p>
          <a:pPr rtl="1"/>
          <a:r>
            <a:rPr lang="he-IL" sz="24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rPr>
            <a:t>תפיסת העיצוב – התנסות </a:t>
          </a:r>
          <a:r>
            <a:rPr lang="en-US" sz="24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rPr>
            <a:t>I</a:t>
          </a:r>
          <a:endParaRPr lang="he-IL" sz="2400" b="1" dirty="0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A71AC203-FE63-4645-9818-30F33C80C5CB}" type="parTrans" cxnId="{BF577AD1-C31A-4CE9-95DB-3116CF90FBDC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308A673B-7D53-4877-AA30-AA6A4D172F3D}" type="sibTrans" cxnId="{BF577AD1-C31A-4CE9-95DB-3116CF90FBDC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1EED8113-1BDB-469A-B059-AD1D1DE0214A}">
      <dgm:prSet phldrT="[טקסט]" custT="1"/>
      <dgm:spPr/>
      <dgm:t>
        <a:bodyPr/>
        <a:lstStyle/>
        <a:p>
          <a:pPr rtl="1"/>
          <a:r>
            <a:rPr lang="he-IL" sz="24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rPr>
            <a:t>אסטרטגיית צה"ל</a:t>
          </a:r>
        </a:p>
      </dgm:t>
    </dgm:pt>
    <dgm:pt modelId="{F0CE0540-5D7E-49BF-A227-99C129A8FC70}" type="parTrans" cxnId="{8AFA338D-3A3C-43E8-9F33-A61E75E6B161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9C4FE3EC-5B53-4BA9-99FE-48E37A281282}" type="sibTrans" cxnId="{8AFA338D-3A3C-43E8-9F33-A61E75E6B161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A815D7AE-2A7A-4E67-8AD6-EBAD380678D4}">
      <dgm:prSet phldrT="[טקסט]" custT="1"/>
      <dgm:spPr/>
      <dgm:t>
        <a:bodyPr/>
        <a:lstStyle/>
        <a:p>
          <a:pPr rtl="1"/>
          <a:r>
            <a:rPr lang="he-IL" sz="24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rPr>
            <a:t>סימולציה מדינית ביטחונית</a:t>
          </a:r>
        </a:p>
      </dgm:t>
    </dgm:pt>
    <dgm:pt modelId="{A74D5355-9695-49EE-87AD-F897F4D0F85E}" type="parTrans" cxnId="{BEB11220-4445-497F-815E-8DB1E43FDF5A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E3533A12-80CE-419B-8F2C-928E3764FA4A}" type="sibTrans" cxnId="{BEB11220-4445-497F-815E-8DB1E43FDF5A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F1FC133A-E69C-49ED-949E-E8BD8F1E67D0}">
      <dgm:prSet phldrT="[טקסט]" custT="1"/>
      <dgm:spPr/>
      <dgm:t>
        <a:bodyPr/>
        <a:lstStyle/>
        <a:p>
          <a:pPr rtl="1"/>
          <a:r>
            <a:rPr lang="he-IL" sz="24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rPr>
            <a:t>טעימות במרחב הגלובלי</a:t>
          </a:r>
        </a:p>
      </dgm:t>
    </dgm:pt>
    <dgm:pt modelId="{2841D3FB-FB5D-44A3-AD69-8CF2F1FBAEB0}" type="parTrans" cxnId="{D9C9AD86-D798-40FB-81AF-89A94351CE20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EEAE280E-F4C5-411D-B9D4-489D74AF9B18}" type="sibTrans" cxnId="{D9C9AD86-D798-40FB-81AF-89A94351CE20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08B551BD-4DC5-401E-8FE9-F20D1A4149F8}">
      <dgm:prSet phldrT="[טקסט]" custT="1"/>
      <dgm:spPr/>
      <dgm:t>
        <a:bodyPr/>
        <a:lstStyle/>
        <a:p>
          <a:pPr rtl="1"/>
          <a:r>
            <a:rPr lang="he-IL" sz="32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rPr>
            <a:t>התנסות מסכמת</a:t>
          </a:r>
        </a:p>
      </dgm:t>
    </dgm:pt>
    <dgm:pt modelId="{9F16A916-7839-42E5-8EA9-60B4B72F44F5}" type="parTrans" cxnId="{9D6271BE-42F8-4059-B1D9-2288452FCA2D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157D1665-947D-4065-BC5F-748B1F9C6AEE}" type="sibTrans" cxnId="{9D6271BE-42F8-4059-B1D9-2288452FCA2D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C919AC60-AB63-4CED-B666-ED31EBF969E2}">
      <dgm:prSet phldrT="[טקסט]" custT="1"/>
      <dgm:spPr/>
      <dgm:t>
        <a:bodyPr/>
        <a:lstStyle/>
        <a:p>
          <a:pPr rtl="1"/>
          <a:r>
            <a:rPr lang="he-IL" sz="24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rPr>
            <a:t>חשיבה אסטרטגית ותפיסת העיצוב</a:t>
          </a:r>
          <a:endParaRPr lang="he-IL" sz="2400" b="1" dirty="0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71571D7B-CBBD-46B6-8FD0-BC24BA1D1D53}" type="parTrans" cxnId="{0E2B005A-4DD3-445E-975B-26746C99CAE1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25425751-A831-4659-9759-3E77424DBB96}" type="sibTrans" cxnId="{0E2B005A-4DD3-445E-975B-26746C99CAE1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A2241BC2-2FB4-4931-8E05-E06F5CC3FBB1}" type="pres">
      <dgm:prSet presAssocID="{A4878B1A-BA2D-4FF1-8E03-B10BA8F2E42A}" presName="diagram" presStyleCnt="0">
        <dgm:presLayoutVars>
          <dgm:dir/>
          <dgm:resizeHandles/>
        </dgm:presLayoutVars>
      </dgm:prSet>
      <dgm:spPr/>
      <dgm:t>
        <a:bodyPr/>
        <a:lstStyle/>
        <a:p>
          <a:pPr rtl="1"/>
          <a:endParaRPr lang="he-IL"/>
        </a:p>
      </dgm:t>
    </dgm:pt>
    <dgm:pt modelId="{4C9077E6-95CA-44B8-9965-11DFCBE621E9}" type="pres">
      <dgm:prSet presAssocID="{28F95C16-FD42-4096-AE7C-F7D37E3BBB60}" presName="firs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2EEDABA-9EA2-45A2-A928-8E7D94651EA5}" type="pres">
      <dgm:prSet presAssocID="{FA979F71-56D1-4744-9D20-22C20030D9FF}" presName="sibTrans" presStyleLbl="sibTrans2D1" presStyleIdx="0" presStyleCnt="6"/>
      <dgm:spPr/>
      <dgm:t>
        <a:bodyPr/>
        <a:lstStyle/>
        <a:p>
          <a:pPr rtl="1"/>
          <a:endParaRPr lang="he-IL"/>
        </a:p>
      </dgm:t>
    </dgm:pt>
    <dgm:pt modelId="{4EF5C6D7-4F77-4238-80EB-5335C238A06C}" type="pres">
      <dgm:prSet presAssocID="{C919AC60-AB63-4CED-B666-ED31EBF969E2}" presName="middleNode" presStyleCnt="0"/>
      <dgm:spPr/>
    </dgm:pt>
    <dgm:pt modelId="{A839C381-3B56-4CE9-AA71-CB9414309EF9}" type="pres">
      <dgm:prSet presAssocID="{C919AC60-AB63-4CED-B666-ED31EBF969E2}" presName="padding" presStyleLbl="node1" presStyleIdx="0" presStyleCnt="7"/>
      <dgm:spPr/>
    </dgm:pt>
    <dgm:pt modelId="{7D4AF66F-CDC9-4F33-8ADA-7CD86EF4D125}" type="pres">
      <dgm:prSet presAssocID="{C919AC60-AB63-4CED-B666-ED31EBF969E2}" presName="shape" presStyleLbl="node1" presStyleIdx="1" presStyleCnt="7" custScaleX="14281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E04B98E-685C-4831-BB61-1546F2194537}" type="pres">
      <dgm:prSet presAssocID="{25425751-A831-4659-9759-3E77424DBB96}" presName="sibTrans" presStyleLbl="sibTrans2D1" presStyleIdx="1" presStyleCnt="6"/>
      <dgm:spPr/>
      <dgm:t>
        <a:bodyPr/>
        <a:lstStyle/>
        <a:p>
          <a:pPr rtl="1"/>
          <a:endParaRPr lang="he-IL"/>
        </a:p>
      </dgm:t>
    </dgm:pt>
    <dgm:pt modelId="{005A8847-0C6B-4B64-B79B-7CE74FBD82D2}" type="pres">
      <dgm:prSet presAssocID="{8D41FDE6-4040-4D44-ABDB-1CBD380C7AA8}" presName="middleNode" presStyleCnt="0"/>
      <dgm:spPr/>
    </dgm:pt>
    <dgm:pt modelId="{B1D650A4-C06E-4B4C-8054-CEFEEB6BDD73}" type="pres">
      <dgm:prSet presAssocID="{8D41FDE6-4040-4D44-ABDB-1CBD380C7AA8}" presName="padding" presStyleLbl="node1" presStyleIdx="1" presStyleCnt="7"/>
      <dgm:spPr/>
    </dgm:pt>
    <dgm:pt modelId="{C68F9D03-AB29-47D9-BD96-116D924E9326}" type="pres">
      <dgm:prSet presAssocID="{8D41FDE6-4040-4D44-ABDB-1CBD380C7AA8}" presName="shape" presStyleLbl="node1" presStyleIdx="2" presStyleCnt="7" custScaleX="14823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9E92566-E3D4-4751-93F1-8A7AC13EC5DB}" type="pres">
      <dgm:prSet presAssocID="{308A673B-7D53-4877-AA30-AA6A4D172F3D}" presName="sibTrans" presStyleLbl="sibTrans2D1" presStyleIdx="2" presStyleCnt="6"/>
      <dgm:spPr/>
      <dgm:t>
        <a:bodyPr/>
        <a:lstStyle/>
        <a:p>
          <a:pPr rtl="1"/>
          <a:endParaRPr lang="he-IL"/>
        </a:p>
      </dgm:t>
    </dgm:pt>
    <dgm:pt modelId="{A7041A26-B4D8-46EC-9215-612E9B0DEDD6}" type="pres">
      <dgm:prSet presAssocID="{1EED8113-1BDB-469A-B059-AD1D1DE0214A}" presName="middleNode" presStyleCnt="0"/>
      <dgm:spPr/>
    </dgm:pt>
    <dgm:pt modelId="{93B21BC6-5427-4D2E-9789-4338C2F1BB06}" type="pres">
      <dgm:prSet presAssocID="{1EED8113-1BDB-469A-B059-AD1D1DE0214A}" presName="padding" presStyleLbl="node1" presStyleIdx="2" presStyleCnt="7"/>
      <dgm:spPr/>
    </dgm:pt>
    <dgm:pt modelId="{3A448C37-1DD8-475A-9209-C3A313F36B9B}" type="pres">
      <dgm:prSet presAssocID="{1EED8113-1BDB-469A-B059-AD1D1DE0214A}" presName="shape" presStyleLbl="node1" presStyleIdx="3" presStyleCnt="7" custScaleX="150715" custLinFactNeighborX="-5443" custLinFactNeighborY="-2612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A2B8A0F-6CBD-455A-A65C-BEF01C4790BA}" type="pres">
      <dgm:prSet presAssocID="{9C4FE3EC-5B53-4BA9-99FE-48E37A281282}" presName="sibTrans" presStyleLbl="sibTrans2D1" presStyleIdx="3" presStyleCnt="6" custLinFactNeighborX="-2653" custLinFactNeighborY="-14000"/>
      <dgm:spPr/>
      <dgm:t>
        <a:bodyPr/>
        <a:lstStyle/>
        <a:p>
          <a:pPr rtl="1"/>
          <a:endParaRPr lang="he-IL"/>
        </a:p>
      </dgm:t>
    </dgm:pt>
    <dgm:pt modelId="{7FCAE2DD-3330-47A3-A7EE-54A0A817C589}" type="pres">
      <dgm:prSet presAssocID="{A815D7AE-2A7A-4E67-8AD6-EBAD380678D4}" presName="middleNode" presStyleCnt="0"/>
      <dgm:spPr/>
    </dgm:pt>
    <dgm:pt modelId="{D5E5B81F-1037-40A0-A068-7B2FAA39A09F}" type="pres">
      <dgm:prSet presAssocID="{A815D7AE-2A7A-4E67-8AD6-EBAD380678D4}" presName="padding" presStyleLbl="node1" presStyleIdx="3" presStyleCnt="7"/>
      <dgm:spPr/>
    </dgm:pt>
    <dgm:pt modelId="{029DEDF2-163B-4E55-9314-7FAE0B6BF661}" type="pres">
      <dgm:prSet presAssocID="{A815D7AE-2A7A-4E67-8AD6-EBAD380678D4}" presName="shape" presStyleLbl="node1" presStyleIdx="4" presStyleCnt="7" custScaleX="146791" custLinFactNeighborX="-6532" custLinFactNeighborY="-2286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BDFFF6A-D1ED-45E1-9F3C-CEACB858460A}" type="pres">
      <dgm:prSet presAssocID="{E3533A12-80CE-419B-8F2C-928E3764FA4A}" presName="sibTrans" presStyleLbl="sibTrans2D1" presStyleIdx="4" presStyleCnt="6"/>
      <dgm:spPr/>
      <dgm:t>
        <a:bodyPr/>
        <a:lstStyle/>
        <a:p>
          <a:pPr rtl="1"/>
          <a:endParaRPr lang="he-IL"/>
        </a:p>
      </dgm:t>
    </dgm:pt>
    <dgm:pt modelId="{0312B45F-6B1F-49AB-83E8-0B97A3556A46}" type="pres">
      <dgm:prSet presAssocID="{F1FC133A-E69C-49ED-949E-E8BD8F1E67D0}" presName="middleNode" presStyleCnt="0"/>
      <dgm:spPr/>
    </dgm:pt>
    <dgm:pt modelId="{9E977DDF-4664-4922-AC05-D4B27B80B302}" type="pres">
      <dgm:prSet presAssocID="{F1FC133A-E69C-49ED-949E-E8BD8F1E67D0}" presName="padding" presStyleLbl="node1" presStyleIdx="4" presStyleCnt="7"/>
      <dgm:spPr/>
    </dgm:pt>
    <dgm:pt modelId="{5D1DD3C1-4DF7-4A25-B7CE-39EA538F3561}" type="pres">
      <dgm:prSet presAssocID="{F1FC133A-E69C-49ED-949E-E8BD8F1E67D0}" presName="shape" presStyleLbl="node1" presStyleIdx="5" presStyleCnt="7" custScaleX="135470" custLinFactNeighborX="-719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C1E3DF4-4726-45A4-AAF3-3BCFAD46DECA}" type="pres">
      <dgm:prSet presAssocID="{EEAE280E-F4C5-411D-B9D4-489D74AF9B18}" presName="sibTrans" presStyleLbl="sibTrans2D1" presStyleIdx="5" presStyleCnt="6"/>
      <dgm:spPr/>
      <dgm:t>
        <a:bodyPr/>
        <a:lstStyle/>
        <a:p>
          <a:pPr rtl="1"/>
          <a:endParaRPr lang="he-IL"/>
        </a:p>
      </dgm:t>
    </dgm:pt>
    <dgm:pt modelId="{95DCFBC9-9E5B-4D06-BEBE-F23DF8E58056}" type="pres">
      <dgm:prSet presAssocID="{08B551BD-4DC5-401E-8FE9-F20D1A4149F8}" presName="lastNode" presStyleLbl="node1" presStyleIdx="6" presStyleCnt="7" custScaleX="10455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A807E337-9CEC-45F1-8684-24A6825B386E}" type="presOf" srcId="{8D41FDE6-4040-4D44-ABDB-1CBD380C7AA8}" destId="{C68F9D03-AB29-47D9-BD96-116D924E9326}" srcOrd="0" destOrd="0" presId="urn:microsoft.com/office/officeart/2005/8/layout/bProcess2"/>
    <dgm:cxn modelId="{238F2882-F32D-42D8-AB8F-D3683F6B9F35}" type="presOf" srcId="{28F95C16-FD42-4096-AE7C-F7D37E3BBB60}" destId="{4C9077E6-95CA-44B8-9965-11DFCBE621E9}" srcOrd="0" destOrd="0" presId="urn:microsoft.com/office/officeart/2005/8/layout/bProcess2"/>
    <dgm:cxn modelId="{BF577AD1-C31A-4CE9-95DB-3116CF90FBDC}" srcId="{A4878B1A-BA2D-4FF1-8E03-B10BA8F2E42A}" destId="{8D41FDE6-4040-4D44-ABDB-1CBD380C7AA8}" srcOrd="2" destOrd="0" parTransId="{A71AC203-FE63-4645-9818-30F33C80C5CB}" sibTransId="{308A673B-7D53-4877-AA30-AA6A4D172F3D}"/>
    <dgm:cxn modelId="{636C7D2C-60DE-4EC9-B445-0FBF22EE17A9}" type="presOf" srcId="{08B551BD-4DC5-401E-8FE9-F20D1A4149F8}" destId="{95DCFBC9-9E5B-4D06-BEBE-F23DF8E58056}" srcOrd="0" destOrd="0" presId="urn:microsoft.com/office/officeart/2005/8/layout/bProcess2"/>
    <dgm:cxn modelId="{9D6271BE-42F8-4059-B1D9-2288452FCA2D}" srcId="{A4878B1A-BA2D-4FF1-8E03-B10BA8F2E42A}" destId="{08B551BD-4DC5-401E-8FE9-F20D1A4149F8}" srcOrd="6" destOrd="0" parTransId="{9F16A916-7839-42E5-8EA9-60B4B72F44F5}" sibTransId="{157D1665-947D-4065-BC5F-748B1F9C6AEE}"/>
    <dgm:cxn modelId="{4493B6CB-08D0-4D25-A502-F54500C8B1D7}" type="presOf" srcId="{E3533A12-80CE-419B-8F2C-928E3764FA4A}" destId="{9BDFFF6A-D1ED-45E1-9F3C-CEACB858460A}" srcOrd="0" destOrd="0" presId="urn:microsoft.com/office/officeart/2005/8/layout/bProcess2"/>
    <dgm:cxn modelId="{BEB11220-4445-497F-815E-8DB1E43FDF5A}" srcId="{A4878B1A-BA2D-4FF1-8E03-B10BA8F2E42A}" destId="{A815D7AE-2A7A-4E67-8AD6-EBAD380678D4}" srcOrd="4" destOrd="0" parTransId="{A74D5355-9695-49EE-87AD-F897F4D0F85E}" sibTransId="{E3533A12-80CE-419B-8F2C-928E3764FA4A}"/>
    <dgm:cxn modelId="{0E2B005A-4DD3-445E-975B-26746C99CAE1}" srcId="{A4878B1A-BA2D-4FF1-8E03-B10BA8F2E42A}" destId="{C919AC60-AB63-4CED-B666-ED31EBF969E2}" srcOrd="1" destOrd="0" parTransId="{71571D7B-CBBD-46B6-8FD0-BC24BA1D1D53}" sibTransId="{25425751-A831-4659-9759-3E77424DBB96}"/>
    <dgm:cxn modelId="{D9C9AD86-D798-40FB-81AF-89A94351CE20}" srcId="{A4878B1A-BA2D-4FF1-8E03-B10BA8F2E42A}" destId="{F1FC133A-E69C-49ED-949E-E8BD8F1E67D0}" srcOrd="5" destOrd="0" parTransId="{2841D3FB-FB5D-44A3-AD69-8CF2F1FBAEB0}" sibTransId="{EEAE280E-F4C5-411D-B9D4-489D74AF9B18}"/>
    <dgm:cxn modelId="{E58AA9D6-F104-4059-8697-07FE6CC17B7B}" type="presOf" srcId="{A815D7AE-2A7A-4E67-8AD6-EBAD380678D4}" destId="{029DEDF2-163B-4E55-9314-7FAE0B6BF661}" srcOrd="0" destOrd="0" presId="urn:microsoft.com/office/officeart/2005/8/layout/bProcess2"/>
    <dgm:cxn modelId="{EF74477C-BFE6-410D-85DD-FCDBCB9FD65F}" type="presOf" srcId="{25425751-A831-4659-9759-3E77424DBB96}" destId="{0E04B98E-685C-4831-BB61-1546F2194537}" srcOrd="0" destOrd="0" presId="urn:microsoft.com/office/officeart/2005/8/layout/bProcess2"/>
    <dgm:cxn modelId="{89C4B4FF-F613-4BB2-A94A-D087A2E6C4DA}" type="presOf" srcId="{1EED8113-1BDB-469A-B059-AD1D1DE0214A}" destId="{3A448C37-1DD8-475A-9209-C3A313F36B9B}" srcOrd="0" destOrd="0" presId="urn:microsoft.com/office/officeart/2005/8/layout/bProcess2"/>
    <dgm:cxn modelId="{01158552-A754-4BAF-96DA-7C6F3DC9027E}" type="presOf" srcId="{308A673B-7D53-4877-AA30-AA6A4D172F3D}" destId="{B9E92566-E3D4-4751-93F1-8A7AC13EC5DB}" srcOrd="0" destOrd="0" presId="urn:microsoft.com/office/officeart/2005/8/layout/bProcess2"/>
    <dgm:cxn modelId="{8AFA338D-3A3C-43E8-9F33-A61E75E6B161}" srcId="{A4878B1A-BA2D-4FF1-8E03-B10BA8F2E42A}" destId="{1EED8113-1BDB-469A-B059-AD1D1DE0214A}" srcOrd="3" destOrd="0" parTransId="{F0CE0540-5D7E-49BF-A227-99C129A8FC70}" sibTransId="{9C4FE3EC-5B53-4BA9-99FE-48E37A281282}"/>
    <dgm:cxn modelId="{0015285E-D018-453F-97E6-0E52A00485AD}" type="presOf" srcId="{9C4FE3EC-5B53-4BA9-99FE-48E37A281282}" destId="{7A2B8A0F-6CBD-455A-A65C-BEF01C4790BA}" srcOrd="0" destOrd="0" presId="urn:microsoft.com/office/officeart/2005/8/layout/bProcess2"/>
    <dgm:cxn modelId="{9665698D-ACF6-4CCC-BAEB-42DF85ECB9C4}" type="presOf" srcId="{EEAE280E-F4C5-411D-B9D4-489D74AF9B18}" destId="{DC1E3DF4-4726-45A4-AAF3-3BCFAD46DECA}" srcOrd="0" destOrd="0" presId="urn:microsoft.com/office/officeart/2005/8/layout/bProcess2"/>
    <dgm:cxn modelId="{210FC4B4-47F3-4E01-871E-4D75219F8107}" srcId="{A4878B1A-BA2D-4FF1-8E03-B10BA8F2E42A}" destId="{28F95C16-FD42-4096-AE7C-F7D37E3BBB60}" srcOrd="0" destOrd="0" parTransId="{91811C11-EA97-4C5D-A47F-E98F78B0738C}" sibTransId="{FA979F71-56D1-4744-9D20-22C20030D9FF}"/>
    <dgm:cxn modelId="{834AF515-078E-4297-AA61-943D8842F07D}" type="presOf" srcId="{FA979F71-56D1-4744-9D20-22C20030D9FF}" destId="{F2EEDABA-9EA2-45A2-A928-8E7D94651EA5}" srcOrd="0" destOrd="0" presId="urn:microsoft.com/office/officeart/2005/8/layout/bProcess2"/>
    <dgm:cxn modelId="{3D235823-187D-484F-99EA-EFC9F54F8122}" type="presOf" srcId="{A4878B1A-BA2D-4FF1-8E03-B10BA8F2E42A}" destId="{A2241BC2-2FB4-4931-8E05-E06F5CC3FBB1}" srcOrd="0" destOrd="0" presId="urn:microsoft.com/office/officeart/2005/8/layout/bProcess2"/>
    <dgm:cxn modelId="{24643AAE-8D8B-4306-AC69-E47EE396891A}" type="presOf" srcId="{C919AC60-AB63-4CED-B666-ED31EBF969E2}" destId="{7D4AF66F-CDC9-4F33-8ADA-7CD86EF4D125}" srcOrd="0" destOrd="0" presId="urn:microsoft.com/office/officeart/2005/8/layout/bProcess2"/>
    <dgm:cxn modelId="{105D5459-2D02-492C-B597-5C019BB175CB}" type="presOf" srcId="{F1FC133A-E69C-49ED-949E-E8BD8F1E67D0}" destId="{5D1DD3C1-4DF7-4A25-B7CE-39EA538F3561}" srcOrd="0" destOrd="0" presId="urn:microsoft.com/office/officeart/2005/8/layout/bProcess2"/>
    <dgm:cxn modelId="{6ECD9019-26DC-4974-9370-2A000D5510E2}" type="presParOf" srcId="{A2241BC2-2FB4-4931-8E05-E06F5CC3FBB1}" destId="{4C9077E6-95CA-44B8-9965-11DFCBE621E9}" srcOrd="0" destOrd="0" presId="urn:microsoft.com/office/officeart/2005/8/layout/bProcess2"/>
    <dgm:cxn modelId="{77844FB3-F42C-446C-87FF-8C96945CF733}" type="presParOf" srcId="{A2241BC2-2FB4-4931-8E05-E06F5CC3FBB1}" destId="{F2EEDABA-9EA2-45A2-A928-8E7D94651EA5}" srcOrd="1" destOrd="0" presId="urn:microsoft.com/office/officeart/2005/8/layout/bProcess2"/>
    <dgm:cxn modelId="{06E8D3A0-3FF4-482E-9027-DFF822BF71BF}" type="presParOf" srcId="{A2241BC2-2FB4-4931-8E05-E06F5CC3FBB1}" destId="{4EF5C6D7-4F77-4238-80EB-5335C238A06C}" srcOrd="2" destOrd="0" presId="urn:microsoft.com/office/officeart/2005/8/layout/bProcess2"/>
    <dgm:cxn modelId="{62B8068A-FFEA-45FC-A300-A662904C6310}" type="presParOf" srcId="{4EF5C6D7-4F77-4238-80EB-5335C238A06C}" destId="{A839C381-3B56-4CE9-AA71-CB9414309EF9}" srcOrd="0" destOrd="0" presId="urn:microsoft.com/office/officeart/2005/8/layout/bProcess2"/>
    <dgm:cxn modelId="{9B91050A-1F0C-4073-9C6E-5F5573BBE66D}" type="presParOf" srcId="{4EF5C6D7-4F77-4238-80EB-5335C238A06C}" destId="{7D4AF66F-CDC9-4F33-8ADA-7CD86EF4D125}" srcOrd="1" destOrd="0" presId="urn:microsoft.com/office/officeart/2005/8/layout/bProcess2"/>
    <dgm:cxn modelId="{39E1C8D6-32FC-46C4-9FFA-E6CD2A9ADFA7}" type="presParOf" srcId="{A2241BC2-2FB4-4931-8E05-E06F5CC3FBB1}" destId="{0E04B98E-685C-4831-BB61-1546F2194537}" srcOrd="3" destOrd="0" presId="urn:microsoft.com/office/officeart/2005/8/layout/bProcess2"/>
    <dgm:cxn modelId="{14BDB4C6-9AA6-4ADE-AF52-6902BD15D32D}" type="presParOf" srcId="{A2241BC2-2FB4-4931-8E05-E06F5CC3FBB1}" destId="{005A8847-0C6B-4B64-B79B-7CE74FBD82D2}" srcOrd="4" destOrd="0" presId="urn:microsoft.com/office/officeart/2005/8/layout/bProcess2"/>
    <dgm:cxn modelId="{5FAD1250-D39F-4412-9904-E1F78A0CFB38}" type="presParOf" srcId="{005A8847-0C6B-4B64-B79B-7CE74FBD82D2}" destId="{B1D650A4-C06E-4B4C-8054-CEFEEB6BDD73}" srcOrd="0" destOrd="0" presId="urn:microsoft.com/office/officeart/2005/8/layout/bProcess2"/>
    <dgm:cxn modelId="{D12F8D79-AD65-4A05-BC12-679E7E734E56}" type="presParOf" srcId="{005A8847-0C6B-4B64-B79B-7CE74FBD82D2}" destId="{C68F9D03-AB29-47D9-BD96-116D924E9326}" srcOrd="1" destOrd="0" presId="urn:microsoft.com/office/officeart/2005/8/layout/bProcess2"/>
    <dgm:cxn modelId="{F6683374-B5B1-4CFB-8568-A90BFDAB4A50}" type="presParOf" srcId="{A2241BC2-2FB4-4931-8E05-E06F5CC3FBB1}" destId="{B9E92566-E3D4-4751-93F1-8A7AC13EC5DB}" srcOrd="5" destOrd="0" presId="urn:microsoft.com/office/officeart/2005/8/layout/bProcess2"/>
    <dgm:cxn modelId="{D6F07178-6C6A-4B9F-805E-94C9F6A22187}" type="presParOf" srcId="{A2241BC2-2FB4-4931-8E05-E06F5CC3FBB1}" destId="{A7041A26-B4D8-46EC-9215-612E9B0DEDD6}" srcOrd="6" destOrd="0" presId="urn:microsoft.com/office/officeart/2005/8/layout/bProcess2"/>
    <dgm:cxn modelId="{9D6BFF94-B888-4F96-94C9-938D181FAA62}" type="presParOf" srcId="{A7041A26-B4D8-46EC-9215-612E9B0DEDD6}" destId="{93B21BC6-5427-4D2E-9789-4338C2F1BB06}" srcOrd="0" destOrd="0" presId="urn:microsoft.com/office/officeart/2005/8/layout/bProcess2"/>
    <dgm:cxn modelId="{616C6688-49B2-4A9E-B7AC-6476209A7685}" type="presParOf" srcId="{A7041A26-B4D8-46EC-9215-612E9B0DEDD6}" destId="{3A448C37-1DD8-475A-9209-C3A313F36B9B}" srcOrd="1" destOrd="0" presId="urn:microsoft.com/office/officeart/2005/8/layout/bProcess2"/>
    <dgm:cxn modelId="{7494D383-56BF-46E6-8902-8EF399741864}" type="presParOf" srcId="{A2241BC2-2FB4-4931-8E05-E06F5CC3FBB1}" destId="{7A2B8A0F-6CBD-455A-A65C-BEF01C4790BA}" srcOrd="7" destOrd="0" presId="urn:microsoft.com/office/officeart/2005/8/layout/bProcess2"/>
    <dgm:cxn modelId="{B01F6CFB-35FC-4022-96ED-57B755E0BB4E}" type="presParOf" srcId="{A2241BC2-2FB4-4931-8E05-E06F5CC3FBB1}" destId="{7FCAE2DD-3330-47A3-A7EE-54A0A817C589}" srcOrd="8" destOrd="0" presId="urn:microsoft.com/office/officeart/2005/8/layout/bProcess2"/>
    <dgm:cxn modelId="{C22FC8B4-82C0-4F80-9174-2598DDFB9568}" type="presParOf" srcId="{7FCAE2DD-3330-47A3-A7EE-54A0A817C589}" destId="{D5E5B81F-1037-40A0-A068-7B2FAA39A09F}" srcOrd="0" destOrd="0" presId="urn:microsoft.com/office/officeart/2005/8/layout/bProcess2"/>
    <dgm:cxn modelId="{91C908BF-C581-46CD-B3D6-579987A2F8F1}" type="presParOf" srcId="{7FCAE2DD-3330-47A3-A7EE-54A0A817C589}" destId="{029DEDF2-163B-4E55-9314-7FAE0B6BF661}" srcOrd="1" destOrd="0" presId="urn:microsoft.com/office/officeart/2005/8/layout/bProcess2"/>
    <dgm:cxn modelId="{119808F7-BFB7-4952-A538-A3B6DD64DAC5}" type="presParOf" srcId="{A2241BC2-2FB4-4931-8E05-E06F5CC3FBB1}" destId="{9BDFFF6A-D1ED-45E1-9F3C-CEACB858460A}" srcOrd="9" destOrd="0" presId="urn:microsoft.com/office/officeart/2005/8/layout/bProcess2"/>
    <dgm:cxn modelId="{23198C8C-04F4-4848-BC51-C0CE811A40BC}" type="presParOf" srcId="{A2241BC2-2FB4-4931-8E05-E06F5CC3FBB1}" destId="{0312B45F-6B1F-49AB-83E8-0B97A3556A46}" srcOrd="10" destOrd="0" presId="urn:microsoft.com/office/officeart/2005/8/layout/bProcess2"/>
    <dgm:cxn modelId="{2CBA19BF-A693-43DA-90CB-8F3FEDABB61A}" type="presParOf" srcId="{0312B45F-6B1F-49AB-83E8-0B97A3556A46}" destId="{9E977DDF-4664-4922-AC05-D4B27B80B302}" srcOrd="0" destOrd="0" presId="urn:microsoft.com/office/officeart/2005/8/layout/bProcess2"/>
    <dgm:cxn modelId="{17DA006B-AE75-409E-9A18-69C379F0FD0D}" type="presParOf" srcId="{0312B45F-6B1F-49AB-83E8-0B97A3556A46}" destId="{5D1DD3C1-4DF7-4A25-B7CE-39EA538F3561}" srcOrd="1" destOrd="0" presId="urn:microsoft.com/office/officeart/2005/8/layout/bProcess2"/>
    <dgm:cxn modelId="{0FD5574E-F304-48EB-BEB5-525F166443EA}" type="presParOf" srcId="{A2241BC2-2FB4-4931-8E05-E06F5CC3FBB1}" destId="{DC1E3DF4-4726-45A4-AAF3-3BCFAD46DECA}" srcOrd="11" destOrd="0" presId="urn:microsoft.com/office/officeart/2005/8/layout/bProcess2"/>
    <dgm:cxn modelId="{663517EB-8AD3-47D4-9226-41C8671EDF1E}" type="presParOf" srcId="{A2241BC2-2FB4-4931-8E05-E06F5CC3FBB1}" destId="{95DCFBC9-9E5B-4D06-BEBE-F23DF8E58056}" srcOrd="12" destOrd="0" presId="urn:microsoft.com/office/officeart/2005/8/layout/bProcess2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4638290-FB3A-42E2-800F-439F5C09F0C3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6EDEABC4-86F0-4FA3-8210-152CA48AC451}">
      <dgm:prSet phldrT="[טקסט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endParaRPr lang="he-IL" dirty="0"/>
        </a:p>
      </dgm:t>
    </dgm:pt>
    <dgm:pt modelId="{94351564-4311-47DF-8151-069425A8044D}" type="parTrans" cxnId="{27C1B55E-4E31-4180-AB89-DEDAEFC79BAB}">
      <dgm:prSet/>
      <dgm:spPr/>
      <dgm:t>
        <a:bodyPr/>
        <a:lstStyle/>
        <a:p>
          <a:pPr rtl="1"/>
          <a:endParaRPr lang="he-IL"/>
        </a:p>
      </dgm:t>
    </dgm:pt>
    <dgm:pt modelId="{D3EE7F69-DEFA-4949-95DD-25EE3C8CF633}" type="sibTrans" cxnId="{27C1B55E-4E31-4180-AB89-DEDAEFC79BAB}">
      <dgm:prSet/>
      <dgm:spPr/>
      <dgm:t>
        <a:bodyPr/>
        <a:lstStyle/>
        <a:p>
          <a:pPr rtl="1"/>
          <a:endParaRPr lang="he-IL"/>
        </a:p>
      </dgm:t>
    </dgm:pt>
    <dgm:pt modelId="{51CDE3ED-E096-4234-84DD-C561A3084898}">
      <dgm:prSet phldrT="[טקסט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rtl="1"/>
          <a:endParaRPr lang="en-US" dirty="0" smtClean="0"/>
        </a:p>
        <a:p>
          <a:pPr rtl="1"/>
          <a:endParaRPr lang="en-US" dirty="0" smtClean="0"/>
        </a:p>
        <a:p>
          <a:pPr rtl="1"/>
          <a:r>
            <a:rPr lang="en-US" dirty="0" smtClean="0"/>
            <a:t>PA</a:t>
          </a:r>
        </a:p>
        <a:p>
          <a:pPr rtl="1"/>
          <a:endParaRPr lang="he-IL" dirty="0"/>
        </a:p>
      </dgm:t>
    </dgm:pt>
    <dgm:pt modelId="{D1920735-2E0A-4086-9107-3249C1D18250}" type="parTrans" cxnId="{21C5C3D6-CFA6-4B34-B311-5ED272FF866D}">
      <dgm:prSet/>
      <dgm:spPr/>
      <dgm:t>
        <a:bodyPr/>
        <a:lstStyle/>
        <a:p>
          <a:pPr rtl="1"/>
          <a:endParaRPr lang="he-IL"/>
        </a:p>
      </dgm:t>
    </dgm:pt>
    <dgm:pt modelId="{876257D8-3293-4E4B-9CD0-00178D6EE34E}" type="sibTrans" cxnId="{21C5C3D6-CFA6-4B34-B311-5ED272FF866D}">
      <dgm:prSet/>
      <dgm:spPr/>
      <dgm:t>
        <a:bodyPr/>
        <a:lstStyle/>
        <a:p>
          <a:pPr rtl="1"/>
          <a:endParaRPr lang="he-IL"/>
        </a:p>
      </dgm:t>
    </dgm:pt>
    <dgm:pt modelId="{D9EDC6B3-8664-4477-A2D8-6E2E0FCDCC2A}">
      <dgm:prSet phldrT="[טקסט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pPr rtl="1"/>
          <a:endParaRPr lang="he-IL" dirty="0"/>
        </a:p>
      </dgm:t>
    </dgm:pt>
    <dgm:pt modelId="{F7B4A20A-26B0-4543-89FB-4185FE314C7C}" type="sibTrans" cxnId="{C73ED489-CF71-4D48-876B-EAF02529BDF0}">
      <dgm:prSet/>
      <dgm:spPr/>
      <dgm:t>
        <a:bodyPr/>
        <a:lstStyle/>
        <a:p>
          <a:pPr rtl="1"/>
          <a:endParaRPr lang="he-IL"/>
        </a:p>
      </dgm:t>
    </dgm:pt>
    <dgm:pt modelId="{E5E608C6-0922-4742-AF9F-F788755C6EE3}" type="parTrans" cxnId="{C73ED489-CF71-4D48-876B-EAF02529BDF0}">
      <dgm:prSet/>
      <dgm:spPr/>
      <dgm:t>
        <a:bodyPr/>
        <a:lstStyle/>
        <a:p>
          <a:pPr rtl="1"/>
          <a:endParaRPr lang="he-IL"/>
        </a:p>
      </dgm:t>
    </dgm:pt>
    <dgm:pt modelId="{46A6AC36-8827-4F62-B84D-EDCC60D3DB52}">
      <dgm:prSet phldrT="[טקסט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pPr rtl="1"/>
          <a:endParaRPr lang="he-IL" dirty="0"/>
        </a:p>
      </dgm:t>
    </dgm:pt>
    <dgm:pt modelId="{9F30C527-254D-4779-9E96-ACD73ABEACAA}" type="parTrans" cxnId="{51B76E6C-C568-48DE-A891-9B7E54F1DECC}">
      <dgm:prSet/>
      <dgm:spPr/>
      <dgm:t>
        <a:bodyPr/>
        <a:lstStyle/>
        <a:p>
          <a:pPr rtl="1"/>
          <a:endParaRPr lang="he-IL"/>
        </a:p>
      </dgm:t>
    </dgm:pt>
    <dgm:pt modelId="{788CEDCB-3EC9-4AA2-ABC0-D4E3DA27EED5}" type="sibTrans" cxnId="{51B76E6C-C568-48DE-A891-9B7E54F1DECC}">
      <dgm:prSet/>
      <dgm:spPr/>
      <dgm:t>
        <a:bodyPr/>
        <a:lstStyle/>
        <a:p>
          <a:pPr rtl="1"/>
          <a:endParaRPr lang="he-IL"/>
        </a:p>
      </dgm:t>
    </dgm:pt>
    <dgm:pt modelId="{1337757B-AF3E-446C-B9E2-606D96DCE4EF}">
      <dgm:prSet phldrT="[טקסט]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pPr rtl="1"/>
          <a:endParaRPr lang="he-IL" dirty="0"/>
        </a:p>
      </dgm:t>
    </dgm:pt>
    <dgm:pt modelId="{79A8C774-7C71-4FF4-9D53-B48BCD28F033}" type="parTrans" cxnId="{128C97C3-0535-4FAD-8415-80BCAA8851AB}">
      <dgm:prSet/>
      <dgm:spPr/>
      <dgm:t>
        <a:bodyPr/>
        <a:lstStyle/>
        <a:p>
          <a:pPr rtl="1"/>
          <a:endParaRPr lang="he-IL"/>
        </a:p>
      </dgm:t>
    </dgm:pt>
    <dgm:pt modelId="{9CCF363D-B5DB-45E0-B7A0-704ABB5F95FD}" type="sibTrans" cxnId="{128C97C3-0535-4FAD-8415-80BCAA8851AB}">
      <dgm:prSet/>
      <dgm:spPr/>
      <dgm:t>
        <a:bodyPr/>
        <a:lstStyle/>
        <a:p>
          <a:pPr rtl="1"/>
          <a:endParaRPr lang="he-IL"/>
        </a:p>
      </dgm:t>
    </dgm:pt>
    <dgm:pt modelId="{07BA5074-6114-4101-A79D-4A155E6E8C9F}">
      <dgm:prSet phldrT="[טקסט]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pPr rtl="1"/>
          <a:endParaRPr lang="he-IL" dirty="0"/>
        </a:p>
      </dgm:t>
    </dgm:pt>
    <dgm:pt modelId="{158F7B6A-A26D-4737-AEFC-E8FAB8F2C1A6}" type="parTrans" cxnId="{CC29BF39-2EBC-4F39-B8DE-C1ED03B0946E}">
      <dgm:prSet/>
      <dgm:spPr/>
      <dgm:t>
        <a:bodyPr/>
        <a:lstStyle/>
        <a:p>
          <a:pPr rtl="1"/>
          <a:endParaRPr lang="he-IL"/>
        </a:p>
      </dgm:t>
    </dgm:pt>
    <dgm:pt modelId="{03B7FED9-FB2C-4FA2-8017-75878F8966B8}" type="sibTrans" cxnId="{CC29BF39-2EBC-4F39-B8DE-C1ED03B0946E}">
      <dgm:prSet/>
      <dgm:spPr/>
      <dgm:t>
        <a:bodyPr/>
        <a:lstStyle/>
        <a:p>
          <a:pPr rtl="1"/>
          <a:endParaRPr lang="he-IL"/>
        </a:p>
      </dgm:t>
    </dgm:pt>
    <dgm:pt modelId="{20D53CE8-8DFA-4740-8A50-A95B1218E18A}">
      <dgm:prSet phldrT="[טקסט]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pPr rtl="1"/>
          <a:endParaRPr lang="he-IL" dirty="0"/>
        </a:p>
      </dgm:t>
    </dgm:pt>
    <dgm:pt modelId="{2953E9FB-9527-4F3D-9869-0336517C5624}" type="parTrans" cxnId="{34488861-9AA3-4018-A861-AF4C234EADD7}">
      <dgm:prSet/>
      <dgm:spPr/>
      <dgm:t>
        <a:bodyPr/>
        <a:lstStyle/>
        <a:p>
          <a:pPr rtl="1"/>
          <a:endParaRPr lang="he-IL"/>
        </a:p>
      </dgm:t>
    </dgm:pt>
    <dgm:pt modelId="{E605CEA1-4F64-42A7-8377-D6BE33F7935D}" type="sibTrans" cxnId="{34488861-9AA3-4018-A861-AF4C234EADD7}">
      <dgm:prSet/>
      <dgm:spPr/>
      <dgm:t>
        <a:bodyPr/>
        <a:lstStyle/>
        <a:p>
          <a:pPr rtl="1"/>
          <a:endParaRPr lang="he-IL"/>
        </a:p>
      </dgm:t>
    </dgm:pt>
    <dgm:pt modelId="{2352A5B5-F3B8-4407-A34B-9EEE25183DF1}">
      <dgm:prSet phldrT="[טקסט]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pPr rtl="1"/>
          <a:endParaRPr lang="he-IL" dirty="0"/>
        </a:p>
      </dgm:t>
    </dgm:pt>
    <dgm:pt modelId="{41CAAF18-56E0-4FF3-8577-E2D8C243DBAA}" type="parTrans" cxnId="{9B62E683-D0DF-468C-8669-4C790E3DDCB6}">
      <dgm:prSet/>
      <dgm:spPr/>
      <dgm:t>
        <a:bodyPr/>
        <a:lstStyle/>
        <a:p>
          <a:pPr rtl="1"/>
          <a:endParaRPr lang="he-IL"/>
        </a:p>
      </dgm:t>
    </dgm:pt>
    <dgm:pt modelId="{48DF410E-30CB-4C16-8ADA-532F7A71A34D}" type="sibTrans" cxnId="{9B62E683-D0DF-468C-8669-4C790E3DDCB6}">
      <dgm:prSet/>
      <dgm:spPr/>
      <dgm:t>
        <a:bodyPr/>
        <a:lstStyle/>
        <a:p>
          <a:pPr rtl="1"/>
          <a:endParaRPr lang="he-IL"/>
        </a:p>
      </dgm:t>
    </dgm:pt>
    <dgm:pt modelId="{98FB47D5-5B21-4A74-B17E-D70FBE01B169}" type="pres">
      <dgm:prSet presAssocID="{44638290-FB3A-42E2-800F-439F5C09F0C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77C0A9AA-F971-4FCF-9B26-895546D427B6}" type="pres">
      <dgm:prSet presAssocID="{44638290-FB3A-42E2-800F-439F5C09F0C3}" presName="cycle" presStyleCnt="0"/>
      <dgm:spPr/>
    </dgm:pt>
    <dgm:pt modelId="{3775600C-D3A4-488E-BECC-557C19C2DE51}" type="pres">
      <dgm:prSet presAssocID="{D9EDC6B3-8664-4477-A2D8-6E2E0FCDCC2A}" presName="nodeFirst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2AD6462-9163-4036-803B-6C9439A6E51D}" type="pres">
      <dgm:prSet presAssocID="{F7B4A20A-26B0-4543-89FB-4185FE314C7C}" presName="sibTransFirstNode" presStyleLbl="bgShp" presStyleIdx="0" presStyleCnt="1"/>
      <dgm:spPr/>
      <dgm:t>
        <a:bodyPr/>
        <a:lstStyle/>
        <a:p>
          <a:pPr rtl="1"/>
          <a:endParaRPr lang="he-IL"/>
        </a:p>
      </dgm:t>
    </dgm:pt>
    <dgm:pt modelId="{556FF765-6FAD-4592-A394-851AF6492BCF}" type="pres">
      <dgm:prSet presAssocID="{07BA5074-6114-4101-A79D-4A155E6E8C9F}" presName="nodeFollowingNodes" presStyleLbl="node1" presStyleIdx="1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116BCC4-C021-4FE6-8782-4D8F45FEAC50}" type="pres">
      <dgm:prSet presAssocID="{1337757B-AF3E-446C-B9E2-606D96DCE4EF}" presName="nodeFollowingNodes" presStyleLbl="node1" presStyleIdx="2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E6536C4-E655-41A6-99DB-873095AB39FE}" type="pres">
      <dgm:prSet presAssocID="{6EDEABC4-86F0-4FA3-8210-152CA48AC451}" presName="nodeFollowingNodes" presStyleLbl="node1" presStyleIdx="3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501D8A3-4355-4AC7-8738-26C96FCD9795}" type="pres">
      <dgm:prSet presAssocID="{46A6AC36-8827-4F62-B84D-EDCC60D3DB52}" presName="nodeFollowingNodes" presStyleLbl="node1" presStyleIdx="4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408F0F4-BE85-4B75-BAC7-691940A03B41}" type="pres">
      <dgm:prSet presAssocID="{2352A5B5-F3B8-4407-A34B-9EEE25183DF1}" presName="nodeFollowingNodes" presStyleLbl="node1" presStyleIdx="5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E90BB1F-9228-4410-925C-1EA8CF52B243}" type="pres">
      <dgm:prSet presAssocID="{20D53CE8-8DFA-4740-8A50-A95B1218E18A}" presName="nodeFollowingNodes" presStyleLbl="node1" presStyleIdx="6" presStyleCnt="8" custScaleX="8381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FCCE786-9FCB-40FD-81C6-86CE1173E5C7}" type="pres">
      <dgm:prSet presAssocID="{51CDE3ED-E096-4234-84DD-C561A3084898}" presName="nodeFollowingNodes" presStyleLbl="node1" presStyleIdx="7" presStyleCnt="8" custScaleX="7693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D20B0C0C-19B1-47D0-968A-DFF20D7E2FB0}" type="presOf" srcId="{44638290-FB3A-42E2-800F-439F5C09F0C3}" destId="{98FB47D5-5B21-4A74-B17E-D70FBE01B169}" srcOrd="0" destOrd="0" presId="urn:microsoft.com/office/officeart/2005/8/layout/cycle3"/>
    <dgm:cxn modelId="{BB0C9DE2-9F76-4D22-924F-2F759E52CCF6}" type="presOf" srcId="{07BA5074-6114-4101-A79D-4A155E6E8C9F}" destId="{556FF765-6FAD-4592-A394-851AF6492BCF}" srcOrd="0" destOrd="0" presId="urn:microsoft.com/office/officeart/2005/8/layout/cycle3"/>
    <dgm:cxn modelId="{128C97C3-0535-4FAD-8415-80BCAA8851AB}" srcId="{44638290-FB3A-42E2-800F-439F5C09F0C3}" destId="{1337757B-AF3E-446C-B9E2-606D96DCE4EF}" srcOrd="2" destOrd="0" parTransId="{79A8C774-7C71-4FF4-9D53-B48BCD28F033}" sibTransId="{9CCF363D-B5DB-45E0-B7A0-704ABB5F95FD}"/>
    <dgm:cxn modelId="{32C14648-3DE9-4332-8E11-2FC49F69EF04}" type="presOf" srcId="{2352A5B5-F3B8-4407-A34B-9EEE25183DF1}" destId="{9408F0F4-BE85-4B75-BAC7-691940A03B41}" srcOrd="0" destOrd="0" presId="urn:microsoft.com/office/officeart/2005/8/layout/cycle3"/>
    <dgm:cxn modelId="{21C5C3D6-CFA6-4B34-B311-5ED272FF866D}" srcId="{44638290-FB3A-42E2-800F-439F5C09F0C3}" destId="{51CDE3ED-E096-4234-84DD-C561A3084898}" srcOrd="7" destOrd="0" parTransId="{D1920735-2E0A-4086-9107-3249C1D18250}" sibTransId="{876257D8-3293-4E4B-9CD0-00178D6EE34E}"/>
    <dgm:cxn modelId="{CE77B65B-C53D-46ED-8EBD-34E1CD7A76B1}" type="presOf" srcId="{6EDEABC4-86F0-4FA3-8210-152CA48AC451}" destId="{FE6536C4-E655-41A6-99DB-873095AB39FE}" srcOrd="0" destOrd="0" presId="urn:microsoft.com/office/officeart/2005/8/layout/cycle3"/>
    <dgm:cxn modelId="{673094F2-098C-430C-930E-35E7F12CD0CC}" type="presOf" srcId="{1337757B-AF3E-446C-B9E2-606D96DCE4EF}" destId="{E116BCC4-C021-4FE6-8782-4D8F45FEAC50}" srcOrd="0" destOrd="0" presId="urn:microsoft.com/office/officeart/2005/8/layout/cycle3"/>
    <dgm:cxn modelId="{CB07EAA1-E4FF-43DC-B618-CE8FDC21CEC0}" type="presOf" srcId="{46A6AC36-8827-4F62-B84D-EDCC60D3DB52}" destId="{D501D8A3-4355-4AC7-8738-26C96FCD9795}" srcOrd="0" destOrd="0" presId="urn:microsoft.com/office/officeart/2005/8/layout/cycle3"/>
    <dgm:cxn modelId="{27C1B55E-4E31-4180-AB89-DEDAEFC79BAB}" srcId="{44638290-FB3A-42E2-800F-439F5C09F0C3}" destId="{6EDEABC4-86F0-4FA3-8210-152CA48AC451}" srcOrd="3" destOrd="0" parTransId="{94351564-4311-47DF-8151-069425A8044D}" sibTransId="{D3EE7F69-DEFA-4949-95DD-25EE3C8CF633}"/>
    <dgm:cxn modelId="{51B76E6C-C568-48DE-A891-9B7E54F1DECC}" srcId="{44638290-FB3A-42E2-800F-439F5C09F0C3}" destId="{46A6AC36-8827-4F62-B84D-EDCC60D3DB52}" srcOrd="4" destOrd="0" parTransId="{9F30C527-254D-4779-9E96-ACD73ABEACAA}" sibTransId="{788CEDCB-3EC9-4AA2-ABC0-D4E3DA27EED5}"/>
    <dgm:cxn modelId="{34488861-9AA3-4018-A861-AF4C234EADD7}" srcId="{44638290-FB3A-42E2-800F-439F5C09F0C3}" destId="{20D53CE8-8DFA-4740-8A50-A95B1218E18A}" srcOrd="6" destOrd="0" parTransId="{2953E9FB-9527-4F3D-9869-0336517C5624}" sibTransId="{E605CEA1-4F64-42A7-8377-D6BE33F7935D}"/>
    <dgm:cxn modelId="{CC29BF39-2EBC-4F39-B8DE-C1ED03B0946E}" srcId="{44638290-FB3A-42E2-800F-439F5C09F0C3}" destId="{07BA5074-6114-4101-A79D-4A155E6E8C9F}" srcOrd="1" destOrd="0" parTransId="{158F7B6A-A26D-4737-AEFC-E8FAB8F2C1A6}" sibTransId="{03B7FED9-FB2C-4FA2-8017-75878F8966B8}"/>
    <dgm:cxn modelId="{9B62E683-D0DF-468C-8669-4C790E3DDCB6}" srcId="{44638290-FB3A-42E2-800F-439F5C09F0C3}" destId="{2352A5B5-F3B8-4407-A34B-9EEE25183DF1}" srcOrd="5" destOrd="0" parTransId="{41CAAF18-56E0-4FF3-8577-E2D8C243DBAA}" sibTransId="{48DF410E-30CB-4C16-8ADA-532F7A71A34D}"/>
    <dgm:cxn modelId="{1E1AD70A-D2F2-4D33-99E2-A52D1EE08A15}" type="presOf" srcId="{20D53CE8-8DFA-4740-8A50-A95B1218E18A}" destId="{BE90BB1F-9228-4410-925C-1EA8CF52B243}" srcOrd="0" destOrd="0" presId="urn:microsoft.com/office/officeart/2005/8/layout/cycle3"/>
    <dgm:cxn modelId="{6CC4843B-FEF9-4415-B65B-A80C16DB971C}" type="presOf" srcId="{F7B4A20A-26B0-4543-89FB-4185FE314C7C}" destId="{12AD6462-9163-4036-803B-6C9439A6E51D}" srcOrd="0" destOrd="0" presId="urn:microsoft.com/office/officeart/2005/8/layout/cycle3"/>
    <dgm:cxn modelId="{661D3B52-9AE8-4583-B29A-C45AE8CB842C}" type="presOf" srcId="{51CDE3ED-E096-4234-84DD-C561A3084898}" destId="{3FCCE786-9FCB-40FD-81C6-86CE1173E5C7}" srcOrd="0" destOrd="0" presId="urn:microsoft.com/office/officeart/2005/8/layout/cycle3"/>
    <dgm:cxn modelId="{C73ED489-CF71-4D48-876B-EAF02529BDF0}" srcId="{44638290-FB3A-42E2-800F-439F5C09F0C3}" destId="{D9EDC6B3-8664-4477-A2D8-6E2E0FCDCC2A}" srcOrd="0" destOrd="0" parTransId="{E5E608C6-0922-4742-AF9F-F788755C6EE3}" sibTransId="{F7B4A20A-26B0-4543-89FB-4185FE314C7C}"/>
    <dgm:cxn modelId="{EE8EF9F7-D7EF-492F-9D07-42E1CDF94CC2}" type="presOf" srcId="{D9EDC6B3-8664-4477-A2D8-6E2E0FCDCC2A}" destId="{3775600C-D3A4-488E-BECC-557C19C2DE51}" srcOrd="0" destOrd="0" presId="urn:microsoft.com/office/officeart/2005/8/layout/cycle3"/>
    <dgm:cxn modelId="{20103F33-0744-4D6E-8E08-BF7148640F78}" type="presParOf" srcId="{98FB47D5-5B21-4A74-B17E-D70FBE01B169}" destId="{77C0A9AA-F971-4FCF-9B26-895546D427B6}" srcOrd="0" destOrd="0" presId="urn:microsoft.com/office/officeart/2005/8/layout/cycle3"/>
    <dgm:cxn modelId="{A4DF2A7A-316F-4BAA-8117-AEF919BD0398}" type="presParOf" srcId="{77C0A9AA-F971-4FCF-9B26-895546D427B6}" destId="{3775600C-D3A4-488E-BECC-557C19C2DE51}" srcOrd="0" destOrd="0" presId="urn:microsoft.com/office/officeart/2005/8/layout/cycle3"/>
    <dgm:cxn modelId="{D59611FC-8A8E-4DB6-B4E6-939B9C3163D7}" type="presParOf" srcId="{77C0A9AA-F971-4FCF-9B26-895546D427B6}" destId="{12AD6462-9163-4036-803B-6C9439A6E51D}" srcOrd="1" destOrd="0" presId="urn:microsoft.com/office/officeart/2005/8/layout/cycle3"/>
    <dgm:cxn modelId="{03673909-6BE8-46FD-9166-DFEAF832DB57}" type="presParOf" srcId="{77C0A9AA-F971-4FCF-9B26-895546D427B6}" destId="{556FF765-6FAD-4592-A394-851AF6492BCF}" srcOrd="2" destOrd="0" presId="urn:microsoft.com/office/officeart/2005/8/layout/cycle3"/>
    <dgm:cxn modelId="{146847E2-5765-4C20-B1D9-B72973EAB39A}" type="presParOf" srcId="{77C0A9AA-F971-4FCF-9B26-895546D427B6}" destId="{E116BCC4-C021-4FE6-8782-4D8F45FEAC50}" srcOrd="3" destOrd="0" presId="urn:microsoft.com/office/officeart/2005/8/layout/cycle3"/>
    <dgm:cxn modelId="{D5A80242-27EA-42C3-AE28-57E6C7F13FA3}" type="presParOf" srcId="{77C0A9AA-F971-4FCF-9B26-895546D427B6}" destId="{FE6536C4-E655-41A6-99DB-873095AB39FE}" srcOrd="4" destOrd="0" presId="urn:microsoft.com/office/officeart/2005/8/layout/cycle3"/>
    <dgm:cxn modelId="{84A489EF-6122-4B7E-A96C-BAE30D0F2DB5}" type="presParOf" srcId="{77C0A9AA-F971-4FCF-9B26-895546D427B6}" destId="{D501D8A3-4355-4AC7-8738-26C96FCD9795}" srcOrd="5" destOrd="0" presId="urn:microsoft.com/office/officeart/2005/8/layout/cycle3"/>
    <dgm:cxn modelId="{98C8E7D6-63F6-460A-98F1-4D2187AB6BE0}" type="presParOf" srcId="{77C0A9AA-F971-4FCF-9B26-895546D427B6}" destId="{9408F0F4-BE85-4B75-BAC7-691940A03B41}" srcOrd="6" destOrd="0" presId="urn:microsoft.com/office/officeart/2005/8/layout/cycle3"/>
    <dgm:cxn modelId="{A02AF400-0224-4390-AED6-8A8435AD2D5A}" type="presParOf" srcId="{77C0A9AA-F971-4FCF-9B26-895546D427B6}" destId="{BE90BB1F-9228-4410-925C-1EA8CF52B243}" srcOrd="7" destOrd="0" presId="urn:microsoft.com/office/officeart/2005/8/layout/cycle3"/>
    <dgm:cxn modelId="{EBA2926F-BE37-4BB4-B52D-5A3AD8EC6888}" type="presParOf" srcId="{77C0A9AA-F971-4FCF-9B26-895546D427B6}" destId="{3FCCE786-9FCB-40FD-81C6-86CE1173E5C7}" srcOrd="8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67A4459-D261-45AF-8FDF-B897A24E45F0}" type="doc">
      <dgm:prSet loTypeId="urn:microsoft.com/office/officeart/2005/8/layout/cycle6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pPr rtl="1"/>
          <a:endParaRPr lang="he-IL"/>
        </a:p>
      </dgm:t>
    </dgm:pt>
    <dgm:pt modelId="{F296BEDB-5370-405E-A5A4-26A1734CE8D0}">
      <dgm:prSet phldrT="[טקסט]" custT="1"/>
      <dgm:spPr/>
      <dgm:t>
        <a:bodyPr/>
        <a:lstStyle/>
        <a:p>
          <a:pPr rtl="1"/>
          <a:r>
            <a:rPr lang="he-IL" sz="2400" b="1" dirty="0" smtClean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rPr>
            <a:t>יהדות ארצות הברית</a:t>
          </a:r>
          <a:endParaRPr lang="he-IL" sz="2400" b="1" dirty="0">
            <a:solidFill>
              <a:srgbClr val="00206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F1F80E60-A579-4FEC-AB9E-3BF2C277A82C}" type="parTrans" cxnId="{A9BE3360-333E-482D-BE9B-BDF2675B1540}">
      <dgm:prSet/>
      <dgm:spPr/>
      <dgm:t>
        <a:bodyPr/>
        <a:lstStyle/>
        <a:p>
          <a:pPr rtl="1"/>
          <a:endParaRPr lang="he-IL" sz="3200" b="1">
            <a:solidFill>
              <a:srgbClr val="00206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F358CBB6-5B0C-46F9-9145-5F1A00AA2A86}" type="sibTrans" cxnId="{A9BE3360-333E-482D-BE9B-BDF2675B1540}">
      <dgm:prSet/>
      <dgm:spPr/>
      <dgm:t>
        <a:bodyPr/>
        <a:lstStyle/>
        <a:p>
          <a:pPr rtl="1"/>
          <a:endParaRPr lang="he-IL" sz="3200" b="1">
            <a:solidFill>
              <a:srgbClr val="00206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31ECE03F-FBE6-40A2-A901-32D45291A474}">
      <dgm:prSet phldrT="[טקסט]" custT="1"/>
      <dgm:spPr/>
      <dgm:t>
        <a:bodyPr/>
        <a:lstStyle/>
        <a:p>
          <a:pPr rtl="1"/>
          <a:r>
            <a:rPr lang="he-IL" sz="2400" b="1" dirty="0" smtClean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rPr>
            <a:t>למידת בכירים</a:t>
          </a:r>
          <a:endParaRPr lang="he-IL" sz="2400" b="1" dirty="0">
            <a:solidFill>
              <a:srgbClr val="00206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9A2DC70D-8113-409E-BCBD-ACB008829B78}" type="parTrans" cxnId="{2D331809-B195-4DFF-85EF-C1BE2F125FCC}">
      <dgm:prSet/>
      <dgm:spPr/>
      <dgm:t>
        <a:bodyPr/>
        <a:lstStyle/>
        <a:p>
          <a:pPr rtl="1"/>
          <a:endParaRPr lang="he-IL" sz="3200" b="1">
            <a:solidFill>
              <a:srgbClr val="00206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D90CBA46-5DC8-4A1A-8B6C-8F3695678449}" type="sibTrans" cxnId="{2D331809-B195-4DFF-85EF-C1BE2F125FCC}">
      <dgm:prSet/>
      <dgm:spPr/>
      <dgm:t>
        <a:bodyPr/>
        <a:lstStyle/>
        <a:p>
          <a:pPr rtl="1"/>
          <a:endParaRPr lang="he-IL" sz="3200" b="1">
            <a:solidFill>
              <a:srgbClr val="00206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CAC3F067-14D1-44F8-AB54-959E7BB8EE97}">
      <dgm:prSet phldrT="[טקסט]" custT="1"/>
      <dgm:spPr/>
      <dgm:t>
        <a:bodyPr/>
        <a:lstStyle/>
        <a:p>
          <a:pPr rtl="1"/>
          <a:r>
            <a:rPr lang="he-IL" sz="2400" b="1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"הגיל הרביעי"</a:t>
          </a:r>
          <a:endParaRPr lang="he-IL" sz="2400" b="1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8922E57C-9F92-44CD-97A6-10927383AB35}" type="parTrans" cxnId="{AC747B8E-D9BC-4D23-965F-E879EB157C57}">
      <dgm:prSet/>
      <dgm:spPr/>
      <dgm:t>
        <a:bodyPr/>
        <a:lstStyle/>
        <a:p>
          <a:pPr rtl="1"/>
          <a:endParaRPr lang="he-IL" sz="3200" b="1">
            <a:solidFill>
              <a:srgbClr val="00206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8D468BF9-3BB0-4197-8C98-88957673B52C}" type="sibTrans" cxnId="{AC747B8E-D9BC-4D23-965F-E879EB157C57}">
      <dgm:prSet/>
      <dgm:spPr/>
      <dgm:t>
        <a:bodyPr/>
        <a:lstStyle/>
        <a:p>
          <a:pPr rtl="1"/>
          <a:endParaRPr lang="he-IL" sz="3200" b="1">
            <a:solidFill>
              <a:srgbClr val="00206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6A87910A-1555-4958-A09F-C7339276D27D}">
      <dgm:prSet phldrT="[טקסט]" custT="1"/>
      <dgm:spPr/>
      <dgm:t>
        <a:bodyPr/>
        <a:lstStyle/>
        <a:p>
          <a:pPr rtl="1"/>
          <a:r>
            <a:rPr lang="he-IL" sz="2400" b="1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משבר ההגירה באירופה</a:t>
          </a:r>
          <a:endParaRPr lang="he-IL" sz="2400" b="1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AD49F712-91A8-4432-907A-B96C38A4F854}" type="parTrans" cxnId="{178CE5C4-ED23-4FB8-A2E6-E5F518C47F42}">
      <dgm:prSet/>
      <dgm:spPr/>
      <dgm:t>
        <a:bodyPr/>
        <a:lstStyle/>
        <a:p>
          <a:pPr rtl="1"/>
          <a:endParaRPr lang="he-IL" sz="3200" b="1">
            <a:solidFill>
              <a:srgbClr val="00206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3882D9C8-7E05-4E01-B671-389993011BF8}" type="sibTrans" cxnId="{178CE5C4-ED23-4FB8-A2E6-E5F518C47F42}">
      <dgm:prSet/>
      <dgm:spPr/>
      <dgm:t>
        <a:bodyPr/>
        <a:lstStyle/>
        <a:p>
          <a:pPr rtl="1"/>
          <a:endParaRPr lang="he-IL" sz="3200" b="1">
            <a:solidFill>
              <a:srgbClr val="00206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68377835-CB26-46C4-9CE4-8621FBA6A62E}">
      <dgm:prSet phldrT="[טקסט]" custT="1"/>
      <dgm:spPr/>
      <dgm:t>
        <a:bodyPr/>
        <a:lstStyle/>
        <a:p>
          <a:pPr rtl="1"/>
          <a:r>
            <a:rPr lang="he-IL" sz="2400" b="1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ארגוני טרור בסוריה</a:t>
          </a:r>
          <a:endParaRPr lang="he-IL" sz="2400" b="1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80602C8D-92CC-4EF4-8BF9-7425D10D94B0}" type="parTrans" cxnId="{6C21357F-C8EC-41FB-A8BB-2FE88D31F3C3}">
      <dgm:prSet/>
      <dgm:spPr/>
      <dgm:t>
        <a:bodyPr/>
        <a:lstStyle/>
        <a:p>
          <a:pPr rtl="1"/>
          <a:endParaRPr lang="he-IL" sz="3200" b="1">
            <a:solidFill>
              <a:srgbClr val="00206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0E357ACD-BBC9-4B76-89DD-FEE2ED517A04}" type="sibTrans" cxnId="{6C21357F-C8EC-41FB-A8BB-2FE88D31F3C3}">
      <dgm:prSet/>
      <dgm:spPr/>
      <dgm:t>
        <a:bodyPr/>
        <a:lstStyle/>
        <a:p>
          <a:pPr rtl="1"/>
          <a:endParaRPr lang="he-IL" sz="3200" b="1">
            <a:solidFill>
              <a:srgbClr val="00206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71726E77-055C-4952-B79F-5E65C69D164C}">
      <dgm:prSet phldrT="[טקסט]" custT="1"/>
      <dgm:spPr/>
      <dgm:t>
        <a:bodyPr/>
        <a:lstStyle/>
        <a:p>
          <a:pPr rtl="1"/>
          <a:r>
            <a:rPr lang="he-IL" sz="2400" b="1" dirty="0" err="1" smtClean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rPr>
            <a:t>מל"ל</a:t>
          </a:r>
          <a:endParaRPr lang="he-IL" sz="2400" b="1" dirty="0">
            <a:solidFill>
              <a:srgbClr val="00206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B0EF2F5F-75B2-4B7D-8A18-0EACC754822B}" type="parTrans" cxnId="{B1C852F4-1642-41DB-9E0B-02B751EC4483}">
      <dgm:prSet/>
      <dgm:spPr/>
      <dgm:t>
        <a:bodyPr/>
        <a:lstStyle/>
        <a:p>
          <a:pPr rtl="1"/>
          <a:endParaRPr lang="he-IL" sz="3200" b="1">
            <a:solidFill>
              <a:srgbClr val="00206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BCD41594-1226-4427-B9C7-EBACF2E1C9BB}" type="sibTrans" cxnId="{B1C852F4-1642-41DB-9E0B-02B751EC4483}">
      <dgm:prSet/>
      <dgm:spPr/>
      <dgm:t>
        <a:bodyPr/>
        <a:lstStyle/>
        <a:p>
          <a:pPr rtl="1"/>
          <a:endParaRPr lang="he-IL" sz="3200" b="1">
            <a:solidFill>
              <a:srgbClr val="00206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10B7B04F-60E9-45B1-8EA0-EE9F971D8856}" type="pres">
      <dgm:prSet presAssocID="{D67A4459-D261-45AF-8FDF-B897A24E45F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7E7D5A92-5E6F-40CE-93D4-75BE042FEB51}" type="pres">
      <dgm:prSet presAssocID="{F296BEDB-5370-405E-A5A4-26A1734CE8D0}" presName="node" presStyleLbl="node1" presStyleIdx="0" presStyleCnt="6" custScaleX="14918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90FBEA6-C8F4-478B-917C-9A43BB55AE10}" type="pres">
      <dgm:prSet presAssocID="{F296BEDB-5370-405E-A5A4-26A1734CE8D0}" presName="spNode" presStyleCnt="0"/>
      <dgm:spPr/>
    </dgm:pt>
    <dgm:pt modelId="{E591615C-78FD-4C9F-881F-CBF0C3CF6C78}" type="pres">
      <dgm:prSet presAssocID="{F358CBB6-5B0C-46F9-9145-5F1A00AA2A86}" presName="sibTrans" presStyleLbl="sibTrans1D1" presStyleIdx="0" presStyleCnt="6"/>
      <dgm:spPr/>
      <dgm:t>
        <a:bodyPr/>
        <a:lstStyle/>
        <a:p>
          <a:pPr rtl="1"/>
          <a:endParaRPr lang="he-IL"/>
        </a:p>
      </dgm:t>
    </dgm:pt>
    <dgm:pt modelId="{4D43E6CD-2102-48C8-BBF6-977F6C625E82}" type="pres">
      <dgm:prSet presAssocID="{71726E77-055C-4952-B79F-5E65C69D164C}" presName="node" presStyleLbl="node1" presStyleIdx="1" presStyleCnt="6" custScaleX="16072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9134D26-2B4B-4143-A600-2196D556F959}" type="pres">
      <dgm:prSet presAssocID="{71726E77-055C-4952-B79F-5E65C69D164C}" presName="spNode" presStyleCnt="0"/>
      <dgm:spPr/>
    </dgm:pt>
    <dgm:pt modelId="{91802939-C9E6-41F3-8CD7-65E81B482D9A}" type="pres">
      <dgm:prSet presAssocID="{BCD41594-1226-4427-B9C7-EBACF2E1C9BB}" presName="sibTrans" presStyleLbl="sibTrans1D1" presStyleIdx="1" presStyleCnt="6"/>
      <dgm:spPr/>
      <dgm:t>
        <a:bodyPr/>
        <a:lstStyle/>
        <a:p>
          <a:pPr rtl="1"/>
          <a:endParaRPr lang="he-IL"/>
        </a:p>
      </dgm:t>
    </dgm:pt>
    <dgm:pt modelId="{029EC79B-161F-4A83-BDCE-D5AE10B066EB}" type="pres">
      <dgm:prSet presAssocID="{31ECE03F-FBE6-40A2-A901-32D45291A474}" presName="node" presStyleLbl="node1" presStyleIdx="2" presStyleCnt="6" custScaleX="15956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398FCFC-9DAE-49A8-8A2B-D76E4053C12E}" type="pres">
      <dgm:prSet presAssocID="{31ECE03F-FBE6-40A2-A901-32D45291A474}" presName="spNode" presStyleCnt="0"/>
      <dgm:spPr/>
    </dgm:pt>
    <dgm:pt modelId="{F74EA8FC-311A-4B5B-AE2B-C2C2959AE2D0}" type="pres">
      <dgm:prSet presAssocID="{D90CBA46-5DC8-4A1A-8B6C-8F3695678449}" presName="sibTrans" presStyleLbl="sibTrans1D1" presStyleIdx="2" presStyleCnt="6"/>
      <dgm:spPr/>
      <dgm:t>
        <a:bodyPr/>
        <a:lstStyle/>
        <a:p>
          <a:pPr rtl="1"/>
          <a:endParaRPr lang="he-IL"/>
        </a:p>
      </dgm:t>
    </dgm:pt>
    <dgm:pt modelId="{0676C808-4CEA-49E7-B3BB-67EC904769B1}" type="pres">
      <dgm:prSet presAssocID="{CAC3F067-14D1-44F8-AB54-959E7BB8EE97}" presName="node" presStyleLbl="node1" presStyleIdx="3" presStyleCnt="6" custScaleX="14796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7D712BE-4034-4324-9CDE-B866FCDAB111}" type="pres">
      <dgm:prSet presAssocID="{CAC3F067-14D1-44F8-AB54-959E7BB8EE97}" presName="spNode" presStyleCnt="0"/>
      <dgm:spPr/>
    </dgm:pt>
    <dgm:pt modelId="{8383212D-D5BC-410C-A604-86486877FD4D}" type="pres">
      <dgm:prSet presAssocID="{8D468BF9-3BB0-4197-8C98-88957673B52C}" presName="sibTrans" presStyleLbl="sibTrans1D1" presStyleIdx="3" presStyleCnt="6"/>
      <dgm:spPr/>
      <dgm:t>
        <a:bodyPr/>
        <a:lstStyle/>
        <a:p>
          <a:pPr rtl="1"/>
          <a:endParaRPr lang="he-IL"/>
        </a:p>
      </dgm:t>
    </dgm:pt>
    <dgm:pt modelId="{EB71D182-A826-49BB-8A98-F8BEA01038E2}" type="pres">
      <dgm:prSet presAssocID="{6A87910A-1555-4958-A09F-C7339276D27D}" presName="node" presStyleLbl="node1" presStyleIdx="4" presStyleCnt="6" custScaleX="14869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F7C1DFC-C112-4CDD-83A6-4F09CD9D10EC}" type="pres">
      <dgm:prSet presAssocID="{6A87910A-1555-4958-A09F-C7339276D27D}" presName="spNode" presStyleCnt="0"/>
      <dgm:spPr/>
    </dgm:pt>
    <dgm:pt modelId="{1EF4E73B-C0C3-4F7C-9F8A-F2FCDEF5EBF5}" type="pres">
      <dgm:prSet presAssocID="{3882D9C8-7E05-4E01-B671-389993011BF8}" presName="sibTrans" presStyleLbl="sibTrans1D1" presStyleIdx="4" presStyleCnt="6"/>
      <dgm:spPr/>
      <dgm:t>
        <a:bodyPr/>
        <a:lstStyle/>
        <a:p>
          <a:pPr rtl="1"/>
          <a:endParaRPr lang="he-IL"/>
        </a:p>
      </dgm:t>
    </dgm:pt>
    <dgm:pt modelId="{98BE6FB9-8B0E-4556-89F3-A5F451EB0E23}" type="pres">
      <dgm:prSet presAssocID="{68377835-CB26-46C4-9CE4-8621FBA6A62E}" presName="node" presStyleLbl="node1" presStyleIdx="5" presStyleCnt="6" custScaleX="15286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1467E82-E172-4295-A34A-0E173902D4BD}" type="pres">
      <dgm:prSet presAssocID="{68377835-CB26-46C4-9CE4-8621FBA6A62E}" presName="spNode" presStyleCnt="0"/>
      <dgm:spPr/>
    </dgm:pt>
    <dgm:pt modelId="{EB15898B-77BF-4FE7-83E0-2FCA9492C8B6}" type="pres">
      <dgm:prSet presAssocID="{0E357ACD-BBC9-4B76-89DD-FEE2ED517A04}" presName="sibTrans" presStyleLbl="sibTrans1D1" presStyleIdx="5" presStyleCnt="6"/>
      <dgm:spPr/>
      <dgm:t>
        <a:bodyPr/>
        <a:lstStyle/>
        <a:p>
          <a:pPr rtl="1"/>
          <a:endParaRPr lang="he-IL"/>
        </a:p>
      </dgm:t>
    </dgm:pt>
  </dgm:ptLst>
  <dgm:cxnLst>
    <dgm:cxn modelId="{2D331809-B195-4DFF-85EF-C1BE2F125FCC}" srcId="{D67A4459-D261-45AF-8FDF-B897A24E45F0}" destId="{31ECE03F-FBE6-40A2-A901-32D45291A474}" srcOrd="2" destOrd="0" parTransId="{9A2DC70D-8113-409E-BCBD-ACB008829B78}" sibTransId="{D90CBA46-5DC8-4A1A-8B6C-8F3695678449}"/>
    <dgm:cxn modelId="{178CE5C4-ED23-4FB8-A2E6-E5F518C47F42}" srcId="{D67A4459-D261-45AF-8FDF-B897A24E45F0}" destId="{6A87910A-1555-4958-A09F-C7339276D27D}" srcOrd="4" destOrd="0" parTransId="{AD49F712-91A8-4432-907A-B96C38A4F854}" sibTransId="{3882D9C8-7E05-4E01-B671-389993011BF8}"/>
    <dgm:cxn modelId="{05D9B0CB-911D-485A-A5BC-DA59D1F4311B}" type="presOf" srcId="{31ECE03F-FBE6-40A2-A901-32D45291A474}" destId="{029EC79B-161F-4A83-BDCE-D5AE10B066EB}" srcOrd="0" destOrd="0" presId="urn:microsoft.com/office/officeart/2005/8/layout/cycle6"/>
    <dgm:cxn modelId="{A9BE3360-333E-482D-BE9B-BDF2675B1540}" srcId="{D67A4459-D261-45AF-8FDF-B897A24E45F0}" destId="{F296BEDB-5370-405E-A5A4-26A1734CE8D0}" srcOrd="0" destOrd="0" parTransId="{F1F80E60-A579-4FEC-AB9E-3BF2C277A82C}" sibTransId="{F358CBB6-5B0C-46F9-9145-5F1A00AA2A86}"/>
    <dgm:cxn modelId="{5A0DD845-8E74-4914-A694-99AE4FE2568F}" type="presOf" srcId="{CAC3F067-14D1-44F8-AB54-959E7BB8EE97}" destId="{0676C808-4CEA-49E7-B3BB-67EC904769B1}" srcOrd="0" destOrd="0" presId="urn:microsoft.com/office/officeart/2005/8/layout/cycle6"/>
    <dgm:cxn modelId="{3348F1A1-9F11-4136-88CC-9844BDF90E37}" type="presOf" srcId="{D67A4459-D261-45AF-8FDF-B897A24E45F0}" destId="{10B7B04F-60E9-45B1-8EA0-EE9F971D8856}" srcOrd="0" destOrd="0" presId="urn:microsoft.com/office/officeart/2005/8/layout/cycle6"/>
    <dgm:cxn modelId="{71D997D6-EF0D-4C0B-BA1B-95AB9A5B919A}" type="presOf" srcId="{F296BEDB-5370-405E-A5A4-26A1734CE8D0}" destId="{7E7D5A92-5E6F-40CE-93D4-75BE042FEB51}" srcOrd="0" destOrd="0" presId="urn:microsoft.com/office/officeart/2005/8/layout/cycle6"/>
    <dgm:cxn modelId="{AC747B8E-D9BC-4D23-965F-E879EB157C57}" srcId="{D67A4459-D261-45AF-8FDF-B897A24E45F0}" destId="{CAC3F067-14D1-44F8-AB54-959E7BB8EE97}" srcOrd="3" destOrd="0" parTransId="{8922E57C-9F92-44CD-97A6-10927383AB35}" sibTransId="{8D468BF9-3BB0-4197-8C98-88957673B52C}"/>
    <dgm:cxn modelId="{CD04D219-ED0E-4865-B08C-4933F2D6972B}" type="presOf" srcId="{8D468BF9-3BB0-4197-8C98-88957673B52C}" destId="{8383212D-D5BC-410C-A604-86486877FD4D}" srcOrd="0" destOrd="0" presId="urn:microsoft.com/office/officeart/2005/8/layout/cycle6"/>
    <dgm:cxn modelId="{BCF8A6A0-2DC1-49D8-B5B2-139E933CF398}" type="presOf" srcId="{3882D9C8-7E05-4E01-B671-389993011BF8}" destId="{1EF4E73B-C0C3-4F7C-9F8A-F2FCDEF5EBF5}" srcOrd="0" destOrd="0" presId="urn:microsoft.com/office/officeart/2005/8/layout/cycle6"/>
    <dgm:cxn modelId="{6C21357F-C8EC-41FB-A8BB-2FE88D31F3C3}" srcId="{D67A4459-D261-45AF-8FDF-B897A24E45F0}" destId="{68377835-CB26-46C4-9CE4-8621FBA6A62E}" srcOrd="5" destOrd="0" parTransId="{80602C8D-92CC-4EF4-8BF9-7425D10D94B0}" sibTransId="{0E357ACD-BBC9-4B76-89DD-FEE2ED517A04}"/>
    <dgm:cxn modelId="{D21F8D98-51D1-46AB-A591-48153EB61487}" type="presOf" srcId="{BCD41594-1226-4427-B9C7-EBACF2E1C9BB}" destId="{91802939-C9E6-41F3-8CD7-65E81B482D9A}" srcOrd="0" destOrd="0" presId="urn:microsoft.com/office/officeart/2005/8/layout/cycle6"/>
    <dgm:cxn modelId="{12A2EFDB-713F-45EB-AC6D-0FEE15A5D513}" type="presOf" srcId="{71726E77-055C-4952-B79F-5E65C69D164C}" destId="{4D43E6CD-2102-48C8-BBF6-977F6C625E82}" srcOrd="0" destOrd="0" presId="urn:microsoft.com/office/officeart/2005/8/layout/cycle6"/>
    <dgm:cxn modelId="{2DC43DB1-6570-472A-A810-F08CABDB831F}" type="presOf" srcId="{68377835-CB26-46C4-9CE4-8621FBA6A62E}" destId="{98BE6FB9-8B0E-4556-89F3-A5F451EB0E23}" srcOrd="0" destOrd="0" presId="urn:microsoft.com/office/officeart/2005/8/layout/cycle6"/>
    <dgm:cxn modelId="{B1C852F4-1642-41DB-9E0B-02B751EC4483}" srcId="{D67A4459-D261-45AF-8FDF-B897A24E45F0}" destId="{71726E77-055C-4952-B79F-5E65C69D164C}" srcOrd="1" destOrd="0" parTransId="{B0EF2F5F-75B2-4B7D-8A18-0EACC754822B}" sibTransId="{BCD41594-1226-4427-B9C7-EBACF2E1C9BB}"/>
    <dgm:cxn modelId="{0016C8B5-218E-421F-8999-95AAE9D65D2B}" type="presOf" srcId="{6A87910A-1555-4958-A09F-C7339276D27D}" destId="{EB71D182-A826-49BB-8A98-F8BEA01038E2}" srcOrd="0" destOrd="0" presId="urn:microsoft.com/office/officeart/2005/8/layout/cycle6"/>
    <dgm:cxn modelId="{9C7B2832-D406-4013-B0BA-D459BC59D402}" type="presOf" srcId="{0E357ACD-BBC9-4B76-89DD-FEE2ED517A04}" destId="{EB15898B-77BF-4FE7-83E0-2FCA9492C8B6}" srcOrd="0" destOrd="0" presId="urn:microsoft.com/office/officeart/2005/8/layout/cycle6"/>
    <dgm:cxn modelId="{BCE39969-A89A-42F6-97D4-0469E5C8F9B1}" type="presOf" srcId="{F358CBB6-5B0C-46F9-9145-5F1A00AA2A86}" destId="{E591615C-78FD-4C9F-881F-CBF0C3CF6C78}" srcOrd="0" destOrd="0" presId="urn:microsoft.com/office/officeart/2005/8/layout/cycle6"/>
    <dgm:cxn modelId="{FD8B1E22-A3A0-4338-8599-BCA6FA15280C}" type="presOf" srcId="{D90CBA46-5DC8-4A1A-8B6C-8F3695678449}" destId="{F74EA8FC-311A-4B5B-AE2B-C2C2959AE2D0}" srcOrd="0" destOrd="0" presId="urn:microsoft.com/office/officeart/2005/8/layout/cycle6"/>
    <dgm:cxn modelId="{F431C7EC-2D11-4232-ADCA-9FC7CFD0E79B}" type="presParOf" srcId="{10B7B04F-60E9-45B1-8EA0-EE9F971D8856}" destId="{7E7D5A92-5E6F-40CE-93D4-75BE042FEB51}" srcOrd="0" destOrd="0" presId="urn:microsoft.com/office/officeart/2005/8/layout/cycle6"/>
    <dgm:cxn modelId="{3588EEA3-E1AC-4B92-AEE5-F1A1F5EADE37}" type="presParOf" srcId="{10B7B04F-60E9-45B1-8EA0-EE9F971D8856}" destId="{990FBEA6-C8F4-478B-917C-9A43BB55AE10}" srcOrd="1" destOrd="0" presId="urn:microsoft.com/office/officeart/2005/8/layout/cycle6"/>
    <dgm:cxn modelId="{832D2EB8-20EC-4E56-85AA-553B11E210F3}" type="presParOf" srcId="{10B7B04F-60E9-45B1-8EA0-EE9F971D8856}" destId="{E591615C-78FD-4C9F-881F-CBF0C3CF6C78}" srcOrd="2" destOrd="0" presId="urn:microsoft.com/office/officeart/2005/8/layout/cycle6"/>
    <dgm:cxn modelId="{A2F56F0C-0D61-48ED-90FB-F95D0F443A1A}" type="presParOf" srcId="{10B7B04F-60E9-45B1-8EA0-EE9F971D8856}" destId="{4D43E6CD-2102-48C8-BBF6-977F6C625E82}" srcOrd="3" destOrd="0" presId="urn:microsoft.com/office/officeart/2005/8/layout/cycle6"/>
    <dgm:cxn modelId="{6711E35D-E635-4A36-BBEA-D9DA8C10CD85}" type="presParOf" srcId="{10B7B04F-60E9-45B1-8EA0-EE9F971D8856}" destId="{39134D26-2B4B-4143-A600-2196D556F959}" srcOrd="4" destOrd="0" presId="urn:microsoft.com/office/officeart/2005/8/layout/cycle6"/>
    <dgm:cxn modelId="{76426055-8F14-4A7B-A821-86A92628628D}" type="presParOf" srcId="{10B7B04F-60E9-45B1-8EA0-EE9F971D8856}" destId="{91802939-C9E6-41F3-8CD7-65E81B482D9A}" srcOrd="5" destOrd="0" presId="urn:microsoft.com/office/officeart/2005/8/layout/cycle6"/>
    <dgm:cxn modelId="{99480B8C-F1A4-42C6-A301-C1C8962BC561}" type="presParOf" srcId="{10B7B04F-60E9-45B1-8EA0-EE9F971D8856}" destId="{029EC79B-161F-4A83-BDCE-D5AE10B066EB}" srcOrd="6" destOrd="0" presId="urn:microsoft.com/office/officeart/2005/8/layout/cycle6"/>
    <dgm:cxn modelId="{9D25B528-9CCD-404D-B65D-2BCAA42582CA}" type="presParOf" srcId="{10B7B04F-60E9-45B1-8EA0-EE9F971D8856}" destId="{7398FCFC-9DAE-49A8-8A2B-D76E4053C12E}" srcOrd="7" destOrd="0" presId="urn:microsoft.com/office/officeart/2005/8/layout/cycle6"/>
    <dgm:cxn modelId="{95F11EE6-2540-4807-899C-CA97390FCB6A}" type="presParOf" srcId="{10B7B04F-60E9-45B1-8EA0-EE9F971D8856}" destId="{F74EA8FC-311A-4B5B-AE2B-C2C2959AE2D0}" srcOrd="8" destOrd="0" presId="urn:microsoft.com/office/officeart/2005/8/layout/cycle6"/>
    <dgm:cxn modelId="{8145704A-4C2C-4CB0-8732-80CCD111CC65}" type="presParOf" srcId="{10B7B04F-60E9-45B1-8EA0-EE9F971D8856}" destId="{0676C808-4CEA-49E7-B3BB-67EC904769B1}" srcOrd="9" destOrd="0" presId="urn:microsoft.com/office/officeart/2005/8/layout/cycle6"/>
    <dgm:cxn modelId="{95DB596B-B102-46CD-B70F-157F805DFEB0}" type="presParOf" srcId="{10B7B04F-60E9-45B1-8EA0-EE9F971D8856}" destId="{77D712BE-4034-4324-9CDE-B866FCDAB111}" srcOrd="10" destOrd="0" presId="urn:microsoft.com/office/officeart/2005/8/layout/cycle6"/>
    <dgm:cxn modelId="{3B8EEF9E-CCD9-411F-9E67-7AFF0A0DEF2D}" type="presParOf" srcId="{10B7B04F-60E9-45B1-8EA0-EE9F971D8856}" destId="{8383212D-D5BC-410C-A604-86486877FD4D}" srcOrd="11" destOrd="0" presId="urn:microsoft.com/office/officeart/2005/8/layout/cycle6"/>
    <dgm:cxn modelId="{A81226AE-C647-417C-8176-6AE3B2ECA389}" type="presParOf" srcId="{10B7B04F-60E9-45B1-8EA0-EE9F971D8856}" destId="{EB71D182-A826-49BB-8A98-F8BEA01038E2}" srcOrd="12" destOrd="0" presId="urn:microsoft.com/office/officeart/2005/8/layout/cycle6"/>
    <dgm:cxn modelId="{C4D0D83A-C059-4D75-BB05-DF130F1382B9}" type="presParOf" srcId="{10B7B04F-60E9-45B1-8EA0-EE9F971D8856}" destId="{7F7C1DFC-C112-4CDD-83A6-4F09CD9D10EC}" srcOrd="13" destOrd="0" presId="urn:microsoft.com/office/officeart/2005/8/layout/cycle6"/>
    <dgm:cxn modelId="{B6BEBAB1-EF4D-4C14-87C8-2D8F7CF1BA49}" type="presParOf" srcId="{10B7B04F-60E9-45B1-8EA0-EE9F971D8856}" destId="{1EF4E73B-C0C3-4F7C-9F8A-F2FCDEF5EBF5}" srcOrd="14" destOrd="0" presId="urn:microsoft.com/office/officeart/2005/8/layout/cycle6"/>
    <dgm:cxn modelId="{BC16A0A8-B2A2-412F-952B-D81039C5EAF0}" type="presParOf" srcId="{10B7B04F-60E9-45B1-8EA0-EE9F971D8856}" destId="{98BE6FB9-8B0E-4556-89F3-A5F451EB0E23}" srcOrd="15" destOrd="0" presId="urn:microsoft.com/office/officeart/2005/8/layout/cycle6"/>
    <dgm:cxn modelId="{A4D20111-693F-4CEC-A14F-DEC27379391E}" type="presParOf" srcId="{10B7B04F-60E9-45B1-8EA0-EE9F971D8856}" destId="{D1467E82-E172-4295-A34A-0E173902D4BD}" srcOrd="16" destOrd="0" presId="urn:microsoft.com/office/officeart/2005/8/layout/cycle6"/>
    <dgm:cxn modelId="{C5398F36-2A39-4815-B017-5144FAF1CE81}" type="presParOf" srcId="{10B7B04F-60E9-45B1-8EA0-EE9F971D8856}" destId="{EB15898B-77BF-4FE7-83E0-2FCA9492C8B6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655BFF-AF73-4135-AEB9-D81C30D4A1D7}">
      <dsp:nvSpPr>
        <dsp:cNvPr id="0" name=""/>
        <dsp:cNvSpPr/>
      </dsp:nvSpPr>
      <dsp:spPr>
        <a:xfrm>
          <a:off x="2060" y="1987558"/>
          <a:ext cx="1527752" cy="12600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8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תשתית פילוסופית</a:t>
          </a:r>
          <a:endParaRPr lang="he-IL" sz="1800" b="1" kern="1200" dirty="0">
            <a:latin typeface="David" panose="020E0502060401010101" pitchFamily="34" charset="-79"/>
            <a:cs typeface="David" panose="020E0502060401010101" pitchFamily="34" charset="-79"/>
          </a:endParaRPr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8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הגדרות </a:t>
          </a:r>
          <a:endParaRPr lang="he-IL" sz="1800" b="1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2060" y="1987558"/>
        <a:ext cx="1527752" cy="990059"/>
      </dsp:txXfrm>
    </dsp:sp>
    <dsp:sp modelId="{B37F5FB2-D73C-4330-A366-DDB291A6AB40}">
      <dsp:nvSpPr>
        <dsp:cNvPr id="0" name=""/>
        <dsp:cNvSpPr/>
      </dsp:nvSpPr>
      <dsp:spPr>
        <a:xfrm>
          <a:off x="846063" y="1909393"/>
          <a:ext cx="2267571" cy="2267571"/>
        </a:xfrm>
        <a:prstGeom prst="leftCircularArrow">
          <a:avLst>
            <a:gd name="adj1" fmla="val 2588"/>
            <a:gd name="adj2" fmla="val 314277"/>
            <a:gd name="adj3" fmla="val 2286254"/>
            <a:gd name="adj4" fmla="val 9220956"/>
            <a:gd name="adj5" fmla="val 3019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92097A-DEEF-49B5-B21B-CDD422365BB4}">
      <dsp:nvSpPr>
        <dsp:cNvPr id="0" name=""/>
        <dsp:cNvSpPr/>
      </dsp:nvSpPr>
      <dsp:spPr>
        <a:xfrm>
          <a:off x="341561" y="2977618"/>
          <a:ext cx="1358002" cy="54003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רקע</a:t>
          </a:r>
          <a:endParaRPr lang="he-IL" sz="2000" b="1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341561" y="2977618"/>
        <a:ext cx="1358002" cy="540032"/>
      </dsp:txXfrm>
    </dsp:sp>
    <dsp:sp modelId="{C068CEFF-212A-4455-A9B3-97ACF58B453B}">
      <dsp:nvSpPr>
        <dsp:cNvPr id="0" name=""/>
        <dsp:cNvSpPr/>
      </dsp:nvSpPr>
      <dsp:spPr>
        <a:xfrm>
          <a:off x="1979003" y="2093870"/>
          <a:ext cx="2461545" cy="12600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8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אידיאליזם </a:t>
          </a:r>
          <a:r>
            <a:rPr lang="en-US" sz="18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Vs</a:t>
          </a:r>
          <a:r>
            <a:rPr lang="he-IL" sz="18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 מטריאליזם</a:t>
          </a:r>
          <a:endParaRPr lang="he-IL" sz="1800" b="1" kern="1200" dirty="0">
            <a:latin typeface="David" panose="020E0502060401010101" pitchFamily="34" charset="-79"/>
            <a:cs typeface="David" panose="020E0502060401010101" pitchFamily="34" charset="-79"/>
          </a:endParaRPr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8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תנועה בזמן – מודעות והבנת המציאות </a:t>
          </a:r>
          <a:endParaRPr lang="he-IL" sz="1800" b="1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1979003" y="2363886"/>
        <a:ext cx="2461545" cy="990059"/>
      </dsp:txXfrm>
    </dsp:sp>
    <dsp:sp modelId="{0A27866C-8188-4EC2-BA9B-CB1235C5E02F}">
      <dsp:nvSpPr>
        <dsp:cNvPr id="0" name=""/>
        <dsp:cNvSpPr/>
      </dsp:nvSpPr>
      <dsp:spPr>
        <a:xfrm>
          <a:off x="3217038" y="965560"/>
          <a:ext cx="2767171" cy="2767171"/>
        </a:xfrm>
        <a:prstGeom prst="circularArrow">
          <a:avLst>
            <a:gd name="adj1" fmla="val 2121"/>
            <a:gd name="adj2" fmla="val 254772"/>
            <a:gd name="adj3" fmla="val 19630044"/>
            <a:gd name="adj4" fmla="val 12635838"/>
            <a:gd name="adj5" fmla="val 2474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C65F94-DDA7-45E5-9796-566EB9054F32}">
      <dsp:nvSpPr>
        <dsp:cNvPr id="0" name=""/>
        <dsp:cNvSpPr/>
      </dsp:nvSpPr>
      <dsp:spPr>
        <a:xfrm>
          <a:off x="2701489" y="1677258"/>
          <a:ext cx="1525824" cy="70116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מאפייני הסביבה וגישות מחקר</a:t>
          </a:r>
          <a:endParaRPr lang="he-IL" sz="2000" b="1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2701489" y="1677258"/>
        <a:ext cx="1525824" cy="701167"/>
      </dsp:txXfrm>
    </dsp:sp>
    <dsp:sp modelId="{D3F96574-1001-4A68-BF25-736DE122071A}">
      <dsp:nvSpPr>
        <dsp:cNvPr id="0" name=""/>
        <dsp:cNvSpPr/>
      </dsp:nvSpPr>
      <dsp:spPr>
        <a:xfrm>
          <a:off x="4719989" y="1987558"/>
          <a:ext cx="2401993" cy="12600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8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מערכת – גבולות, שחקנים, זיקות, הגיון</a:t>
          </a:r>
          <a:endParaRPr lang="he-IL" sz="1800" b="1" kern="1200" dirty="0">
            <a:latin typeface="David" panose="020E0502060401010101" pitchFamily="34" charset="-79"/>
            <a:cs typeface="David" panose="020E0502060401010101" pitchFamily="34" charset="-79"/>
          </a:endParaRPr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8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מערכה – מרחב, שינוי, זמן</a:t>
          </a:r>
          <a:endParaRPr lang="he-IL" sz="1800" b="1" kern="1200" dirty="0">
            <a:latin typeface="David" panose="020E0502060401010101" pitchFamily="34" charset="-79"/>
            <a:cs typeface="David" panose="020E0502060401010101" pitchFamily="34" charset="-79"/>
          </a:endParaRPr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8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היתוך</a:t>
          </a:r>
          <a:endParaRPr lang="he-IL" sz="1800" b="1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4719989" y="1987558"/>
        <a:ext cx="2401993" cy="990059"/>
      </dsp:txXfrm>
    </dsp:sp>
    <dsp:sp modelId="{D12B1D30-C86E-4961-B7BD-3D20CC4A2783}">
      <dsp:nvSpPr>
        <dsp:cNvPr id="0" name=""/>
        <dsp:cNvSpPr/>
      </dsp:nvSpPr>
      <dsp:spPr>
        <a:xfrm>
          <a:off x="5297481" y="1416013"/>
          <a:ext cx="2896163" cy="2896163"/>
        </a:xfrm>
        <a:prstGeom prst="leftCircularArrow">
          <a:avLst>
            <a:gd name="adj1" fmla="val 2026"/>
            <a:gd name="adj2" fmla="val 242899"/>
            <a:gd name="adj3" fmla="val 1932941"/>
            <a:gd name="adj4" fmla="val 8939021"/>
            <a:gd name="adj5" fmla="val 2364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A452B2-C207-4569-B64F-B0ED0C6F4C13}">
      <dsp:nvSpPr>
        <dsp:cNvPr id="0" name=""/>
        <dsp:cNvSpPr/>
      </dsp:nvSpPr>
      <dsp:spPr>
        <a:xfrm>
          <a:off x="4880009" y="3037475"/>
          <a:ext cx="1358002" cy="54003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חשיבה מערכתית</a:t>
          </a:r>
          <a:endParaRPr lang="he-IL" sz="2000" b="1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4880009" y="3037475"/>
        <a:ext cx="1358002" cy="540032"/>
      </dsp:txXfrm>
    </dsp:sp>
    <dsp:sp modelId="{3CACEA87-BD0F-4795-8459-86E074E56EBB}">
      <dsp:nvSpPr>
        <dsp:cNvPr id="0" name=""/>
        <dsp:cNvSpPr/>
      </dsp:nvSpPr>
      <dsp:spPr>
        <a:xfrm>
          <a:off x="7401422" y="1987558"/>
          <a:ext cx="1791396" cy="12600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8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חקירה, למידה, השתנות</a:t>
          </a:r>
          <a:endParaRPr lang="he-IL" sz="1800" b="1" kern="1200" dirty="0">
            <a:latin typeface="David" panose="020E0502060401010101" pitchFamily="34" charset="-79"/>
            <a:cs typeface="David" panose="020E0502060401010101" pitchFamily="34" charset="-79"/>
          </a:endParaRPr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8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היסט</a:t>
          </a:r>
          <a:endParaRPr lang="he-IL" sz="1800" b="1" kern="1200" dirty="0">
            <a:latin typeface="David" panose="020E0502060401010101" pitchFamily="34" charset="-79"/>
            <a:cs typeface="David" panose="020E0502060401010101" pitchFamily="34" charset="-79"/>
          </a:endParaRPr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8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גישת העיצוב</a:t>
          </a:r>
          <a:endParaRPr lang="he-IL" sz="1800" b="1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7401422" y="2257574"/>
        <a:ext cx="1791396" cy="990059"/>
      </dsp:txXfrm>
    </dsp:sp>
    <dsp:sp modelId="{B68E1D2A-9A43-4171-81F3-9A78C88FE588}">
      <dsp:nvSpPr>
        <dsp:cNvPr id="0" name=""/>
        <dsp:cNvSpPr/>
      </dsp:nvSpPr>
      <dsp:spPr>
        <a:xfrm>
          <a:off x="8358505" y="1150760"/>
          <a:ext cx="2115399" cy="2115399"/>
        </a:xfrm>
        <a:prstGeom prst="circularArrow">
          <a:avLst>
            <a:gd name="adj1" fmla="val 2774"/>
            <a:gd name="adj2" fmla="val 338349"/>
            <a:gd name="adj3" fmla="val 19486141"/>
            <a:gd name="adj4" fmla="val 12575511"/>
            <a:gd name="adj5" fmla="val 3236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DA4730-F22B-493B-B19D-A51555FCF48F}">
      <dsp:nvSpPr>
        <dsp:cNvPr id="0" name=""/>
        <dsp:cNvSpPr/>
      </dsp:nvSpPr>
      <dsp:spPr>
        <a:xfrm>
          <a:off x="7872745" y="1717542"/>
          <a:ext cx="1358002" cy="54003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אסטרטגיה ולמידה</a:t>
          </a:r>
          <a:endParaRPr lang="he-IL" sz="1800" b="1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7872745" y="1717542"/>
        <a:ext cx="1358002" cy="540032"/>
      </dsp:txXfrm>
    </dsp:sp>
    <dsp:sp modelId="{6B4137DF-D088-4F49-92CF-B544B7CD896C}">
      <dsp:nvSpPr>
        <dsp:cNvPr id="0" name=""/>
        <dsp:cNvSpPr/>
      </dsp:nvSpPr>
      <dsp:spPr>
        <a:xfrm>
          <a:off x="9510188" y="1987558"/>
          <a:ext cx="1863475" cy="12600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8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סיני </a:t>
          </a:r>
          <a:endParaRPr lang="he-IL" sz="1800" b="1" kern="1200" dirty="0">
            <a:latin typeface="David" panose="020E0502060401010101" pitchFamily="34" charset="-79"/>
            <a:cs typeface="David" panose="020E0502060401010101" pitchFamily="34" charset="-79"/>
          </a:endParaRPr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8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סימולציה מדינית-ביטחונית</a:t>
          </a:r>
          <a:endParaRPr lang="he-IL" sz="1800" b="1" kern="1200" dirty="0">
            <a:latin typeface="David" panose="020E0502060401010101" pitchFamily="34" charset="-79"/>
            <a:cs typeface="David" panose="020E0502060401010101" pitchFamily="34" charset="-79"/>
          </a:endParaRPr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8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התנסות מסכמת</a:t>
          </a:r>
          <a:endParaRPr lang="he-IL" sz="1800" b="1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9510188" y="1987558"/>
        <a:ext cx="1863475" cy="990059"/>
      </dsp:txXfrm>
    </dsp:sp>
    <dsp:sp modelId="{52F2C54C-B088-4203-B39F-9030531AB68E}">
      <dsp:nvSpPr>
        <dsp:cNvPr id="0" name=""/>
        <dsp:cNvSpPr/>
      </dsp:nvSpPr>
      <dsp:spPr>
        <a:xfrm>
          <a:off x="9894203" y="3203227"/>
          <a:ext cx="1358002" cy="54003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8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התנסויות</a:t>
          </a:r>
          <a:endParaRPr lang="he-IL" sz="1800" b="1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9894203" y="3203227"/>
        <a:ext cx="1358002" cy="54003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3D25B8-8926-49EF-8B4C-5C06A84867C7}">
      <dsp:nvSpPr>
        <dsp:cNvPr id="0" name=""/>
        <dsp:cNvSpPr/>
      </dsp:nvSpPr>
      <dsp:spPr>
        <a:xfrm>
          <a:off x="2761901" y="0"/>
          <a:ext cx="8811262" cy="112662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500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מאפיינים של אסטרטגיה </a:t>
          </a:r>
        </a:p>
        <a:p>
          <a:pPr lvl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פרדוקסלית, מנצחת את עצמה, הרעיון האסטרטגי במגוון תחומים</a:t>
          </a:r>
          <a:endParaRPr lang="he-IL" sz="280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2761901" y="0"/>
        <a:ext cx="8811262" cy="1126625"/>
      </dsp:txXfrm>
    </dsp:sp>
    <dsp:sp modelId="{AAD35698-4936-4220-A363-2ADF3082B161}">
      <dsp:nvSpPr>
        <dsp:cNvPr id="0" name=""/>
        <dsp:cNvSpPr/>
      </dsp:nvSpPr>
      <dsp:spPr>
        <a:xfrm>
          <a:off x="1751682" y="1329583"/>
          <a:ext cx="8815356" cy="127725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300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הגישות להבנת הסביבה והפעולה האסטרטגית</a:t>
          </a:r>
          <a:endParaRPr lang="he-IL" sz="3300" kern="1200" dirty="0">
            <a:latin typeface="David" panose="020E0502060401010101" pitchFamily="34" charset="-79"/>
            <a:cs typeface="David" panose="020E0502060401010101" pitchFamily="34" charset="-79"/>
          </a:endParaRPr>
        </a:p>
        <a:p>
          <a:pPr marL="285750" lvl="1" indent="-285750" algn="ct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800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אידיאליזם (מערב)    </a:t>
          </a:r>
          <a:r>
            <a:rPr lang="en-US" sz="2800" kern="1200" dirty="0" smtClean="0">
              <a:latin typeface="David" panose="020E0502060401010101" pitchFamily="34" charset="-79"/>
              <a:cs typeface="David" panose="020E0502060401010101" pitchFamily="34" charset="-79"/>
            </a:rPr>
            <a:t>		</a:t>
          </a:r>
          <a:endParaRPr lang="he-IL" sz="2800" kern="1200" dirty="0">
            <a:latin typeface="David" panose="020E0502060401010101" pitchFamily="34" charset="-79"/>
            <a:cs typeface="David" panose="020E0502060401010101" pitchFamily="34" charset="-79"/>
          </a:endParaRPr>
        </a:p>
        <a:p>
          <a:pPr marL="285750" lvl="1" indent="-285750" algn="ct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800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מטריאליזם (מזרח)  -  ומה שביניהן</a:t>
          </a:r>
          <a:r>
            <a:rPr lang="en-US" sz="2800" kern="1200" dirty="0" smtClean="0">
              <a:latin typeface="David" panose="020E0502060401010101" pitchFamily="34" charset="-79"/>
              <a:cs typeface="David" panose="020E0502060401010101" pitchFamily="34" charset="-79"/>
            </a:rPr>
            <a:t>	</a:t>
          </a:r>
          <a:endParaRPr lang="he-IL" sz="280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1751682" y="1329583"/>
        <a:ext cx="8815356" cy="1277253"/>
      </dsp:txXfrm>
    </dsp:sp>
    <dsp:sp modelId="{99E2E8D5-BD24-423F-9D3B-60BACD9C7795}">
      <dsp:nvSpPr>
        <dsp:cNvPr id="0" name=""/>
        <dsp:cNvSpPr/>
      </dsp:nvSpPr>
      <dsp:spPr>
        <a:xfrm>
          <a:off x="331397" y="2854486"/>
          <a:ext cx="9365520" cy="107342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500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כלים לחשיבה ביקורתית על מרכיבי האסטרטגיה </a:t>
          </a:r>
          <a:r>
            <a:rPr lang="he-IL" sz="2800" kern="1200" dirty="0" err="1" smtClean="0">
              <a:latin typeface="David" panose="020E0502060401010101" pitchFamily="34" charset="-79"/>
              <a:cs typeface="David" panose="020E0502060401010101" pitchFamily="34" charset="-79"/>
            </a:rPr>
            <a:t>גניאולוגיה</a:t>
          </a:r>
          <a:r>
            <a:rPr lang="he-IL" sz="2800" kern="1200" dirty="0" smtClean="0">
              <a:latin typeface="David" panose="020E0502060401010101" pitchFamily="34" charset="-79"/>
              <a:cs typeface="David" panose="020E0502060401010101" pitchFamily="34" charset="-79"/>
            </a:rPr>
            <a:t>, מיפוי אינטרסים, </a:t>
          </a:r>
          <a:r>
            <a:rPr lang="he-IL" sz="2800" kern="1200" dirty="0" err="1" smtClean="0">
              <a:latin typeface="David" panose="020E0502060401010101" pitchFamily="34" charset="-79"/>
              <a:cs typeface="David" panose="020E0502060401010101" pitchFamily="34" charset="-79"/>
            </a:rPr>
            <a:t>אימצוע</a:t>
          </a:r>
          <a:r>
            <a:rPr lang="he-IL" sz="2800" kern="1200" dirty="0" smtClean="0">
              <a:latin typeface="David" panose="020E0502060401010101" pitchFamily="34" charset="-79"/>
              <a:cs typeface="David" panose="020E0502060401010101" pitchFamily="34" charset="-79"/>
            </a:rPr>
            <a:t> מתחים, הנגדה</a:t>
          </a:r>
          <a:endParaRPr lang="he-IL" sz="350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331397" y="2854486"/>
        <a:ext cx="9365520" cy="1073429"/>
      </dsp:txXfrm>
    </dsp:sp>
    <dsp:sp modelId="{CAA976DF-188D-408E-8681-1274536E7DE6}">
      <dsp:nvSpPr>
        <dsp:cNvPr id="0" name=""/>
        <dsp:cNvSpPr/>
      </dsp:nvSpPr>
      <dsp:spPr>
        <a:xfrm>
          <a:off x="0" y="4181283"/>
          <a:ext cx="7904311" cy="110457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500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גישת העיצוב – מקרה בוחן, גישה לחיים</a:t>
          </a:r>
          <a:endParaRPr lang="he-IL" sz="350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0" y="4181283"/>
        <a:ext cx="7904311" cy="110457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401EECA-9ECB-4AFB-9D38-5C49D02A3B6B}">
      <dsp:nvSpPr>
        <dsp:cNvPr id="0" name=""/>
        <dsp:cNvSpPr/>
      </dsp:nvSpPr>
      <dsp:spPr>
        <a:xfrm>
          <a:off x="0" y="0"/>
          <a:ext cx="3611530" cy="476596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300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התנסות מסכמת – נושא חופשי</a:t>
          </a:r>
        </a:p>
        <a:p>
          <a:pPr lvl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300" kern="1200" dirty="0" smtClean="0">
              <a:latin typeface="David" panose="020E0502060401010101" pitchFamily="34" charset="-79"/>
              <a:cs typeface="David" panose="020E0502060401010101" pitchFamily="34" charset="-79"/>
            </a:rPr>
            <a:t>(6 קבוצות)</a:t>
          </a:r>
          <a:endParaRPr lang="he-IL" sz="330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0" y="1906385"/>
        <a:ext cx="3611530" cy="1906385"/>
      </dsp:txXfrm>
    </dsp:sp>
    <dsp:sp modelId="{A1C04F1B-C728-4A85-98DA-44F41A449C9A}">
      <dsp:nvSpPr>
        <dsp:cNvPr id="0" name=""/>
        <dsp:cNvSpPr/>
      </dsp:nvSpPr>
      <dsp:spPr>
        <a:xfrm>
          <a:off x="739872" y="285957"/>
          <a:ext cx="2136428" cy="158706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B0FCE4-0098-48AE-B77F-9AD89A9228C7}">
      <dsp:nvSpPr>
        <dsp:cNvPr id="0" name=""/>
        <dsp:cNvSpPr/>
      </dsp:nvSpPr>
      <dsp:spPr>
        <a:xfrm>
          <a:off x="3722198" y="0"/>
          <a:ext cx="3611530" cy="476596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300" kern="1200" smtClean="0">
              <a:latin typeface="David" panose="020E0502060401010101" pitchFamily="34" charset="-79"/>
              <a:cs typeface="David" panose="020E0502060401010101" pitchFamily="34" charset="-79"/>
            </a:rPr>
            <a:t>תרגול פרקטי מרובה </a:t>
          </a:r>
          <a:r>
            <a:rPr lang="he-IL" sz="3300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שחקנים – סימולציה מדינית-ביטחונית </a:t>
          </a:r>
          <a:endParaRPr lang="he-IL" sz="330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3722198" y="1906385"/>
        <a:ext cx="3611530" cy="1906385"/>
      </dsp:txXfrm>
    </dsp:sp>
    <dsp:sp modelId="{4F94EF44-98E0-489E-B4E6-870D6C1A08CC}">
      <dsp:nvSpPr>
        <dsp:cNvPr id="0" name=""/>
        <dsp:cNvSpPr/>
      </dsp:nvSpPr>
      <dsp:spPr>
        <a:xfrm>
          <a:off x="4345940" y="285957"/>
          <a:ext cx="2364045" cy="158706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9E4A71-2CA5-44E5-877B-31943C0442DF}">
      <dsp:nvSpPr>
        <dsp:cNvPr id="0" name=""/>
        <dsp:cNvSpPr/>
      </dsp:nvSpPr>
      <dsp:spPr>
        <a:xfrm>
          <a:off x="7442074" y="0"/>
          <a:ext cx="3611530" cy="476596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300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תרגול תהליך העיצוב – התנסות בנושא סיני</a:t>
          </a:r>
          <a:endParaRPr lang="he-IL" sz="330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7442074" y="1906385"/>
        <a:ext cx="3611530" cy="1906385"/>
      </dsp:txXfrm>
    </dsp:sp>
    <dsp:sp modelId="{C6E7FADB-9CC1-4803-B5A4-D8C02016CEC9}">
      <dsp:nvSpPr>
        <dsp:cNvPr id="0" name=""/>
        <dsp:cNvSpPr/>
      </dsp:nvSpPr>
      <dsp:spPr>
        <a:xfrm>
          <a:off x="8454307" y="285957"/>
          <a:ext cx="1587066" cy="158706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9000" b="-29000"/>
          </a:stretch>
        </a:blip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6E292A-A0F8-4A79-8A1E-6FB28113FAA4}">
      <dsp:nvSpPr>
        <dsp:cNvPr id="0" name=""/>
        <dsp:cNvSpPr/>
      </dsp:nvSpPr>
      <dsp:spPr>
        <a:xfrm>
          <a:off x="1781919" y="3782291"/>
          <a:ext cx="7492088" cy="775853"/>
        </a:xfrm>
        <a:prstGeom prst="leftRight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9077E6-95CA-44B8-9965-11DFCBE621E9}">
      <dsp:nvSpPr>
        <dsp:cNvPr id="0" name=""/>
        <dsp:cNvSpPr/>
      </dsp:nvSpPr>
      <dsp:spPr>
        <a:xfrm>
          <a:off x="6949" y="195170"/>
          <a:ext cx="2021147" cy="202114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400" b="1" kern="1200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rPr>
            <a:t>תאוריה אקדמית </a:t>
          </a:r>
          <a:endParaRPr lang="he-IL" sz="3400" b="1" kern="1200" dirty="0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6949" y="195170"/>
        <a:ext cx="2021147" cy="2021147"/>
      </dsp:txXfrm>
    </dsp:sp>
    <dsp:sp modelId="{F2EEDABA-9EA2-45A2-A928-8E7D94651EA5}">
      <dsp:nvSpPr>
        <dsp:cNvPr id="0" name=""/>
        <dsp:cNvSpPr/>
      </dsp:nvSpPr>
      <dsp:spPr>
        <a:xfrm rot="10800000">
          <a:off x="663822" y="2483879"/>
          <a:ext cx="707401" cy="539326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4AF66F-CDC9-4F33-8ADA-7CD86EF4D125}">
      <dsp:nvSpPr>
        <dsp:cNvPr id="0" name=""/>
        <dsp:cNvSpPr/>
      </dsp:nvSpPr>
      <dsp:spPr>
        <a:xfrm>
          <a:off x="54895" y="3260239"/>
          <a:ext cx="1925255" cy="1348105"/>
        </a:xfrm>
        <a:prstGeom prst="ellipse">
          <a:avLst/>
        </a:prstGeom>
        <a:solidFill>
          <a:schemeClr val="accent2">
            <a:hueOff val="148264"/>
            <a:satOff val="-3314"/>
            <a:lumOff val="-313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rPr>
            <a:t>חשיבה אסטרטגית ותפיסת העיצוב</a:t>
          </a:r>
          <a:endParaRPr lang="he-IL" sz="2400" b="1" kern="1200" dirty="0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54895" y="3260239"/>
        <a:ext cx="1925255" cy="1348105"/>
      </dsp:txXfrm>
    </dsp:sp>
    <dsp:sp modelId="{0E04B98E-685C-4831-BB61-1546F2194537}">
      <dsp:nvSpPr>
        <dsp:cNvPr id="0" name=""/>
        <dsp:cNvSpPr/>
      </dsp:nvSpPr>
      <dsp:spPr>
        <a:xfrm rot="5400000">
          <a:off x="2179339" y="3664629"/>
          <a:ext cx="707401" cy="539326"/>
        </a:xfrm>
        <a:prstGeom prst="triangle">
          <a:avLst/>
        </a:prstGeom>
        <a:solidFill>
          <a:schemeClr val="accent2">
            <a:hueOff val="177917"/>
            <a:satOff val="-3977"/>
            <a:lumOff val="-3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8F9D03-AB29-47D9-BD96-116D924E9326}">
      <dsp:nvSpPr>
        <dsp:cNvPr id="0" name=""/>
        <dsp:cNvSpPr/>
      </dsp:nvSpPr>
      <dsp:spPr>
        <a:xfrm>
          <a:off x="3055400" y="3260239"/>
          <a:ext cx="1998336" cy="1348105"/>
        </a:xfrm>
        <a:prstGeom prst="ellipse">
          <a:avLst/>
        </a:prstGeom>
        <a:solidFill>
          <a:schemeClr val="accent2">
            <a:hueOff val="296529"/>
            <a:satOff val="-6628"/>
            <a:lumOff val="-627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rPr>
            <a:t>תפיסת העיצוב – התנסות </a:t>
          </a:r>
          <a:r>
            <a:rPr lang="en-US" sz="2400" b="1" kern="1200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rPr>
            <a:t>I</a:t>
          </a:r>
          <a:endParaRPr lang="he-IL" sz="2400" b="1" kern="1200" dirty="0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3055400" y="3260239"/>
        <a:ext cx="1998336" cy="1348105"/>
      </dsp:txXfrm>
    </dsp:sp>
    <dsp:sp modelId="{B9E92566-E3D4-4751-93F1-8A7AC13EC5DB}">
      <dsp:nvSpPr>
        <dsp:cNvPr id="0" name=""/>
        <dsp:cNvSpPr/>
      </dsp:nvSpPr>
      <dsp:spPr>
        <a:xfrm rot="21518136">
          <a:off x="3663816" y="2108980"/>
          <a:ext cx="707401" cy="539326"/>
        </a:xfrm>
        <a:prstGeom prst="triangle">
          <a:avLst/>
        </a:prstGeom>
        <a:solidFill>
          <a:schemeClr val="accent2">
            <a:hueOff val="355834"/>
            <a:satOff val="-7953"/>
            <a:lumOff val="-752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448C37-1DD8-475A-9209-C3A313F36B9B}">
      <dsp:nvSpPr>
        <dsp:cNvPr id="0" name=""/>
        <dsp:cNvSpPr/>
      </dsp:nvSpPr>
      <dsp:spPr>
        <a:xfrm>
          <a:off x="2965293" y="179458"/>
          <a:ext cx="2031796" cy="1348105"/>
        </a:xfrm>
        <a:prstGeom prst="ellipse">
          <a:avLst/>
        </a:prstGeom>
        <a:solidFill>
          <a:schemeClr val="accent2">
            <a:hueOff val="444793"/>
            <a:satOff val="-9942"/>
            <a:lumOff val="-941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rPr>
            <a:t>אסטרטגיית צה"ל</a:t>
          </a:r>
        </a:p>
      </dsp:txBody>
      <dsp:txXfrm>
        <a:off x="2965293" y="179458"/>
        <a:ext cx="2031796" cy="1348105"/>
      </dsp:txXfrm>
    </dsp:sp>
    <dsp:sp modelId="{7A2B8A0F-6CBD-455A-A65C-BEF01C4790BA}">
      <dsp:nvSpPr>
        <dsp:cNvPr id="0" name=""/>
        <dsp:cNvSpPr/>
      </dsp:nvSpPr>
      <dsp:spPr>
        <a:xfrm rot="5450077">
          <a:off x="5152842" y="507240"/>
          <a:ext cx="707401" cy="539326"/>
        </a:xfrm>
        <a:prstGeom prst="triangle">
          <a:avLst/>
        </a:prstGeom>
        <a:solidFill>
          <a:schemeClr val="accent2">
            <a:hueOff val="533752"/>
            <a:satOff val="-11930"/>
            <a:lumOff val="-1129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9DEDF2-163B-4E55-9314-7FAE0B6BF661}">
      <dsp:nvSpPr>
        <dsp:cNvPr id="0" name=""/>
        <dsp:cNvSpPr/>
      </dsp:nvSpPr>
      <dsp:spPr>
        <a:xfrm>
          <a:off x="6014107" y="223487"/>
          <a:ext cx="1978896" cy="1348105"/>
        </a:xfrm>
        <a:prstGeom prst="ellipse">
          <a:avLst/>
        </a:prstGeom>
        <a:solidFill>
          <a:schemeClr val="accent2">
            <a:hueOff val="593057"/>
            <a:satOff val="-13255"/>
            <a:lumOff val="-1254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rPr>
            <a:t>סימולציה מדינית ביטחונית</a:t>
          </a:r>
        </a:p>
      </dsp:txBody>
      <dsp:txXfrm>
        <a:off x="6014107" y="223487"/>
        <a:ext cx="1978896" cy="1348105"/>
      </dsp:txXfrm>
    </dsp:sp>
    <dsp:sp modelId="{9BDFFF6A-D1ED-45E1-9F3C-CEACB858460A}">
      <dsp:nvSpPr>
        <dsp:cNvPr id="0" name=""/>
        <dsp:cNvSpPr/>
      </dsp:nvSpPr>
      <dsp:spPr>
        <a:xfrm rot="10810103">
          <a:off x="6645348" y="2161516"/>
          <a:ext cx="707401" cy="539326"/>
        </a:xfrm>
        <a:prstGeom prst="triangle">
          <a:avLst/>
        </a:prstGeom>
        <a:solidFill>
          <a:schemeClr val="accent2">
            <a:hueOff val="711669"/>
            <a:satOff val="-15906"/>
            <a:lumOff val="-1505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1DD3C1-4DF7-4A25-B7CE-39EA538F3561}">
      <dsp:nvSpPr>
        <dsp:cNvPr id="0" name=""/>
        <dsp:cNvSpPr/>
      </dsp:nvSpPr>
      <dsp:spPr>
        <a:xfrm>
          <a:off x="6081492" y="3260239"/>
          <a:ext cx="1826278" cy="1348105"/>
        </a:xfrm>
        <a:prstGeom prst="ellipse">
          <a:avLst/>
        </a:prstGeom>
        <a:solidFill>
          <a:schemeClr val="accent2">
            <a:hueOff val="741322"/>
            <a:satOff val="-16569"/>
            <a:lumOff val="-1568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rPr>
            <a:t>טעימות במרחב הגלובלי</a:t>
          </a:r>
        </a:p>
      </dsp:txBody>
      <dsp:txXfrm>
        <a:off x="6081492" y="3260239"/>
        <a:ext cx="1826278" cy="1348105"/>
      </dsp:txXfrm>
    </dsp:sp>
    <dsp:sp modelId="{DC1E3DF4-4726-45A4-AAF3-3BCFAD46DECA}">
      <dsp:nvSpPr>
        <dsp:cNvPr id="0" name=""/>
        <dsp:cNvSpPr/>
      </dsp:nvSpPr>
      <dsp:spPr>
        <a:xfrm rot="5400000">
          <a:off x="8171829" y="3664629"/>
          <a:ext cx="707401" cy="539326"/>
        </a:xfrm>
        <a:prstGeom prst="triangle">
          <a:avLst/>
        </a:prstGeom>
        <a:solidFill>
          <a:schemeClr val="accent2">
            <a:hueOff val="889586"/>
            <a:satOff val="-19883"/>
            <a:lumOff val="-1882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DCFBC9-9E5B-4D06-BEBE-F23DF8E58056}">
      <dsp:nvSpPr>
        <dsp:cNvPr id="0" name=""/>
        <dsp:cNvSpPr/>
      </dsp:nvSpPr>
      <dsp:spPr>
        <a:xfrm>
          <a:off x="9112761" y="2923718"/>
          <a:ext cx="2113149" cy="2021147"/>
        </a:xfrm>
        <a:prstGeom prst="ellipse">
          <a:avLst/>
        </a:prstGeom>
        <a:solidFill>
          <a:schemeClr val="accent2">
            <a:hueOff val="889586"/>
            <a:satOff val="-19883"/>
            <a:lumOff val="-1882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200" b="1" kern="1200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rPr>
            <a:t>התנסות מסכמת</a:t>
          </a:r>
        </a:p>
      </dsp:txBody>
      <dsp:txXfrm>
        <a:off x="9112761" y="2923718"/>
        <a:ext cx="2113149" cy="202114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AD6462-9163-4036-803B-6C9439A6E51D}">
      <dsp:nvSpPr>
        <dsp:cNvPr id="0" name=""/>
        <dsp:cNvSpPr/>
      </dsp:nvSpPr>
      <dsp:spPr>
        <a:xfrm>
          <a:off x="3307690" y="-44085"/>
          <a:ext cx="5448922" cy="5448922"/>
        </a:xfrm>
        <a:prstGeom prst="circularArrow">
          <a:avLst>
            <a:gd name="adj1" fmla="val 5544"/>
            <a:gd name="adj2" fmla="val 330680"/>
            <a:gd name="adj3" fmla="val 14614058"/>
            <a:gd name="adj4" fmla="val 16894209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75600C-D3A4-488E-BECC-557C19C2DE51}">
      <dsp:nvSpPr>
        <dsp:cNvPr id="0" name=""/>
        <dsp:cNvSpPr/>
      </dsp:nvSpPr>
      <dsp:spPr>
        <a:xfrm>
          <a:off x="5243362" y="1759"/>
          <a:ext cx="1577578" cy="788789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800" kern="1200" dirty="0"/>
        </a:p>
      </dsp:txBody>
      <dsp:txXfrm>
        <a:off x="5243362" y="1759"/>
        <a:ext cx="1577578" cy="788789"/>
      </dsp:txXfrm>
    </dsp:sp>
    <dsp:sp modelId="{556FF765-6FAD-4592-A394-851AF6492BCF}">
      <dsp:nvSpPr>
        <dsp:cNvPr id="0" name=""/>
        <dsp:cNvSpPr/>
      </dsp:nvSpPr>
      <dsp:spPr>
        <a:xfrm>
          <a:off x="6886419" y="682336"/>
          <a:ext cx="1577578" cy="788789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800" kern="1200" dirty="0"/>
        </a:p>
      </dsp:txBody>
      <dsp:txXfrm>
        <a:off x="6886419" y="682336"/>
        <a:ext cx="1577578" cy="788789"/>
      </dsp:txXfrm>
    </dsp:sp>
    <dsp:sp modelId="{E116BCC4-C021-4FE6-8782-4D8F45FEAC50}">
      <dsp:nvSpPr>
        <dsp:cNvPr id="0" name=""/>
        <dsp:cNvSpPr/>
      </dsp:nvSpPr>
      <dsp:spPr>
        <a:xfrm>
          <a:off x="7566996" y="2325393"/>
          <a:ext cx="1577578" cy="788789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800" kern="1200" dirty="0"/>
        </a:p>
      </dsp:txBody>
      <dsp:txXfrm>
        <a:off x="7566996" y="2325393"/>
        <a:ext cx="1577578" cy="788789"/>
      </dsp:txXfrm>
    </dsp:sp>
    <dsp:sp modelId="{FE6536C4-E655-41A6-99DB-873095AB39FE}">
      <dsp:nvSpPr>
        <dsp:cNvPr id="0" name=""/>
        <dsp:cNvSpPr/>
      </dsp:nvSpPr>
      <dsp:spPr>
        <a:xfrm>
          <a:off x="6886419" y="3968451"/>
          <a:ext cx="1577578" cy="788789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800" kern="1200" dirty="0"/>
        </a:p>
      </dsp:txBody>
      <dsp:txXfrm>
        <a:off x="6886419" y="3968451"/>
        <a:ext cx="1577578" cy="788789"/>
      </dsp:txXfrm>
    </dsp:sp>
    <dsp:sp modelId="{D501D8A3-4355-4AC7-8738-26C96FCD9795}">
      <dsp:nvSpPr>
        <dsp:cNvPr id="0" name=""/>
        <dsp:cNvSpPr/>
      </dsp:nvSpPr>
      <dsp:spPr>
        <a:xfrm>
          <a:off x="5243362" y="4649028"/>
          <a:ext cx="1577578" cy="788789"/>
        </a:xfrm>
        <a:prstGeom prst="round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800" kern="1200" dirty="0"/>
        </a:p>
      </dsp:txBody>
      <dsp:txXfrm>
        <a:off x="5243362" y="4649028"/>
        <a:ext cx="1577578" cy="788789"/>
      </dsp:txXfrm>
    </dsp:sp>
    <dsp:sp modelId="{9408F0F4-BE85-4B75-BAC7-691940A03B41}">
      <dsp:nvSpPr>
        <dsp:cNvPr id="0" name=""/>
        <dsp:cNvSpPr/>
      </dsp:nvSpPr>
      <dsp:spPr>
        <a:xfrm>
          <a:off x="3600304" y="3968451"/>
          <a:ext cx="1577578" cy="788789"/>
        </a:xfrm>
        <a:prstGeom prst="roundRect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800" kern="1200" dirty="0"/>
        </a:p>
      </dsp:txBody>
      <dsp:txXfrm>
        <a:off x="3600304" y="3968451"/>
        <a:ext cx="1577578" cy="788789"/>
      </dsp:txXfrm>
    </dsp:sp>
    <dsp:sp modelId="{BE90BB1F-9228-4410-925C-1EA8CF52B243}">
      <dsp:nvSpPr>
        <dsp:cNvPr id="0" name=""/>
        <dsp:cNvSpPr/>
      </dsp:nvSpPr>
      <dsp:spPr>
        <a:xfrm>
          <a:off x="3047425" y="2325393"/>
          <a:ext cx="1322184" cy="788789"/>
        </a:xfrm>
        <a:prstGeom prst="roundRect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800" kern="1200" dirty="0"/>
        </a:p>
      </dsp:txBody>
      <dsp:txXfrm>
        <a:off x="3047425" y="2325393"/>
        <a:ext cx="1322184" cy="788789"/>
      </dsp:txXfrm>
    </dsp:sp>
    <dsp:sp modelId="{3FCCE786-9FCB-40FD-81C6-86CE1173E5C7}">
      <dsp:nvSpPr>
        <dsp:cNvPr id="0" name=""/>
        <dsp:cNvSpPr/>
      </dsp:nvSpPr>
      <dsp:spPr>
        <a:xfrm>
          <a:off x="3782207" y="682336"/>
          <a:ext cx="1213772" cy="788789"/>
        </a:xfrm>
        <a:prstGeom prst="roundRect">
          <a:avLst/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 smtClean="0"/>
        </a:p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 smtClean="0"/>
        </a:p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PA</a:t>
          </a:r>
        </a:p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800" kern="1200" dirty="0"/>
        </a:p>
      </dsp:txBody>
      <dsp:txXfrm>
        <a:off x="3782207" y="682336"/>
        <a:ext cx="1213772" cy="78878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E7D5A92-5E6F-40CE-93D4-75BE042FEB51}">
      <dsp:nvSpPr>
        <dsp:cNvPr id="0" name=""/>
        <dsp:cNvSpPr/>
      </dsp:nvSpPr>
      <dsp:spPr>
        <a:xfrm>
          <a:off x="4195403" y="1612"/>
          <a:ext cx="1755962" cy="7650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 smtClean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rPr>
            <a:t>יהדות ארצות הברית</a:t>
          </a:r>
          <a:endParaRPr lang="he-IL" sz="2400" b="1" kern="1200" dirty="0">
            <a:solidFill>
              <a:srgbClr val="00206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4195403" y="1612"/>
        <a:ext cx="1755962" cy="765099"/>
      </dsp:txXfrm>
    </dsp:sp>
    <dsp:sp modelId="{E591615C-78FD-4C9F-881F-CBF0C3CF6C78}">
      <dsp:nvSpPr>
        <dsp:cNvPr id="0" name=""/>
        <dsp:cNvSpPr/>
      </dsp:nvSpPr>
      <dsp:spPr>
        <a:xfrm>
          <a:off x="3270548" y="384161"/>
          <a:ext cx="3605671" cy="3605671"/>
        </a:xfrm>
        <a:custGeom>
          <a:avLst/>
          <a:gdLst/>
          <a:ahLst/>
          <a:cxnLst/>
          <a:rect l="0" t="0" r="0" b="0"/>
          <a:pathLst>
            <a:path>
              <a:moveTo>
                <a:pt x="2685044" y="230600"/>
              </a:moveTo>
              <a:arcTo wR="1802835" hR="1802835" stAng="17957854" swAng="908089"/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43E6CD-2102-48C8-BBF6-977F6C625E82}">
      <dsp:nvSpPr>
        <dsp:cNvPr id="0" name=""/>
        <dsp:cNvSpPr/>
      </dsp:nvSpPr>
      <dsp:spPr>
        <a:xfrm>
          <a:off x="5688757" y="903029"/>
          <a:ext cx="1891856" cy="765099"/>
        </a:xfrm>
        <a:prstGeom prst="roundRect">
          <a:avLst/>
        </a:prstGeom>
        <a:solidFill>
          <a:schemeClr val="accent2">
            <a:hueOff val="177917"/>
            <a:satOff val="-3977"/>
            <a:lumOff val="-376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 err="1" smtClean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rPr>
            <a:t>מל"ל</a:t>
          </a:r>
          <a:endParaRPr lang="he-IL" sz="2400" b="1" kern="1200" dirty="0">
            <a:solidFill>
              <a:srgbClr val="00206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5688757" y="903029"/>
        <a:ext cx="1891856" cy="765099"/>
      </dsp:txXfrm>
    </dsp:sp>
    <dsp:sp modelId="{91802939-C9E6-41F3-8CD7-65E81B482D9A}">
      <dsp:nvSpPr>
        <dsp:cNvPr id="0" name=""/>
        <dsp:cNvSpPr/>
      </dsp:nvSpPr>
      <dsp:spPr>
        <a:xfrm>
          <a:off x="3270548" y="384161"/>
          <a:ext cx="3605671" cy="3605671"/>
        </a:xfrm>
        <a:custGeom>
          <a:avLst/>
          <a:gdLst/>
          <a:ahLst/>
          <a:cxnLst/>
          <a:rect l="0" t="0" r="0" b="0"/>
          <a:pathLst>
            <a:path>
              <a:moveTo>
                <a:pt x="3532348" y="1293914"/>
              </a:moveTo>
              <a:arcTo wR="1802835" hR="1802835" stAng="20616187" swAng="1967626"/>
            </a:path>
          </a:pathLst>
        </a:custGeom>
        <a:noFill/>
        <a:ln w="9525" cap="rnd" cmpd="sng" algn="ctr">
          <a:solidFill>
            <a:schemeClr val="accent2">
              <a:hueOff val="177917"/>
              <a:satOff val="-3977"/>
              <a:lumOff val="-376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9EC79B-161F-4A83-BDCE-D5AE10B066EB}">
      <dsp:nvSpPr>
        <dsp:cNvPr id="0" name=""/>
        <dsp:cNvSpPr/>
      </dsp:nvSpPr>
      <dsp:spPr>
        <a:xfrm>
          <a:off x="5695608" y="2705865"/>
          <a:ext cx="1878154" cy="765099"/>
        </a:xfrm>
        <a:prstGeom prst="roundRect">
          <a:avLst/>
        </a:prstGeom>
        <a:solidFill>
          <a:schemeClr val="accent2">
            <a:hueOff val="355834"/>
            <a:satOff val="-7953"/>
            <a:lumOff val="-752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 smtClean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rPr>
            <a:t>למידת בכירים</a:t>
          </a:r>
          <a:endParaRPr lang="he-IL" sz="2400" b="1" kern="1200" dirty="0">
            <a:solidFill>
              <a:srgbClr val="00206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5695608" y="2705865"/>
        <a:ext cx="1878154" cy="765099"/>
      </dsp:txXfrm>
    </dsp:sp>
    <dsp:sp modelId="{F74EA8FC-311A-4B5B-AE2B-C2C2959AE2D0}">
      <dsp:nvSpPr>
        <dsp:cNvPr id="0" name=""/>
        <dsp:cNvSpPr/>
      </dsp:nvSpPr>
      <dsp:spPr>
        <a:xfrm>
          <a:off x="3270548" y="384161"/>
          <a:ext cx="3605671" cy="3605671"/>
        </a:xfrm>
        <a:custGeom>
          <a:avLst/>
          <a:gdLst/>
          <a:ahLst/>
          <a:cxnLst/>
          <a:rect l="0" t="0" r="0" b="0"/>
          <a:pathLst>
            <a:path>
              <a:moveTo>
                <a:pt x="3064883" y="3090255"/>
              </a:moveTo>
              <a:arcTo wR="1802835" hR="1802835" stAng="2734211" swAng="923322"/>
            </a:path>
          </a:pathLst>
        </a:custGeom>
        <a:noFill/>
        <a:ln w="9525" cap="rnd" cmpd="sng" algn="ctr">
          <a:solidFill>
            <a:schemeClr val="accent2">
              <a:hueOff val="355834"/>
              <a:satOff val="-7953"/>
              <a:lumOff val="-752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76C808-4CEA-49E7-B3BB-67EC904769B1}">
      <dsp:nvSpPr>
        <dsp:cNvPr id="0" name=""/>
        <dsp:cNvSpPr/>
      </dsp:nvSpPr>
      <dsp:spPr>
        <a:xfrm>
          <a:off x="4202530" y="3607283"/>
          <a:ext cx="1741708" cy="765099"/>
        </a:xfrm>
        <a:prstGeom prst="roundRect">
          <a:avLst/>
        </a:prstGeom>
        <a:solidFill>
          <a:schemeClr val="accent2">
            <a:hueOff val="533752"/>
            <a:satOff val="-11930"/>
            <a:lumOff val="-1129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"הגיל הרביעי"</a:t>
          </a:r>
          <a:endParaRPr lang="he-IL" sz="2400" b="1" kern="1200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4202530" y="3607283"/>
        <a:ext cx="1741708" cy="765099"/>
      </dsp:txXfrm>
    </dsp:sp>
    <dsp:sp modelId="{8383212D-D5BC-410C-A604-86486877FD4D}">
      <dsp:nvSpPr>
        <dsp:cNvPr id="0" name=""/>
        <dsp:cNvSpPr/>
      </dsp:nvSpPr>
      <dsp:spPr>
        <a:xfrm>
          <a:off x="3270548" y="384161"/>
          <a:ext cx="3605671" cy="3605671"/>
        </a:xfrm>
        <a:custGeom>
          <a:avLst/>
          <a:gdLst/>
          <a:ahLst/>
          <a:cxnLst/>
          <a:rect l="0" t="0" r="0" b="0"/>
          <a:pathLst>
            <a:path>
              <a:moveTo>
                <a:pt x="927672" y="3379003"/>
              </a:moveTo>
              <a:arcTo wR="1802835" hR="1802835" stAng="7142467" swAng="923322"/>
            </a:path>
          </a:pathLst>
        </a:custGeom>
        <a:noFill/>
        <a:ln w="9525" cap="rnd" cmpd="sng" algn="ctr">
          <a:solidFill>
            <a:schemeClr val="accent2">
              <a:hueOff val="533752"/>
              <a:satOff val="-11930"/>
              <a:lumOff val="-1129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71D182-A826-49BB-8A98-F8BEA01038E2}">
      <dsp:nvSpPr>
        <dsp:cNvPr id="0" name=""/>
        <dsp:cNvSpPr/>
      </dsp:nvSpPr>
      <dsp:spPr>
        <a:xfrm>
          <a:off x="2636967" y="2705865"/>
          <a:ext cx="1750230" cy="765099"/>
        </a:xfrm>
        <a:prstGeom prst="roundRect">
          <a:avLst/>
        </a:prstGeom>
        <a:solidFill>
          <a:schemeClr val="accent2">
            <a:hueOff val="711669"/>
            <a:satOff val="-15906"/>
            <a:lumOff val="-1505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משבר ההגירה באירופה</a:t>
          </a:r>
          <a:endParaRPr lang="he-IL" sz="2400" b="1" kern="1200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2636967" y="2705865"/>
        <a:ext cx="1750230" cy="765099"/>
      </dsp:txXfrm>
    </dsp:sp>
    <dsp:sp modelId="{1EF4E73B-C0C3-4F7C-9F8A-F2FCDEF5EBF5}">
      <dsp:nvSpPr>
        <dsp:cNvPr id="0" name=""/>
        <dsp:cNvSpPr/>
      </dsp:nvSpPr>
      <dsp:spPr>
        <a:xfrm>
          <a:off x="3270548" y="384161"/>
          <a:ext cx="3605671" cy="3605671"/>
        </a:xfrm>
        <a:custGeom>
          <a:avLst/>
          <a:gdLst/>
          <a:ahLst/>
          <a:cxnLst/>
          <a:rect l="0" t="0" r="0" b="0"/>
          <a:pathLst>
            <a:path>
              <a:moveTo>
                <a:pt x="73322" y="2311756"/>
              </a:moveTo>
              <a:arcTo wR="1802835" hR="1802835" stAng="9816187" swAng="1967626"/>
            </a:path>
          </a:pathLst>
        </a:custGeom>
        <a:noFill/>
        <a:ln w="9525" cap="rnd" cmpd="sng" algn="ctr">
          <a:solidFill>
            <a:schemeClr val="accent2">
              <a:hueOff val="711669"/>
              <a:satOff val="-15906"/>
              <a:lumOff val="-1505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BE6FB9-8B0E-4556-89F3-A5F451EB0E23}">
      <dsp:nvSpPr>
        <dsp:cNvPr id="0" name=""/>
        <dsp:cNvSpPr/>
      </dsp:nvSpPr>
      <dsp:spPr>
        <a:xfrm>
          <a:off x="2612420" y="903029"/>
          <a:ext cx="1799326" cy="765099"/>
        </a:xfrm>
        <a:prstGeom prst="roundRect">
          <a:avLst/>
        </a:prstGeom>
        <a:solidFill>
          <a:schemeClr val="accent2">
            <a:hueOff val="889586"/>
            <a:satOff val="-19883"/>
            <a:lumOff val="-1882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ארגוני טרור בסוריה</a:t>
          </a:r>
          <a:endParaRPr lang="he-IL" sz="2400" b="1" kern="1200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2612420" y="903029"/>
        <a:ext cx="1799326" cy="765099"/>
      </dsp:txXfrm>
    </dsp:sp>
    <dsp:sp modelId="{EB15898B-77BF-4FE7-83E0-2FCA9492C8B6}">
      <dsp:nvSpPr>
        <dsp:cNvPr id="0" name=""/>
        <dsp:cNvSpPr/>
      </dsp:nvSpPr>
      <dsp:spPr>
        <a:xfrm>
          <a:off x="3270548" y="384161"/>
          <a:ext cx="3605671" cy="3605671"/>
        </a:xfrm>
        <a:custGeom>
          <a:avLst/>
          <a:gdLst/>
          <a:ahLst/>
          <a:cxnLst/>
          <a:rect l="0" t="0" r="0" b="0"/>
          <a:pathLst>
            <a:path>
              <a:moveTo>
                <a:pt x="540729" y="515471"/>
              </a:moveTo>
              <a:arcTo wR="1802835" hR="1802835" stAng="13534057" swAng="908089"/>
            </a:path>
          </a:pathLst>
        </a:custGeom>
        <a:noFill/>
        <a:ln w="9525" cap="rnd" cmpd="sng" algn="ctr">
          <a:solidFill>
            <a:schemeClr val="accent2">
              <a:hueOff val="889586"/>
              <a:satOff val="-19883"/>
              <a:lumOff val="-1882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5268F69-6D15-4FBA-9BB5-F5DA18C17589}" type="datetimeFigureOut">
              <a:rPr lang="he-IL" smtClean="0"/>
              <a:pPr/>
              <a:t>כ"ח/תמוז/תשע"ז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A01659C-F0AF-4DCE-9CB7-BE1D0EA14CA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953065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4E0BCF-D834-4CE1-920F-332D076ED5E5}" type="slidenum">
              <a:rPr kumimoji="0" lang="he-I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he-IL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9237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1659C-F0AF-4DCE-9CB7-BE1D0EA14CAF}" type="slidenum">
              <a:rPr lang="he-IL" smtClean="0"/>
              <a:pPr/>
              <a:t>13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2278921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9415-8679-4B05-9A7B-1D840F63576C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22 יולי 17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125E059-CCD4-4A70-8BE6-D4595C7AA6A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541046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75604-6F11-4832-9988-EEC9346934F1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22 יולי 17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125E059-CCD4-4A70-8BE6-D4595C7AA6A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888956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632B9-B353-4978-B924-7AE2C9D11A56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22 יולי 17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125E059-CCD4-4A70-8BE6-D4595C7AA6AD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418882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96811-B36E-44DF-9DD5-0B7E770D458E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22 יולי 17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125E059-CCD4-4A70-8BE6-D4595C7AA6A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620637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56AC8-C20D-4BD5-A056-095D170746A7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22 יולי 17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125E059-CCD4-4A70-8BE6-D4595C7AA6AD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518688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או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35BE3-66D5-4075-A68A-ADA208272951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22 יולי 17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125E059-CCD4-4A70-8BE6-D4595C7AA6A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883144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0B46D-386D-4022-8D0B-FA849F88E7E0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22 יולי 17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E059-CCD4-4A70-8BE6-D4595C7AA6A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2879550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4968-BD41-4848-86B2-62FC61403603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22 יולי 17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E059-CCD4-4A70-8BE6-D4595C7AA6A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272633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1B001-B8CF-4E35-BA05-6DF3B2EDD4BD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22 יולי 17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E059-CCD4-4A70-8BE6-D4595C7AA6A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722218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F8A35-48AA-405F-8AB8-C0A3B642332C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22 יולי 17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125E059-CCD4-4A70-8BE6-D4595C7AA6A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268168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08246-5FA1-4E9F-B87B-67337EFCCBFB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22 יולי 17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125E059-CCD4-4A70-8BE6-D4595C7AA6A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862216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598ED-A77E-476D-8062-5D23CCDCAE52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22 יולי 17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125E059-CCD4-4A70-8BE6-D4595C7AA6A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304555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62C0-C6EE-4B62-AE29-CEEB10FC2138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22 יולי 17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E059-CCD4-4A70-8BE6-D4595C7AA6A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291256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33EB2-5803-492E-94D6-2EB2A2586927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22 יולי 17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E059-CCD4-4A70-8BE6-D4595C7AA6A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730055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16546-DB09-4259-BEF6-FDDA8E367D85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22 יולי 17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E059-CCD4-4A70-8BE6-D4595C7AA6A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841882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1F8E0-1FE4-41E8-B621-413000EDF862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22 יולי 17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125E059-CCD4-4A70-8BE6-D4595C7AA6A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4239839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B6112-889F-43FE-941D-3F4427A6EF40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22 יולי 17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125E059-CCD4-4A70-8BE6-D4595C7AA6A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24920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3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openxmlformats.org/officeDocument/2006/relationships/image" Target="../media/image3.png"/><Relationship Id="rId5" Type="http://schemas.openxmlformats.org/officeDocument/2006/relationships/diagramColors" Target="../diagrams/colors5.xml"/><Relationship Id="rId10" Type="http://schemas.openxmlformats.org/officeDocument/2006/relationships/image" Target="../media/image34.pn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microsoft.com/office/2007/relationships/diagramDrawing" Target="../diagrams/drawing6.xml"/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12" Type="http://schemas.openxmlformats.org/officeDocument/2006/relationships/diagramColors" Target="../diagrams/colors6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diagramQuickStyle" Target="../diagrams/quickStyle6.xml"/><Relationship Id="rId5" Type="http://schemas.openxmlformats.org/officeDocument/2006/relationships/image" Target="../media/image38.png"/><Relationship Id="rId15" Type="http://schemas.openxmlformats.org/officeDocument/2006/relationships/image" Target="../media/image3.png"/><Relationship Id="rId10" Type="http://schemas.openxmlformats.org/officeDocument/2006/relationships/diagramLayout" Target="../diagrams/layout6.xml"/><Relationship Id="rId4" Type="http://schemas.openxmlformats.org/officeDocument/2006/relationships/image" Target="../media/image37.png"/><Relationship Id="rId9" Type="http://schemas.openxmlformats.org/officeDocument/2006/relationships/diagramData" Target="../diagrams/data6.xml"/><Relationship Id="rId1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10" Type="http://schemas.openxmlformats.org/officeDocument/2006/relationships/image" Target="../media/image3.pn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3058823" y="-457200"/>
            <a:ext cx="8915399" cy="2262781"/>
          </a:xfrm>
        </p:spPr>
        <p:txBody>
          <a:bodyPr/>
          <a:lstStyle/>
          <a:p>
            <a:pPr algn="ctr"/>
            <a:r>
              <a:rPr lang="he-IL" b="1" dirty="0" smtClean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חשיבה אסטרטגית – סיכום המסע</a:t>
            </a:r>
            <a:br>
              <a:rPr lang="he-IL" b="1" dirty="0" smtClean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4400" b="1" dirty="0" err="1" smtClean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מב"ל</a:t>
            </a:r>
            <a:r>
              <a:rPr lang="he-IL" sz="4400" b="1" dirty="0" smtClean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- מחזור מ"ד</a:t>
            </a:r>
            <a:endParaRPr lang="he-IL" sz="4400" b="1" dirty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E059-CCD4-4A70-8BE6-D4595C7AA6AD}" type="slidenum">
              <a:rPr lang="he-IL" smtClean="0"/>
              <a:pPr/>
              <a:t>1</a:t>
            </a:fld>
            <a:endParaRPr lang="he-IL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3419" y="2584254"/>
            <a:ext cx="5846487" cy="3890571"/>
          </a:xfrm>
          <a:prstGeom prst="rect">
            <a:avLst/>
          </a:prstGeom>
        </p:spPr>
      </p:pic>
      <p:sp>
        <p:nvSpPr>
          <p:cNvPr id="7" name="AutoShape 4" descr="תמונה קשורה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1811" y="1660329"/>
            <a:ext cx="2476500" cy="1847850"/>
          </a:xfrm>
          <a:prstGeom prst="rect">
            <a:avLst/>
          </a:prstGeom>
        </p:spPr>
      </p:pic>
      <p:pic>
        <p:nvPicPr>
          <p:cNvPr id="10" name="תמונה 7" descr="מבל נקי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222" y="0"/>
            <a:ext cx="807179" cy="100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695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28222" y="757364"/>
            <a:ext cx="11725910" cy="3412998"/>
          </a:xfrm>
        </p:spPr>
        <p:txBody>
          <a:bodyPr>
            <a:normAutofit/>
          </a:bodyPr>
          <a:lstStyle/>
          <a:p>
            <a:pPr algn="ctr"/>
            <a:r>
              <a:rPr lang="he-IL" sz="7200" b="1" dirty="0" smtClean="0">
                <a:latin typeface="Californian FB" panose="0207040306080B030204" pitchFamily="18" charset="0"/>
                <a:cs typeface="David" panose="020E0502060401010101" pitchFamily="34" charset="-79"/>
              </a:rPr>
              <a:t>התנסות </a:t>
            </a:r>
            <a:r>
              <a:rPr lang="en-US" sz="7200" b="1" dirty="0" smtClean="0">
                <a:latin typeface="Californian FB" panose="0207040306080B030204" pitchFamily="18" charset="0"/>
                <a:cs typeface="David" panose="020E0502060401010101" pitchFamily="34" charset="-79"/>
              </a:rPr>
              <a:t>I</a:t>
            </a:r>
            <a:r>
              <a:rPr lang="he-IL" sz="7200" b="1" dirty="0" smtClean="0">
                <a:latin typeface="Californian FB" panose="0207040306080B030204" pitchFamily="18" charset="0"/>
                <a:cs typeface="David" panose="020E0502060401010101" pitchFamily="34" charset="-79"/>
              </a:rPr>
              <a:t> בתהליך העיצוב</a:t>
            </a:r>
            <a:endParaRPr lang="he-IL" sz="5400" b="1" dirty="0">
              <a:latin typeface="Californian FB" panose="0207040306080B030204" pitchFamily="18" charset="0"/>
              <a:cs typeface="David" panose="020E0502060401010101" pitchFamily="34" charset="-79"/>
            </a:endParaRPr>
          </a:p>
        </p:txBody>
      </p:sp>
      <p:sp>
        <p:nvSpPr>
          <p:cNvPr id="4" name="AutoShape 12" descr="data:image/jpeg;base64,/9j/4AAQSkZJRgABAQAAAQABAAD/2wCEAAkGBxISEhUSEBAVFRUXFxYWFhUYFRkWGRYVFRUXFxgVGBcYHSggHxslGxcYITMjJSkrLi4uFx8zODMsNygtMCsBCgoKDg0OGhAQGi0mICUtLS0vLTAtLS0tLS0tLS0tLS0tLy0tLS0tLS0tLS0tLS0rLS0vLS0tLS0tLS0tLS0tLf/AABEIAMIBAwMBEQACEQEDEQH/xAAcAAEAAgIDAQAAAAAAAAAAAAAABgcBBQIDBAj/xABPEAABAwIDBgIECAsFBAsAAAABAAIDBBEGEiEFBzFBUWETcSIygZEIQlJyc6GxshQjMzVigoOzwcLSFRc0o7QWNlSTJCVDVWR0kpTR4fD/xAAbAQEAAgMBAQAAAAAAAAAAAAAABQYBAwQCB//EADIRAQACAQIEBQIEBgMBAAAAAAABAgMEEQUhMUEGEiJRcYHRMjOhwRM0YZGSsRRS8BX/2gAMAwEAAhEDEQA/ALxQEBAQEBAQEBAQEBAQEBAQEBAQEBAQEBAQEBAQEBAQEBAQEBAQEBAQEBAQEBAQEBAQEBAQEBAQEBAQEBAQEBAQEBAQEBAQEBAQEBAQEBAQEBAQEBAQEBAQEBAQEBAQEBAQEBAQEBAQEBAQEBAQEBAQEBAQEBAQEBAQEBAQEBAQEBAQEBAQEBAQEBAQEBAQEBAQEBAQEBAQEBAQEBAQEBAQEBAQEBAQEBAQEBAQEBAQEBAQEBAQEBAQEBAQEBAQEBAQEBAQEBAQEBAQEBAQEBAQeTaW0oqdhknkaxo5uNteg6nyXm14rG8tuHBkzW8mON5avZuMqGd4jiqG5joGuBbfyzAXWuufHadol2ajhOrwV816Ts3wK3I5lAQEBAQEBBxe8AEk2A4k8kZiJmdoR7/bnZ+fJ+FMvwvZ2W/z7ZfrWn/kY99t0j/8jW+Tz/w52b+KUOAc0ggi4INwQeYK2xO6OmJiZiYdiywICAgICAgwg8Fftqnhc1k08cbneq1zgCfYvM3rHWW/Fps2Ws2pWZiHvBXpoZQEBAQEBAQEGLoIni3HEFGCxtpZuTAdG93u5eXFc2bU1x/KY4bwXNrJ3nlX3+yntt7anq5PEqJC4/FHBrR0a3l9qismW153mV+0XD8Wkr5cUfXvLXLW7ZrvG0p7g/eJJBlhqyZIuAk4vYO/yh9fmu7Bq5ryuqvFfDtcm+TT8p9u0/HstqirI5WCSJ4exwuHA3BUnW0WjeFJyY747TW8bTD0XWXgQEBBglBqsQYggo2Z532+SwaucejW/wAeC15MtaRvLr0eizaq/kxR9eyncV41nrSWXMcPKMH1u7zz8uCi8+ptk5dIX3hvAsOkiLW9Vvf2+EYXKnNkjwrjCehNmnPFziJ082H4p+pdOHU2x8usIXiXBcOsjfpb3+65cPYip6xmeB9yPWYdHM8x/HgpXHlrkjeFB1mgzaS/lyx9e0ttdbHGygICAg4SPABJIAGpJ0AA53TfZmImZ2hXOLd5LWXiobOdwMx1a35gPrHvw81w5tZFeVFp4X4ctk2yajlX27z8+yrayofI5z5Hl73alzjcn2qNm02neV0x4KYsfkpG0RD6R2WfxMX0bPuhT1ekPk2b8y3zL1L01CAgICAgIOisq2RMMkr2sY3UucbAe1YmYiN5e8eO+S0VpG8yqnF+8d8t4qK7GcDKdHu+aPijvx8lHZtZM+mn91z4X4dim2TU859vur5zibk6k6k8yepKj5nfnK2VrFeUdGEexGRGG5w3iWoon5oXXaT6Ubr5Hezke4W/Fntjnki+IcKwayvrjafeOq5sLYrgrW/izlkHrROPpDuOre6lcWeuWOT5/wAQ4Zn0dtrxy7T2SBbkcIOLihz6QgWL94scF4qTLLLwL+MbD5j1j2Gi482rinKvOVj4Z4fyaja+b01/WVT7QrpJ5DLM8veeLj9g6DsFF3va872ledPpsWnpFMcbQ868ukRkQeihrZIXiSF5Y9vBwNj5dx2Xql5rO8S5tRpseek0yRvC2MIbxI5rRVeWOXQB/Bjz7fVd24KUw6uLcrdVF4n4fyaffJh9VfbvCfArsVxlAQajEOIqejZnnfYn1WDV7/mt/jwWvJlrjjezs0egzau/lxR9e0KcxXjOorSW38OHlG08R1efjeXBRWbU2yf0hfOG8Ew6SItPqt7z+yNLmTmzDuCQW6S+ldl/kYvo2fdCsFekPkGb8y3zL1r01CAgICDCCO4qxdT0TbPOeUj0Ym8T3cfijutOXPXHHP8AskuH8Kz6y3pjaveVN4jxLUVr80z/AER6sbdGN9nM9z9Sic2e2SefR9A4fwvBo6+iN57z3adaUoICAgICDspp3RuD43Frmm4c02IPYr1W01neGnNhplrNLxvErUwfvGbJlhrSGP4Nl4Nd84fFPfh5KSw6uJ9Nuvuo/FPD18O+TT86+3eE22vtmCmjMs8ga3lzLj0aBqSuu+StY3mVf0+ky6i/8PHXeVQ4tx5NV3jivFDwsD6Tx+k4cB2H1qMzaq1+Vei9cM4Bi00RfL6rfpCHrjWPYRkQEBAQEeZTDCOPJqS0ct5YeFifTYP0SeI7H2WXZh1U05W5wrnFOAYtRvfF6bfpK39k7YgqY/FgkDm8zwLezgdQfNSdMlbRvCi59LlwX/h5K7ShmLt48cOaKjtJJqDIfUYe3yj5aLmz6uKcq85T3DPD2TPtkz8q+3efsqqurZJnmSZ7nvPFzjc//Q7BRdrzad5XnT6fHgp5MddodC8t4jLDuCQ826S+ldl/kYvo2fdCsFekPkGb8y3zL1r01CAgIOuaZrAXOcGtAuSTYAdSSkztG8s1rNp2rG6ssXbyvWioPIzkfuwftKj8+s7UW7hnhybbZNT/AI/dWk0rnuLnuLnONy4m5JPMlR02mZ3lcseKlK+WsbRDgsNgjIgICAgICMCGzk55NrkmwsLkmw6DoszaZ6vFcVK84hxWHvYRkQEBAQEBARhlriL2JF9DY2uOh6rMWmOjxbFS07zDCw9bQI9CAgw7gsw8W6S+ldl/kYvo2fdCsFekPkOb8y3zL1rLUIMEoNNiPE1PRMzTO9Ig5Yxq93kOnc6LVky1xxvLt0XD82sv5ccfXtCm8UYvqK11nnJFf0YmnTzcfjH6uyis2otkn+i/8N4Lh0cb9be/2R5c6YiBGRGRARjdsNi7Enq35KeMuI9Y8GtH6TuS2Y8VrztVxaziODSV82Wfp3eevoZIJDFMwse3i0/aOo7heb0mk7WbtPqsWopF8c7w868t+4jIgICAgICMMgdPIdyU2Ym0RG8tttLDFXBE2aaBzWO58S3pnA9W/dbrae9Y3mEdg4vpc+WcVLc4/X4ahadkjuIyIyICAgICMCG7f4UwrNXPGVpEIP4yQ8AObW9XeS6MGC2Sd+yG4pxbFpKTG+9p6R919wRhrQ1osGgAeQ0CmYjZ80tbzTMy7Vlhxc4DUmwQiN1eYu3jsjzRUREj+Bl4sYf0flH6vNcOfVxXlVZ+GeHr5tsmflX27z9lV1dXJK8ySvL3u1LibkqNtabTvK8YNPjw0imONodK8twjIgICMTMRzlOMJbvJai0tTmii4htrPePI+qO51Xbg0k2536KvxPxFTDvjwc7e/aPutvZmzYqeMRQxhjBwA+0niT3Kk61isbQo+bPkz3m+Sd5l4sR4dgrY8kzNR6rxo5h6g/wOi85MVbxtLfotfm0l/Pjn5jtKj8TbENHOYTIyTmC062/Sb8V3ZQ+bF/Dttu+j8N1//Mw/xPLMf+7NStKTEBAQEBB2U0OdzWAtBcQAXENaL8y48AvVY3nZpzZP4dJvPaOy6sG4HgpLSvIlmtfP8Vt/kD+PFS+DT1xxv3fOeKcZzauZrHpr7fdLnsBBBAIOhB1BC6PlDRM15wrjFu7Zrry0Nmu4mEn0T1yH4p7cPJcWfRxPOi08M8R2x7Y9Rzj37qvqad8biyRjmOboWuFiPYoy1ZrO0rthzUy0i1J3iXUsNojIgICAjCTYD2dRzzllZJbh4bCcokdrdpd7tLi9106atLW9SC47qNVgwxOCPme8Lzp4GMaGsaGtGgaBYAdgpiIiI2h85te1rb2neXbZZeWt25tqGkj8Sd+Uchxc48crRzK8ZMlaRvLp0uky6q/kxRvKnsW44nrLsZeKD5APpPH6ZHHyGnmovNqrZOUcoXzhnAcWl2vk9V/0j4RRcifgR6EBARiXs2VsuapkEUEZe49OAHVx4ALZjx2vO0OTVazFpqebLO3/ALst3CGAIaa0s9pZuIuPQYf0QeJ7n6lKYdLXHznnKh8T47l1UzSnpp+s/KagLqQLqq6lkbXPkcGsaLucTYAdSViZiI3l6pS17RWsbzKqsXbyHSXiobsbwMx0c75g+KO/HyUdm1nan91y4X4ciNsmp6/9furxziSSSSTqSTck9SSuCZ3W6lIpG1YYWGwQEBAQEBHmY3SrCeN56OzHXlh+QTq0foE8PLh5Lqw6q2PlPOEDxPgWHVRN6+m/v2n5XDsLbkFXH4kD8w4OHBzT0cORUrTJW8b1ULV6PLpb+TLHNsyvbmaPEuF6etbaVtnj1ZG2D2+3mOxWrLhrkjm79DxLPo7b455d47KbxPhSoonfjBmiJ9GVvqnoHfJKis2ntjn+i/cO4xg1kbRyt7fZoVzpeBHoQEBGJEiXnaJTnCG8KWntFVEyRaAP4vYL9SfSaO+q7sGrmOV+ir8V8PY8sTlwcre3aVxxvDgCDcEXB6g81KdVFmNp2lWm+rhTecn2MUfr+kLd4Tj15Pp+6rlGrsICMiAjzKXYSwJPV2kkvFD8oj0n/MaeXc/WuvDpbX5zyhXuJ8fxabemP1W/SFwbF2NDSxiOCMNbzPEuPVxOpKlKUrSNqwomp1eXU38+W28tivbnEEX3l/m6f9T94xc+q/KlLcD/AJ7H8/sohQr6fsICMiAjEiAjIgICMLN3Lcan9n/OpHQ91L8WRG+P6rSUipwg6p4WvaWvaHNIsQRcEHkQViYierNbTWd6ztKssW7tbXloPMwE/ccT9RXBn0fen9lu4Z4kmNsep/y+6tZYnNcWuaWuBsWkWIPQgqOmJidpXLHkrkrFqzvEuCw2iAgIww7gUebRyfSexf8ADw/RR/cCsFPww+Ran86/zP8AtX2+rhTecn2MXDr+kLT4T/Hk+n7quUau4jAhu9FDRSTPEcLHPeeDWi/tPQdyvVKTadoc+o1WPBTz5J2ha+Ed3UcNpau0snEM4sYf5j56KUw6SK87dVG4n4gyajemH019+8p+AuxW2UBAQRfeX+bp/wBT94xc+q/KlLcD/nsfz+0qIUK+niMiMbstaSQACSdABqSegCzEbvNrxWN56LEwju3dJaWuuxvEQg2c7555DsNfJd+HR97qhxTxJEb49N1/7fZucVbt4pRnowIpAPU+I/8ApPdbc2jraPTyR/DvEWbDby5/VX37wqraFBLA8xzRuY8cQR9YPMdwo29JpO0rzp9Vi1FPPjneHmXh0biAgs3ctxqf2f8AOpHQ91M8Wdcf1WkpFTRAQYIQR3FOEaetbd4ySgejK0DN5O6jsVpy4K5I5pLh/FM+jt6Z3r3hTmI8NVFE+0zbtPqytuWO9vI9iorLgtjnmv8Aw/i2DWV9E7T3ju0y0JTcQEZYdwSHm3R9J7F/w8P0Uf3ArBT8MPkOp/Ov8z/tX2+rhTecn2MXDr+kLT4T/Hk+n7quUauwgkuFMGT1pDgPDh5ykcddQwcz34Lpw6a2TnPRBcT43h0kTWvO3t7fK5MP4ego2ZIGAE+s86veernfw4KVx4q442qoWs12bV382WftDa2WxyMoCAgIIvvL/N0/6n7xi59V+VKW4H/PY/n9pUQoV9PEN2z2DsKesk8OBl/lOOjWDq4/w4rbjxWyTtCP1/EcOkpvknn2jvK4sJ4JgogHkeLNzkI4dmN5DvxUrh09cfyoPEuMZ9ZO3Svt90pXQiCyDVbfw/BWMyTxg/JcNHNPVrlrvjreNrOvSa7Npb+fFP091O4rwVPRXfbxIeUgHq9njl58FF5tNbHzjovnDOOYdX6Lem3t9kYXKnokQWbuW41P7P8AnUjoe6meLOuP6rSUipogICDFkYdNXSslYWSMa9rhYtcAQR5FYmInlLZjyWx2i1J2mFWYu3bvjvLQgvZxMJPpN+YTxHY6+ajs+j70XHhniOJ2x6n/AC+6u3NIJBFiNCDoQRyIXBMbclvreLRExLCw9MO4JDFuj6T2L/h4foo/uBWCn4YfIdT+df5n/avt9XCm85fsYuHX9IWnwn+PJ9P3VnTU75HBkbHPc42DWi5PsCj61m07RC45s1MVZtedoWhhHdq1tpa6zncRCD6I+efjHtw81I4NJFed1J4n4jtk3x6flHv3n4WOyMAAAWA0AGgA6Lv6KrMzPOXNAQEBAQEEX3l/m6f9T94xc+q/KlLcD/nsfz+0qIChYfTbTERvKdYS3dyz2lq80UWhDOEjx7fVH1+S7sGkm3O3RVuKeIaYt8eDnb37R91tbP2fFAwRwsDGDgB9vc91JVrFY2hSs2bJmvN8k7y9YXpqEBAQcHMBFiLg8R1HRYZiZjorrF+7Zr7y0NmO4mE6Md1yH4p7cPJcWbSRPOq0cL8RXxbY9Rzr794+6raqmfG4skY5j26FrhYhRtqzWdpXbDmpmr5sc7wsjctxqf2f8679D3VLxZ1x/VaSkVNEBAQEBBghBF8WYKp60F/5Oa2kgHHoHjmPrXPm09ckf1S3DeMZ9HO0c6+0/sp3b+wJ6N+SdlgfVeNWP8j17cVF5MNsc81+0PEsOsp5sc8+8d4ap3BaYSFuj6T2L/h4foo/uBWCn4YfIdT+df5n/bWYtwtHXsY173Mcw3a5tjx0IIPL/wCFrzYYyxzdfDuJZNDebUjffs54bwtT0TbQsu8+tI6xe7220HYLOLDXHHJ513Es+stvknl7R0bwLa4GUBAQEBAQEHh21sxlTC+CS+V4sSOI1uCO4IBXm9IvXaW7T6i+ny1y06wj2HMAU1I7xDeaQcHPAs3u1o0v3WjFpaUndJ67jmp1UeSZ8sf07paF0oVyRkQEBAQEGCg0mI8L09a20zbOHqyNsHt9ttR2K1ZcNMnV3aHiOfR23xzy7xPR0YRwpHQNeGPc9zyC5zrDQcAAPM+9Yw4K4o5NnEeJ5NdaJvG23ska3I0QEBAQEBAKDy19BHOwxzMa9h4tcLhebVi0bS2Ys18V4vSdpj2VntvdXJnvSSt8MnVshOZl+hA9Iedj5rgvoufplbdL4oj+H5c9efvHdZ9FB4cbGXvla1t+uUWUhEbRsqGS/nvNved3esvIgICAgICAgICAgICAgICAgICAgICAgICAgICAgICAgINJjTbwoKKaqIDjG30WnQOe4hrGntmIQUp/f5W/8JTf5n9SDY7C38yOma2spI2xOIDnxucCwHTNZxNwOeo0ugne9HHv9lQxOiYySWVxyNcTlyNF3PNjc8WgeaCtot/tXcZ6KAjmA57T7yT9iCz8NbxaWto5qtl2GnY580TiMzbNJBB4FpsQCghGE9+DpqhkNZTMjZI4MbJGT6BcQG5g7iLnUgjyQc8cb5Z6OtmpqanheyIhhe/NcvsM3quAsCbexBof7/K3/hKb/M/qQWLuy3lx7VL4nxeDOxufKHZmvZexcwnW4JFweo1OqCabY2gynglqJPUiY6R3k0E2CChzv8reVHT25flDp55kBm/2suL0dORzAMgPvzFBN9o72oxskbQgiHiulEHgvNw2Uek7MW2Jbk1HDiEG43YY4/tWnklkibE+J+V4Bu0gtzBwvqOeh6IK82rv5mbUOFPSROga4gF5dneAfWDgbNv5FBM9ub0ombJbtGmYHOfI2FsT/iy6l7X5Tya0nvdvVB4MCb4I6wTNq4RDJFE+a7Tdj2Ri7wM2odblrzQQ92/2subUdOByuZCbctcyDH9/lb/wlN/mf1IJ9gXetDXRTmeLwZII3TPaHZmvjbe5YTrcaXB+UNUECdv8rb6UdPblrIdPPMgnu7Leg3acjqeaEQzhpe3KSWPaLZrX1DhfhrpzQRvGW+melrZqenp4XxxOyZ3l+YuaBm9VwHrXHsQdWG9+r5J2R1lLG2N7mtL43OBZmIAcQ4m4F9dUEp3rbx37LfBHBFHI+Rrnuzk2awEBtspGpN/cg9mE95MNZQVFYYzG+ma50sVweDC5paeYdYjW2oKCM4H30/hVSymrKdkXiuDI5GONg93qteHHmdLg8SNEHVirfU+lr5aeOmjkhifkc7MQ9zm2z2I9EWdccOSDb4/3ptovwI07BIJ2sqH34/gzuAbro8m9jwGXugsHYe14auBlRTvzxyC7T06tI5OBuCORCCqtp76vB2i+mNOx1MyXwnSAkSaENc/jlsHX06DiguJhuAQdDqg1GK8OQ7Qg/B6kvEeZrjkdlJLb2F7HTVBCxuS2Sb2M5tofxw0Nr2Po9CPegq/fDgOHZb4HUz3mOYSDK8glro8nMAaHP9RQe7fFKDU7ME9/B/BIC+3HKXnxCLc7D7EE7G6TY1XT56JzgHi7JmSukAPdriR5jQ+SCuN2ey3M2rNsypzBssc9NMGuIuGDOCD+poejkGMa4Mio9s01HRl7my+A8BxzFrnyuaRfmPRv7UHbvXwzBT7XijjzltSWyy5nXOaadwflsNAgs1+5LZVjZs47+Lw78EFb7utnOocSNpA64Y+oizfKYIXvaT3IDTbqg+gdvbJjq6eSmmLgyQZXZTZ1rg2BseiCgdlYEo3bfn2bJ4hgYwlnp2dfw45BdwGvrEIJvt3crs4U8roDMyRrHOY4yZgHNBIu0jUaIIRu1wvFtHZlayZzwYX+LFlNgJPAcLuFtR6IQbzcHSulodoxRv8ADe+zGvtfIXRuAdbna97INpijcvRNopDS+IKiNheHueXCQsFy1zeAuAeFrX5oIrubw1BtOmqaaqz+HHLHK0Mfls9zHMJ4dAPcg8G73CLJdsVVGXPMEQqonvBs50YcYRryJv8Aag57vcF0lXtWso6hrzFD43hgPLXfi5gwXI4+iUFnSbldkkECOYHqJnXHfXRBVeD8OiLbr9lyPcY3ipp3uacrnRGB7wediQ1v1oLP/uP2V/4j/mj+lBXODtj/AIBiZlKx5c2OSRoJ0JY6ne4B1udiPaEFmVu5nZksj5XmoLpHue4+KPWe4uPxepQVJvhwPBsuWD8Ge8xzNecryHFroy2/pADQhw5cigtzeBgKlroHVczpGzR0tmvDvRAja54u22upPvQQrcLh5tVSbQE2bwpvDgOU2JyhznAHlo5vvQRjeZhOPZW0IG0rnZHhkrcxu5jmyEEXtw9EH2lBv99+CKWjjbWQeJ4k1Q7xMzswJka+QkC2mo+tBIttYcp6rDlNNO5sclPSsfHMRe1mD8WbalrtBbrZBAd0OPjs6fwZ3f8ARJSM9/8Asn8pB24Bw6a8tQ9G9jB9PBtCnhoS4uqgHFhdn9OSTKHAnWzr39iD6Sp48rWt6AD3CyDS472nJTbPqp4SBJHE4sJ1s7gD7L39iCF/B5mc/Z873uLnOrJXOcTcuc6GAkk8ySUGj+Ex6tD86o+yFBI8a4B/tWgpDE9rKiKJmRzr5XNdG3Mx1rkagEGxt7UExwhsFlBSQ0rDfw2+k75Tybvd7XEoKkw7D4mLqhzeDDM4/wDKDPvOQWDszA3/AFlJtSrmEspu2GNrbMhZbK3U6ufluL6D0nadArXfX+e6L5lP/qHoL+QUBs3/AHxP0s3+kegv66CkqmTw8YMIP5QAH20xH8oQXHtb8hL9HJ90oKe+DtHmpK5vynMHvjcEHk+DlXCOespHkB5DHtb1MbnMf7rt+tBbeNdrspaGonkIAbG8Du9wytaL8y4hBWvwfdnyigq5Y7NfJJkic4HLmZHo4gcWhz+XySEE43f4Hj2YyQ+KZp5nZppiLXOpytHJtyT5nyQVnharbR4pqY5DlEzpYwTprLklZ7yAP1kF7yShoLnEAAEkk2AA1JJ6IKI3bSivxHU1rBeNnjPaezgIWH2tJKC+kFBN/wB8f2p/0aC/UFE/CX9eh+bUfbCgtLE2xpa2g/BYZhD4rWNkkLS4iKwztaOpHo68iUHswph6HZ9MylgvlZclx9Zzibuc7uT/AAQUx8If/H0f0Q/fFBJPhH/m+n/8yP3MiCLY62i52yNjUDXZfHZE557NDWNv2u8n9VBv97G7GM0rKigitJTxtY+No/KwsFs1hxe3jfiRfoEEU3EyU8u0c1XI507Yw2lDzdvotsQL65ms9UdM3RB9HhBFd6n5prfoT9oQabcXsSal2baoYWOlmdM1p0cGOZG1uYcichNuhCCO/CHopJ3bOhhYXyPfUNaxouSSIf8A9fkg1G+jElVSOo6KnqZITHTtdKYpHR5nH0ACWkEgZD/6kFa/7ZbS/wC86z/3Mv8AUguH4PuH5R4+0agOvMMkbn3LntzZpJCTqQXBovzylBcyCkN6WyZqrb9FFAwuIihe7oxjZ5HOc48hYe/RBd6CkNgbGmlxVUVDGHwoJJDI/kC+nLGtB+Vd17dAUEk38bempaGMU8r4nyzNbnY4scGtaXmzm6i5ACCsdzWy6mt2qyqkMj2wl0kszy513ZMrWl54uuRp0CD6O2t+Ql+jk+6UFY/B22VLFRzTSMLWzSNMd9C5rGkFwHS5sPIoK53oYeqNl7RfUwGSOOV7pYZmEtyueS50eYcCDfTmPag0v9o7U2zNHTOmlqHX9FhNmN6vcGgAAc3FB9QYR2CygpIaWPURt1dwzPOr3e1xKDcoKI3+YQlEw2nTsJaWgTlvFjo9GSm2tsoAvyyhBW1Ti7adVG2lfVzytNmiMEkv5BrsvpP8jdBf+5vBbtnUpdO21ROQ6QccjW3yR36i5J7nsgsFBSFHsiWTFVRUtZ+Jp3Z5ZDwANKGhoPNxvw6AoKz2vj7aM08kra+qja97nNjZPIxrGk6NDWuAAAsEGl2ntmpqcv4TUzTZb5fFlfJlva9s5Nr2HuQfR24p9S/Z5mqppZfEkPheI9zyI2NDLNzE2GYO9yDs35belpNnfiJHRySysjD2ktcG2L3WcNQfRt7UHz1QSVVfVQRPllnkc9rGl73SEAuubZiSANSfIoLy+EJTPko6WONpe91U1rWtFy4mKQAAIIFvg2HPSwbLEg/J0ohc5urWysIcW5uuunXKeiC1dystTJs1stXLJI58jywyOLneE2zG6nW12uPtQVdvbwa/Z1WytoQ5kUkgLMnGGcG4a0DkTqPaOiD6C2M6Y08JqQBMY2GUN4CQtGcDtmug9ckYcLOAI6EXGhuND3QZCDiYxcOIFxcA21ANrgHvYe5AMYPEA+xA8JvyR7gg5BBlBwEYuXWFzoTbUgXsCegufeg5oODIw2+UAXNzYWuTxJ7oMuaDxAKDLWgcBZAc0EEEXB0I6hAa0AWAsBoAOQHJBwmha8Fr2hzTxa4Ag+YKDqo6GKIWhiZGDxDGBt/PKEHpQEGCEHlg2bBG4vjgjY75TWNafeBdB60BBwbGBewAubmw4nhc99B7kDwW/JHuCB4Tfkj3BByAtwQYc0HiAfNBgRgcAB7EB0YJBIBI1BtwJFrjpobIM2vxQZaOiDpqYWvAD2hwDmuAIBs5rgWuF+YIuCg7g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Picture 2" descr="https://upload.wikimedia.org/wikipedia/commons/thumb/5/59/Sinaifromspace.jpg/250px-Sinaifromspa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6" y="155531"/>
            <a:ext cx="2000770" cy="2380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תוצאת תמונה עבור שבטי הבדואים בסיני"/>
          <p:cNvSpPr>
            <a:spLocks noChangeAspect="1" noChangeArrowheads="1"/>
          </p:cNvSpPr>
          <p:nvPr/>
        </p:nvSpPr>
        <p:spPr bwMode="auto">
          <a:xfrm>
            <a:off x="8874760" y="480135"/>
            <a:ext cx="177637" cy="17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7" name="Picture 6" descr="תוצאת תמונה עבור שבטי הבדואים בסיני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14264" y="4626590"/>
            <a:ext cx="3125663" cy="191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תוצאת תמונה עבור צבא מצריים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4102" y="4536307"/>
            <a:ext cx="3312723" cy="196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תוצאת תמונה עבור הכוח הרב לאומי בסיני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30117" y="16813"/>
            <a:ext cx="1933489" cy="214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12" descr="תוצאת תמונה עבור חמאס"/>
          <p:cNvSpPr>
            <a:spLocks noChangeAspect="1" noChangeArrowheads="1"/>
          </p:cNvSpPr>
          <p:nvPr/>
        </p:nvSpPr>
        <p:spPr bwMode="auto">
          <a:xfrm>
            <a:off x="4750520" y="1158875"/>
            <a:ext cx="304800" cy="28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2" name="Picture 14" descr="תוצאת תמונה עבור חמאס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250" y="2799625"/>
            <a:ext cx="2190750" cy="223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תוצאת תמונה עבור ישראל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3761" y="-22418"/>
            <a:ext cx="4103144" cy="240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תמונה 7" descr="מבל נקי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222" y="0"/>
            <a:ext cx="807179" cy="100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ענן 14"/>
          <p:cNvSpPr/>
          <p:nvPr/>
        </p:nvSpPr>
        <p:spPr>
          <a:xfrm>
            <a:off x="3675185" y="4950144"/>
            <a:ext cx="4802931" cy="1108304"/>
          </a:xfrm>
          <a:prstGeom prst="clou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עליית המדינה </a:t>
            </a:r>
            <a:r>
              <a:rPr lang="he-IL" sz="24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האיסלאמית</a:t>
            </a:r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 בסיני</a:t>
            </a:r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4" name="מלבן מעוגל 9"/>
          <p:cNvSpPr/>
          <p:nvPr/>
        </p:nvSpPr>
        <p:spPr>
          <a:xfrm>
            <a:off x="438522" y="6488667"/>
            <a:ext cx="1558771" cy="314777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התנסות מסכמת</a:t>
            </a:r>
            <a:endParaRPr lang="he-IL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5" name="מלבן מעוגל 12"/>
          <p:cNvSpPr/>
          <p:nvPr/>
        </p:nvSpPr>
        <p:spPr>
          <a:xfrm>
            <a:off x="2147454" y="6495167"/>
            <a:ext cx="2358960" cy="308277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סימולציה מדינית- </a:t>
            </a:r>
            <a:r>
              <a:rPr lang="he-IL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בטחונית</a:t>
            </a:r>
            <a:endParaRPr lang="he-IL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6" name="מלבן מעוגל 25"/>
          <p:cNvSpPr/>
          <p:nvPr/>
        </p:nvSpPr>
        <p:spPr>
          <a:xfrm>
            <a:off x="4702277" y="6495167"/>
            <a:ext cx="1386339" cy="308278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התנסות סיני</a:t>
            </a:r>
            <a:endParaRPr lang="he-IL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7" name="מלבן מעוגל 16"/>
          <p:cNvSpPr/>
          <p:nvPr/>
        </p:nvSpPr>
        <p:spPr>
          <a:xfrm>
            <a:off x="817633" y="3143016"/>
            <a:ext cx="9759462" cy="1213338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מהגדרת בעיה דרך הגדרת המערכת לכדי גיבוש אסטרטגיה ראשונית</a:t>
            </a:r>
            <a:endParaRPr lang="he-IL" sz="4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5379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כותרת 1"/>
          <p:cNvSpPr txBox="1">
            <a:spLocks/>
          </p:cNvSpPr>
          <p:nvPr/>
        </p:nvSpPr>
        <p:spPr>
          <a:xfrm>
            <a:off x="5036944" y="523550"/>
            <a:ext cx="6694225" cy="337004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b="1" dirty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סימולציה מדינית - ביטחונית</a:t>
            </a:r>
            <a:endParaRPr lang="he-IL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2" name="דיאגרמה 1"/>
          <p:cNvGraphicFramePr/>
          <p:nvPr>
            <p:extLst>
              <p:ext uri="{D42A27DB-BD31-4B8C-83A1-F6EECF244321}">
                <p14:modId xmlns:p14="http://schemas.microsoft.com/office/powerpoint/2010/main" xmlns="" val="3762490672"/>
              </p:ext>
            </p:extLst>
          </p:nvPr>
        </p:nvGraphicFramePr>
        <p:xfrm>
          <a:off x="0" y="1002787"/>
          <a:ext cx="12192000" cy="5439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ענן 9"/>
          <p:cNvSpPr/>
          <p:nvPr/>
        </p:nvSpPr>
        <p:spPr>
          <a:xfrm>
            <a:off x="8558478" y="1468583"/>
            <a:ext cx="3453413" cy="1614054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תרגול </a:t>
            </a:r>
            <a:r>
              <a:rPr lang="he-IL" sz="2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החשיבה האסטרטגית </a:t>
            </a:r>
            <a:r>
              <a:rPr lang="he-IL" sz="2400" b="1" u="sng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במציאות משתנה ומרובת שחקנים</a:t>
            </a:r>
            <a:endParaRPr lang="he-IL" sz="2400" b="1" u="sng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2" name="ענן 21"/>
          <p:cNvSpPr/>
          <p:nvPr/>
        </p:nvSpPr>
        <p:spPr>
          <a:xfrm>
            <a:off x="-126479" y="3285446"/>
            <a:ext cx="3453413" cy="112914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משחקים על כל המגרש</a:t>
            </a:r>
          </a:p>
          <a:p>
            <a:pPr algn="ctr"/>
            <a:r>
              <a:rPr lang="he-IL" sz="2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פעולה תחבולנית</a:t>
            </a:r>
            <a:endParaRPr lang="he-IL" sz="24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3" name="תמונה 12"/>
          <p:cNvPicPr>
            <a:picLocks noChangeAspect="1"/>
          </p:cNvPicPr>
          <p:nvPr/>
        </p:nvPicPr>
        <p:blipFill rotWithShape="1">
          <a:blip r:embed="rId7" cstate="print"/>
          <a:srcRect l="20534"/>
          <a:stretch/>
        </p:blipFill>
        <p:spPr>
          <a:xfrm>
            <a:off x="8738587" y="4093410"/>
            <a:ext cx="2929202" cy="2764590"/>
          </a:xfrm>
          <a:prstGeom prst="rect">
            <a:avLst/>
          </a:prstGeom>
        </p:spPr>
      </p:pic>
      <p:pic>
        <p:nvPicPr>
          <p:cNvPr id="24" name="תמונה 23"/>
          <p:cNvPicPr>
            <a:picLocks noChangeAspect="1"/>
          </p:cNvPicPr>
          <p:nvPr/>
        </p:nvPicPr>
        <p:blipFill rotWithShape="1">
          <a:blip r:embed="rId8" cstate="print"/>
          <a:srcRect l="14088" r="4168"/>
          <a:stretch/>
        </p:blipFill>
        <p:spPr>
          <a:xfrm>
            <a:off x="654795" y="901284"/>
            <a:ext cx="2798618" cy="1925782"/>
          </a:xfrm>
          <a:prstGeom prst="rect">
            <a:avLst/>
          </a:prstGeom>
        </p:spPr>
      </p:pic>
      <p:pic>
        <p:nvPicPr>
          <p:cNvPr id="26" name="תמונה 2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1153" y="4846023"/>
            <a:ext cx="3558011" cy="2001381"/>
          </a:xfrm>
          <a:prstGeom prst="rect">
            <a:avLst/>
          </a:prstGeom>
        </p:spPr>
      </p:pic>
      <p:sp>
        <p:nvSpPr>
          <p:cNvPr id="27" name="AutoShape 8" descr="תוצאת תמונה עבור מערכת מחשוב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28" name="תמונה 2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454737" y="2701643"/>
            <a:ext cx="3217695" cy="2248798"/>
          </a:xfrm>
          <a:prstGeom prst="rect">
            <a:avLst/>
          </a:prstGeom>
        </p:spPr>
      </p:pic>
      <p:sp>
        <p:nvSpPr>
          <p:cNvPr id="29" name="ענן 28"/>
          <p:cNvSpPr/>
          <p:nvPr/>
        </p:nvSpPr>
        <p:spPr>
          <a:xfrm>
            <a:off x="5290175" y="1888381"/>
            <a:ext cx="1611650" cy="62968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מנהלת </a:t>
            </a:r>
            <a:endParaRPr lang="he-IL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0" name="מלבן מעוגל 9"/>
          <p:cNvSpPr/>
          <p:nvPr/>
        </p:nvSpPr>
        <p:spPr>
          <a:xfrm>
            <a:off x="438522" y="6488667"/>
            <a:ext cx="1558771" cy="314777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התנסות מסכמת</a:t>
            </a:r>
            <a:endParaRPr lang="he-IL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1" name="מלבן מעוגל 12"/>
          <p:cNvSpPr/>
          <p:nvPr/>
        </p:nvSpPr>
        <p:spPr>
          <a:xfrm>
            <a:off x="2147454" y="6495167"/>
            <a:ext cx="2358960" cy="308277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סימולציה מדינית- </a:t>
            </a:r>
            <a:r>
              <a:rPr lang="he-IL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בטחונית</a:t>
            </a:r>
            <a:endParaRPr lang="he-IL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2" name="מלבן מעוגל 31"/>
          <p:cNvSpPr/>
          <p:nvPr/>
        </p:nvSpPr>
        <p:spPr>
          <a:xfrm>
            <a:off x="4702277" y="6495167"/>
            <a:ext cx="1386339" cy="308278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התנסות סיני</a:t>
            </a:r>
          </a:p>
        </p:txBody>
      </p:sp>
      <p:sp>
        <p:nvSpPr>
          <p:cNvPr id="33" name="ענן 32"/>
          <p:cNvSpPr/>
          <p:nvPr/>
        </p:nvSpPr>
        <p:spPr>
          <a:xfrm>
            <a:off x="1920158" y="418427"/>
            <a:ext cx="3453413" cy="1154120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הסכסוך הישראלי פלשתיני</a:t>
            </a:r>
            <a:endParaRPr lang="he-IL" sz="24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6" name="תמונה 7" descr="מבל נקי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222" y="0"/>
            <a:ext cx="807179" cy="100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84277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קבוצה 15"/>
          <p:cNvGrpSpPr/>
          <p:nvPr/>
        </p:nvGrpSpPr>
        <p:grpSpPr>
          <a:xfrm>
            <a:off x="8653144" y="1478028"/>
            <a:ext cx="2440090" cy="3022653"/>
            <a:chOff x="9267001" y="1537855"/>
            <a:chExt cx="2440090" cy="3022653"/>
          </a:xfrm>
        </p:grpSpPr>
        <p:pic>
          <p:nvPicPr>
            <p:cNvPr id="14" name="תמונה 1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67001" y="1537855"/>
              <a:ext cx="2440090" cy="3022653"/>
            </a:xfrm>
            <a:prstGeom prst="rect">
              <a:avLst/>
            </a:prstGeom>
          </p:spPr>
        </p:pic>
        <p:sp>
          <p:nvSpPr>
            <p:cNvPr id="15" name="מלבן 14"/>
            <p:cNvSpPr/>
            <p:nvPr/>
          </p:nvSpPr>
          <p:spPr>
            <a:xfrm>
              <a:off x="9268691" y="1537855"/>
              <a:ext cx="2438400" cy="3325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pic>
        <p:nvPicPr>
          <p:cNvPr id="28" name="מציין מיקום תוכן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95118" y="933016"/>
            <a:ext cx="2845854" cy="1313324"/>
          </a:xfrm>
          <a:prstGeom prst="rect">
            <a:avLst/>
          </a:prstGeom>
          <a:effectLst>
            <a:reflection stA="75000" endPos="65000" dist="50800" dir="5400000" sy="-100000" algn="bl" rotWithShape="0"/>
            <a:softEdge rad="63500"/>
          </a:effectLst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2753" y="4802483"/>
            <a:ext cx="2381493" cy="2110598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09407" y="5170006"/>
            <a:ext cx="2998690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962202" y="292571"/>
            <a:ext cx="8911687" cy="1280890"/>
          </a:xfrm>
        </p:spPr>
        <p:txBody>
          <a:bodyPr>
            <a:normAutofit/>
          </a:bodyPr>
          <a:lstStyle/>
          <a:p>
            <a:pPr algn="r"/>
            <a:r>
              <a:rPr lang="he-IL" sz="4400" b="1" dirty="0" smtClean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התנסות מסכמת – בחירה חופשית</a:t>
            </a:r>
            <a:endParaRPr lang="he-IL" sz="4400" b="1" dirty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E059-CCD4-4A70-8BE6-D4595C7AA6AD}" type="slidenum">
              <a:rPr lang="he-IL" smtClean="0"/>
              <a:pPr/>
              <a:t>12</a:t>
            </a:fld>
            <a:endParaRPr lang="he-IL"/>
          </a:p>
        </p:txBody>
      </p:sp>
      <p:sp>
        <p:nvSpPr>
          <p:cNvPr id="11" name="AutoShape 4" descr="תוצאת תמונה עבור הגיל הרביעי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grpSp>
        <p:nvGrpSpPr>
          <p:cNvPr id="17" name="Agrupar 3"/>
          <p:cNvGrpSpPr/>
          <p:nvPr/>
        </p:nvGrpSpPr>
        <p:grpSpPr>
          <a:xfrm>
            <a:off x="1606731" y="1428218"/>
            <a:ext cx="3541277" cy="1952516"/>
            <a:chOff x="283153" y="2206467"/>
            <a:chExt cx="4567615" cy="3180344"/>
          </a:xfrm>
        </p:grpSpPr>
        <p:pic>
          <p:nvPicPr>
            <p:cNvPr id="18" name="Imagem 37"/>
            <p:cNvPicPr>
              <a:picLocks noChangeAspect="1"/>
            </p:cNvPicPr>
            <p:nvPr/>
          </p:nvPicPr>
          <p:blipFill rotWithShape="1">
            <a:blip r:embed="rId6" cstate="print"/>
            <a:srcRect l="20538" t="21114" r="23615" b="9723"/>
            <a:stretch/>
          </p:blipFill>
          <p:spPr>
            <a:xfrm>
              <a:off x="283153" y="2206467"/>
              <a:ext cx="4567615" cy="318034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9" name="CaixaDeTexto 38"/>
            <p:cNvSpPr txBox="1"/>
            <p:nvPr/>
          </p:nvSpPr>
          <p:spPr>
            <a:xfrm>
              <a:off x="1435057" y="3295199"/>
              <a:ext cx="63304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900" b="1" dirty="0">
                  <a:latin typeface="+mj-lt"/>
                </a:rPr>
                <a:t>ISRAEL</a:t>
              </a:r>
            </a:p>
          </p:txBody>
        </p:sp>
      </p:grpSp>
      <p:grpSp>
        <p:nvGrpSpPr>
          <p:cNvPr id="20" name="Agrupar 3"/>
          <p:cNvGrpSpPr/>
          <p:nvPr/>
        </p:nvGrpSpPr>
        <p:grpSpPr>
          <a:xfrm>
            <a:off x="1398904" y="1537855"/>
            <a:ext cx="3852365" cy="1707552"/>
            <a:chOff x="283153" y="2206467"/>
            <a:chExt cx="4567615" cy="3180344"/>
          </a:xfrm>
        </p:grpSpPr>
        <p:pic>
          <p:nvPicPr>
            <p:cNvPr id="21" name="Imagem 37"/>
            <p:cNvPicPr>
              <a:picLocks noChangeAspect="1"/>
            </p:cNvPicPr>
            <p:nvPr/>
          </p:nvPicPr>
          <p:blipFill rotWithShape="1">
            <a:blip r:embed="rId6" cstate="print"/>
            <a:srcRect l="20538" t="21114" r="23615" b="9723"/>
            <a:stretch/>
          </p:blipFill>
          <p:spPr>
            <a:xfrm>
              <a:off x="283153" y="2206467"/>
              <a:ext cx="4567615" cy="318034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2" name="CaixaDeTexto 38"/>
            <p:cNvSpPr txBox="1"/>
            <p:nvPr/>
          </p:nvSpPr>
          <p:spPr>
            <a:xfrm>
              <a:off x="1435057" y="3295199"/>
              <a:ext cx="63304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900" b="1" dirty="0">
                  <a:latin typeface="+mj-lt"/>
                </a:rPr>
                <a:t>ISRAEL</a:t>
              </a:r>
            </a:p>
          </p:txBody>
        </p:sp>
      </p:grpSp>
      <p:pic>
        <p:nvPicPr>
          <p:cNvPr id="24" name="תמונה 2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98904" y="2435565"/>
            <a:ext cx="1819419" cy="1081648"/>
          </a:xfrm>
          <a:prstGeom prst="rect">
            <a:avLst/>
          </a:prstGeom>
        </p:spPr>
      </p:pic>
      <p:pic>
        <p:nvPicPr>
          <p:cNvPr id="10" name="Picture 2" descr="نتيجة بحث الصور عن ‪immigration europe 2016‬‏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2975" y="3476656"/>
            <a:ext cx="3213517" cy="244638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מלבן מעוגל 9"/>
          <p:cNvSpPr/>
          <p:nvPr/>
        </p:nvSpPr>
        <p:spPr>
          <a:xfrm>
            <a:off x="438522" y="6488667"/>
            <a:ext cx="1558771" cy="314777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התנסות מסכמת</a:t>
            </a:r>
          </a:p>
        </p:txBody>
      </p:sp>
      <p:sp>
        <p:nvSpPr>
          <p:cNvPr id="26" name="מלבן מעוגל 12"/>
          <p:cNvSpPr/>
          <p:nvPr/>
        </p:nvSpPr>
        <p:spPr>
          <a:xfrm>
            <a:off x="2147454" y="6495167"/>
            <a:ext cx="2358960" cy="308277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סימולציה מדינית- </a:t>
            </a:r>
            <a:r>
              <a:rPr lang="he-IL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בטחונית</a:t>
            </a:r>
            <a:endParaRPr lang="he-IL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7" name="מלבן מעוגל 26"/>
          <p:cNvSpPr/>
          <p:nvPr/>
        </p:nvSpPr>
        <p:spPr>
          <a:xfrm>
            <a:off x="4702277" y="6495167"/>
            <a:ext cx="1386339" cy="308278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התנסות סיני</a:t>
            </a:r>
          </a:p>
        </p:txBody>
      </p:sp>
      <p:graphicFrame>
        <p:nvGraphicFramePr>
          <p:cNvPr id="5" name="מציין מיקום תוכן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44716289"/>
              </p:ext>
            </p:extLst>
          </p:nvPr>
        </p:nvGraphicFramePr>
        <p:xfrm>
          <a:off x="1311579" y="2005035"/>
          <a:ext cx="10193034" cy="4373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31" name="מלבן מעוגל 30"/>
          <p:cNvSpPr/>
          <p:nvPr/>
        </p:nvSpPr>
        <p:spPr>
          <a:xfrm>
            <a:off x="4060037" y="1010689"/>
            <a:ext cx="8036169" cy="5809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dirty="0" smtClean="0"/>
              <a:t>WICKED PROBLEM</a:t>
            </a:r>
            <a:endParaRPr lang="he-IL" sz="4800" dirty="0"/>
          </a:p>
        </p:txBody>
      </p:sp>
      <p:pic>
        <p:nvPicPr>
          <p:cNvPr id="32" name="תמונה 31">
            <a:extLst>
              <a:ext uri="{FF2B5EF4-FFF2-40B4-BE49-F238E27FC236}">
                <a16:creationId xmlns="" xmlns:a16="http://schemas.microsoft.com/office/drawing/2014/main" xmlns:lc="http://schemas.openxmlformats.org/drawingml/2006/lockedCanvas" id="{FBC11FCD-47BA-4360-A702-7F72371CD78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575" y="435613"/>
            <a:ext cx="4519025" cy="643959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9" name="תמונה 7" descr="מבל נקי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222" y="0"/>
            <a:ext cx="807179" cy="100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8083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155" y="4187401"/>
            <a:ext cx="3963988" cy="2637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8196" y="4178961"/>
            <a:ext cx="4807857" cy="2637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23517" y="21504"/>
            <a:ext cx="4329869" cy="2267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53386" y="21504"/>
            <a:ext cx="4088568" cy="2260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912" y="21504"/>
            <a:ext cx="3534605" cy="2258603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500" y="2200716"/>
            <a:ext cx="5533449" cy="2067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16403" y="4178961"/>
            <a:ext cx="3125551" cy="267903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46035" y="2416195"/>
            <a:ext cx="6930851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משבר ההגירה </a:t>
            </a:r>
          </a:p>
          <a:p>
            <a:pPr algn="ctr"/>
            <a:r>
              <a:rPr lang="he-IL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באירופה</a:t>
            </a:r>
            <a:endParaRPr lang="he-IL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" name="מציין מיקום של מספר שקופית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E059-CCD4-4A70-8BE6-D4595C7AA6AD}" type="slidenum">
              <a:rPr lang="he-IL" smtClean="0"/>
              <a:pPr/>
              <a:t>13</a:t>
            </a:fld>
            <a:endParaRPr lang="he-IL" dirty="0"/>
          </a:p>
        </p:txBody>
      </p:sp>
      <p:sp>
        <p:nvSpPr>
          <p:cNvPr id="12" name="מלבן מעוגל 9"/>
          <p:cNvSpPr/>
          <p:nvPr/>
        </p:nvSpPr>
        <p:spPr>
          <a:xfrm>
            <a:off x="438522" y="6488667"/>
            <a:ext cx="1558771" cy="314777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התנסות מסכמת</a:t>
            </a:r>
          </a:p>
        </p:txBody>
      </p:sp>
      <p:sp>
        <p:nvSpPr>
          <p:cNvPr id="13" name="מלבן מעוגל 12"/>
          <p:cNvSpPr/>
          <p:nvPr/>
        </p:nvSpPr>
        <p:spPr>
          <a:xfrm>
            <a:off x="2147454" y="6495167"/>
            <a:ext cx="2358960" cy="308277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סימולציה מדינית- </a:t>
            </a:r>
            <a:r>
              <a:rPr lang="he-IL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בטחונית</a:t>
            </a:r>
            <a:endParaRPr lang="he-IL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4" name="מלבן מעוגל 13"/>
          <p:cNvSpPr/>
          <p:nvPr/>
        </p:nvSpPr>
        <p:spPr>
          <a:xfrm>
            <a:off x="4702277" y="6495167"/>
            <a:ext cx="1386339" cy="308278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התנסות סיני</a:t>
            </a:r>
          </a:p>
        </p:txBody>
      </p:sp>
      <p:pic>
        <p:nvPicPr>
          <p:cNvPr id="15" name="תמונה 7" descr="מבל נקי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222" y="0"/>
            <a:ext cx="807179" cy="100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5465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894805" y="253708"/>
            <a:ext cx="8911687" cy="806484"/>
          </a:xfrm>
        </p:spPr>
        <p:txBody>
          <a:bodyPr>
            <a:normAutofit/>
          </a:bodyPr>
          <a:lstStyle/>
          <a:p>
            <a:pPr algn="r"/>
            <a:r>
              <a:rPr lang="he-IL" sz="4400" b="1" dirty="0" smtClean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איך יצאנו לדרך?</a:t>
            </a:r>
            <a:endParaRPr lang="he-IL" sz="4400" b="1" dirty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767417" y="1668717"/>
            <a:ext cx="9543077" cy="712839"/>
          </a:xfrm>
          <a:noFill/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e-IL" sz="3600" b="1" dirty="0">
                <a:latin typeface="David" pitchFamily="34" charset="-79"/>
                <a:cs typeface="David" pitchFamily="34" charset="-79"/>
              </a:rPr>
              <a:t>סיור באיחוד האירופי ובנאט"ו</a:t>
            </a:r>
          </a:p>
          <a:p>
            <a:pPr marL="0" indent="0" algn="ctr">
              <a:buNone/>
            </a:pPr>
            <a:endParaRPr lang="he-IL" sz="24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E059-CCD4-4A70-8BE6-D4595C7AA6AD}" type="slidenum">
              <a:rPr lang="he-IL" smtClean="0"/>
              <a:pPr/>
              <a:t>14</a:t>
            </a:fld>
            <a:endParaRPr lang="he-IL" dirty="0"/>
          </a:p>
        </p:txBody>
      </p:sp>
      <p:sp>
        <p:nvSpPr>
          <p:cNvPr id="5" name="מציין מיקום תוכן 2"/>
          <p:cNvSpPr txBox="1">
            <a:spLocks/>
          </p:cNvSpPr>
          <p:nvPr/>
        </p:nvSpPr>
        <p:spPr>
          <a:xfrm>
            <a:off x="2275373" y="5294670"/>
            <a:ext cx="8915400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e-IL" sz="2400" dirty="0"/>
          </a:p>
        </p:txBody>
      </p:sp>
      <p:sp>
        <p:nvSpPr>
          <p:cNvPr id="7" name="מציין מיקום תוכן 2"/>
          <p:cNvSpPr txBox="1">
            <a:spLocks/>
          </p:cNvSpPr>
          <p:nvPr/>
        </p:nvSpPr>
        <p:spPr>
          <a:xfrm>
            <a:off x="1834908" y="2729452"/>
            <a:ext cx="9543077" cy="7128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e-IL" sz="3600" b="1" dirty="0">
                <a:latin typeface="David" pitchFamily="34" charset="-79"/>
                <a:cs typeface="David" pitchFamily="34" charset="-79"/>
              </a:rPr>
              <a:t>חיפוש</a:t>
            </a:r>
            <a:r>
              <a:rPr lang="he-IL" sz="2400" dirty="0">
                <a:latin typeface="David" pitchFamily="34" charset="-79"/>
                <a:cs typeface="David" pitchFamily="34" charset="-79"/>
              </a:rPr>
              <a:t> </a:t>
            </a:r>
            <a:r>
              <a:rPr lang="he-IL" sz="3600" b="1" dirty="0">
                <a:latin typeface="David" pitchFamily="34" charset="-79"/>
                <a:cs typeface="David" pitchFamily="34" charset="-79"/>
              </a:rPr>
              <a:t>בעיה מורכבת – </a:t>
            </a:r>
            <a:r>
              <a:rPr lang="en-US" sz="3600" b="1" dirty="0">
                <a:latin typeface="David" pitchFamily="34" charset="-79"/>
                <a:cs typeface="David" pitchFamily="34" charset="-79"/>
              </a:rPr>
              <a:t>wicked problem</a:t>
            </a:r>
          </a:p>
        </p:txBody>
      </p:sp>
      <p:sp>
        <p:nvSpPr>
          <p:cNvPr id="10" name="מציין מיקום תוכן 2"/>
          <p:cNvSpPr txBox="1">
            <a:spLocks/>
          </p:cNvSpPr>
          <p:nvPr/>
        </p:nvSpPr>
        <p:spPr>
          <a:xfrm>
            <a:off x="1783150" y="3886742"/>
            <a:ext cx="9543077" cy="7128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smtClean="0">
                <a:latin typeface="David" pitchFamily="34" charset="-79"/>
                <a:cs typeface="David" pitchFamily="34" charset="-79"/>
              </a:rPr>
              <a:t> </a:t>
            </a:r>
            <a:r>
              <a:rPr lang="he-IL" sz="3600" b="1" dirty="0" smtClean="0">
                <a:latin typeface="David" pitchFamily="34" charset="-79"/>
                <a:cs typeface="David" pitchFamily="34" charset="-79"/>
              </a:rPr>
              <a:t>בעיה מתהווה ומתפתחת המצויה במוקד השיח הבינ"ל</a:t>
            </a:r>
            <a:endParaRPr lang="en-US" sz="3600" b="1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47106" name="AutoShape 2" descr="Image result for ‫הגירה לאירופה מוסלמים‬‎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dirty="0"/>
          </a:p>
        </p:txBody>
      </p:sp>
      <p:pic>
        <p:nvPicPr>
          <p:cNvPr id="47108" name="Picture 4" descr="Image result for ‫הגירה לאירופה מוסלמים‬‎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7933" y="4551685"/>
            <a:ext cx="4140680" cy="23063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מלבן מעוגל 9"/>
          <p:cNvSpPr/>
          <p:nvPr/>
        </p:nvSpPr>
        <p:spPr>
          <a:xfrm>
            <a:off x="438522" y="6488667"/>
            <a:ext cx="1558771" cy="314777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התנסות מסכמת</a:t>
            </a:r>
          </a:p>
        </p:txBody>
      </p:sp>
      <p:sp>
        <p:nvSpPr>
          <p:cNvPr id="12" name="מלבן מעוגל 12"/>
          <p:cNvSpPr/>
          <p:nvPr/>
        </p:nvSpPr>
        <p:spPr>
          <a:xfrm>
            <a:off x="2147454" y="6495167"/>
            <a:ext cx="2358960" cy="308277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סימולציה מדינית- </a:t>
            </a:r>
            <a:r>
              <a:rPr lang="he-IL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בטחונית</a:t>
            </a:r>
            <a:endParaRPr lang="he-IL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לבן מעוגל 12"/>
          <p:cNvSpPr/>
          <p:nvPr/>
        </p:nvSpPr>
        <p:spPr>
          <a:xfrm>
            <a:off x="4702277" y="6495167"/>
            <a:ext cx="1386339" cy="308278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התנסות סיני</a:t>
            </a:r>
          </a:p>
        </p:txBody>
      </p:sp>
      <p:pic>
        <p:nvPicPr>
          <p:cNvPr id="14" name="תמונה 7" descr="מבל נקי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222" y="0"/>
            <a:ext cx="807179" cy="100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5530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850115" y="1142387"/>
            <a:ext cx="10956823" cy="584775"/>
          </a:xfrm>
          <a:prstGeom prst="rect">
            <a:avLst/>
          </a:prstGeom>
          <a:solidFill>
            <a:srgbClr val="00206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he-IL" sz="3200" b="1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הגדרת גבולות המערכת </a:t>
            </a:r>
            <a:endParaRPr lang="he-IL" sz="3200" b="1" dirty="0">
              <a:solidFill>
                <a:schemeClr val="bg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57696" y="243979"/>
            <a:ext cx="4987264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4400" b="1" dirty="0" smtClean="0">
                <a:solidFill>
                  <a:srgbClr val="002060"/>
                </a:solidFill>
                <a:latin typeface="David" pitchFamily="34" charset="-79"/>
                <a:cs typeface="David" pitchFamily="34" charset="-79"/>
              </a:rPr>
              <a:t>דילמות בהגדרת הבעיה</a:t>
            </a:r>
            <a:endParaRPr lang="he-IL" sz="4400" b="1" dirty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832860" y="2112206"/>
            <a:ext cx="10956823" cy="584775"/>
          </a:xfrm>
          <a:prstGeom prst="rect">
            <a:avLst/>
          </a:prstGeom>
          <a:solidFill>
            <a:srgbClr val="00206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he-IL" sz="3200" b="1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סוג ההגירה (חוץ/פנים, עבודה, מקלט) – במה עוסקים?</a:t>
            </a:r>
            <a:endParaRPr lang="he-IL" sz="3200" dirty="0"/>
          </a:p>
        </p:txBody>
      </p:sp>
      <p:sp>
        <p:nvSpPr>
          <p:cNvPr id="8" name="מלבן 7"/>
          <p:cNvSpPr/>
          <p:nvPr/>
        </p:nvSpPr>
        <p:spPr>
          <a:xfrm>
            <a:off x="815607" y="3102062"/>
            <a:ext cx="10956823" cy="1077218"/>
          </a:xfrm>
          <a:prstGeom prst="rect">
            <a:avLst/>
          </a:prstGeom>
          <a:solidFill>
            <a:srgbClr val="00206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he-IL" sz="3200" b="1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אינטרסים של האיחוד </a:t>
            </a:r>
            <a:r>
              <a:rPr lang="en-US" sz="3200" b="1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VS</a:t>
            </a:r>
            <a:r>
              <a:rPr lang="he-IL" sz="3200" b="1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 אינטרסים פנימיים של מדינות החברות באיחוד</a:t>
            </a:r>
            <a:endParaRPr lang="he-IL" sz="3200" b="1" dirty="0">
              <a:solidFill>
                <a:schemeClr val="bg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1" name="מלבן 7"/>
          <p:cNvSpPr/>
          <p:nvPr/>
        </p:nvSpPr>
        <p:spPr>
          <a:xfrm>
            <a:off x="829983" y="4600196"/>
            <a:ext cx="10956823" cy="1077218"/>
          </a:xfrm>
          <a:prstGeom prst="rect">
            <a:avLst/>
          </a:prstGeom>
          <a:solidFill>
            <a:srgbClr val="00206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he-IL" sz="3200" b="1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טיפול במהגרים שנמצאים על אדמת אירופה </a:t>
            </a:r>
            <a:r>
              <a:rPr lang="en-US" sz="3200" b="1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VS</a:t>
            </a:r>
            <a:r>
              <a:rPr lang="he-IL" sz="3200" b="1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 עצירת גל ההגירה – מיקוד האסטרטגיה</a:t>
            </a:r>
            <a:endParaRPr lang="he-IL" sz="3200" b="1" dirty="0">
              <a:solidFill>
                <a:schemeClr val="bg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6" name="מלבן מעוגל 9"/>
          <p:cNvSpPr/>
          <p:nvPr/>
        </p:nvSpPr>
        <p:spPr>
          <a:xfrm>
            <a:off x="438522" y="6488667"/>
            <a:ext cx="1558771" cy="314777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התנסות מסכמת</a:t>
            </a:r>
          </a:p>
        </p:txBody>
      </p:sp>
      <p:sp>
        <p:nvSpPr>
          <p:cNvPr id="17" name="מלבן מעוגל 12"/>
          <p:cNvSpPr/>
          <p:nvPr/>
        </p:nvSpPr>
        <p:spPr>
          <a:xfrm>
            <a:off x="2147454" y="6495167"/>
            <a:ext cx="2358960" cy="308277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סימולציה מדינית- </a:t>
            </a:r>
            <a:r>
              <a:rPr lang="he-IL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בטחונית</a:t>
            </a:r>
            <a:endParaRPr lang="he-IL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8" name="מלבן מעוגל 17"/>
          <p:cNvSpPr/>
          <p:nvPr/>
        </p:nvSpPr>
        <p:spPr>
          <a:xfrm>
            <a:off x="4702277" y="6495167"/>
            <a:ext cx="1386339" cy="308278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התנסות סיני</a:t>
            </a:r>
          </a:p>
        </p:txBody>
      </p:sp>
      <p:pic>
        <p:nvPicPr>
          <p:cNvPr id="10" name="תמונה 7" descr="מבל נקי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222" y="0"/>
            <a:ext cx="807179" cy="100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9344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10032961" y="2449085"/>
            <a:ext cx="2006061" cy="189343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</a:t>
            </a:r>
            <a:r>
              <a:rPr lang="he-IL" sz="2400" b="1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מזרח התיכון</a:t>
            </a:r>
          </a:p>
          <a:p>
            <a:pPr algn="ctr">
              <a:lnSpc>
                <a:spcPct val="150000"/>
              </a:lnSpc>
            </a:pPr>
            <a:r>
              <a:rPr lang="he-IL" sz="2400" b="1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ואסיה</a:t>
            </a:r>
            <a:endParaRPr lang="he-IL" sz="24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099889" y="4281943"/>
            <a:ext cx="1786067" cy="156875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he-IL" sz="2800" b="1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אפריקה</a:t>
            </a:r>
            <a:endParaRPr lang="he-IL" sz="28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4766089" y="5238947"/>
            <a:ext cx="2322086" cy="37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8742834" y="5086478"/>
            <a:ext cx="2293157" cy="371196"/>
          </a:xfrm>
          <a:prstGeom prst="straightConnector1">
            <a:avLst/>
          </a:prstGeom>
          <a:ln w="5715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4648429" y="2403205"/>
            <a:ext cx="2112728" cy="2697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9232670" y="2552813"/>
            <a:ext cx="848635" cy="38478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531812" y="295292"/>
            <a:ext cx="779767" cy="365125"/>
          </a:xfrm>
        </p:spPr>
        <p:txBody>
          <a:bodyPr/>
          <a:lstStyle/>
          <a:p>
            <a:fld id="{A125E059-CCD4-4A70-8BE6-D4595C7AA6AD}" type="slidenum">
              <a:rPr lang="he-IL" smtClean="0"/>
              <a:pPr/>
              <a:t>16</a:t>
            </a:fld>
            <a:endParaRPr lang="he-IL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280313" y="-53609"/>
            <a:ext cx="8911687" cy="8181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defTabSz="4572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000" b="1" i="0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avid" pitchFamily="34" charset="-79"/>
                <a:ea typeface="+mj-ea"/>
                <a:cs typeface="David" pitchFamily="34" charset="-79"/>
              </a:rPr>
              <a:t>גבולות המערכת</a:t>
            </a:r>
            <a:endParaRPr kumimoji="0" lang="he-IL" sz="4000" b="1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David" pitchFamily="34" charset="-79"/>
              <a:ea typeface="+mj-ea"/>
              <a:cs typeface="David" pitchFamily="34" charset="-79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68509" y="531364"/>
            <a:ext cx="1629603" cy="1561631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latin typeface="David" pitchFamily="34" charset="-79"/>
                <a:cs typeface="David" pitchFamily="34" charset="-79"/>
              </a:rPr>
              <a:t>בריטניה</a:t>
            </a:r>
            <a:endParaRPr lang="he-IL" sz="2400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420759" y="1370033"/>
            <a:ext cx="3227670" cy="2809847"/>
          </a:xfrm>
          <a:prstGeom prst="ellipse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he-IL" sz="4400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האיחוד האירופי</a:t>
            </a:r>
            <a:endParaRPr lang="he-IL" sz="4400" dirty="0">
              <a:solidFill>
                <a:schemeClr val="bg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2519194" y="3988510"/>
            <a:ext cx="2338111" cy="1677025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he-IL" sz="2400" b="1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אגן הים התיכון</a:t>
            </a:r>
          </a:p>
          <a:p>
            <a:pPr algn="ctr"/>
            <a:r>
              <a:rPr lang="he-IL" b="1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ספרד, איטליה, יוון</a:t>
            </a:r>
            <a:endParaRPr lang="he-IL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761153" y="1386352"/>
            <a:ext cx="2567433" cy="212546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he-IL" sz="3600" b="1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טורקיה</a:t>
            </a:r>
            <a:endParaRPr lang="he-IL" sz="3600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2174290" y="51885"/>
            <a:ext cx="2202733" cy="1807842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he-IL" sz="2400" b="1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יעדי ההגירה</a:t>
            </a:r>
            <a:endParaRPr lang="he-IL" dirty="0" smtClean="0">
              <a:latin typeface="David" pitchFamily="34" charset="-79"/>
              <a:cs typeface="David" pitchFamily="34" charset="-79"/>
            </a:endParaRPr>
          </a:p>
          <a:p>
            <a:pPr algn="ctr"/>
            <a:r>
              <a:rPr lang="he-IL" b="1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גרמניה, שבדיה, צרפת</a:t>
            </a:r>
            <a:endParaRPr lang="he-IL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6" name="Cloud 8"/>
          <p:cNvSpPr/>
          <p:nvPr/>
        </p:nvSpPr>
        <p:spPr>
          <a:xfrm rot="19763109">
            <a:off x="9102165" y="4400244"/>
            <a:ext cx="1578515" cy="544302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smtClean="0">
                <a:solidFill>
                  <a:srgbClr val="002060"/>
                </a:solidFill>
                <a:latin typeface="David" pitchFamily="34" charset="-79"/>
                <a:cs typeface="David" pitchFamily="34" charset="-79"/>
              </a:rPr>
              <a:t>ישראל</a:t>
            </a:r>
            <a:endParaRPr lang="he-IL" sz="2400" b="1" dirty="0">
              <a:solidFill>
                <a:srgbClr val="002060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223909" y="1786343"/>
            <a:ext cx="1624164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מדינות מוצא</a:t>
            </a:r>
            <a:endParaRPr lang="he-IL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32787" y="3949048"/>
            <a:ext cx="1624164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מדינות מוצא</a:t>
            </a:r>
            <a:endParaRPr lang="he-IL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0" name="Oval 20"/>
          <p:cNvSpPr/>
          <p:nvPr/>
        </p:nvSpPr>
        <p:spPr>
          <a:xfrm>
            <a:off x="4079387" y="2658969"/>
            <a:ext cx="2138419" cy="1448182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מזרח אירופה</a:t>
            </a:r>
          </a:p>
          <a:p>
            <a:pPr algn="ctr">
              <a:lnSpc>
                <a:spcPct val="150000"/>
              </a:lnSpc>
            </a:pPr>
            <a:r>
              <a:rPr lang="he-IL" sz="2400" b="1" dirty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הונגריה</a:t>
            </a:r>
          </a:p>
        </p:txBody>
      </p:sp>
      <p:sp>
        <p:nvSpPr>
          <p:cNvPr id="24" name="מציין מיקום תוכן 2"/>
          <p:cNvSpPr txBox="1">
            <a:spLocks/>
          </p:cNvSpPr>
          <p:nvPr/>
        </p:nvSpPr>
        <p:spPr>
          <a:xfrm>
            <a:off x="153808" y="5654299"/>
            <a:ext cx="11779045" cy="827935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e-IL" sz="4000" b="1" dirty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מיקוד החקירה והתכנון האסטרטגי מזווית האיחוד האירופי</a:t>
            </a:r>
          </a:p>
        </p:txBody>
      </p:sp>
      <p:cxnSp>
        <p:nvCxnSpPr>
          <p:cNvPr id="11" name="מחבר ישר 10"/>
          <p:cNvCxnSpPr>
            <a:stCxn id="13" idx="4"/>
          </p:cNvCxnSpPr>
          <p:nvPr/>
        </p:nvCxnSpPr>
        <p:spPr>
          <a:xfrm flipH="1">
            <a:off x="10982871" y="4342521"/>
            <a:ext cx="53121" cy="743957"/>
          </a:xfrm>
          <a:prstGeom prst="line">
            <a:avLst/>
          </a:prstGeom>
          <a:ln w="57150" cmpd="sng">
            <a:solidFill>
              <a:schemeClr val="accent1">
                <a:shade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לבן מעוגל 9"/>
          <p:cNvSpPr/>
          <p:nvPr/>
        </p:nvSpPr>
        <p:spPr>
          <a:xfrm>
            <a:off x="438522" y="6488667"/>
            <a:ext cx="1558771" cy="314777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התנסות מסכמת</a:t>
            </a:r>
          </a:p>
        </p:txBody>
      </p:sp>
      <p:sp>
        <p:nvSpPr>
          <p:cNvPr id="28" name="מלבן מעוגל 12"/>
          <p:cNvSpPr/>
          <p:nvPr/>
        </p:nvSpPr>
        <p:spPr>
          <a:xfrm>
            <a:off x="2147454" y="6495167"/>
            <a:ext cx="2358960" cy="308277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סימולציה מדינית- </a:t>
            </a:r>
            <a:r>
              <a:rPr lang="he-IL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בטחונית</a:t>
            </a:r>
            <a:endParaRPr lang="he-IL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9" name="מלבן מעוגל 28"/>
          <p:cNvSpPr/>
          <p:nvPr/>
        </p:nvSpPr>
        <p:spPr>
          <a:xfrm>
            <a:off x="4702277" y="6495167"/>
            <a:ext cx="1386339" cy="308278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התנסות סיני</a:t>
            </a:r>
          </a:p>
        </p:txBody>
      </p:sp>
      <p:pic>
        <p:nvPicPr>
          <p:cNvPr id="31" name="תמונה 7" descr="מבל נקי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222" y="0"/>
            <a:ext cx="807179" cy="100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4862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מגילה אופקית 11"/>
          <p:cNvSpPr/>
          <p:nvPr/>
        </p:nvSpPr>
        <p:spPr>
          <a:xfrm>
            <a:off x="7211399" y="6219477"/>
            <a:ext cx="4867890" cy="54032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857318" y="1405026"/>
            <a:ext cx="8911687" cy="1280890"/>
          </a:xfrm>
          <a:noFill/>
        </p:spPr>
        <p:txBody>
          <a:bodyPr>
            <a:normAutofit/>
          </a:bodyPr>
          <a:lstStyle/>
          <a:p>
            <a:pPr algn="ctr"/>
            <a:r>
              <a:rPr lang="he-IL" sz="72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חקירה אסטרטגית</a:t>
            </a:r>
            <a:endParaRPr lang="he-IL" sz="7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E059-CCD4-4A70-8BE6-D4595C7AA6AD}" type="slidenum">
              <a:rPr lang="he-IL" smtClean="0"/>
              <a:pPr/>
              <a:t>17</a:t>
            </a:fld>
            <a:endParaRPr lang="he-IL"/>
          </a:p>
        </p:txBody>
      </p:sp>
      <p:pic>
        <p:nvPicPr>
          <p:cNvPr id="1030" name="Picture 6" descr="Image result for ‫אסטרטגיה‬‎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9966" y="3228145"/>
            <a:ext cx="3856667" cy="2526783"/>
          </a:xfrm>
          <a:prstGeom prst="rect">
            <a:avLst/>
          </a:prstGeom>
          <a:noFill/>
        </p:spPr>
      </p:pic>
      <p:pic>
        <p:nvPicPr>
          <p:cNvPr id="1032" name="Picture 8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156" y="1500997"/>
            <a:ext cx="2060398" cy="18530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610927" y="6310501"/>
            <a:ext cx="54395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יצירה היא הפירוק המודע של האינסופי (</a:t>
            </a:r>
            <a:r>
              <a:rPr lang="he-IL" dirty="0" err="1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אנכסימנדרוס</a:t>
            </a:r>
            <a:r>
              <a:rPr lang="he-IL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  <a:endParaRPr lang="he-IL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מלבן מעוגל 9"/>
          <p:cNvSpPr/>
          <p:nvPr/>
        </p:nvSpPr>
        <p:spPr>
          <a:xfrm>
            <a:off x="438522" y="6488667"/>
            <a:ext cx="1558771" cy="314777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התנסות מסכמת</a:t>
            </a:r>
          </a:p>
        </p:txBody>
      </p:sp>
      <p:sp>
        <p:nvSpPr>
          <p:cNvPr id="10" name="מלבן מעוגל 12"/>
          <p:cNvSpPr/>
          <p:nvPr/>
        </p:nvSpPr>
        <p:spPr>
          <a:xfrm>
            <a:off x="2147454" y="6495167"/>
            <a:ext cx="2358960" cy="308277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סימולציה מדינית- </a:t>
            </a:r>
            <a:r>
              <a:rPr lang="he-IL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בטחונית</a:t>
            </a:r>
            <a:endParaRPr lang="he-IL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מלבן מעוגל 10"/>
          <p:cNvSpPr/>
          <p:nvPr/>
        </p:nvSpPr>
        <p:spPr>
          <a:xfrm>
            <a:off x="4702277" y="6495167"/>
            <a:ext cx="1386339" cy="308278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התנסות סיני</a:t>
            </a:r>
          </a:p>
        </p:txBody>
      </p:sp>
      <p:pic>
        <p:nvPicPr>
          <p:cNvPr id="13" name="תמונה 7" descr="מבל נקי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222" y="0"/>
            <a:ext cx="807179" cy="100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1558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לבן מעוגל 14"/>
          <p:cNvSpPr/>
          <p:nvPr/>
        </p:nvSpPr>
        <p:spPr>
          <a:xfrm>
            <a:off x="2118732" y="1257141"/>
            <a:ext cx="4625539" cy="645819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המערכות</a:t>
            </a:r>
            <a:endParaRPr lang="he-IL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81096" y="774530"/>
            <a:ext cx="779767" cy="365125"/>
          </a:xfrm>
        </p:spPr>
        <p:txBody>
          <a:bodyPr/>
          <a:lstStyle/>
          <a:p>
            <a:fld id="{A125E059-CCD4-4A70-8BE6-D4595C7AA6AD}" type="slidenum">
              <a:rPr lang="he-IL" smtClean="0"/>
              <a:pPr/>
              <a:t>18</a:t>
            </a:fld>
            <a:endParaRPr lang="he-IL"/>
          </a:p>
        </p:txBody>
      </p:sp>
      <p:sp>
        <p:nvSpPr>
          <p:cNvPr id="2" name="מלבן מעוגל 1"/>
          <p:cNvSpPr/>
          <p:nvPr/>
        </p:nvSpPr>
        <p:spPr>
          <a:xfrm>
            <a:off x="2118736" y="441212"/>
            <a:ext cx="4625539" cy="645819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גניאולוגיה</a:t>
            </a:r>
            <a:endParaRPr lang="he-IL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אליפסה 2"/>
          <p:cNvSpPr/>
          <p:nvPr/>
        </p:nvSpPr>
        <p:spPr>
          <a:xfrm>
            <a:off x="4505224" y="1757987"/>
            <a:ext cx="1954532" cy="40267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המורשת</a:t>
            </a:r>
            <a:endParaRPr lang="he-IL" sz="16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אליפסה 7"/>
          <p:cNvSpPr/>
          <p:nvPr/>
        </p:nvSpPr>
        <p:spPr>
          <a:xfrm>
            <a:off x="2536528" y="1770901"/>
            <a:ext cx="1949865" cy="38976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המתהווה</a:t>
            </a:r>
          </a:p>
        </p:txBody>
      </p:sp>
      <p:sp>
        <p:nvSpPr>
          <p:cNvPr id="16" name="מלבן מעוגל 15"/>
          <p:cNvSpPr/>
          <p:nvPr/>
        </p:nvSpPr>
        <p:spPr>
          <a:xfrm>
            <a:off x="2081068" y="3410163"/>
            <a:ext cx="4625539" cy="645819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מתחים</a:t>
            </a:r>
            <a:endParaRPr lang="he-IL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8" name="מלבן מעוגל 17"/>
          <p:cNvSpPr/>
          <p:nvPr/>
        </p:nvSpPr>
        <p:spPr>
          <a:xfrm>
            <a:off x="2081067" y="4193760"/>
            <a:ext cx="4625539" cy="645819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אסטרטגיה נוכחית של א"א</a:t>
            </a:r>
            <a:endParaRPr lang="he-IL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9" name="מלבן מעוגל 18"/>
          <p:cNvSpPr/>
          <p:nvPr/>
        </p:nvSpPr>
        <p:spPr>
          <a:xfrm>
            <a:off x="2081069" y="2641398"/>
            <a:ext cx="4625539" cy="645819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אינטרסים*</a:t>
            </a:r>
            <a:endParaRPr lang="he-IL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0" name="מלבן מעוגל 19"/>
          <p:cNvSpPr/>
          <p:nvPr/>
        </p:nvSpPr>
        <p:spPr>
          <a:xfrm>
            <a:off x="2118731" y="5672265"/>
            <a:ext cx="4625539" cy="645819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תובנות ביחס לאסטרטגיה</a:t>
            </a:r>
          </a:p>
        </p:txBody>
      </p:sp>
      <p:sp>
        <p:nvSpPr>
          <p:cNvPr id="53" name="אליפסה 52"/>
          <p:cNvSpPr/>
          <p:nvPr/>
        </p:nvSpPr>
        <p:spPr>
          <a:xfrm>
            <a:off x="4431500" y="4908578"/>
            <a:ext cx="1954532" cy="40267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פנים</a:t>
            </a:r>
            <a:endParaRPr lang="he-IL" sz="16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4" name="אליפסה 53"/>
          <p:cNvSpPr/>
          <p:nvPr/>
        </p:nvSpPr>
        <p:spPr>
          <a:xfrm>
            <a:off x="2443971" y="4915035"/>
            <a:ext cx="1949865" cy="38976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חוץ</a:t>
            </a:r>
            <a:endParaRPr lang="he-IL" sz="2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3" name="אליפסה 22"/>
          <p:cNvSpPr/>
          <p:nvPr/>
        </p:nvSpPr>
        <p:spPr>
          <a:xfrm>
            <a:off x="3350981" y="2162985"/>
            <a:ext cx="2327159" cy="40267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מה השתנה?</a:t>
            </a:r>
            <a:endParaRPr lang="he-IL" sz="16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4" name="כותרת 1"/>
          <p:cNvSpPr>
            <a:spLocks noGrp="1"/>
          </p:cNvSpPr>
          <p:nvPr>
            <p:ph type="title"/>
          </p:nvPr>
        </p:nvSpPr>
        <p:spPr>
          <a:xfrm>
            <a:off x="3280313" y="2332003"/>
            <a:ext cx="8911687" cy="806484"/>
          </a:xfrm>
        </p:spPr>
        <p:txBody>
          <a:bodyPr>
            <a:normAutofit/>
          </a:bodyPr>
          <a:lstStyle/>
          <a:p>
            <a:pPr algn="r"/>
            <a:r>
              <a:rPr lang="he-IL" sz="4400" b="1" dirty="0" smtClean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מתודולוגיה – שלב א'</a:t>
            </a:r>
            <a:endParaRPr lang="he-IL" sz="4400" b="1" dirty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5" name="אליפסה 24"/>
          <p:cNvSpPr/>
          <p:nvPr/>
        </p:nvSpPr>
        <p:spPr>
          <a:xfrm>
            <a:off x="3081607" y="5267753"/>
            <a:ext cx="2788251" cy="40267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תוכנית</a:t>
            </a:r>
            <a:r>
              <a:rPr lang="he-IL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e-IL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הפעולה</a:t>
            </a:r>
            <a:endParaRPr lang="he-IL" sz="2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Picture 6" descr="Image result for ‫אסטרטגיה‬‎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0218" y="3351211"/>
            <a:ext cx="2484122" cy="19790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8" name="Curved Right Arrow 27"/>
          <p:cNvSpPr/>
          <p:nvPr/>
        </p:nvSpPr>
        <p:spPr>
          <a:xfrm>
            <a:off x="948905" y="707366"/>
            <a:ext cx="1035170" cy="4002656"/>
          </a:xfrm>
          <a:prstGeom prst="curv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30" name="Curved Right Arrow 29"/>
          <p:cNvSpPr/>
          <p:nvPr/>
        </p:nvSpPr>
        <p:spPr>
          <a:xfrm rot="10800000">
            <a:off x="6863751" y="583721"/>
            <a:ext cx="934528" cy="4002656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29" name="מלבן מעוגל 9"/>
          <p:cNvSpPr/>
          <p:nvPr/>
        </p:nvSpPr>
        <p:spPr>
          <a:xfrm>
            <a:off x="438522" y="6488667"/>
            <a:ext cx="1558771" cy="314777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התנסות מסכמת</a:t>
            </a:r>
          </a:p>
        </p:txBody>
      </p:sp>
      <p:sp>
        <p:nvSpPr>
          <p:cNvPr id="31" name="מלבן מעוגל 12"/>
          <p:cNvSpPr/>
          <p:nvPr/>
        </p:nvSpPr>
        <p:spPr>
          <a:xfrm>
            <a:off x="2147454" y="6495167"/>
            <a:ext cx="2358960" cy="308277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סימולציה מדינית- </a:t>
            </a:r>
            <a:r>
              <a:rPr lang="he-IL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בטחונית</a:t>
            </a:r>
            <a:endParaRPr lang="he-IL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2" name="מלבן מעוגל 31"/>
          <p:cNvSpPr/>
          <p:nvPr/>
        </p:nvSpPr>
        <p:spPr>
          <a:xfrm>
            <a:off x="4702277" y="6495167"/>
            <a:ext cx="1386339" cy="308278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התנסות סיני</a:t>
            </a:r>
          </a:p>
        </p:txBody>
      </p:sp>
      <p:pic>
        <p:nvPicPr>
          <p:cNvPr id="22" name="תמונה 7" descr="מבל נקי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222" y="0"/>
            <a:ext cx="807179" cy="100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9658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81096" y="802238"/>
            <a:ext cx="779767" cy="365125"/>
          </a:xfrm>
        </p:spPr>
        <p:txBody>
          <a:bodyPr/>
          <a:lstStyle/>
          <a:p>
            <a:fld id="{A125E059-CCD4-4A70-8BE6-D4595C7AA6AD}" type="slidenum">
              <a:rPr lang="he-IL" smtClean="0"/>
              <a:pPr/>
              <a:t>19</a:t>
            </a:fld>
            <a:endParaRPr lang="he-IL"/>
          </a:p>
        </p:txBody>
      </p:sp>
      <p:sp>
        <p:nvSpPr>
          <p:cNvPr id="44" name="מלבן מעוגל 43"/>
          <p:cNvSpPr/>
          <p:nvPr/>
        </p:nvSpPr>
        <p:spPr>
          <a:xfrm>
            <a:off x="1606287" y="744368"/>
            <a:ext cx="4035563" cy="645819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פוטנציאלים</a:t>
            </a:r>
            <a:endParaRPr lang="he-IL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5" name="מלבן מעוגל 44"/>
          <p:cNvSpPr/>
          <p:nvPr/>
        </p:nvSpPr>
        <p:spPr>
          <a:xfrm>
            <a:off x="1606291" y="-9430"/>
            <a:ext cx="4035563" cy="645819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היסט</a:t>
            </a:r>
            <a:endParaRPr lang="he-IL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6" name="אליפסה 45"/>
          <p:cNvSpPr/>
          <p:nvPr/>
        </p:nvSpPr>
        <p:spPr>
          <a:xfrm>
            <a:off x="3624068" y="1245214"/>
            <a:ext cx="1954532" cy="40267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הזדמנויות</a:t>
            </a:r>
            <a:endParaRPr lang="he-IL" sz="16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7" name="אליפסה 46"/>
          <p:cNvSpPr/>
          <p:nvPr/>
        </p:nvSpPr>
        <p:spPr>
          <a:xfrm>
            <a:off x="1655372" y="1258128"/>
            <a:ext cx="1949865" cy="38976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סיכונים</a:t>
            </a:r>
            <a:endParaRPr lang="he-IL" sz="2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8" name="מלבן מעוגל 47"/>
          <p:cNvSpPr/>
          <p:nvPr/>
        </p:nvSpPr>
        <p:spPr>
          <a:xfrm>
            <a:off x="1566310" y="1758835"/>
            <a:ext cx="4035563" cy="645819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חוזקות</a:t>
            </a:r>
            <a:r>
              <a:rPr lang="he-I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וחולשות</a:t>
            </a:r>
            <a:endParaRPr lang="he-IL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9" name="מלבן מעוגל 48"/>
          <p:cNvSpPr/>
          <p:nvPr/>
        </p:nvSpPr>
        <p:spPr>
          <a:xfrm>
            <a:off x="1576415" y="2533613"/>
            <a:ext cx="4035563" cy="645819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הרעיון האסטרטגי</a:t>
            </a:r>
            <a:endParaRPr lang="he-IL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0" name="מלבן מעוגל 49"/>
          <p:cNvSpPr/>
          <p:nvPr/>
        </p:nvSpPr>
        <p:spPr>
          <a:xfrm>
            <a:off x="1576414" y="3296678"/>
            <a:ext cx="4035563" cy="645819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האסטרטגיה הראשונית</a:t>
            </a:r>
            <a:endParaRPr lang="he-IL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1" name="מלבן מעוגל 50"/>
          <p:cNvSpPr/>
          <p:nvPr/>
        </p:nvSpPr>
        <p:spPr>
          <a:xfrm>
            <a:off x="1566309" y="4053745"/>
            <a:ext cx="4035563" cy="645819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הנגדה</a:t>
            </a:r>
            <a:endParaRPr lang="he-IL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2" name="מלבן מעוגל 51"/>
          <p:cNvSpPr/>
          <p:nvPr/>
        </p:nvSpPr>
        <p:spPr>
          <a:xfrm>
            <a:off x="1576414" y="4838531"/>
            <a:ext cx="4035563" cy="645819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האסטרטגיה </a:t>
            </a:r>
            <a:r>
              <a:rPr lang="he-I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המכוננת </a:t>
            </a:r>
            <a:endParaRPr lang="he-IL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4" name="כותרת 1"/>
          <p:cNvSpPr>
            <a:spLocks noGrp="1"/>
          </p:cNvSpPr>
          <p:nvPr>
            <p:ph type="title"/>
          </p:nvPr>
        </p:nvSpPr>
        <p:spPr>
          <a:xfrm>
            <a:off x="2913573" y="3322736"/>
            <a:ext cx="8911687" cy="806484"/>
          </a:xfrm>
        </p:spPr>
        <p:txBody>
          <a:bodyPr>
            <a:normAutofit/>
          </a:bodyPr>
          <a:lstStyle/>
          <a:p>
            <a:pPr algn="r"/>
            <a:r>
              <a:rPr lang="he-IL" sz="4400" b="1" dirty="0" smtClean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מתודולוגיה – שלב ב'</a:t>
            </a:r>
            <a:endParaRPr lang="he-IL" sz="4400" b="1" dirty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8" name="Curved Right Arrow 17"/>
          <p:cNvSpPr/>
          <p:nvPr/>
        </p:nvSpPr>
        <p:spPr>
          <a:xfrm>
            <a:off x="241539" y="47570"/>
            <a:ext cx="1035170" cy="6280030"/>
          </a:xfrm>
          <a:prstGeom prst="curv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9" name="Curved Right Arrow 18"/>
          <p:cNvSpPr/>
          <p:nvPr/>
        </p:nvSpPr>
        <p:spPr>
          <a:xfrm rot="10800000">
            <a:off x="5880337" y="-76075"/>
            <a:ext cx="934528" cy="628003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20" name="מלבן מעוגל 9"/>
          <p:cNvSpPr/>
          <p:nvPr/>
        </p:nvSpPr>
        <p:spPr>
          <a:xfrm>
            <a:off x="438522" y="6488667"/>
            <a:ext cx="1558771" cy="314777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התנסות מסכמת</a:t>
            </a:r>
          </a:p>
        </p:txBody>
      </p:sp>
      <p:sp>
        <p:nvSpPr>
          <p:cNvPr id="21" name="מלבן מעוגל 12"/>
          <p:cNvSpPr/>
          <p:nvPr/>
        </p:nvSpPr>
        <p:spPr>
          <a:xfrm>
            <a:off x="2147454" y="6495167"/>
            <a:ext cx="2358960" cy="308277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סימולציה מדינית- </a:t>
            </a:r>
            <a:r>
              <a:rPr lang="he-IL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בטחונית</a:t>
            </a:r>
            <a:endParaRPr lang="he-IL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2" name="מלבן מעוגל 21"/>
          <p:cNvSpPr/>
          <p:nvPr/>
        </p:nvSpPr>
        <p:spPr>
          <a:xfrm>
            <a:off x="4702277" y="6495167"/>
            <a:ext cx="1386339" cy="308278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התנסות סיני</a:t>
            </a:r>
          </a:p>
        </p:txBody>
      </p:sp>
      <p:sp>
        <p:nvSpPr>
          <p:cNvPr id="23" name="מלבן מעוגל 22"/>
          <p:cNvSpPr/>
          <p:nvPr/>
        </p:nvSpPr>
        <p:spPr>
          <a:xfrm>
            <a:off x="1587455" y="5591588"/>
            <a:ext cx="4035563" cy="645819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מערכה – מאמצים מרכזיים</a:t>
            </a:r>
            <a:endParaRPr lang="he-IL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6" name="תמונה 7" descr="מבל נקי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222" y="0"/>
            <a:ext cx="807179" cy="100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98537" y="47570"/>
            <a:ext cx="4424377" cy="313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991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E059-CCD4-4A70-8BE6-D4595C7AA6AD}" type="slidenum">
              <a:rPr lang="he-IL" smtClean="0"/>
              <a:pPr/>
              <a:t>2</a:t>
            </a:fld>
            <a:endParaRPr lang="he-IL" dirty="0"/>
          </a:p>
        </p:txBody>
      </p:sp>
      <p:sp>
        <p:nvSpPr>
          <p:cNvPr id="2" name="מלבן מעוגל 1"/>
          <p:cNvSpPr/>
          <p:nvPr/>
        </p:nvSpPr>
        <p:spPr>
          <a:xfrm>
            <a:off x="6026727" y="2227437"/>
            <a:ext cx="5938712" cy="622300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המסע...</a:t>
            </a:r>
            <a:endParaRPr lang="he-IL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מלבן מעוגל 5"/>
          <p:cNvSpPr/>
          <p:nvPr/>
        </p:nvSpPr>
        <p:spPr>
          <a:xfrm>
            <a:off x="6026727" y="3201294"/>
            <a:ext cx="5938712" cy="622300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הלמידה במרכז</a:t>
            </a:r>
            <a:endParaRPr lang="he-IL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מלבן מעוגל 6"/>
          <p:cNvSpPr/>
          <p:nvPr/>
        </p:nvSpPr>
        <p:spPr>
          <a:xfrm>
            <a:off x="6026727" y="4327006"/>
            <a:ext cx="5938712" cy="622300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הפסגות שבמסע - התנסויות</a:t>
            </a:r>
            <a:endParaRPr lang="he-IL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לבן מעוגל 12"/>
          <p:cNvSpPr/>
          <p:nvPr/>
        </p:nvSpPr>
        <p:spPr>
          <a:xfrm>
            <a:off x="6054413" y="1253580"/>
            <a:ext cx="5911026" cy="622300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מבנה הקורס – </a:t>
            </a:r>
            <a:r>
              <a:rPr lang="he-IL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</a:t>
            </a:r>
            <a:r>
              <a:rPr lang="he-IL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כלית, </a:t>
            </a:r>
            <a:r>
              <a:rPr lang="he-IL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</a:t>
            </a:r>
            <a:r>
              <a:rPr lang="he-IL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כנים, </a:t>
            </a:r>
            <a:r>
              <a:rPr lang="he-IL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</a:t>
            </a:r>
            <a:r>
              <a:rPr lang="he-IL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ובנות</a:t>
            </a:r>
            <a:endParaRPr lang="he-IL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לבן מעוגל 7"/>
          <p:cNvSpPr/>
          <p:nvPr/>
        </p:nvSpPr>
        <p:spPr>
          <a:xfrm>
            <a:off x="6052127" y="5419893"/>
            <a:ext cx="5938712" cy="622300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תובנות</a:t>
            </a:r>
            <a:endParaRPr lang="he-IL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AutoShape 2" descr="תוצאת תמונה עבור מסע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4" name="תמונה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823594"/>
            <a:ext cx="4639146" cy="3115339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9573" y="158910"/>
            <a:ext cx="3527716" cy="3666113"/>
          </a:xfrm>
          <a:prstGeom prst="rect">
            <a:avLst/>
          </a:prstGeom>
        </p:spPr>
      </p:pic>
      <p:pic>
        <p:nvPicPr>
          <p:cNvPr id="16" name="תמונה 7" descr="מבל נקי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222" y="0"/>
            <a:ext cx="807179" cy="100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8314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E059-CCD4-4A70-8BE6-D4595C7AA6AD}" type="slidenum">
              <a:rPr lang="he-IL" smtClean="0"/>
              <a:pPr/>
              <a:t>20</a:t>
            </a:fld>
            <a:endParaRPr lang="he-IL"/>
          </a:p>
        </p:txBody>
      </p:sp>
      <p:sp>
        <p:nvSpPr>
          <p:cNvPr id="5" name="כותרת 1"/>
          <p:cNvSpPr>
            <a:spLocks noGrp="1"/>
          </p:cNvSpPr>
          <p:nvPr>
            <p:ph type="title"/>
          </p:nvPr>
        </p:nvSpPr>
        <p:spPr>
          <a:xfrm>
            <a:off x="1857318" y="1405026"/>
            <a:ext cx="8911687" cy="1280890"/>
          </a:xfrm>
          <a:noFill/>
        </p:spPr>
        <p:txBody>
          <a:bodyPr>
            <a:normAutofit/>
          </a:bodyPr>
          <a:lstStyle/>
          <a:p>
            <a:pPr algn="ctr"/>
            <a:r>
              <a:rPr lang="he-IL" sz="7200" b="1" dirty="0" smtClean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תובנות עיקריות</a:t>
            </a:r>
            <a:endParaRPr lang="he-IL" sz="7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72706" name="Picture 2" descr="Image result for ‫תובנות‬‎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7191" y="3073688"/>
            <a:ext cx="3758122" cy="30064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sp>
        <p:nvSpPr>
          <p:cNvPr id="6" name="מלבן מעוגל 9"/>
          <p:cNvSpPr/>
          <p:nvPr/>
        </p:nvSpPr>
        <p:spPr>
          <a:xfrm>
            <a:off x="3140162" y="6488667"/>
            <a:ext cx="1558771" cy="314777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הבניית הלמידה</a:t>
            </a:r>
          </a:p>
        </p:txBody>
      </p:sp>
      <p:sp>
        <p:nvSpPr>
          <p:cNvPr id="7" name="מלבן מעוגל 10"/>
          <p:cNvSpPr/>
          <p:nvPr/>
        </p:nvSpPr>
        <p:spPr>
          <a:xfrm>
            <a:off x="127895" y="6494682"/>
            <a:ext cx="1392832" cy="308278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תובנות</a:t>
            </a:r>
          </a:p>
        </p:txBody>
      </p:sp>
      <p:sp>
        <p:nvSpPr>
          <p:cNvPr id="8" name="מלבן מעוגל 11"/>
          <p:cNvSpPr/>
          <p:nvPr/>
        </p:nvSpPr>
        <p:spPr>
          <a:xfrm>
            <a:off x="1636655" y="6494682"/>
            <a:ext cx="1392832" cy="308278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הפסגות במסע</a:t>
            </a:r>
            <a:endParaRPr lang="he-IL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מלבן מעוגל 12"/>
          <p:cNvSpPr/>
          <p:nvPr/>
        </p:nvSpPr>
        <p:spPr>
          <a:xfrm>
            <a:off x="4799246" y="6495167"/>
            <a:ext cx="1386339" cy="308278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המסע</a:t>
            </a:r>
          </a:p>
        </p:txBody>
      </p:sp>
      <p:sp>
        <p:nvSpPr>
          <p:cNvPr id="10" name="מלבן מעוגל 9"/>
          <p:cNvSpPr/>
          <p:nvPr/>
        </p:nvSpPr>
        <p:spPr>
          <a:xfrm>
            <a:off x="6296260" y="6488668"/>
            <a:ext cx="1386339" cy="308278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מבנה הקורס</a:t>
            </a:r>
          </a:p>
        </p:txBody>
      </p:sp>
      <p:pic>
        <p:nvPicPr>
          <p:cNvPr id="11" name="תמונה 7" descr="מבל נקי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222" y="0"/>
            <a:ext cx="807179" cy="100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/>
          <p:cNvSpPr>
            <a:spLocks noGrp="1"/>
          </p:cNvSpPr>
          <p:nvPr>
            <p:ph type="title"/>
          </p:nvPr>
        </p:nvSpPr>
        <p:spPr>
          <a:xfrm>
            <a:off x="3139158" y="-68184"/>
            <a:ext cx="8911687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he-IL" sz="4400" b="1" dirty="0" smtClean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תובנות כלליות (1) </a:t>
            </a:r>
            <a:endParaRPr lang="he-IL" sz="4400" b="1" dirty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מלבן מעוגל 5"/>
          <p:cNvSpPr/>
          <p:nvPr/>
        </p:nvSpPr>
        <p:spPr>
          <a:xfrm>
            <a:off x="2630551" y="1114268"/>
            <a:ext cx="9057225" cy="11176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נדרשת התבוננות ביקורתית מתמשכת על המציאות המשתנה, על מנת לבצע את ההתאמות הנדרשות לאסטרטגיה תוך שימוש בכלל מרכיבי הביטחון הלאומי</a:t>
            </a:r>
            <a:endParaRPr lang="he-IL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מלבן מעוגל 6"/>
          <p:cNvSpPr/>
          <p:nvPr/>
        </p:nvSpPr>
        <p:spPr>
          <a:xfrm>
            <a:off x="2225682" y="2653749"/>
            <a:ext cx="9194018" cy="58964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בחירת חברי הקבוצה – מומחי תוכן, דעות מגוונות, כר לשיח פתוח ודיאלקטי</a:t>
            </a:r>
            <a:endParaRPr lang="he-IL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6" name="מלבן מעוגל 9"/>
          <p:cNvSpPr/>
          <p:nvPr/>
        </p:nvSpPr>
        <p:spPr>
          <a:xfrm>
            <a:off x="3140162" y="6488667"/>
            <a:ext cx="1558771" cy="314777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הבניית הלמידה</a:t>
            </a:r>
          </a:p>
        </p:txBody>
      </p:sp>
      <p:sp>
        <p:nvSpPr>
          <p:cNvPr id="17" name="מלבן מעוגל 10"/>
          <p:cNvSpPr/>
          <p:nvPr/>
        </p:nvSpPr>
        <p:spPr>
          <a:xfrm>
            <a:off x="127895" y="6494682"/>
            <a:ext cx="1392832" cy="308278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תובנות</a:t>
            </a:r>
          </a:p>
        </p:txBody>
      </p:sp>
      <p:sp>
        <p:nvSpPr>
          <p:cNvPr id="18" name="מלבן מעוגל 11"/>
          <p:cNvSpPr/>
          <p:nvPr/>
        </p:nvSpPr>
        <p:spPr>
          <a:xfrm>
            <a:off x="1636655" y="6494682"/>
            <a:ext cx="1392832" cy="308278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הפסגות במסע</a:t>
            </a:r>
            <a:endParaRPr lang="he-IL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9" name="מלבן מעוגל 12"/>
          <p:cNvSpPr/>
          <p:nvPr/>
        </p:nvSpPr>
        <p:spPr>
          <a:xfrm>
            <a:off x="4799246" y="6495167"/>
            <a:ext cx="1386339" cy="308278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המסע</a:t>
            </a:r>
          </a:p>
        </p:txBody>
      </p:sp>
      <p:sp>
        <p:nvSpPr>
          <p:cNvPr id="20" name="מלבן מעוגל 19"/>
          <p:cNvSpPr/>
          <p:nvPr/>
        </p:nvSpPr>
        <p:spPr>
          <a:xfrm>
            <a:off x="6296260" y="6488668"/>
            <a:ext cx="1386339" cy="308278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מבנה הקורס</a:t>
            </a:r>
          </a:p>
        </p:txBody>
      </p:sp>
      <p:pic>
        <p:nvPicPr>
          <p:cNvPr id="23" name="תמונה 2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09544" y="4219171"/>
            <a:ext cx="2048877" cy="1550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תמונה 2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4042" y="1411942"/>
            <a:ext cx="1975081" cy="23816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" name="מלבן מעוגל 20"/>
          <p:cNvSpPr/>
          <p:nvPr/>
        </p:nvSpPr>
        <p:spPr>
          <a:xfrm>
            <a:off x="2039704" y="3629526"/>
            <a:ext cx="9069925" cy="58964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מנהיגות מעצבת וקבלת החלטות בצמתים בהם נדרשת הכרעה</a:t>
            </a:r>
            <a:endParaRPr lang="he-IL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לבן מעוגל 7"/>
          <p:cNvSpPr/>
          <p:nvPr/>
        </p:nvSpPr>
        <p:spPr>
          <a:xfrm>
            <a:off x="1264545" y="4605303"/>
            <a:ext cx="9035257" cy="11176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חשיבותה של תשתית מובנית בתהליך העיצוב, המחייבת מיקוד ותהליך סדור ובו בזמן מאפשרת גמישות מחשבתית וגיבוש פתרונות יצירתיים</a:t>
            </a:r>
            <a:endParaRPr lang="he-IL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4" name="תמונה 7" descr="מבל נקי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222" y="0"/>
            <a:ext cx="807179" cy="100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2132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תמונה 1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25557" y="4804846"/>
            <a:ext cx="2566443" cy="2053154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4595" y="1049957"/>
            <a:ext cx="2106558" cy="15778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כותרת 1"/>
          <p:cNvSpPr>
            <a:spLocks noGrp="1"/>
          </p:cNvSpPr>
          <p:nvPr>
            <p:ph type="title"/>
          </p:nvPr>
        </p:nvSpPr>
        <p:spPr>
          <a:xfrm>
            <a:off x="1898134" y="58055"/>
            <a:ext cx="8911687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he-IL" sz="4400" b="1" dirty="0" smtClean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תובנות כלליות (2)</a:t>
            </a:r>
            <a:endParaRPr lang="he-IL" sz="4400" b="1" dirty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מלבן מעוגל 6"/>
          <p:cNvSpPr/>
          <p:nvPr/>
        </p:nvSpPr>
        <p:spPr>
          <a:xfrm>
            <a:off x="2610927" y="1103745"/>
            <a:ext cx="9069925" cy="11176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חקירה ספירלית </a:t>
            </a:r>
            <a:r>
              <a:rPr lang="he-IL" sz="2400" b="1" dirty="0" err="1">
                <a:latin typeface="David" panose="020E0502060401010101" pitchFamily="34" charset="-79"/>
                <a:cs typeface="David" panose="020E0502060401010101" pitchFamily="34" charset="-79"/>
              </a:rPr>
              <a:t>ואיטרטיבית</a:t>
            </a:r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 – לאור המציאות המשתנה במהירות, תהליך ההנגדה והניסיון להפריך את האסטרטגיה</a:t>
            </a:r>
          </a:p>
        </p:txBody>
      </p:sp>
      <p:sp>
        <p:nvSpPr>
          <p:cNvPr id="10" name="מלבן מעוגל 9"/>
          <p:cNvSpPr/>
          <p:nvPr/>
        </p:nvSpPr>
        <p:spPr>
          <a:xfrm>
            <a:off x="447795" y="5178311"/>
            <a:ext cx="9108023" cy="84842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err="1">
                <a:latin typeface="David" panose="020E0502060401010101" pitchFamily="34" charset="-79"/>
                <a:cs typeface="David" panose="020E0502060401010101" pitchFamily="34" charset="-79"/>
              </a:rPr>
              <a:t>אמצוע</a:t>
            </a:r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 המתח בין האסטרטגיה הרצויה לכלים אופרטיביים מוגבלים למימושה </a:t>
            </a:r>
          </a:p>
        </p:txBody>
      </p:sp>
      <p:sp>
        <p:nvSpPr>
          <p:cNvPr id="11" name="מלבן מעוגל 9"/>
          <p:cNvSpPr/>
          <p:nvPr/>
        </p:nvSpPr>
        <p:spPr>
          <a:xfrm>
            <a:off x="3140162" y="6488667"/>
            <a:ext cx="1558771" cy="314777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הבניית הלמידה</a:t>
            </a:r>
          </a:p>
        </p:txBody>
      </p:sp>
      <p:sp>
        <p:nvSpPr>
          <p:cNvPr id="12" name="מלבן מעוגל 10"/>
          <p:cNvSpPr/>
          <p:nvPr/>
        </p:nvSpPr>
        <p:spPr>
          <a:xfrm>
            <a:off x="127895" y="6494682"/>
            <a:ext cx="1392832" cy="308278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תובנות</a:t>
            </a:r>
          </a:p>
        </p:txBody>
      </p:sp>
      <p:sp>
        <p:nvSpPr>
          <p:cNvPr id="13" name="מלבן מעוגל 11"/>
          <p:cNvSpPr/>
          <p:nvPr/>
        </p:nvSpPr>
        <p:spPr>
          <a:xfrm>
            <a:off x="1636655" y="6494682"/>
            <a:ext cx="1392832" cy="308278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הפסגות במסע</a:t>
            </a:r>
            <a:endParaRPr lang="he-IL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4" name="מלבן מעוגל 12"/>
          <p:cNvSpPr/>
          <p:nvPr/>
        </p:nvSpPr>
        <p:spPr>
          <a:xfrm>
            <a:off x="4799246" y="6495167"/>
            <a:ext cx="1386339" cy="308278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המסע</a:t>
            </a:r>
          </a:p>
        </p:txBody>
      </p:sp>
      <p:sp>
        <p:nvSpPr>
          <p:cNvPr id="15" name="מלבן מעוגל 14"/>
          <p:cNvSpPr/>
          <p:nvPr/>
        </p:nvSpPr>
        <p:spPr>
          <a:xfrm>
            <a:off x="6296260" y="6488668"/>
            <a:ext cx="1386339" cy="308278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מבנה הקורס</a:t>
            </a:r>
          </a:p>
        </p:txBody>
      </p:sp>
      <p:sp>
        <p:nvSpPr>
          <p:cNvPr id="9" name="מלבן מעוגל 8"/>
          <p:cNvSpPr/>
          <p:nvPr/>
        </p:nvSpPr>
        <p:spPr>
          <a:xfrm>
            <a:off x="1124402" y="3687246"/>
            <a:ext cx="9079191" cy="11176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הקושי בהגדרת גבולות מערכת מורכבת ומיפוי אינטרסים </a:t>
            </a:r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בשלב הראשון</a:t>
            </a:r>
          </a:p>
        </p:txBody>
      </p:sp>
      <p:sp>
        <p:nvSpPr>
          <p:cNvPr id="8" name="מלבן מעוגל 7"/>
          <p:cNvSpPr/>
          <p:nvPr/>
        </p:nvSpPr>
        <p:spPr>
          <a:xfrm>
            <a:off x="2082798" y="2523581"/>
            <a:ext cx="9035257" cy="84063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he-I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תהליך העיצוב כתהליך גנרי שמתאים לכל נושא שנבחר</a:t>
            </a:r>
          </a:p>
        </p:txBody>
      </p:sp>
      <p:pic>
        <p:nvPicPr>
          <p:cNvPr id="16" name="תמונה 7" descr="מבל נקי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222" y="0"/>
            <a:ext cx="807179" cy="100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9223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תמונה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970" y="7937"/>
            <a:ext cx="3041332" cy="2278063"/>
          </a:xfrm>
          <a:prstGeom prst="rect">
            <a:avLst/>
          </a:prstGeom>
        </p:spPr>
      </p:pic>
      <p:sp>
        <p:nvSpPr>
          <p:cNvPr id="5" name="כותרת 1"/>
          <p:cNvSpPr>
            <a:spLocks noGrp="1"/>
          </p:cNvSpPr>
          <p:nvPr>
            <p:ph type="title"/>
          </p:nvPr>
        </p:nvSpPr>
        <p:spPr>
          <a:xfrm>
            <a:off x="1898134" y="58055"/>
            <a:ext cx="8911687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he-IL" sz="4400" b="1" dirty="0" smtClean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תובנות כלליות (3)</a:t>
            </a:r>
            <a:endParaRPr lang="he-IL" sz="4400" b="1" dirty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מלבן מעוגל 5"/>
          <p:cNvSpPr/>
          <p:nvPr/>
        </p:nvSpPr>
        <p:spPr>
          <a:xfrm>
            <a:off x="3134775" y="977859"/>
            <a:ext cx="9057225" cy="93059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תכנון אסטרטגי ללא מימוש אופרטיבי המשלב רעיון תחבולני הינו חסר ערך</a:t>
            </a:r>
            <a:endParaRPr lang="he-IL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מלבן מעוגל 6"/>
          <p:cNvSpPr/>
          <p:nvPr/>
        </p:nvSpPr>
        <p:spPr>
          <a:xfrm>
            <a:off x="2326341" y="2372842"/>
            <a:ext cx="8826568" cy="87825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מיפוי המתחים במערכת – מלמד על השחקנים והזיקות ביניהם</a:t>
            </a:r>
            <a:endParaRPr lang="he-IL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לבן מעוגל 7"/>
          <p:cNvSpPr/>
          <p:nvPr/>
        </p:nvSpPr>
        <p:spPr>
          <a:xfrm>
            <a:off x="1520727" y="3759024"/>
            <a:ext cx="8630307" cy="885093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he-IL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חשיבות ההמשגה והשפה המשותפת</a:t>
            </a:r>
            <a:endParaRPr lang="he-IL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מלבן מעוגל 9"/>
          <p:cNvSpPr/>
          <p:nvPr/>
        </p:nvSpPr>
        <p:spPr>
          <a:xfrm>
            <a:off x="3140162" y="6488667"/>
            <a:ext cx="1558771" cy="314777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הבניית הלמידה</a:t>
            </a:r>
          </a:p>
        </p:txBody>
      </p:sp>
      <p:sp>
        <p:nvSpPr>
          <p:cNvPr id="12" name="מלבן מעוגל 10"/>
          <p:cNvSpPr/>
          <p:nvPr/>
        </p:nvSpPr>
        <p:spPr>
          <a:xfrm>
            <a:off x="127895" y="6494682"/>
            <a:ext cx="1392832" cy="308278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תובנות</a:t>
            </a:r>
          </a:p>
        </p:txBody>
      </p:sp>
      <p:sp>
        <p:nvSpPr>
          <p:cNvPr id="13" name="מלבן מעוגל 11"/>
          <p:cNvSpPr/>
          <p:nvPr/>
        </p:nvSpPr>
        <p:spPr>
          <a:xfrm>
            <a:off x="1636655" y="6494682"/>
            <a:ext cx="1392832" cy="308278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הפסגות במסע</a:t>
            </a:r>
            <a:endParaRPr lang="he-IL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4" name="מלבן מעוגל 12"/>
          <p:cNvSpPr/>
          <p:nvPr/>
        </p:nvSpPr>
        <p:spPr>
          <a:xfrm>
            <a:off x="4799246" y="6495167"/>
            <a:ext cx="1386339" cy="308278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המסע</a:t>
            </a:r>
          </a:p>
        </p:txBody>
      </p:sp>
      <p:sp>
        <p:nvSpPr>
          <p:cNvPr id="15" name="מלבן מעוגל 14"/>
          <p:cNvSpPr/>
          <p:nvPr/>
        </p:nvSpPr>
        <p:spPr>
          <a:xfrm>
            <a:off x="6296260" y="6488668"/>
            <a:ext cx="1386339" cy="308278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מבנה הקורס</a:t>
            </a:r>
          </a:p>
        </p:txBody>
      </p:sp>
      <p:sp>
        <p:nvSpPr>
          <p:cNvPr id="16" name="מלבן מעוגל 15"/>
          <p:cNvSpPr/>
          <p:nvPr/>
        </p:nvSpPr>
        <p:spPr>
          <a:xfrm>
            <a:off x="793376" y="5127973"/>
            <a:ext cx="8748497" cy="11176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אינטרסים – כמצפן</a:t>
            </a:r>
          </a:p>
          <a:p>
            <a:pPr algn="ctr"/>
            <a:r>
              <a:rPr lang="he-IL" sz="24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אמצוע</a:t>
            </a:r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המתחים המאפיינים את המערכת</a:t>
            </a:r>
          </a:p>
          <a:p>
            <a:pPr algn="ctr"/>
            <a:r>
              <a:rPr lang="he-IL" sz="24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גנאלוגיה ונרטיב – ממוקדי תכלית</a:t>
            </a:r>
            <a:endParaRPr lang="he-IL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0" name="תמונה 19"/>
          <p:cNvPicPr>
            <a:picLocks noChangeAspect="1"/>
          </p:cNvPicPr>
          <p:nvPr/>
        </p:nvPicPr>
        <p:blipFill rotWithShape="1">
          <a:blip r:embed="rId3" cstate="print"/>
          <a:srcRect r="25594"/>
          <a:stretch/>
        </p:blipFill>
        <p:spPr>
          <a:xfrm>
            <a:off x="8125568" y="5127973"/>
            <a:ext cx="1700905" cy="1117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תמונה 2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25032" y="1711081"/>
            <a:ext cx="1766968" cy="15400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תמונה 7" descr="מבל נקי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222" y="0"/>
            <a:ext cx="807179" cy="100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7732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e-IL" sz="4400" b="1" dirty="0" smtClean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סיכום </a:t>
            </a:r>
            <a:endParaRPr lang="he-IL" sz="4400" b="1" dirty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מגילה אופקית 4"/>
          <p:cNvSpPr/>
          <p:nvPr/>
        </p:nvSpPr>
        <p:spPr>
          <a:xfrm>
            <a:off x="2396836" y="1565564"/>
            <a:ext cx="9337963" cy="1033272"/>
          </a:xfrm>
          <a:prstGeom prst="horizontalScroll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קורס הליבה של </a:t>
            </a:r>
            <a:r>
              <a:rPr lang="he-IL" sz="28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מב"ל</a:t>
            </a:r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– פסגה בלימודי הביטחון הלאומי</a:t>
            </a:r>
            <a:endParaRPr lang="he-IL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מגילה אופקית 5"/>
          <p:cNvSpPr/>
          <p:nvPr/>
        </p:nvSpPr>
        <p:spPr>
          <a:xfrm>
            <a:off x="803564" y="2610988"/>
            <a:ext cx="10931235" cy="1033272"/>
          </a:xfrm>
          <a:prstGeom prst="horizontalScroll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הקורס משלב תאוריה, פרקטיקה, חיכוך ודיאלקטיקה לכדי חשיבה ביקורתית </a:t>
            </a:r>
            <a:r>
              <a:rPr lang="he-IL" sz="28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ואג'ילית</a:t>
            </a:r>
            <a:endParaRPr lang="he-IL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מגילה אופקית 6"/>
          <p:cNvSpPr/>
          <p:nvPr/>
        </p:nvSpPr>
        <p:spPr>
          <a:xfrm>
            <a:off x="803564" y="3666151"/>
            <a:ext cx="10931235" cy="1033272"/>
          </a:xfrm>
          <a:prstGeom prst="horizontalScroll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המתודולוגיה לחקירה אסטרטגית ישימה בתחומים שונים</a:t>
            </a:r>
            <a:endParaRPr lang="he-IL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AutoShape 4" descr="תוצאת תמונה עבור ספארי של אסטרטגיות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2" name="AutoShape 8" descr="תמונה קשורה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6" name="תמונה 1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88187" y="4830821"/>
            <a:ext cx="2476500" cy="1847850"/>
          </a:xfrm>
          <a:prstGeom prst="rect">
            <a:avLst/>
          </a:prstGeom>
        </p:spPr>
      </p:pic>
      <p:sp>
        <p:nvSpPr>
          <p:cNvPr id="17" name="מגילה אופקית 16"/>
          <p:cNvSpPr/>
          <p:nvPr/>
        </p:nvSpPr>
        <p:spPr>
          <a:xfrm>
            <a:off x="803564" y="4733212"/>
            <a:ext cx="8305268" cy="1033272"/>
          </a:xfrm>
          <a:prstGeom prst="horizontalScroll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חשיבות התרגול וההתנסות לאורך השנה ולמול אסטרטגיות מתחרות – סימולציה מדינית </a:t>
            </a:r>
            <a:r>
              <a:rPr lang="he-IL" sz="28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בטחונית</a:t>
            </a:r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כשיא</a:t>
            </a:r>
            <a:endParaRPr lang="he-IL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8" name="מגילה אופקית 17"/>
          <p:cNvSpPr/>
          <p:nvPr/>
        </p:nvSpPr>
        <p:spPr>
          <a:xfrm>
            <a:off x="803564" y="5730675"/>
            <a:ext cx="8305268" cy="1033272"/>
          </a:xfrm>
          <a:prstGeom prst="horizontalScroll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מיקוד בנושאים וצרכים של הביטחון הלאומי</a:t>
            </a:r>
            <a:endParaRPr lang="he-IL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3" name="תמונה 7" descr="מבל נקי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222" y="0"/>
            <a:ext cx="807179" cy="100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תמונה 13"/>
          <p:cNvPicPr>
            <a:picLocks noChangeAspect="1"/>
          </p:cNvPicPr>
          <p:nvPr/>
        </p:nvPicPr>
        <p:blipFill rotWithShape="1">
          <a:blip r:embed="rId4" cstate="print"/>
          <a:srcRect l="11167" t="4511" r="11288" b="11502"/>
          <a:stretch/>
        </p:blipFill>
        <p:spPr>
          <a:xfrm>
            <a:off x="803564" y="7937"/>
            <a:ext cx="2006599" cy="268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354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E059-CCD4-4A70-8BE6-D4595C7AA6AD}" type="slidenum">
              <a:rPr lang="he-IL" smtClean="0"/>
              <a:pPr/>
              <a:t>25</a:t>
            </a:fld>
            <a:endParaRPr lang="he-IL"/>
          </a:p>
        </p:txBody>
      </p:sp>
      <p:sp>
        <p:nvSpPr>
          <p:cNvPr id="5" name="Rectangle 4"/>
          <p:cNvSpPr/>
          <p:nvPr/>
        </p:nvSpPr>
        <p:spPr>
          <a:xfrm>
            <a:off x="2317267" y="1835187"/>
            <a:ext cx="7112845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he-IL" sz="8000" b="1" dirty="0" smtClean="0">
                <a:ln/>
                <a:solidFill>
                  <a:schemeClr val="accent3"/>
                </a:solidFill>
                <a:latin typeface="David" pitchFamily="34" charset="-79"/>
                <a:cs typeface="David" pitchFamily="34" charset="-79"/>
              </a:rPr>
              <a:t>תודה על ההקשבה</a:t>
            </a:r>
          </a:p>
          <a:p>
            <a:pPr algn="ctr"/>
            <a:endParaRPr lang="he-IL" sz="8000" b="1" dirty="0" smtClean="0">
              <a:ln/>
              <a:solidFill>
                <a:schemeClr val="accent3"/>
              </a:solidFill>
              <a:latin typeface="David" pitchFamily="34" charset="-79"/>
              <a:cs typeface="David" pitchFamily="34" charset="-79"/>
            </a:endParaRPr>
          </a:p>
          <a:p>
            <a:pPr algn="ctr"/>
            <a:endParaRPr lang="en-US" sz="8000" b="1" dirty="0">
              <a:ln/>
              <a:solidFill>
                <a:schemeClr val="accent3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4960" y="3403090"/>
            <a:ext cx="2800350" cy="2800351"/>
          </a:xfrm>
          <a:prstGeom prst="rect">
            <a:avLst/>
          </a:prstGeom>
          <a:noFill/>
        </p:spPr>
      </p:pic>
      <p:pic>
        <p:nvPicPr>
          <p:cNvPr id="6" name="תמונה 7" descr="מבל נקי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222" y="0"/>
            <a:ext cx="807179" cy="100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9560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מגילה אופקית 22"/>
          <p:cNvSpPr/>
          <p:nvPr/>
        </p:nvSpPr>
        <p:spPr>
          <a:xfrm>
            <a:off x="8811491" y="6392663"/>
            <a:ext cx="3214254" cy="46533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מעוגל 5"/>
          <p:cNvSpPr/>
          <p:nvPr/>
        </p:nvSpPr>
        <p:spPr>
          <a:xfrm>
            <a:off x="2680857" y="4355911"/>
            <a:ext cx="8734943" cy="136462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850469" y="597093"/>
            <a:ext cx="779767" cy="365125"/>
          </a:xfrm>
        </p:spPr>
        <p:txBody>
          <a:bodyPr/>
          <a:lstStyle/>
          <a:p>
            <a:fld id="{A125E059-CCD4-4A70-8BE6-D4595C7AA6AD}" type="slidenum">
              <a:rPr lang="he-IL" b="1" smtClean="0">
                <a:latin typeface="David" panose="020E0502060401010101" pitchFamily="34" charset="-79"/>
                <a:cs typeface="David" panose="020E0502060401010101" pitchFamily="34" charset="-79"/>
              </a:rPr>
              <a:pPr/>
              <a:t>3</a:t>
            </a:fld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37394" y="4482911"/>
            <a:ext cx="8678406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מחשבה צבאית אסטרטגית בעת החדשה</a:t>
            </a:r>
          </a:p>
          <a:p>
            <a:pPr algn="ctr"/>
            <a:r>
              <a:rPr lang="he-IL" sz="22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מוסד המלחמה, החשיבה האסטרטגית: קונבנציונאלי, גרעיני, היברידי,  התכנון האסטרטגי</a:t>
            </a:r>
            <a:endParaRPr lang="he-IL" sz="22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מלבן מעוגל 6"/>
          <p:cNvSpPr/>
          <p:nvPr/>
        </p:nvSpPr>
        <p:spPr>
          <a:xfrm>
            <a:off x="2737394" y="2646219"/>
            <a:ext cx="8734943" cy="136462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93931" y="2773219"/>
            <a:ext cx="867840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גישות ואסכולות בחשיבה אסטרטגית</a:t>
            </a:r>
          </a:p>
          <a:p>
            <a:pPr algn="ctr"/>
            <a:r>
              <a:rPr lang="he-IL" sz="2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חשיבה אסטרטגית, חשיבה מערכתית, מערכת למידה, תהליכי עיצוב</a:t>
            </a:r>
          </a:p>
        </p:txBody>
      </p:sp>
      <p:sp>
        <p:nvSpPr>
          <p:cNvPr id="9" name="משולש שווה שוקיים 8"/>
          <p:cNvSpPr/>
          <p:nvPr/>
        </p:nvSpPr>
        <p:spPr>
          <a:xfrm>
            <a:off x="2911582" y="698311"/>
            <a:ext cx="8329075" cy="14986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89675" y="1422211"/>
            <a:ext cx="748268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התנסויות </a:t>
            </a:r>
          </a:p>
          <a:p>
            <a:pPr algn="ctr"/>
            <a:r>
              <a:rPr lang="he-IL" sz="20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יישום חשיבה אסטרטגית מערכתית בגישת העיצוב -  מקרה בוחן, </a:t>
            </a:r>
            <a:r>
              <a:rPr lang="he-IL" sz="2000" b="1" dirty="0" smtClean="0">
                <a:solidFill>
                  <a:srgbClr val="FFFF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התנסויות</a:t>
            </a:r>
            <a:endParaRPr lang="he-IL" sz="2000" b="1" dirty="0">
              <a:solidFill>
                <a:srgbClr val="FFFF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" name="מלבן מעוגל 11"/>
          <p:cNvSpPr/>
          <p:nvPr/>
        </p:nvSpPr>
        <p:spPr>
          <a:xfrm>
            <a:off x="850469" y="4355911"/>
            <a:ext cx="1487488" cy="1364622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יסודות</a:t>
            </a:r>
            <a:endParaRPr lang="he-IL" sz="22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לבן מעוגל 12"/>
          <p:cNvSpPr/>
          <p:nvPr/>
        </p:nvSpPr>
        <p:spPr>
          <a:xfrm>
            <a:off x="850469" y="2646219"/>
            <a:ext cx="1487488" cy="1364622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למידה וחשיבה ביקורתית </a:t>
            </a:r>
            <a:endParaRPr lang="he-IL" sz="22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4" name="מלבן מעוגל 13"/>
          <p:cNvSpPr/>
          <p:nvPr/>
        </p:nvSpPr>
        <p:spPr>
          <a:xfrm>
            <a:off x="850469" y="698310"/>
            <a:ext cx="1487488" cy="1501529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סינתזה בין ידע לפרקטיקה</a:t>
            </a:r>
            <a:endParaRPr lang="he-IL" sz="22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85585" y="6379671"/>
            <a:ext cx="583775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השינוי </a:t>
            </a:r>
            <a:r>
              <a:rPr lang="he-IL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הוא הקבוע היחיד בעולמנו!</a:t>
            </a:r>
          </a:p>
          <a:p>
            <a:endParaRPr lang="he-IL" dirty="0"/>
          </a:p>
        </p:txBody>
      </p:sp>
      <p:sp>
        <p:nvSpPr>
          <p:cNvPr id="17" name="מלבן מעוגל 9"/>
          <p:cNvSpPr/>
          <p:nvPr/>
        </p:nvSpPr>
        <p:spPr>
          <a:xfrm>
            <a:off x="3140162" y="6488667"/>
            <a:ext cx="1558771" cy="314777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הלמידה במרכז</a:t>
            </a:r>
            <a:endParaRPr lang="he-IL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8" name="מלבן מעוגל 10"/>
          <p:cNvSpPr/>
          <p:nvPr/>
        </p:nvSpPr>
        <p:spPr>
          <a:xfrm>
            <a:off x="127895" y="6494682"/>
            <a:ext cx="1392832" cy="308278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תובנות</a:t>
            </a:r>
            <a:endParaRPr lang="he-IL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9" name="מלבן מעוגל 11"/>
          <p:cNvSpPr/>
          <p:nvPr/>
        </p:nvSpPr>
        <p:spPr>
          <a:xfrm>
            <a:off x="1636655" y="6494682"/>
            <a:ext cx="1392832" cy="308278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הפסגות במסע</a:t>
            </a:r>
            <a:endParaRPr lang="he-IL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0" name="מלבן מעוגל 12"/>
          <p:cNvSpPr/>
          <p:nvPr/>
        </p:nvSpPr>
        <p:spPr>
          <a:xfrm>
            <a:off x="4799246" y="6495167"/>
            <a:ext cx="1386339" cy="308278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המסע</a:t>
            </a:r>
            <a:endParaRPr lang="he-IL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1" name="מלבן מעוגל 12"/>
          <p:cNvSpPr/>
          <p:nvPr/>
        </p:nvSpPr>
        <p:spPr>
          <a:xfrm>
            <a:off x="6296260" y="6488668"/>
            <a:ext cx="1386339" cy="308278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מבנה הקורס</a:t>
            </a:r>
            <a:endParaRPr lang="he-IL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4" name="תמונה 7" descr="מבל נקי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222" y="0"/>
            <a:ext cx="807179" cy="100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6102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גילה אופקית 14"/>
          <p:cNvSpPr/>
          <p:nvPr/>
        </p:nvSpPr>
        <p:spPr>
          <a:xfrm>
            <a:off x="9268691" y="6162735"/>
            <a:ext cx="2923309" cy="64070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000914" y="503985"/>
            <a:ext cx="8911687" cy="1280890"/>
          </a:xfrm>
        </p:spPr>
        <p:txBody>
          <a:bodyPr>
            <a:normAutofit/>
          </a:bodyPr>
          <a:lstStyle/>
          <a:p>
            <a:pPr algn="r"/>
            <a:r>
              <a:rPr lang="he-IL" sz="4400" b="1" dirty="0" smtClean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חשיבה אסטרטגית</a:t>
            </a:r>
            <a:endParaRPr lang="he-IL" sz="4400" b="1" dirty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מציין מיקום תוכן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08861098"/>
              </p:ext>
            </p:extLst>
          </p:nvPr>
        </p:nvGraphicFramePr>
        <p:xfrm>
          <a:off x="368299" y="2236947"/>
          <a:ext cx="11377613" cy="5235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E059-CCD4-4A70-8BE6-D4595C7AA6AD}" type="slidenum">
              <a:rPr lang="he-IL" smtClean="0"/>
              <a:pPr/>
              <a:t>4</a:t>
            </a:fld>
            <a:endParaRPr lang="he-IL"/>
          </a:p>
        </p:txBody>
      </p:sp>
      <p:sp>
        <p:nvSpPr>
          <p:cNvPr id="7" name="TextBox 6"/>
          <p:cNvSpPr txBox="1"/>
          <p:nvPr/>
        </p:nvSpPr>
        <p:spPr>
          <a:xfrm>
            <a:off x="1104900" y="6162735"/>
            <a:ext cx="110871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הכול זורם – אינך יכול להיכנס</a:t>
            </a:r>
          </a:p>
          <a:p>
            <a:r>
              <a:rPr lang="he-IL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לאותו נהר פעמיים (</a:t>
            </a:r>
            <a:r>
              <a:rPr lang="he-IL" dirty="0" err="1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הרקליטוס</a:t>
            </a:r>
            <a:r>
              <a:rPr lang="he-IL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</a:p>
        </p:txBody>
      </p:sp>
      <p:sp>
        <p:nvSpPr>
          <p:cNvPr id="8" name="ענן 7"/>
          <p:cNvSpPr/>
          <p:nvPr/>
        </p:nvSpPr>
        <p:spPr>
          <a:xfrm>
            <a:off x="660400" y="1460500"/>
            <a:ext cx="10960100" cy="1638300"/>
          </a:xfrm>
          <a:prstGeom prst="cloud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חוויה אינטלקטואלית של התמודדות עיונית ומעשית עם היסטוריה, תאוריה ופרקטיקה של חשיבה אסטרטגית בהקשרי הביטחון הלאומי</a:t>
            </a:r>
            <a:endParaRPr lang="he-IL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מלבן מעוגל 9"/>
          <p:cNvSpPr/>
          <p:nvPr/>
        </p:nvSpPr>
        <p:spPr>
          <a:xfrm>
            <a:off x="3140162" y="6488667"/>
            <a:ext cx="1558771" cy="314777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הלמידה במרכז</a:t>
            </a:r>
            <a:endParaRPr lang="he-IL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לבן מעוגל 10"/>
          <p:cNvSpPr/>
          <p:nvPr/>
        </p:nvSpPr>
        <p:spPr>
          <a:xfrm>
            <a:off x="127895" y="6494682"/>
            <a:ext cx="1392832" cy="308278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תובנות</a:t>
            </a:r>
            <a:endParaRPr lang="he-IL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מלבן מעוגל 11"/>
          <p:cNvSpPr/>
          <p:nvPr/>
        </p:nvSpPr>
        <p:spPr>
          <a:xfrm>
            <a:off x="1636655" y="6494682"/>
            <a:ext cx="1392832" cy="308278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הפסגות במסע</a:t>
            </a:r>
            <a:endParaRPr lang="he-IL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" name="מלבן מעוגל 12"/>
          <p:cNvSpPr/>
          <p:nvPr/>
        </p:nvSpPr>
        <p:spPr>
          <a:xfrm>
            <a:off x="4799246" y="6495167"/>
            <a:ext cx="1386339" cy="308278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המסע</a:t>
            </a:r>
            <a:endParaRPr lang="he-IL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לבן מעוגל 12"/>
          <p:cNvSpPr/>
          <p:nvPr/>
        </p:nvSpPr>
        <p:spPr>
          <a:xfrm>
            <a:off x="6296260" y="6488668"/>
            <a:ext cx="1386339" cy="308278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מבנה הקורס</a:t>
            </a:r>
            <a:endParaRPr lang="he-IL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6" name="תמונה 7" descr="מבל נקי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222" y="0"/>
            <a:ext cx="807179" cy="100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9038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גילה אופקית 9"/>
          <p:cNvSpPr/>
          <p:nvPr/>
        </p:nvSpPr>
        <p:spPr>
          <a:xfrm>
            <a:off x="8393978" y="6164057"/>
            <a:ext cx="3643745" cy="54032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E059-CCD4-4A70-8BE6-D4595C7AA6AD}" type="slidenum">
              <a:rPr lang="he-IL" smtClean="0"/>
              <a:pPr/>
              <a:t>5</a:t>
            </a:fld>
            <a:endParaRPr lang="he-IL"/>
          </a:p>
        </p:txBody>
      </p:sp>
      <p:graphicFrame>
        <p:nvGraphicFramePr>
          <p:cNvPr id="6" name="דיאגרמה 5"/>
          <p:cNvGraphicFramePr/>
          <p:nvPr>
            <p:extLst>
              <p:ext uri="{D42A27DB-BD31-4B8C-83A1-F6EECF244321}">
                <p14:modId xmlns:p14="http://schemas.microsoft.com/office/powerpoint/2010/main" xmlns="" val="3858227567"/>
              </p:ext>
            </p:extLst>
          </p:nvPr>
        </p:nvGraphicFramePr>
        <p:xfrm>
          <a:off x="263236" y="1025237"/>
          <a:ext cx="11573164" cy="5546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33135" y="6249555"/>
            <a:ext cx="110617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היגיון פרדוקסלי - דרך ארוכה קצרה</a:t>
            </a:r>
            <a:endParaRPr lang="he-IL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כותרת 1"/>
          <p:cNvSpPr txBox="1">
            <a:spLocks/>
          </p:cNvSpPr>
          <p:nvPr/>
        </p:nvSpPr>
        <p:spPr>
          <a:xfrm>
            <a:off x="2924713" y="147337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he-IL" sz="4400" b="1" dirty="0" smtClean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חשיבה אסטרטגית – תובנות עיקריות</a:t>
            </a:r>
            <a:endParaRPr lang="he-IL" sz="4400" b="1" dirty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מלבן מעוגל 9"/>
          <p:cNvSpPr/>
          <p:nvPr/>
        </p:nvSpPr>
        <p:spPr>
          <a:xfrm>
            <a:off x="3140162" y="6488667"/>
            <a:ext cx="1558771" cy="314777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הלמידה במרכז</a:t>
            </a:r>
            <a:endParaRPr lang="he-IL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" name="מלבן מעוגל 10"/>
          <p:cNvSpPr/>
          <p:nvPr/>
        </p:nvSpPr>
        <p:spPr>
          <a:xfrm>
            <a:off x="127895" y="6494682"/>
            <a:ext cx="1392832" cy="308278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תובנות</a:t>
            </a:r>
            <a:endParaRPr lang="he-IL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לבן מעוגל 11"/>
          <p:cNvSpPr/>
          <p:nvPr/>
        </p:nvSpPr>
        <p:spPr>
          <a:xfrm>
            <a:off x="1636655" y="6494682"/>
            <a:ext cx="1392832" cy="308278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הפסגות במסע</a:t>
            </a:r>
            <a:endParaRPr lang="he-IL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4" name="מלבן מעוגל 12"/>
          <p:cNvSpPr/>
          <p:nvPr/>
        </p:nvSpPr>
        <p:spPr>
          <a:xfrm>
            <a:off x="4799246" y="6495167"/>
            <a:ext cx="1386339" cy="308278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המסע</a:t>
            </a:r>
            <a:endParaRPr lang="he-IL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5" name="מלבן מעוגל 14"/>
          <p:cNvSpPr/>
          <p:nvPr/>
        </p:nvSpPr>
        <p:spPr>
          <a:xfrm>
            <a:off x="6296260" y="6488668"/>
            <a:ext cx="1386339" cy="308278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מבנה הקורס</a:t>
            </a:r>
            <a:endParaRPr lang="he-IL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1" name="תמונה 7" descr="מבל נקי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222" y="0"/>
            <a:ext cx="807179" cy="100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0608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786889" y="329899"/>
            <a:ext cx="8911687" cy="1280890"/>
          </a:xfrm>
        </p:spPr>
        <p:txBody>
          <a:bodyPr>
            <a:normAutofit/>
          </a:bodyPr>
          <a:lstStyle/>
          <a:p>
            <a:pPr algn="r"/>
            <a:r>
              <a:rPr lang="he-IL" sz="4400" b="1" dirty="0" smtClean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התנסויות בחשיבה </a:t>
            </a:r>
            <a:r>
              <a:rPr lang="he-IL" sz="4400" b="1" dirty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אסטרטגית </a:t>
            </a:r>
          </a:p>
        </p:txBody>
      </p:sp>
      <p:graphicFrame>
        <p:nvGraphicFramePr>
          <p:cNvPr id="5" name="מציין מיקום תוכן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15086776"/>
              </p:ext>
            </p:extLst>
          </p:nvPr>
        </p:nvGraphicFramePr>
        <p:xfrm>
          <a:off x="531812" y="1233055"/>
          <a:ext cx="11055927" cy="4765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E059-CCD4-4A70-8BE6-D4595C7AA6AD}" type="slidenum">
              <a:rPr lang="he-IL" smtClean="0"/>
              <a:pPr/>
              <a:t>6</a:t>
            </a:fld>
            <a:endParaRPr lang="he-IL"/>
          </a:p>
        </p:txBody>
      </p:sp>
      <p:sp>
        <p:nvSpPr>
          <p:cNvPr id="7" name="AutoShape 2" descr="תמונה קשורה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" name="מלבן מעוגל 9"/>
          <p:cNvSpPr/>
          <p:nvPr/>
        </p:nvSpPr>
        <p:spPr>
          <a:xfrm>
            <a:off x="3140162" y="6488667"/>
            <a:ext cx="1558771" cy="314777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הלמידה במרכז</a:t>
            </a:r>
            <a:endParaRPr lang="he-IL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" name="מלבן מעוגל 10"/>
          <p:cNvSpPr/>
          <p:nvPr/>
        </p:nvSpPr>
        <p:spPr>
          <a:xfrm>
            <a:off x="127895" y="6494682"/>
            <a:ext cx="1392832" cy="308278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תובנות</a:t>
            </a:r>
            <a:endParaRPr lang="he-IL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לבן מעוגל 11"/>
          <p:cNvSpPr/>
          <p:nvPr/>
        </p:nvSpPr>
        <p:spPr>
          <a:xfrm>
            <a:off x="1636655" y="6494682"/>
            <a:ext cx="1392832" cy="308278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הפסגות במסע</a:t>
            </a:r>
            <a:endParaRPr lang="he-IL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4" name="מלבן מעוגל 12"/>
          <p:cNvSpPr/>
          <p:nvPr/>
        </p:nvSpPr>
        <p:spPr>
          <a:xfrm>
            <a:off x="4799246" y="6495167"/>
            <a:ext cx="1386339" cy="308278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המסע</a:t>
            </a:r>
            <a:endParaRPr lang="he-IL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5" name="מלבן מעוגל 12"/>
          <p:cNvSpPr/>
          <p:nvPr/>
        </p:nvSpPr>
        <p:spPr>
          <a:xfrm>
            <a:off x="6296260" y="6488668"/>
            <a:ext cx="1386339" cy="308278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מבנה הקורס</a:t>
            </a:r>
            <a:endParaRPr lang="he-IL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6" name="תמונה 7" descr="מבל נקי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222" y="0"/>
            <a:ext cx="807179" cy="100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תמונה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4616" y="4793667"/>
            <a:ext cx="2657475" cy="128585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84432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648343" y="329899"/>
            <a:ext cx="8911687" cy="1280890"/>
          </a:xfrm>
        </p:spPr>
        <p:txBody>
          <a:bodyPr/>
          <a:lstStyle/>
          <a:p>
            <a:pPr algn="r"/>
            <a:r>
              <a:rPr lang="he-IL" sz="4400" b="1" dirty="0" smtClean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המסע</a:t>
            </a:r>
            <a:r>
              <a:rPr lang="he-IL" b="1" dirty="0" smtClean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...</a:t>
            </a:r>
            <a:endParaRPr lang="he-IL" b="1" dirty="0">
              <a:solidFill>
                <a:schemeClr val="tx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5" name="מציין מיקום תוכן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14657437"/>
              </p:ext>
            </p:extLst>
          </p:nvPr>
        </p:nvGraphicFramePr>
        <p:xfrm>
          <a:off x="612775" y="1330037"/>
          <a:ext cx="11232861" cy="5140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E059-CCD4-4A70-8BE6-D4595C7AA6AD}" type="slidenum">
              <a:rPr lang="he-IL" smtClean="0"/>
              <a:pPr/>
              <a:t>7</a:t>
            </a:fld>
            <a:endParaRPr lang="he-IL" dirty="0"/>
          </a:p>
        </p:txBody>
      </p:sp>
      <p:sp>
        <p:nvSpPr>
          <p:cNvPr id="6" name="AutoShape 2" descr="תמונה קשורה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7" name="AutoShape 4" descr="תמונה קשורה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8" name="מלבן מעוגל 9"/>
          <p:cNvSpPr/>
          <p:nvPr/>
        </p:nvSpPr>
        <p:spPr>
          <a:xfrm>
            <a:off x="3140162" y="6488667"/>
            <a:ext cx="1558771" cy="314777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הלמידה במרכז</a:t>
            </a:r>
            <a:endParaRPr lang="he-IL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מלבן מעוגל 10"/>
          <p:cNvSpPr/>
          <p:nvPr/>
        </p:nvSpPr>
        <p:spPr>
          <a:xfrm>
            <a:off x="127895" y="6494682"/>
            <a:ext cx="1392832" cy="308278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תובנות</a:t>
            </a:r>
            <a:endParaRPr lang="he-IL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לבן מעוגל 11"/>
          <p:cNvSpPr/>
          <p:nvPr/>
        </p:nvSpPr>
        <p:spPr>
          <a:xfrm>
            <a:off x="1636655" y="6494682"/>
            <a:ext cx="1392832" cy="308278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הפסגות במסע</a:t>
            </a:r>
            <a:endParaRPr lang="he-IL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מלבן מעוגל 12"/>
          <p:cNvSpPr/>
          <p:nvPr/>
        </p:nvSpPr>
        <p:spPr>
          <a:xfrm>
            <a:off x="4799246" y="6495167"/>
            <a:ext cx="1386339" cy="308278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המסע</a:t>
            </a:r>
          </a:p>
        </p:txBody>
      </p:sp>
      <p:sp>
        <p:nvSpPr>
          <p:cNvPr id="12" name="מלבן מעוגל 11"/>
          <p:cNvSpPr/>
          <p:nvPr/>
        </p:nvSpPr>
        <p:spPr>
          <a:xfrm>
            <a:off x="6296260" y="6488668"/>
            <a:ext cx="1386339" cy="308278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מבנה הקורס</a:t>
            </a:r>
          </a:p>
        </p:txBody>
      </p:sp>
      <p:pic>
        <p:nvPicPr>
          <p:cNvPr id="13" name="תמונה 7" descr="מבל נקי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222" y="0"/>
            <a:ext cx="807179" cy="100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תמונה 1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48886" y="2903725"/>
            <a:ext cx="4633519" cy="3591442"/>
          </a:xfrm>
          <a:prstGeom prst="rect">
            <a:avLst/>
          </a:prstGeom>
        </p:spPr>
      </p:pic>
      <p:sp>
        <p:nvSpPr>
          <p:cNvPr id="14" name="מלבן 13"/>
          <p:cNvSpPr/>
          <p:nvPr/>
        </p:nvSpPr>
        <p:spPr>
          <a:xfrm rot="20976003">
            <a:off x="49426" y="2301224"/>
            <a:ext cx="1277308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4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"תכנון אסטרטגי" – פגשנו לאורך כל הקורס</a:t>
            </a:r>
            <a:endParaRPr lang="he-IL" sz="48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459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מציין מיקום תוכן 2"/>
          <p:cNvSpPr txBox="1">
            <a:spLocks/>
          </p:cNvSpPr>
          <p:nvPr/>
        </p:nvSpPr>
        <p:spPr>
          <a:xfrm>
            <a:off x="1791979" y="984641"/>
            <a:ext cx="9543077" cy="862642"/>
          </a:xfrm>
          <a:prstGeom prst="rect">
            <a:avLst/>
          </a:prstGeom>
          <a:solidFill>
            <a:srgbClr val="002060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he-IL" sz="3600" b="1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חשיבה על למידה</a:t>
            </a:r>
            <a:endParaRPr lang="he-IL" sz="3600" b="1" dirty="0">
              <a:solidFill>
                <a:schemeClr val="bg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27" name="מגילה אופקית 26"/>
          <p:cNvSpPr/>
          <p:nvPr/>
        </p:nvSpPr>
        <p:spPr>
          <a:xfrm>
            <a:off x="9781309" y="6219477"/>
            <a:ext cx="2297979" cy="540327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472871" y="155943"/>
            <a:ext cx="8911687" cy="1280890"/>
          </a:xfrm>
        </p:spPr>
        <p:txBody>
          <a:bodyPr>
            <a:normAutofit/>
          </a:bodyPr>
          <a:lstStyle/>
          <a:p>
            <a:pPr algn="r"/>
            <a:r>
              <a:rPr lang="he-IL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itchFamily="34" charset="-79"/>
              </a:rPr>
              <a:t>הלמידה במוקד החשיבה האסטרטגית</a:t>
            </a:r>
            <a:endParaRPr lang="he-IL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itchFamily="34" charset="-79"/>
              <a:cs typeface="David" pitchFamily="34" charset="-79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E059-CCD4-4A70-8BE6-D4595C7AA6AD}" type="slidenum">
              <a:rPr lang="he-IL" smtClean="0"/>
              <a:pPr/>
              <a:t>8</a:t>
            </a:fld>
            <a:endParaRPr lang="he-IL"/>
          </a:p>
        </p:txBody>
      </p:sp>
      <p:sp>
        <p:nvSpPr>
          <p:cNvPr id="5" name="מציין מיקום תוכן 2"/>
          <p:cNvSpPr txBox="1">
            <a:spLocks/>
          </p:cNvSpPr>
          <p:nvPr/>
        </p:nvSpPr>
        <p:spPr>
          <a:xfrm>
            <a:off x="1824962" y="1958085"/>
            <a:ext cx="9543077" cy="862642"/>
          </a:xfrm>
          <a:prstGeom prst="rect">
            <a:avLst/>
          </a:prstGeom>
          <a:solidFill>
            <a:srgbClr val="002060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he-IL" sz="3600" b="1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טעינת ידע כללי</a:t>
            </a:r>
            <a:endParaRPr lang="he-IL" sz="3600" b="1" dirty="0">
              <a:solidFill>
                <a:schemeClr val="bg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6" name="מציין מיקום תוכן 2"/>
          <p:cNvSpPr txBox="1">
            <a:spLocks/>
          </p:cNvSpPr>
          <p:nvPr/>
        </p:nvSpPr>
        <p:spPr>
          <a:xfrm>
            <a:off x="1824963" y="2958372"/>
            <a:ext cx="9543077" cy="895261"/>
          </a:xfrm>
          <a:prstGeom prst="rect">
            <a:avLst/>
          </a:prstGeom>
          <a:solidFill>
            <a:srgbClr val="002060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e-IL" sz="3600" b="1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הרצאות מומחים</a:t>
            </a:r>
            <a:endParaRPr lang="en-US" sz="3600" b="1" dirty="0">
              <a:solidFill>
                <a:schemeClr val="bg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7" name="מציין מיקום תוכן 2"/>
          <p:cNvSpPr txBox="1">
            <a:spLocks/>
          </p:cNvSpPr>
          <p:nvPr/>
        </p:nvSpPr>
        <p:spPr>
          <a:xfrm>
            <a:off x="1790458" y="3982202"/>
            <a:ext cx="9543077" cy="828135"/>
          </a:xfrm>
          <a:prstGeom prst="rect">
            <a:avLst/>
          </a:prstGeom>
          <a:solidFill>
            <a:srgbClr val="002060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e-IL" sz="3600" b="1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למידה וחקירה אישית, למידה קבוצתית </a:t>
            </a:r>
            <a:endParaRPr lang="en-US" sz="3600" b="1" dirty="0">
              <a:solidFill>
                <a:schemeClr val="bg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0" name="מציין מיקום תוכן 2"/>
          <p:cNvSpPr txBox="1">
            <a:spLocks/>
          </p:cNvSpPr>
          <p:nvPr/>
        </p:nvSpPr>
        <p:spPr>
          <a:xfrm rot="16200000">
            <a:off x="341122" y="2569741"/>
            <a:ext cx="4116854" cy="712839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e-IL" sz="3600" b="1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תיעוד ובקרת התהליך</a:t>
            </a:r>
            <a:endParaRPr lang="en-US" sz="3600" b="1" dirty="0">
              <a:solidFill>
                <a:schemeClr val="bg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36866" name="AutoShape 2" descr="Image result for ‫למידה‬‎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36868" name="AutoShape 4" descr="Image result for ‫למידה‬‎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36870" name="Picture 6" descr="Image result for ‫למידה‬‎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4175" y="4550647"/>
            <a:ext cx="2850649" cy="1944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מציין מיקום תוכן 2"/>
          <p:cNvSpPr txBox="1">
            <a:spLocks/>
          </p:cNvSpPr>
          <p:nvPr/>
        </p:nvSpPr>
        <p:spPr>
          <a:xfrm rot="16200000">
            <a:off x="8585101" y="2618624"/>
            <a:ext cx="4116854" cy="712839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457200" rtl="1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e-IL" sz="3600" b="1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למידה </a:t>
            </a:r>
            <a:r>
              <a:rPr lang="he-IL" sz="3600" b="1" dirty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ל</a:t>
            </a:r>
            <a:r>
              <a:rPr lang="he-IL" sz="3600" b="1" dirty="0" smtClean="0">
                <a:solidFill>
                  <a:schemeClr val="bg1"/>
                </a:solidFill>
                <a:latin typeface="David" pitchFamily="34" charset="-79"/>
                <a:cs typeface="David" pitchFamily="34" charset="-79"/>
              </a:rPr>
              <a:t>אורך התהליך</a:t>
            </a:r>
            <a:endParaRPr lang="en-US" sz="3600" b="1" dirty="0">
              <a:solidFill>
                <a:schemeClr val="bg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47050" y="6362783"/>
            <a:ext cx="38242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ידע אינו בהכרח הבנה</a:t>
            </a:r>
            <a:endParaRPr lang="he-IL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2" name="מלבן מעוגל 9"/>
          <p:cNvSpPr/>
          <p:nvPr/>
        </p:nvSpPr>
        <p:spPr>
          <a:xfrm>
            <a:off x="3140162" y="6488667"/>
            <a:ext cx="1558771" cy="314777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הלמידה במרכז</a:t>
            </a:r>
            <a:endParaRPr lang="he-IL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3" name="מלבן מעוגל 10"/>
          <p:cNvSpPr/>
          <p:nvPr/>
        </p:nvSpPr>
        <p:spPr>
          <a:xfrm>
            <a:off x="127895" y="6494682"/>
            <a:ext cx="1392832" cy="308278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תובנות</a:t>
            </a:r>
            <a:endParaRPr lang="he-IL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4" name="מלבן מעוגל 11"/>
          <p:cNvSpPr/>
          <p:nvPr/>
        </p:nvSpPr>
        <p:spPr>
          <a:xfrm>
            <a:off x="1636655" y="6494682"/>
            <a:ext cx="1392832" cy="308278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הפסגות במסע</a:t>
            </a:r>
            <a:endParaRPr lang="he-IL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5" name="מלבן מעוגל 12"/>
          <p:cNvSpPr/>
          <p:nvPr/>
        </p:nvSpPr>
        <p:spPr>
          <a:xfrm>
            <a:off x="4799246" y="6495167"/>
            <a:ext cx="1386339" cy="308278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המסע</a:t>
            </a:r>
          </a:p>
        </p:txBody>
      </p:sp>
      <p:sp>
        <p:nvSpPr>
          <p:cNvPr id="26" name="מלבן מעוגל 25"/>
          <p:cNvSpPr/>
          <p:nvPr/>
        </p:nvSpPr>
        <p:spPr>
          <a:xfrm>
            <a:off x="6296260" y="6488668"/>
            <a:ext cx="1386339" cy="308278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מבנה הקורס</a:t>
            </a:r>
          </a:p>
        </p:txBody>
      </p:sp>
      <p:pic>
        <p:nvPicPr>
          <p:cNvPr id="28" name="תמונה 7" descr="מבל נקי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222" y="0"/>
            <a:ext cx="807179" cy="100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6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תמונה 1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11579" y="112194"/>
            <a:ext cx="2656477" cy="3239055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e-IL" sz="4400" b="1" dirty="0" smtClean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הפסגות במסע - ההתנסויות</a:t>
            </a:r>
            <a:endParaRPr lang="he-IL" sz="4400" b="1" dirty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5" name="מציין מיקום תוכן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172" y="3666026"/>
            <a:ext cx="4311506" cy="2822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5E059-CCD4-4A70-8BE6-D4595C7AA6AD}" type="slidenum">
              <a:rPr lang="he-IL" smtClean="0"/>
              <a:pPr/>
              <a:t>9</a:t>
            </a:fld>
            <a:endParaRPr lang="he-IL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94734" y="2441397"/>
            <a:ext cx="3872779" cy="2577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33419" y="1497872"/>
            <a:ext cx="3630326" cy="2719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מלבן מעוגל 9"/>
          <p:cNvSpPr/>
          <p:nvPr/>
        </p:nvSpPr>
        <p:spPr>
          <a:xfrm>
            <a:off x="3140162" y="6488667"/>
            <a:ext cx="1558771" cy="314777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הלמידה במרכז</a:t>
            </a:r>
            <a:endParaRPr lang="he-IL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מלבן מעוגל 10"/>
          <p:cNvSpPr/>
          <p:nvPr/>
        </p:nvSpPr>
        <p:spPr>
          <a:xfrm>
            <a:off x="127895" y="6494682"/>
            <a:ext cx="1392832" cy="308278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תובנות</a:t>
            </a:r>
            <a:endParaRPr lang="he-IL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לבן מעוגל 11"/>
          <p:cNvSpPr/>
          <p:nvPr/>
        </p:nvSpPr>
        <p:spPr>
          <a:xfrm>
            <a:off x="1636655" y="6494682"/>
            <a:ext cx="1392832" cy="308278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הפסגות במסע</a:t>
            </a:r>
          </a:p>
        </p:txBody>
      </p:sp>
      <p:sp>
        <p:nvSpPr>
          <p:cNvPr id="11" name="מלבן מעוגל 12"/>
          <p:cNvSpPr/>
          <p:nvPr/>
        </p:nvSpPr>
        <p:spPr>
          <a:xfrm>
            <a:off x="4799246" y="6495167"/>
            <a:ext cx="1386339" cy="308278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המסע</a:t>
            </a:r>
          </a:p>
        </p:txBody>
      </p:sp>
      <p:sp>
        <p:nvSpPr>
          <p:cNvPr id="12" name="מלבן מעוגל 11"/>
          <p:cNvSpPr/>
          <p:nvPr/>
        </p:nvSpPr>
        <p:spPr>
          <a:xfrm>
            <a:off x="6296260" y="6488668"/>
            <a:ext cx="1386339" cy="308278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מבנה הקורס</a:t>
            </a:r>
          </a:p>
        </p:txBody>
      </p:sp>
      <p:sp>
        <p:nvSpPr>
          <p:cNvPr id="13" name="ענן 12"/>
          <p:cNvSpPr/>
          <p:nvPr/>
        </p:nvSpPr>
        <p:spPr>
          <a:xfrm>
            <a:off x="875899" y="3228110"/>
            <a:ext cx="3302950" cy="91488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תרגול תפיסת העיצוב - סיני</a:t>
            </a:r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4" name="ענן 13"/>
          <p:cNvSpPr/>
          <p:nvPr/>
        </p:nvSpPr>
        <p:spPr>
          <a:xfrm>
            <a:off x="4379648" y="2189414"/>
            <a:ext cx="3302950" cy="91488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סימולציה מדינית-ביטחונית</a:t>
            </a:r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5" name="ענן 14"/>
          <p:cNvSpPr/>
          <p:nvPr/>
        </p:nvSpPr>
        <p:spPr>
          <a:xfrm>
            <a:off x="7716351" y="1330036"/>
            <a:ext cx="3302950" cy="69168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התנסות מסכמת</a:t>
            </a:r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7" name="תמונה 7" descr="מבל נקי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222" y="0"/>
            <a:ext cx="807179" cy="100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1304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שן מתפתל">
  <a:themeElements>
    <a:clrScheme name="עשן מתפתל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עשן מתפתל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עשן מתפתל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23242</TotalTime>
  <Words>944</Words>
  <Application>Microsoft Office PowerPoint</Application>
  <PresentationFormat>מותאם אישית</PresentationFormat>
  <Paragraphs>279</Paragraphs>
  <Slides>25</Slides>
  <Notes>2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25</vt:i4>
      </vt:variant>
    </vt:vector>
  </HeadingPairs>
  <TitlesOfParts>
    <vt:vector size="26" baseType="lpstr">
      <vt:lpstr>עשן מתפתל</vt:lpstr>
      <vt:lpstr>חשיבה אסטרטגית – סיכום המסע מב"ל - מחזור מ"ד</vt:lpstr>
      <vt:lpstr>שקופית 2</vt:lpstr>
      <vt:lpstr>שקופית 3</vt:lpstr>
      <vt:lpstr>חשיבה אסטרטגית</vt:lpstr>
      <vt:lpstr>שקופית 5</vt:lpstr>
      <vt:lpstr>התנסויות בחשיבה אסטרטגית </vt:lpstr>
      <vt:lpstr>המסע...</vt:lpstr>
      <vt:lpstr>הלמידה במוקד החשיבה האסטרטגית</vt:lpstr>
      <vt:lpstr>הפסגות במסע - ההתנסויות</vt:lpstr>
      <vt:lpstr>התנסות I בתהליך העיצוב</vt:lpstr>
      <vt:lpstr>שקופית 11</vt:lpstr>
      <vt:lpstr>התנסות מסכמת – בחירה חופשית</vt:lpstr>
      <vt:lpstr>שקופית 13</vt:lpstr>
      <vt:lpstr>איך יצאנו לדרך?</vt:lpstr>
      <vt:lpstr>שקופית 15</vt:lpstr>
      <vt:lpstr>שקופית 16</vt:lpstr>
      <vt:lpstr>חקירה אסטרטגית</vt:lpstr>
      <vt:lpstr>מתודולוגיה – שלב א'</vt:lpstr>
      <vt:lpstr>מתודולוגיה – שלב ב'</vt:lpstr>
      <vt:lpstr>תובנות עיקריות</vt:lpstr>
      <vt:lpstr>תובנות כלליות (1) </vt:lpstr>
      <vt:lpstr>תובנות כלליות (2)</vt:lpstr>
      <vt:lpstr>תובנות כלליות (3)</vt:lpstr>
      <vt:lpstr>סיכום </vt:lpstr>
      <vt:lpstr>שקופית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u23937</dc:creator>
  <cp:lastModifiedBy>haimwaxman</cp:lastModifiedBy>
  <cp:revision>278</cp:revision>
  <dcterms:created xsi:type="dcterms:W3CDTF">2017-04-29T20:58:42Z</dcterms:created>
  <dcterms:modified xsi:type="dcterms:W3CDTF">2017-07-22T06:51:22Z</dcterms:modified>
</cp:coreProperties>
</file>