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85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2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79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8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8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1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7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1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5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8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 userDrawn="1"/>
        </p:nvSpPr>
        <p:spPr>
          <a:xfrm>
            <a:off x="-53795" y="-9780"/>
            <a:ext cx="12586454" cy="125587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 userDrawn="1"/>
        </p:nvSpPr>
        <p:spPr>
          <a:xfrm flipH="1">
            <a:off x="-53795" y="662572"/>
            <a:ext cx="12443012" cy="366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 userDrawn="1"/>
        </p:nvSpPr>
        <p:spPr>
          <a:xfrm flipH="1">
            <a:off x="-35860" y="-9780"/>
            <a:ext cx="12443012" cy="366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03293" y="1100868"/>
            <a:ext cx="9657433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2680447"/>
            <a:ext cx="10515600" cy="3499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×ª××¦××ª ×ª××× × ×¢×××¨ ×××××××ª ××¦×××××ª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14" y="8442"/>
            <a:ext cx="1182855" cy="16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68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סקירת מפקד המכללות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4589590"/>
            <a:ext cx="9144000" cy="1655762"/>
          </a:xfrm>
        </p:spPr>
        <p:txBody>
          <a:bodyPr/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יום עיון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דבל"א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03 באפריל 2019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כ"ז באדר תשע"ט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414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36892" y="2578830"/>
            <a:ext cx="9657433" cy="1325562"/>
          </a:xfrm>
        </p:spPr>
        <p:txBody>
          <a:bodyPr>
            <a:norm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מותר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 flipH="1">
            <a:off x="3031958" y="3421040"/>
            <a:ext cx="5069306" cy="2691002"/>
          </a:xfrm>
          <a:prstGeom prst="straightConnector1">
            <a:avLst/>
          </a:prstGeom>
          <a:ln w="69850" cmpd="sng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כותרת 1"/>
          <p:cNvSpPr txBox="1">
            <a:spLocks/>
          </p:cNvSpPr>
          <p:nvPr/>
        </p:nvSpPr>
        <p:spPr>
          <a:xfrm>
            <a:off x="1267284" y="1253268"/>
            <a:ext cx="9657433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חוק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-2361103" y="5628690"/>
            <a:ext cx="9657433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אסור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3909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39123" y="2578829"/>
            <a:ext cx="9657433" cy="3613423"/>
          </a:xfrm>
        </p:spPr>
        <p:txBody>
          <a:bodyPr anchor="t">
            <a:normAutofit/>
          </a:bodyPr>
          <a:lstStyle/>
          <a:p>
            <a:pPr algn="r">
              <a:lnSpc>
                <a:spcPct val="20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מה רצוי?</a:t>
            </a:r>
            <a:b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מה ראוי?</a:t>
            </a:r>
            <a:b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מה נכון?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1267284" y="1253268"/>
            <a:ext cx="9657433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6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אתיקה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9199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1"/>
          <p:cNvSpPr txBox="1">
            <a:spLocks/>
          </p:cNvSpPr>
          <p:nvPr/>
        </p:nvSpPr>
        <p:spPr>
          <a:xfrm>
            <a:off x="433095" y="2310063"/>
            <a:ext cx="10058442" cy="2562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אחריות על הכוח</a:t>
            </a:r>
          </a:p>
          <a:p>
            <a:pPr algn="r">
              <a:lnSpc>
                <a:spcPct val="150000"/>
              </a:lnSpc>
            </a:pPr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			חלק ממקצועיות הפיקוד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7958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1"/>
          <p:cNvSpPr txBox="1">
            <a:spLocks/>
          </p:cNvSpPr>
          <p:nvPr/>
        </p:nvSpPr>
        <p:spPr>
          <a:xfrm>
            <a:off x="433095" y="2310063"/>
            <a:ext cx="10058442" cy="2562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משפטן - לוחם</a:t>
            </a:r>
          </a:p>
          <a:p>
            <a:pPr algn="ctr">
              <a:lnSpc>
                <a:spcPct val="150000"/>
              </a:lnSpc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לוחם  - משפטן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334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927363" y="3053308"/>
            <a:ext cx="2101740" cy="1325562"/>
          </a:xfrm>
        </p:spPr>
        <p:txBody>
          <a:bodyPr>
            <a:norm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זמן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4988169" y="871211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הישג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5036295" y="5822938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לגיטימציה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2978414" y="3053308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מחיר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11" name="קבוצה 10"/>
          <p:cNvGrpSpPr/>
          <p:nvPr/>
        </p:nvGrpSpPr>
        <p:grpSpPr>
          <a:xfrm>
            <a:off x="4649162" y="1802120"/>
            <a:ext cx="2986879" cy="3829734"/>
            <a:chOff x="4649162" y="1802120"/>
            <a:chExt cx="2986879" cy="3829734"/>
          </a:xfrm>
        </p:grpSpPr>
        <p:sp>
          <p:nvSpPr>
            <p:cNvPr id="12" name="תרשים זרימה: חילוץ 11"/>
            <p:cNvSpPr/>
            <p:nvPr/>
          </p:nvSpPr>
          <p:spPr>
            <a:xfrm>
              <a:off x="4652210" y="1802120"/>
              <a:ext cx="2983831" cy="1921686"/>
            </a:xfrm>
            <a:prstGeom prst="flowChartExtra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תרשים זרימה: חילוץ 12"/>
            <p:cNvSpPr/>
            <p:nvPr/>
          </p:nvSpPr>
          <p:spPr>
            <a:xfrm flipV="1">
              <a:off x="4649162" y="3710168"/>
              <a:ext cx="2983831" cy="1921686"/>
            </a:xfrm>
            <a:prstGeom prst="flowChartExtra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305730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978056" y="4203849"/>
            <a:ext cx="2101740" cy="1325562"/>
          </a:xfrm>
        </p:spPr>
        <p:txBody>
          <a:bodyPr>
            <a:norm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זמן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4988169" y="871211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הישג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5036295" y="5822938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לגיטימציה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10" name="קבוצה 9"/>
          <p:cNvGrpSpPr/>
          <p:nvPr/>
        </p:nvGrpSpPr>
        <p:grpSpPr>
          <a:xfrm flipV="1">
            <a:off x="4700337" y="1724131"/>
            <a:ext cx="2983831" cy="4438126"/>
            <a:chOff x="4700337" y="1724131"/>
            <a:chExt cx="2983831" cy="4438126"/>
          </a:xfrm>
        </p:grpSpPr>
        <p:sp>
          <p:nvSpPr>
            <p:cNvPr id="4" name="תרשים זרימה: מיזוג 3"/>
            <p:cNvSpPr/>
            <p:nvPr/>
          </p:nvSpPr>
          <p:spPr>
            <a:xfrm>
              <a:off x="4700337" y="2976080"/>
              <a:ext cx="2983831" cy="3186177"/>
            </a:xfrm>
            <a:prstGeom prst="flowChartMerg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" name="תרשים זרימה: חילוץ 2"/>
            <p:cNvSpPr/>
            <p:nvPr/>
          </p:nvSpPr>
          <p:spPr>
            <a:xfrm>
              <a:off x="4700337" y="1724131"/>
              <a:ext cx="2983831" cy="1312536"/>
            </a:xfrm>
            <a:prstGeom prst="flowChartExtra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9" name="כותרת 1"/>
          <p:cNvSpPr txBox="1">
            <a:spLocks/>
          </p:cNvSpPr>
          <p:nvPr/>
        </p:nvSpPr>
        <p:spPr>
          <a:xfrm>
            <a:off x="3029107" y="4203849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מחיר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8759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87784" y="2411625"/>
            <a:ext cx="2101740" cy="1325562"/>
          </a:xfrm>
        </p:spPr>
        <p:txBody>
          <a:bodyPr>
            <a:norm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זמן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4988169" y="871211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הישג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5036295" y="5822938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לגיטימציה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10" name="קבוצה 9"/>
          <p:cNvGrpSpPr/>
          <p:nvPr/>
        </p:nvGrpSpPr>
        <p:grpSpPr>
          <a:xfrm>
            <a:off x="4700337" y="1724131"/>
            <a:ext cx="2983831" cy="4438126"/>
            <a:chOff x="4700337" y="1724131"/>
            <a:chExt cx="2983831" cy="4438126"/>
          </a:xfrm>
        </p:grpSpPr>
        <p:sp>
          <p:nvSpPr>
            <p:cNvPr id="4" name="תרשים זרימה: מיזוג 3"/>
            <p:cNvSpPr/>
            <p:nvPr/>
          </p:nvSpPr>
          <p:spPr>
            <a:xfrm>
              <a:off x="4700337" y="2976080"/>
              <a:ext cx="2983831" cy="3186177"/>
            </a:xfrm>
            <a:prstGeom prst="flowChartMerg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" name="תרשים זרימה: חילוץ 2"/>
            <p:cNvSpPr/>
            <p:nvPr/>
          </p:nvSpPr>
          <p:spPr>
            <a:xfrm>
              <a:off x="4700337" y="1724131"/>
              <a:ext cx="2983831" cy="1312536"/>
            </a:xfrm>
            <a:prstGeom prst="flowChartExtra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9" name="כותרת 1"/>
          <p:cNvSpPr txBox="1">
            <a:spLocks/>
          </p:cNvSpPr>
          <p:nvPr/>
        </p:nvSpPr>
        <p:spPr>
          <a:xfrm>
            <a:off x="3138835" y="2411625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מחיר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01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1"/>
          <p:cNvSpPr txBox="1">
            <a:spLocks/>
          </p:cNvSpPr>
          <p:nvPr/>
        </p:nvSpPr>
        <p:spPr>
          <a:xfrm>
            <a:off x="1267284" y="1253268"/>
            <a:ext cx="9657433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הסיפור העזתי</a:t>
            </a: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7" name="Picture 4" descr="תמונה קשור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450" y="2836055"/>
            <a:ext cx="5924384" cy="330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×ª××¦××ª ×ª××× × ×¢×××¨ ××××××ª ×¢××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65" y="2836055"/>
            <a:ext cx="5687135" cy="330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4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TM02900720[[fn=אינטגרל]]</Template>
  <TotalTime>50</TotalTime>
  <Words>43</Words>
  <Application>Microsoft Office PowerPoint</Application>
  <PresentationFormat>מסך רחב</PresentationFormat>
  <Paragraphs>26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Times New Roman</vt:lpstr>
      <vt:lpstr>Wingdings 2</vt:lpstr>
      <vt:lpstr>HDOfficeLightV0</vt:lpstr>
      <vt:lpstr>סקירת מפקד המכללות למב"ל</vt:lpstr>
      <vt:lpstr>מותר</vt:lpstr>
      <vt:lpstr>מה רצוי? מה ראוי? מה נכון?</vt:lpstr>
      <vt:lpstr>מצגת של PowerPoint</vt:lpstr>
      <vt:lpstr>מצגת של PowerPoint</vt:lpstr>
      <vt:lpstr>זמן</vt:lpstr>
      <vt:lpstr>זמן</vt:lpstr>
      <vt:lpstr>זמן</vt:lpstr>
      <vt:lpstr>מצגת של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סקירת מ' המכללות למב"ל</dc:title>
  <dc:creator>sarai gez stein</dc:creator>
  <cp:lastModifiedBy>sarai gez stein</cp:lastModifiedBy>
  <cp:revision>8</cp:revision>
  <dcterms:created xsi:type="dcterms:W3CDTF">2019-04-02T18:42:06Z</dcterms:created>
  <dcterms:modified xsi:type="dcterms:W3CDTF">2019-04-03T05:28:56Z</dcterms:modified>
</cp:coreProperties>
</file>