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706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032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5665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852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0057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297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5481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8560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442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930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698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909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585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838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875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778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238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0454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78823" y="1709057"/>
            <a:ext cx="11521440" cy="3329581"/>
          </a:xfrm>
        </p:spPr>
        <p:txBody>
          <a:bodyPr/>
          <a:lstStyle/>
          <a:p>
            <a:pPr algn="ctr"/>
            <a:r>
              <a:rPr lang="he-IL" sz="6600" b="1" dirty="0" smtClean="0"/>
              <a:t>יום עיון כלכלה - </a:t>
            </a:r>
            <a:r>
              <a:rPr lang="he-IL" sz="6600" b="1" dirty="0" err="1" smtClean="0"/>
              <a:t>מב"ל</a:t>
            </a:r>
            <a:r>
              <a:rPr lang="he-IL" sz="6600" b="1" dirty="0" smtClean="0"/>
              <a:t> מחזור מ"ו</a:t>
            </a:r>
            <a:r>
              <a:rPr lang="he-IL" b="1" dirty="0" smtClean="0"/>
              <a:t/>
            </a:r>
            <a:br>
              <a:rPr lang="he-IL" b="1" dirty="0" smtClean="0"/>
            </a:br>
            <a:r>
              <a:rPr lang="he-IL" sz="6000" dirty="0" smtClean="0"/>
              <a:t>בשיתוף מכון אהרון למדיניות כלכלית</a:t>
            </a:r>
            <a:br>
              <a:rPr lang="he-IL" sz="6000" dirty="0" smtClean="0"/>
            </a:br>
            <a:r>
              <a:rPr lang="he-IL" sz="6000" dirty="0" smtClean="0"/>
              <a:t>11.6.2019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17187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sz="4400" b="1" dirty="0"/>
              <a:t>יום עיון </a:t>
            </a:r>
            <a:r>
              <a:rPr lang="he-IL" sz="4400" b="1" dirty="0" smtClean="0"/>
              <a:t>כלכלה – </a:t>
            </a:r>
            <a:r>
              <a:rPr lang="he-IL" sz="4400" b="1" dirty="0" err="1" smtClean="0"/>
              <a:t>מב"ל</a:t>
            </a:r>
            <a:r>
              <a:rPr lang="he-IL" sz="4400" b="1" dirty="0" smtClean="0"/>
              <a:t> מחזור מ"ו</a:t>
            </a:r>
            <a:br>
              <a:rPr lang="he-IL" sz="4400" b="1" dirty="0" smtClean="0"/>
            </a:br>
            <a:r>
              <a:rPr lang="he-IL" sz="4400" b="1" dirty="0" smtClean="0"/>
              <a:t>בשיתוף מכון אהרון למדיניות כלכלית</a:t>
            </a:r>
            <a:endParaRPr lang="he-IL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051129"/>
              </p:ext>
            </p:extLst>
          </p:nvPr>
        </p:nvGraphicFramePr>
        <p:xfrm>
          <a:off x="1750422" y="1973939"/>
          <a:ext cx="8875177" cy="4732020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911148">
                  <a:extLst>
                    <a:ext uri="{9D8B030D-6E8A-4147-A177-3AD203B41FA5}">
                      <a16:colId xmlns:a16="http://schemas.microsoft.com/office/drawing/2014/main" val="638297032"/>
                    </a:ext>
                  </a:extLst>
                </a:gridCol>
                <a:gridCol w="6964029">
                  <a:extLst>
                    <a:ext uri="{9D8B030D-6E8A-4147-A177-3AD203B41FA5}">
                      <a16:colId xmlns:a16="http://schemas.microsoft.com/office/drawing/2014/main" val="3816234120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שעה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נושא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9283269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08:45-09:00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פתיחה – </a:t>
                      </a:r>
                      <a:r>
                        <a:rPr lang="he-IL" sz="1800" b="1" dirty="0">
                          <a:effectLst/>
                        </a:rPr>
                        <a:t>אלוף איתי </a:t>
                      </a:r>
                      <a:r>
                        <a:rPr lang="he-IL" sz="1800" b="1" dirty="0" err="1">
                          <a:effectLst/>
                        </a:rPr>
                        <a:t>וירוב</a:t>
                      </a:r>
                      <a:r>
                        <a:rPr lang="he-IL" sz="1800" b="1" dirty="0">
                          <a:effectLst/>
                        </a:rPr>
                        <a:t> </a:t>
                      </a:r>
                      <a:r>
                        <a:rPr lang="he-IL" sz="1800" dirty="0">
                          <a:effectLst/>
                        </a:rPr>
                        <a:t>– מפקד המכללות הצבאיות          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571322"/>
                  </a:ext>
                </a:extLst>
              </a:tr>
              <a:tr h="26733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09:00-10:00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</a:rPr>
                        <a:t>פרופ' אמיר ירון </a:t>
                      </a:r>
                      <a:r>
                        <a:rPr lang="he-IL" sz="1800" dirty="0">
                          <a:effectLst/>
                        </a:rPr>
                        <a:t>– נגיד בנק ישראל</a:t>
                      </a:r>
                      <a:endParaRPr lang="en-US" sz="18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נושא: מדיניות מוניטרית וצמיחה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5221670"/>
                  </a:ext>
                </a:extLst>
              </a:tr>
              <a:tr h="26733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10:00-10:30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הפסקה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0090636"/>
                  </a:ext>
                </a:extLst>
              </a:tr>
              <a:tr h="26733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10:30-11:45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</a:rPr>
                        <a:t>פרופ' צבי אקשטיין </a:t>
                      </a:r>
                      <a:r>
                        <a:rPr lang="he-IL" sz="1800" dirty="0">
                          <a:effectLst/>
                        </a:rPr>
                        <a:t>– דיקן בית ספר </a:t>
                      </a:r>
                      <a:r>
                        <a:rPr lang="he-IL" sz="1800" dirty="0" err="1">
                          <a:effectLst/>
                        </a:rPr>
                        <a:t>טיומקין</a:t>
                      </a:r>
                      <a:r>
                        <a:rPr lang="he-IL" sz="1800" dirty="0">
                          <a:effectLst/>
                        </a:rPr>
                        <a:t> לכלכלה וראש מכון אהרון למדיניות כלכלית, המרכז הבינתחומי הרצליה.</a:t>
                      </a:r>
                      <a:endParaRPr lang="en-US" sz="18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נושא: מדיניות תעסוקה, שוק הדיור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257687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11:45-12:45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ארוחת צהריים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8010857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12:45-14:15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</a:rPr>
                        <a:t>פרופ' עומר מואב </a:t>
                      </a:r>
                      <a:r>
                        <a:rPr lang="he-IL" sz="1800" dirty="0">
                          <a:effectLst/>
                        </a:rPr>
                        <a:t>- המרכז הבינתחומי הרצליה ואוניברסיטת </a:t>
                      </a:r>
                      <a:r>
                        <a:rPr lang="he-IL" sz="1800" dirty="0" err="1">
                          <a:effectLst/>
                        </a:rPr>
                        <a:t>ווריק</a:t>
                      </a:r>
                      <a:endParaRPr lang="en-US" sz="18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נושא: מדיניות כלכלית בישראל: בורות ופופוליזם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4447010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14:15-14:45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הפסקה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6259902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14:45-16:00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</a:rPr>
                        <a:t>מר רונן ניר </a:t>
                      </a:r>
                      <a:r>
                        <a:rPr lang="he-IL" sz="1800" dirty="0">
                          <a:effectLst/>
                        </a:rPr>
                        <a:t>- שותף מנהל בקרן ויולה </a:t>
                      </a:r>
                      <a:r>
                        <a:rPr lang="he-IL" sz="1800" dirty="0" err="1">
                          <a:effectLst/>
                        </a:rPr>
                        <a:t>ונצ'רס</a:t>
                      </a:r>
                      <a:endParaRPr lang="en-US" sz="18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נושא: ההייטק בישראל - הישגים, אתגרים ותחזית לעתיד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5177822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16:00-16:15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סיכום – </a:t>
                      </a:r>
                      <a:r>
                        <a:rPr lang="he-IL" sz="1800" b="1" dirty="0">
                          <a:effectLst/>
                        </a:rPr>
                        <a:t>ד"ר איל ארגוב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5580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59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נים">
  <a:themeElements>
    <a:clrScheme name="יונים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יונים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יונים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120</Words>
  <Application>Microsoft Office PowerPoint</Application>
  <PresentationFormat>מסך רחב</PresentationFormat>
  <Paragraphs>26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 3</vt:lpstr>
      <vt:lpstr>יונים</vt:lpstr>
      <vt:lpstr>יום עיון כלכלה - מב"ל מחזור מ"ו בשיתוף מכון אהרון למדיניות כלכלית 11.6.2019</vt:lpstr>
      <vt:lpstr>יום עיון כלכלה – מב"ל מחזור מ"ו בשיתוף מכון אהרון למדיניות כלכלית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יום עיון כלכלה - מב"ל מחזור מ"ו בשיתוף מכון אהרון למדיניות כלכלית 11.6.2019</dc:title>
  <dc:creator>u23974</dc:creator>
  <cp:lastModifiedBy>u23974</cp:lastModifiedBy>
  <cp:revision>4</cp:revision>
  <dcterms:created xsi:type="dcterms:W3CDTF">2019-06-10T04:19:06Z</dcterms:created>
  <dcterms:modified xsi:type="dcterms:W3CDTF">2019-06-10T04:35:36Z</dcterms:modified>
</cp:coreProperties>
</file>