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8" r:id="rId2"/>
    <p:sldId id="259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44" d="100"/>
          <a:sy n="44" d="100"/>
        </p:scale>
        <p:origin x="54" y="1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714E-44DD-4B49-A50D-D6AE7A6312EE}" type="datetimeFigureOut">
              <a:rPr lang="he-IL" smtClean="0"/>
              <a:t>ז'/סיון/תשע"ט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11659-4FD6-409A-A2E5-B17C47DDA2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17067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תמונה פנורמית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714E-44DD-4B49-A50D-D6AE7A6312EE}" type="datetimeFigureOut">
              <a:rPr lang="he-IL" smtClean="0"/>
              <a:t>ז'/סיון/תשע"ט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11659-4FD6-409A-A2E5-B17C47DDA2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60320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714E-44DD-4B49-A50D-D6AE7A6312EE}" type="datetimeFigureOut">
              <a:rPr lang="he-IL" smtClean="0"/>
              <a:t>ז'/סיון/תשע"ט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11659-4FD6-409A-A2E5-B17C47DDA2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856656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he-IL" smtClean="0"/>
              <a:t>ערוך סגנונות טקסט של תבנית בסיס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714E-44DD-4B49-A50D-D6AE7A6312EE}" type="datetimeFigureOut">
              <a:rPr lang="he-IL" smtClean="0"/>
              <a:t>ז'/סיון/תשע"ט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11659-4FD6-409A-A2E5-B17C47DDA2FE}" type="slidenum">
              <a:rPr lang="he-IL" smtClean="0"/>
              <a:t>‹#›</a:t>
            </a:fld>
            <a:endParaRPr lang="he-IL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78526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714E-44DD-4B49-A50D-D6AE7A6312EE}" type="datetimeFigureOut">
              <a:rPr lang="he-IL" smtClean="0"/>
              <a:t>ז'/סיון/תשע"ט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11659-4FD6-409A-A2E5-B17C47DDA2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000575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עמוד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714E-44DD-4B49-A50D-D6AE7A6312EE}" type="datetimeFigureOut">
              <a:rPr lang="he-IL" smtClean="0"/>
              <a:t>ז'/סיון/תשע"ט</a:t>
            </a:fld>
            <a:endParaRPr lang="he-I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11659-4FD6-409A-A2E5-B17C47DDA2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32979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עמודת 3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714E-44DD-4B49-A50D-D6AE7A6312EE}" type="datetimeFigureOut">
              <a:rPr lang="he-IL" smtClean="0"/>
              <a:t>ז'/סיון/תשע"ט</a:t>
            </a:fld>
            <a:endParaRPr lang="he-I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11659-4FD6-409A-A2E5-B17C47DDA2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154812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714E-44DD-4B49-A50D-D6AE7A6312EE}" type="datetimeFigureOut">
              <a:rPr lang="he-IL" smtClean="0"/>
              <a:t>ז'/סיון/תשע"ט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11659-4FD6-409A-A2E5-B17C47DDA2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385602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714E-44DD-4B49-A50D-D6AE7A6312EE}" type="datetimeFigureOut">
              <a:rPr lang="he-IL" smtClean="0"/>
              <a:t>ז'/סיון/תשע"ט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11659-4FD6-409A-A2E5-B17C47DDA2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64426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714E-44DD-4B49-A50D-D6AE7A6312EE}" type="datetimeFigureOut">
              <a:rPr lang="he-IL" smtClean="0"/>
              <a:t>ז'/סיון/תשע"ט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11659-4FD6-409A-A2E5-B17C47DDA2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59306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714E-44DD-4B49-A50D-D6AE7A6312EE}" type="datetimeFigureOut">
              <a:rPr lang="he-IL" smtClean="0"/>
              <a:t>ז'/סיון/תשע"ט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11659-4FD6-409A-A2E5-B17C47DDA2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86982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714E-44DD-4B49-A50D-D6AE7A6312EE}" type="datetimeFigureOut">
              <a:rPr lang="he-IL" smtClean="0"/>
              <a:t>ז'/סיון/תשע"ט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11659-4FD6-409A-A2E5-B17C47DDA2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49091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714E-44DD-4B49-A50D-D6AE7A6312EE}" type="datetimeFigureOut">
              <a:rPr lang="he-IL" smtClean="0"/>
              <a:t>ז'/סיון/תשע"ט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11659-4FD6-409A-A2E5-B17C47DDA2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65854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714E-44DD-4B49-A50D-D6AE7A6312EE}" type="datetimeFigureOut">
              <a:rPr lang="he-IL" smtClean="0"/>
              <a:t>ז'/סיון/תשע"ט</a:t>
            </a:fld>
            <a:endParaRPr lang="he-IL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11659-4FD6-409A-A2E5-B17C47DDA2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48381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714E-44DD-4B49-A50D-D6AE7A6312EE}" type="datetimeFigureOut">
              <a:rPr lang="he-IL" smtClean="0"/>
              <a:t>ז'/סיון/תשע"ט</a:t>
            </a:fld>
            <a:endParaRPr lang="he-IL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11659-4FD6-409A-A2E5-B17C47DDA2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78754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714E-44DD-4B49-A50D-D6AE7A6312EE}" type="datetimeFigureOut">
              <a:rPr lang="he-IL" smtClean="0"/>
              <a:t>ז'/סיון/תשע"ט</a:t>
            </a:fld>
            <a:endParaRPr lang="he-IL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11659-4FD6-409A-A2E5-B17C47DDA2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97780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714E-44DD-4B49-A50D-D6AE7A6312EE}" type="datetimeFigureOut">
              <a:rPr lang="he-IL" smtClean="0"/>
              <a:t>ז'/סיון/תשע"ט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11659-4FD6-409A-A2E5-B17C47DDA2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52388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7CF714E-44DD-4B49-A50D-D6AE7A6312EE}" type="datetimeFigureOut">
              <a:rPr lang="he-IL" smtClean="0"/>
              <a:t>ז'/סיון/תשע"ט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11659-4FD6-409A-A2E5-B17C47DDA2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40454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1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365760" y="1970314"/>
            <a:ext cx="11521440" cy="3329581"/>
          </a:xfrm>
        </p:spPr>
        <p:txBody>
          <a:bodyPr/>
          <a:lstStyle/>
          <a:p>
            <a:pPr algn="ctr" rtl="0"/>
            <a:r>
              <a:rPr lang="en-US" sz="6200" b="1" dirty="0" smtClean="0"/>
              <a:t>Economic Seminar – INDC 46</a:t>
            </a:r>
            <a:r>
              <a:rPr lang="he-IL" b="1" dirty="0" smtClean="0"/>
              <a:t/>
            </a:r>
            <a:br>
              <a:rPr lang="he-IL" b="1" dirty="0" smtClean="0"/>
            </a:br>
            <a:r>
              <a:rPr lang="en-US" sz="4800" dirty="0" smtClean="0"/>
              <a:t>Cooperation </a:t>
            </a:r>
            <a:r>
              <a:rPr lang="en-US" sz="4800" dirty="0"/>
              <a:t>with:</a:t>
            </a:r>
            <a:br>
              <a:rPr lang="en-US" sz="4800" dirty="0"/>
            </a:br>
            <a:r>
              <a:rPr lang="en-US" sz="4800" dirty="0"/>
              <a:t>Aaron Institute for Economic Policy</a:t>
            </a:r>
            <a:r>
              <a:rPr lang="he-IL" sz="6000" dirty="0" smtClean="0"/>
              <a:t/>
            </a:r>
            <a:br>
              <a:rPr lang="he-IL" sz="6000" dirty="0" smtClean="0"/>
            </a:br>
            <a:r>
              <a:rPr lang="he-IL" sz="6000" dirty="0" smtClean="0"/>
              <a:t>11.6.2019</a:t>
            </a:r>
            <a:endParaRPr lang="he-IL" sz="6000" dirty="0"/>
          </a:p>
        </p:txBody>
      </p:sp>
    </p:spTree>
    <p:extLst>
      <p:ext uri="{BB962C8B-B14F-4D97-AF65-F5344CB8AC3E}">
        <p14:creationId xmlns:p14="http://schemas.microsoft.com/office/powerpoint/2010/main" val="3911406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41608" y="204523"/>
            <a:ext cx="9404723" cy="1519775"/>
          </a:xfrm>
        </p:spPr>
        <p:txBody>
          <a:bodyPr/>
          <a:lstStyle/>
          <a:p>
            <a:pPr algn="l" rtl="0"/>
            <a:r>
              <a:rPr lang="en-US" sz="3600" b="1" dirty="0"/>
              <a:t>Economic Seminar – INDC 46</a:t>
            </a:r>
            <a:r>
              <a:rPr lang="he-IL" sz="3600" b="1" dirty="0" smtClean="0"/>
              <a:t/>
            </a:r>
            <a:br>
              <a:rPr lang="he-IL" sz="3600" b="1" dirty="0" smtClean="0"/>
            </a:br>
            <a:r>
              <a:rPr lang="en-US" sz="3600" b="1" dirty="0"/>
              <a:t>Cooperation with:</a:t>
            </a:r>
            <a:br>
              <a:rPr lang="en-US" sz="3600" b="1" dirty="0"/>
            </a:br>
            <a:r>
              <a:rPr lang="en-US" sz="3600" b="1" dirty="0"/>
              <a:t>Aaron Institute for Economic Policy</a:t>
            </a:r>
            <a:endParaRPr lang="he-IL" sz="3600" dirty="0"/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1157017"/>
              </p:ext>
            </p:extLst>
          </p:nvPr>
        </p:nvGraphicFramePr>
        <p:xfrm>
          <a:off x="1750422" y="1972492"/>
          <a:ext cx="8875177" cy="4733468"/>
        </p:xfrm>
        <a:graphic>
          <a:graphicData uri="http://schemas.openxmlformats.org/drawingml/2006/table">
            <a:tbl>
              <a:tblPr rtl="1">
                <a:tableStyleId>{5C22544A-7EE6-4342-B048-85BDC9FD1C3A}</a:tableStyleId>
              </a:tblPr>
              <a:tblGrid>
                <a:gridCol w="1070873">
                  <a:extLst>
                    <a:ext uri="{9D8B030D-6E8A-4147-A177-3AD203B41FA5}">
                      <a16:colId xmlns:a16="http://schemas.microsoft.com/office/drawing/2014/main" xmlns="" val="638297032"/>
                    </a:ext>
                  </a:extLst>
                </a:gridCol>
                <a:gridCol w="6249823">
                  <a:extLst>
                    <a:ext uri="{9D8B030D-6E8A-4147-A177-3AD203B41FA5}">
                      <a16:colId xmlns:a16="http://schemas.microsoft.com/office/drawing/2014/main" xmlns="" val="3816234120"/>
                    </a:ext>
                  </a:extLst>
                </a:gridCol>
                <a:gridCol w="1554481">
                  <a:extLst>
                    <a:ext uri="{9D8B030D-6E8A-4147-A177-3AD203B41FA5}">
                      <a16:colId xmlns:a16="http://schemas.microsoft.com/office/drawing/2014/main" xmlns="" val="3021854059"/>
                    </a:ext>
                  </a:extLst>
                </a:gridCol>
              </a:tblGrid>
              <a:tr h="316916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effectLst/>
                        </a:rPr>
                        <a:t>נושא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849283269"/>
                  </a:ext>
                </a:extLst>
              </a:tr>
              <a:tr h="262255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 smtClean="0">
                          <a:effectLst/>
                        </a:rPr>
                        <a:t>פתיחה – </a:t>
                      </a:r>
                      <a:r>
                        <a:rPr lang="he-IL" sz="1800" b="1" dirty="0" smtClean="0">
                          <a:effectLst/>
                        </a:rPr>
                        <a:t>אלוף איתי </a:t>
                      </a:r>
                      <a:r>
                        <a:rPr lang="he-IL" sz="1800" b="1" dirty="0" err="1" smtClean="0">
                          <a:effectLst/>
                        </a:rPr>
                        <a:t>וירוב</a:t>
                      </a:r>
                      <a:r>
                        <a:rPr lang="he-IL" sz="1800" b="1" dirty="0" smtClean="0">
                          <a:effectLst/>
                        </a:rPr>
                        <a:t> </a:t>
                      </a:r>
                      <a:r>
                        <a:rPr lang="he-IL" sz="1800" dirty="0" smtClean="0">
                          <a:effectLst/>
                        </a:rPr>
                        <a:t>– מפקד המכללות הצבאיות          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effectLst/>
                        </a:rPr>
                        <a:t>08:45-09:00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526571322"/>
                  </a:ext>
                </a:extLst>
              </a:tr>
              <a:tr h="267335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b="1" dirty="0">
                          <a:effectLst/>
                        </a:rPr>
                        <a:t>פרופ' אמיר ירון </a:t>
                      </a:r>
                      <a:r>
                        <a:rPr lang="he-IL" sz="1800" dirty="0">
                          <a:effectLst/>
                        </a:rPr>
                        <a:t>– נגיד בנק ישראל</a:t>
                      </a:r>
                      <a:endParaRPr lang="en-US" sz="1800" dirty="0">
                        <a:effectLst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effectLst/>
                        </a:rPr>
                        <a:t>נושא: מדיניות מוניטרית וצמיחה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effectLst/>
                        </a:rPr>
                        <a:t>09:00-10:00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335221670"/>
                  </a:ext>
                </a:extLst>
              </a:tr>
              <a:tr h="267335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effectLst/>
                        </a:rPr>
                        <a:t>הפסקה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effectLst/>
                        </a:rPr>
                        <a:t>10:00-10:30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420090636"/>
                  </a:ext>
                </a:extLst>
              </a:tr>
              <a:tr h="267335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b="1" dirty="0">
                          <a:effectLst/>
                        </a:rPr>
                        <a:t>פרופ' צבי אקשטיין </a:t>
                      </a:r>
                      <a:r>
                        <a:rPr lang="he-IL" sz="1800" dirty="0">
                          <a:effectLst/>
                        </a:rPr>
                        <a:t>– דיקן בית ספר </a:t>
                      </a:r>
                      <a:r>
                        <a:rPr lang="he-IL" sz="1800" dirty="0" err="1">
                          <a:effectLst/>
                        </a:rPr>
                        <a:t>טיומקין</a:t>
                      </a:r>
                      <a:r>
                        <a:rPr lang="he-IL" sz="1800" dirty="0">
                          <a:effectLst/>
                        </a:rPr>
                        <a:t> לכלכלה וראש מכון אהרון למדיניות כלכלית, המרכז הבינתחומי הרצליה.</a:t>
                      </a:r>
                      <a:endParaRPr lang="en-US" sz="1800" dirty="0">
                        <a:effectLst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effectLst/>
                        </a:rPr>
                        <a:t>נושא: מדיניות תעסוקה, שוק הדיור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effectLst/>
                        </a:rPr>
                        <a:t>10:30-11:45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56257687"/>
                  </a:ext>
                </a:extLst>
              </a:tr>
              <a:tr h="26543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effectLst/>
                        </a:rPr>
                        <a:t>ארוחת צהריים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effectLst/>
                        </a:rPr>
                        <a:t>11:45-12:45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338010857"/>
                  </a:ext>
                </a:extLst>
              </a:tr>
              <a:tr h="26543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b="1" dirty="0">
                          <a:effectLst/>
                        </a:rPr>
                        <a:t>פרופ' עומר מואב </a:t>
                      </a:r>
                      <a:r>
                        <a:rPr lang="he-IL" sz="1800" dirty="0">
                          <a:effectLst/>
                        </a:rPr>
                        <a:t>- המרכז הבינתחומי הרצליה ואוניברסיטת </a:t>
                      </a:r>
                      <a:r>
                        <a:rPr lang="he-IL" sz="1800" dirty="0" err="1">
                          <a:effectLst/>
                        </a:rPr>
                        <a:t>ווריק</a:t>
                      </a:r>
                      <a:endParaRPr lang="en-US" sz="1800" dirty="0">
                        <a:effectLst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effectLst/>
                        </a:rPr>
                        <a:t>נושא: מדיניות כלכלית בישראל: בורות ופופוליזם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effectLst/>
                        </a:rPr>
                        <a:t>12:45-14:15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724447010"/>
                  </a:ext>
                </a:extLst>
              </a:tr>
              <a:tr h="26543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effectLst/>
                        </a:rPr>
                        <a:t>הפסקה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effectLst/>
                        </a:rPr>
                        <a:t>14:15-14:45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526259902"/>
                  </a:ext>
                </a:extLst>
              </a:tr>
              <a:tr h="26543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b="1" dirty="0">
                          <a:effectLst/>
                        </a:rPr>
                        <a:t>מר רונן ניר </a:t>
                      </a:r>
                      <a:r>
                        <a:rPr lang="he-IL" sz="1800" dirty="0">
                          <a:effectLst/>
                        </a:rPr>
                        <a:t>- שותף מנהל בקרן ויולה </a:t>
                      </a:r>
                      <a:r>
                        <a:rPr lang="he-IL" sz="1800" dirty="0" err="1">
                          <a:effectLst/>
                        </a:rPr>
                        <a:t>ונצ'רס</a:t>
                      </a:r>
                      <a:endParaRPr lang="en-US" sz="1800" dirty="0">
                        <a:effectLst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effectLst/>
                        </a:rPr>
                        <a:t>נושא: ההייטק בישראל - הישגים, אתגרים ותחזית לעתיד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effectLst/>
                        </a:rPr>
                        <a:t>14:45-16:00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965177822"/>
                  </a:ext>
                </a:extLst>
              </a:tr>
              <a:tr h="26543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effectLst/>
                        </a:rPr>
                        <a:t>סיכום – </a:t>
                      </a:r>
                      <a:r>
                        <a:rPr lang="he-IL" sz="1800" b="1" dirty="0">
                          <a:effectLst/>
                        </a:rPr>
                        <a:t>ד"ר איל ארגוב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effectLst/>
                        </a:rPr>
                        <a:t>16:00-16:15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5555806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7991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יונים">
  <a:themeElements>
    <a:clrScheme name="יונים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יונים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יונים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15</TotalTime>
  <Words>115</Words>
  <Application>Microsoft Office PowerPoint</Application>
  <PresentationFormat>Widescreen</PresentationFormat>
  <Paragraphs>25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Century Gothic</vt:lpstr>
      <vt:lpstr>Times New Roman</vt:lpstr>
      <vt:lpstr>Wingdings 3</vt:lpstr>
      <vt:lpstr>יונים</vt:lpstr>
      <vt:lpstr>Economic Seminar – INDC 46 Cooperation with: Aaron Institute for Economic Policy 11.6.2019</vt:lpstr>
      <vt:lpstr>Economic Seminar – INDC 46 Cooperation with: Aaron Institute for Economic Policy</vt:lpstr>
    </vt:vector>
  </TitlesOfParts>
  <Company>IDF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יום עיון כלכלה - מב"ל מחזור מ"ו בשיתוף מכון אהרון למדיניות כלכלית 11.6.2019</dc:title>
  <dc:creator>u23974</dc:creator>
  <cp:lastModifiedBy>GOI</cp:lastModifiedBy>
  <cp:revision>4</cp:revision>
  <dcterms:created xsi:type="dcterms:W3CDTF">2019-06-10T04:19:06Z</dcterms:created>
  <dcterms:modified xsi:type="dcterms:W3CDTF">2019-06-10T06:19:56Z</dcterms:modified>
</cp:coreProperties>
</file>