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46" r:id="rId3"/>
    <p:sldId id="328" r:id="rId4"/>
    <p:sldId id="329" r:id="rId5"/>
    <p:sldId id="344" r:id="rId6"/>
    <p:sldId id="345" r:id="rId7"/>
    <p:sldId id="331" r:id="rId8"/>
    <p:sldId id="347" r:id="rId9"/>
    <p:sldId id="349" r:id="rId10"/>
    <p:sldId id="348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F5D1EF-A5C1-4CB1-9588-9667F175F0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E47CF6B-AFE5-49CB-98EF-907B9C1A25B7}">
      <dgm:prSet phldrT="[טקסט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מדריכה ראשית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מירב צפרי-</a:t>
          </a:r>
          <a:r>
            <a:rPr lang="he-IL" sz="1400" b="1" dirty="0" err="1" smtClean="0">
              <a:solidFill>
                <a:schemeClr val="tx1"/>
              </a:solidFill>
            </a:rPr>
            <a:t>אודיז</a:t>
          </a:r>
          <a:endParaRPr lang="en-US" sz="1400" b="1" dirty="0" smtClean="0">
            <a:solidFill>
              <a:schemeClr val="tx1"/>
            </a:solidFill>
          </a:endParaRPr>
        </a:p>
      </dgm:t>
    </dgm:pt>
    <dgm:pt modelId="{C4CEE620-D5D4-4738-AEFF-4CB1A227F8FF}" type="parTrans" cxnId="{46623208-4F02-48E9-82B7-61074A0DA544}">
      <dgm:prSet/>
      <dgm:spPr/>
      <dgm:t>
        <a:bodyPr/>
        <a:lstStyle/>
        <a:p>
          <a:pPr rtl="1"/>
          <a:endParaRPr lang="he-IL" sz="2000"/>
        </a:p>
      </dgm:t>
    </dgm:pt>
    <dgm:pt modelId="{84A137DF-63D9-43C4-8C6D-24E8490D795D}" type="sibTrans" cxnId="{46623208-4F02-48E9-82B7-61074A0DA544}">
      <dgm:prSet/>
      <dgm:spPr/>
      <dgm:t>
        <a:bodyPr/>
        <a:lstStyle/>
        <a:p>
          <a:pPr rtl="1"/>
          <a:endParaRPr lang="he-IL" sz="2000"/>
        </a:p>
      </dgm:t>
    </dgm:pt>
    <dgm:pt modelId="{661C7012-97D3-4930-B262-8CDDBD92C748}">
      <dgm:prSet phldrT="[טקסט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מדריך מהמשטרה</a:t>
          </a:r>
          <a:endParaRPr lang="he-IL" sz="1400" b="1" dirty="0">
            <a:solidFill>
              <a:schemeClr val="tx1"/>
            </a:solidFill>
          </a:endParaRPr>
        </a:p>
      </dgm:t>
    </dgm:pt>
    <dgm:pt modelId="{0CD4910E-7F4D-4CE4-8B1A-2E6045F61CA5}" type="parTrans" cxnId="{C948C547-80A4-46A9-B34E-3E870E039467}">
      <dgm:prSet/>
      <dgm:spPr/>
      <dgm:t>
        <a:bodyPr/>
        <a:lstStyle/>
        <a:p>
          <a:pPr rtl="1"/>
          <a:endParaRPr lang="he-IL" sz="2000"/>
        </a:p>
      </dgm:t>
    </dgm:pt>
    <dgm:pt modelId="{5835470D-9B5E-4A19-B181-59F1B30D1C79}" type="sibTrans" cxnId="{C948C547-80A4-46A9-B34E-3E870E039467}">
      <dgm:prSet/>
      <dgm:spPr/>
      <dgm:t>
        <a:bodyPr/>
        <a:lstStyle/>
        <a:p>
          <a:pPr rtl="1"/>
          <a:endParaRPr lang="he-IL" sz="2000"/>
        </a:p>
      </dgm:t>
    </dgm:pt>
    <dgm:pt modelId="{41C9D889-5738-4FA8-83FF-08CE1FD75393}">
      <dgm:prSet phldrT="[טקסט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מדריך צוות 4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אבי אלמוג</a:t>
          </a:r>
          <a:endParaRPr lang="he-IL" sz="1400" b="1" dirty="0">
            <a:solidFill>
              <a:schemeClr val="tx1"/>
            </a:solidFill>
          </a:endParaRPr>
        </a:p>
      </dgm:t>
    </dgm:pt>
    <dgm:pt modelId="{E0962ACE-2CB0-47F7-85F6-05C5EA7F518B}" type="sibTrans" cxnId="{A51C048A-8581-46F3-B590-F907E70F4E16}">
      <dgm:prSet/>
      <dgm:spPr/>
      <dgm:t>
        <a:bodyPr/>
        <a:lstStyle/>
        <a:p>
          <a:pPr rtl="1"/>
          <a:endParaRPr lang="he-IL" sz="2000"/>
        </a:p>
      </dgm:t>
    </dgm:pt>
    <dgm:pt modelId="{C61BEE10-D5E0-44BD-9D5A-25E4FFB9D25D}" type="parTrans" cxnId="{A51C048A-8581-46F3-B590-F907E70F4E16}">
      <dgm:prSet/>
      <dgm:spPr/>
      <dgm:t>
        <a:bodyPr/>
        <a:lstStyle/>
        <a:p>
          <a:pPr rtl="1"/>
          <a:endParaRPr lang="he-IL" sz="2000"/>
        </a:p>
      </dgm:t>
    </dgm:pt>
    <dgm:pt modelId="{F7998CA5-E13C-4A6B-BDAB-F5DDADFDCB59}">
      <dgm:prSet phldrT="[טקסט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err="1" smtClean="0">
              <a:solidFill>
                <a:schemeClr val="tx1"/>
              </a:solidFill>
            </a:rPr>
            <a:t>רע"ן</a:t>
          </a:r>
          <a:r>
            <a:rPr lang="he-IL" sz="1400" b="1" dirty="0" smtClean="0">
              <a:solidFill>
                <a:schemeClr val="tx1"/>
              </a:solidFill>
            </a:rPr>
            <a:t> הדרכה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סא"ל מתן אור</a:t>
          </a:r>
          <a:endParaRPr lang="en-US" sz="1400" b="1" dirty="0" smtClean="0">
            <a:solidFill>
              <a:schemeClr val="tx1"/>
            </a:solidFill>
          </a:endParaRPr>
        </a:p>
      </dgm:t>
    </dgm:pt>
    <dgm:pt modelId="{4E112A06-B411-44AB-B693-3F010DCD805B}" type="sibTrans" cxnId="{B8C3E0B1-D5B9-4C14-BF64-9946E793E2DC}">
      <dgm:prSet/>
      <dgm:spPr/>
      <dgm:t>
        <a:bodyPr/>
        <a:lstStyle/>
        <a:p>
          <a:pPr rtl="1"/>
          <a:endParaRPr lang="he-IL" sz="2000"/>
        </a:p>
      </dgm:t>
    </dgm:pt>
    <dgm:pt modelId="{067AF07B-8860-46C4-AE72-BFA66406BCBD}" type="parTrans" cxnId="{B8C3E0B1-D5B9-4C14-BF64-9946E793E2DC}">
      <dgm:prSet/>
      <dgm:spPr/>
      <dgm:t>
        <a:bodyPr/>
        <a:lstStyle/>
        <a:p>
          <a:pPr rtl="1"/>
          <a:endParaRPr lang="he-IL" sz="2000"/>
        </a:p>
      </dgm:t>
    </dgm:pt>
    <dgm:pt modelId="{8A456644-AEA0-44F4-BB93-6D9F01827CDC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מדריך צוות 3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יהודה יוחננוף</a:t>
          </a:r>
          <a:endParaRPr lang="he-IL" sz="1400" b="1" dirty="0">
            <a:solidFill>
              <a:schemeClr val="tx1"/>
            </a:solidFill>
          </a:endParaRPr>
        </a:p>
      </dgm:t>
    </dgm:pt>
    <dgm:pt modelId="{8142C67E-CA3C-452B-9C24-B93F8CD37E7A}" type="parTrans" cxnId="{4A9EE124-3186-48C9-B799-1E7E1E712D2B}">
      <dgm:prSet/>
      <dgm:spPr/>
      <dgm:t>
        <a:bodyPr/>
        <a:lstStyle/>
        <a:p>
          <a:pPr rtl="1"/>
          <a:endParaRPr lang="he-IL" sz="2000"/>
        </a:p>
      </dgm:t>
    </dgm:pt>
    <dgm:pt modelId="{CAB2FFFD-C6FB-47EF-8204-A497755196FC}" type="sibTrans" cxnId="{4A9EE124-3186-48C9-B799-1E7E1E712D2B}">
      <dgm:prSet/>
      <dgm:spPr/>
      <dgm:t>
        <a:bodyPr/>
        <a:lstStyle/>
        <a:p>
          <a:pPr rtl="1"/>
          <a:endParaRPr lang="he-IL" sz="2000"/>
        </a:p>
      </dgm:t>
    </dgm:pt>
    <dgm:pt modelId="{3BB9B292-676A-4FF7-9079-05897AEB0029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מדריך צוות 2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אמיר מימון</a:t>
          </a:r>
          <a:endParaRPr lang="he-IL" sz="1400" b="1" dirty="0">
            <a:solidFill>
              <a:schemeClr val="tx1"/>
            </a:solidFill>
          </a:endParaRPr>
        </a:p>
      </dgm:t>
    </dgm:pt>
    <dgm:pt modelId="{2CE9C5CB-0EB1-4842-8C1E-888320864920}" type="parTrans" cxnId="{B97A20D3-FC61-4263-91B6-797521A87ACC}">
      <dgm:prSet/>
      <dgm:spPr/>
      <dgm:t>
        <a:bodyPr/>
        <a:lstStyle/>
        <a:p>
          <a:pPr rtl="1"/>
          <a:endParaRPr lang="he-IL" sz="2000"/>
        </a:p>
      </dgm:t>
    </dgm:pt>
    <dgm:pt modelId="{03950EFC-BD4B-452C-8FD0-D386EC78E007}" type="sibTrans" cxnId="{B97A20D3-FC61-4263-91B6-797521A87ACC}">
      <dgm:prSet/>
      <dgm:spPr/>
      <dgm:t>
        <a:bodyPr/>
        <a:lstStyle/>
        <a:p>
          <a:pPr rtl="1"/>
          <a:endParaRPr lang="he-IL" sz="2000"/>
        </a:p>
      </dgm:t>
    </dgm:pt>
    <dgm:pt modelId="{2DAEC63C-0827-466C-80D9-D697E19BE6B9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מדריכת צוות 1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אלונה פישר-קם</a:t>
          </a:r>
          <a:endParaRPr lang="en-US" sz="1400" b="1" dirty="0" smtClean="0">
            <a:solidFill>
              <a:schemeClr val="tx1"/>
            </a:solidFill>
          </a:endParaRPr>
        </a:p>
      </dgm:t>
    </dgm:pt>
    <dgm:pt modelId="{8C15A33C-759C-4277-B293-70FF4CD4693B}" type="parTrans" cxnId="{C69C0A13-4C42-4B4E-ABA4-45CBBF5BC00C}">
      <dgm:prSet/>
      <dgm:spPr/>
      <dgm:t>
        <a:bodyPr/>
        <a:lstStyle/>
        <a:p>
          <a:pPr rtl="1"/>
          <a:endParaRPr lang="he-IL" sz="2000"/>
        </a:p>
      </dgm:t>
    </dgm:pt>
    <dgm:pt modelId="{28D8FF15-0403-4FCD-9497-69D821F5EA6A}" type="sibTrans" cxnId="{C69C0A13-4C42-4B4E-ABA4-45CBBF5BC00C}">
      <dgm:prSet/>
      <dgm:spPr/>
      <dgm:t>
        <a:bodyPr/>
        <a:lstStyle/>
        <a:p>
          <a:pPr rtl="1"/>
          <a:endParaRPr lang="he-IL" sz="2000"/>
        </a:p>
      </dgm:t>
    </dgm:pt>
    <dgm:pt modelId="{7605ADF9-9EB1-47A9-8142-94A9D2B27DAD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marL="0" marR="0" lvl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400" b="1" dirty="0" smtClean="0">
              <a:solidFill>
                <a:schemeClr val="tx1"/>
              </a:solidFill>
            </a:rPr>
            <a:t>רמ"ד מרכז למידה</a:t>
          </a:r>
          <a:endParaRPr lang="en-US" sz="1400" b="1" dirty="0" smtClean="0">
            <a:solidFill>
              <a:schemeClr val="tx1"/>
            </a:solidFill>
          </a:endParaRPr>
        </a:p>
        <a:p>
          <a:pPr lvl="0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dirty="0" smtClean="0">
              <a:solidFill>
                <a:schemeClr val="tx1"/>
              </a:solidFill>
            </a:rPr>
            <a:t>ד"ר ענת חן</a:t>
          </a:r>
        </a:p>
      </dgm:t>
    </dgm:pt>
    <dgm:pt modelId="{B62636E3-BD76-49C5-83C5-0A34D3858B9C}" type="parTrans" cxnId="{E0FED92C-3A0E-4859-AB68-C7E262B75B8F}">
      <dgm:prSet/>
      <dgm:spPr/>
      <dgm:t>
        <a:bodyPr/>
        <a:lstStyle/>
        <a:p>
          <a:pPr rtl="1"/>
          <a:endParaRPr lang="he-IL" sz="2000"/>
        </a:p>
      </dgm:t>
    </dgm:pt>
    <dgm:pt modelId="{B17CB8C1-EEB5-40C7-929D-5C71932A067E}" type="sibTrans" cxnId="{E0FED92C-3A0E-4859-AB68-C7E262B75B8F}">
      <dgm:prSet/>
      <dgm:spPr/>
      <dgm:t>
        <a:bodyPr/>
        <a:lstStyle/>
        <a:p>
          <a:pPr rtl="1"/>
          <a:endParaRPr lang="he-IL" sz="2000"/>
        </a:p>
      </dgm:t>
    </dgm:pt>
    <dgm:pt modelId="{C09E68E1-9B5B-4EA1-9F21-A1B2D99A164F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רמ"ד </a:t>
          </a:r>
          <a:r>
            <a:rPr lang="he-IL" sz="1400" b="1" dirty="0" err="1" smtClean="0">
              <a:solidFill>
                <a:schemeClr val="tx1"/>
              </a:solidFill>
            </a:rPr>
            <a:t>קש"ח</a:t>
          </a:r>
          <a:endParaRPr lang="he-IL" sz="1400" b="1" dirty="0" smtClean="0">
            <a:solidFill>
              <a:schemeClr val="tx1"/>
            </a:solidFill>
          </a:endParaRP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רס"ן אליסה </a:t>
          </a:r>
          <a:r>
            <a:rPr lang="he-IL" sz="1400" b="1" dirty="0" err="1" smtClean="0">
              <a:solidFill>
                <a:schemeClr val="tx1"/>
              </a:solidFill>
            </a:rPr>
            <a:t>פניץ</a:t>
          </a:r>
          <a:r>
            <a:rPr lang="he-IL" sz="1400" b="1" dirty="0" smtClean="0">
              <a:solidFill>
                <a:schemeClr val="tx1"/>
              </a:solidFill>
            </a:rPr>
            <a:t> </a:t>
          </a:r>
          <a:r>
            <a:rPr lang="en-US" sz="1400" b="1" dirty="0" smtClean="0">
              <a:solidFill>
                <a:schemeClr val="tx1"/>
              </a:solidFill>
            </a:rPr>
            <a:t> </a:t>
          </a:r>
          <a:endParaRPr lang="he-IL" sz="1400" b="1" dirty="0">
            <a:solidFill>
              <a:schemeClr val="tx1"/>
            </a:solidFill>
          </a:endParaRPr>
        </a:p>
      </dgm:t>
    </dgm:pt>
    <dgm:pt modelId="{14168FE8-6624-4687-A8A0-59BF0F3FF7E6}" type="parTrans" cxnId="{B6365EB8-8D82-40BD-BDF6-840B07E61433}">
      <dgm:prSet/>
      <dgm:spPr/>
      <dgm:t>
        <a:bodyPr/>
        <a:lstStyle/>
        <a:p>
          <a:pPr rtl="1"/>
          <a:endParaRPr lang="he-IL" sz="2000"/>
        </a:p>
      </dgm:t>
    </dgm:pt>
    <dgm:pt modelId="{509A6CB0-B281-4AEA-8762-63BC82BA7929}" type="sibTrans" cxnId="{B6365EB8-8D82-40BD-BDF6-840B07E61433}">
      <dgm:prSet/>
      <dgm:spPr/>
      <dgm:t>
        <a:bodyPr/>
        <a:lstStyle/>
        <a:p>
          <a:pPr rtl="1"/>
          <a:endParaRPr lang="he-IL" sz="2000"/>
        </a:p>
      </dgm:t>
    </dgm:pt>
    <dgm:pt modelId="{8C355266-D5B3-4D49-9F67-EEC53A531A83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רמ"ד ארגון ולוגיסטיקה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רנ"ג אבי </a:t>
          </a:r>
          <a:r>
            <a:rPr lang="he-IL" sz="1400" b="1" dirty="0" err="1" smtClean="0">
              <a:solidFill>
                <a:schemeClr val="tx1"/>
              </a:solidFill>
            </a:rPr>
            <a:t>פרטוק</a:t>
          </a:r>
          <a:endParaRPr lang="he-IL" sz="1400" b="1" dirty="0">
            <a:solidFill>
              <a:schemeClr val="tx1"/>
            </a:solidFill>
          </a:endParaRPr>
        </a:p>
      </dgm:t>
    </dgm:pt>
    <dgm:pt modelId="{B88FD3C7-8F50-412E-965B-BCA2F10CE64C}" type="parTrans" cxnId="{5FB494F6-BEEC-456D-B088-413198712167}">
      <dgm:prSet/>
      <dgm:spPr/>
      <dgm:t>
        <a:bodyPr/>
        <a:lstStyle/>
        <a:p>
          <a:pPr rtl="1"/>
          <a:endParaRPr lang="he-IL" sz="2000"/>
        </a:p>
      </dgm:t>
    </dgm:pt>
    <dgm:pt modelId="{2727A8F0-459E-4C29-A94A-45C7AC2A72D9}" type="sibTrans" cxnId="{5FB494F6-BEEC-456D-B088-413198712167}">
      <dgm:prSet/>
      <dgm:spPr/>
      <dgm:t>
        <a:bodyPr/>
        <a:lstStyle/>
        <a:p>
          <a:pPr rtl="1"/>
          <a:endParaRPr lang="he-IL" sz="2000"/>
        </a:p>
      </dgm:t>
    </dgm:pt>
    <dgm:pt modelId="{6BCBC4E3-24C1-473D-ABCE-65F4D091275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מפקד </a:t>
          </a:r>
          <a:r>
            <a:rPr lang="he-IL" sz="1400" b="1" dirty="0" err="1" smtClean="0">
              <a:solidFill>
                <a:schemeClr val="tx1"/>
              </a:solidFill>
            </a:rPr>
            <a:t>מב"ל</a:t>
          </a:r>
          <a:endParaRPr lang="he-IL" sz="1400" b="1" dirty="0" smtClean="0">
            <a:solidFill>
              <a:schemeClr val="tx1"/>
            </a:solidFill>
          </a:endParaRP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אלוף איתי </a:t>
          </a:r>
          <a:r>
            <a:rPr lang="he-IL" sz="1400" b="1" dirty="0" err="1" smtClean="0">
              <a:solidFill>
                <a:schemeClr val="tx1"/>
              </a:solidFill>
            </a:rPr>
            <a:t>וירוב</a:t>
          </a:r>
          <a:endParaRPr lang="he-IL" sz="1400" b="1" dirty="0">
            <a:solidFill>
              <a:schemeClr val="tx1"/>
            </a:solidFill>
          </a:endParaRPr>
        </a:p>
      </dgm:t>
    </dgm:pt>
    <dgm:pt modelId="{59CA4860-F26A-4D77-A82B-03B65FDBB84C}" type="parTrans" cxnId="{A81D06A4-750C-439D-BF0A-098E141A9548}">
      <dgm:prSet/>
      <dgm:spPr/>
      <dgm:t>
        <a:bodyPr/>
        <a:lstStyle/>
        <a:p>
          <a:pPr rtl="1"/>
          <a:endParaRPr lang="he-IL" sz="2000"/>
        </a:p>
      </dgm:t>
    </dgm:pt>
    <dgm:pt modelId="{91DCEF59-CB39-4687-A437-242882F9B34A}" type="sibTrans" cxnId="{A81D06A4-750C-439D-BF0A-098E141A9548}">
      <dgm:prSet/>
      <dgm:spPr/>
      <dgm:t>
        <a:bodyPr/>
        <a:lstStyle/>
        <a:p>
          <a:pPr rtl="1"/>
          <a:endParaRPr lang="he-IL" sz="2000"/>
        </a:p>
      </dgm:t>
    </dgm:pt>
    <dgm:pt modelId="{57D6CC02-2F66-41D5-BA5A-F24E679BB84E}" type="asst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קצין ניהול</a:t>
          </a: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רס"ב אבי </a:t>
          </a:r>
          <a:r>
            <a:rPr lang="he-IL" sz="1400" b="1" dirty="0" err="1" smtClean="0">
              <a:solidFill>
                <a:schemeClr val="tx1"/>
              </a:solidFill>
            </a:rPr>
            <a:t>זוכבאיה</a:t>
          </a:r>
          <a:endParaRPr lang="en-US" sz="1400" b="1" dirty="0" smtClean="0">
            <a:solidFill>
              <a:schemeClr val="tx1"/>
            </a:solidFill>
          </a:endParaRPr>
        </a:p>
      </dgm:t>
    </dgm:pt>
    <dgm:pt modelId="{85AF5AB0-FA34-4735-BD20-1EDA2F11FEC3}" type="parTrans" cxnId="{E03C6321-9E92-4010-88E5-13051E3F7921}">
      <dgm:prSet/>
      <dgm:spPr/>
      <dgm:t>
        <a:bodyPr/>
        <a:lstStyle/>
        <a:p>
          <a:pPr rtl="1"/>
          <a:endParaRPr lang="he-IL" sz="2000"/>
        </a:p>
      </dgm:t>
    </dgm:pt>
    <dgm:pt modelId="{3705FFC7-0B6A-4679-A1FD-917CA9C8363B}" type="sibTrans" cxnId="{E03C6321-9E92-4010-88E5-13051E3F7921}">
      <dgm:prSet/>
      <dgm:spPr/>
      <dgm:t>
        <a:bodyPr/>
        <a:lstStyle/>
        <a:p>
          <a:pPr rtl="1"/>
          <a:endParaRPr lang="he-IL" sz="2000"/>
        </a:p>
      </dgm:t>
    </dgm:pt>
    <dgm:pt modelId="{05FB4E1E-3FCF-4302-BAF7-084220F11DE1}" type="asst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סגן אהרון </a:t>
          </a:r>
          <a:r>
            <a:rPr lang="he-IL" sz="1400" b="1" dirty="0" err="1" smtClean="0">
              <a:solidFill>
                <a:schemeClr val="tx1"/>
              </a:solidFill>
            </a:rPr>
            <a:t>אייבל</a:t>
          </a:r>
          <a:endParaRPr lang="he-IL" sz="1400" b="1" dirty="0" smtClean="0">
            <a:solidFill>
              <a:schemeClr val="tx1"/>
            </a:solidFill>
          </a:endParaRPr>
        </a:p>
        <a:p>
          <a:pPr rtl="1"/>
          <a:r>
            <a:rPr lang="he-IL" sz="1400" b="1" dirty="0" smtClean="0">
              <a:solidFill>
                <a:schemeClr val="tx1"/>
              </a:solidFill>
            </a:rPr>
            <a:t>ע. רמ"ד </a:t>
          </a:r>
          <a:r>
            <a:rPr lang="he-IL" sz="1400" b="1" dirty="0" err="1" smtClean="0">
              <a:solidFill>
                <a:schemeClr val="tx1"/>
              </a:solidFill>
            </a:rPr>
            <a:t>קש"ח</a:t>
          </a:r>
          <a:endParaRPr lang="he-IL" sz="1400" b="1" dirty="0">
            <a:solidFill>
              <a:schemeClr val="tx1"/>
            </a:solidFill>
          </a:endParaRPr>
        </a:p>
      </dgm:t>
    </dgm:pt>
    <dgm:pt modelId="{F3952CED-694F-4CB6-AC42-0965AE085B47}" type="parTrans" cxnId="{DE6C09A9-1F68-42C7-AF52-DB0D09898527}">
      <dgm:prSet/>
      <dgm:spPr/>
      <dgm:t>
        <a:bodyPr/>
        <a:lstStyle/>
        <a:p>
          <a:pPr rtl="1"/>
          <a:endParaRPr lang="he-IL" sz="2000"/>
        </a:p>
      </dgm:t>
    </dgm:pt>
    <dgm:pt modelId="{3FA76998-13BE-4422-941E-5F08644E55D3}" type="sibTrans" cxnId="{DE6C09A9-1F68-42C7-AF52-DB0D09898527}">
      <dgm:prSet/>
      <dgm:spPr/>
      <dgm:t>
        <a:bodyPr/>
        <a:lstStyle/>
        <a:p>
          <a:pPr rtl="1"/>
          <a:endParaRPr lang="he-IL" sz="2000"/>
        </a:p>
      </dgm:t>
    </dgm:pt>
    <dgm:pt modelId="{944F65A3-F64F-4A18-8F73-A6429BC51121}">
      <dgm:prSet custT="1"/>
      <dgm:spPr/>
      <dgm:t>
        <a:bodyPr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קצין תאום</a:t>
          </a:r>
          <a:endParaRPr lang="he-IL" sz="1400" b="1" dirty="0">
            <a:solidFill>
              <a:schemeClr val="tx1"/>
            </a:solidFill>
          </a:endParaRPr>
        </a:p>
      </dgm:t>
    </dgm:pt>
    <dgm:pt modelId="{1E643E64-0112-4030-A7C7-D67308287665}" type="parTrans" cxnId="{8BBFCBA2-451A-4899-8BA8-B4F649D8611A}">
      <dgm:prSet/>
      <dgm:spPr/>
      <dgm:t>
        <a:bodyPr/>
        <a:lstStyle/>
        <a:p>
          <a:pPr rtl="1"/>
          <a:endParaRPr lang="he-IL"/>
        </a:p>
      </dgm:t>
    </dgm:pt>
    <dgm:pt modelId="{CE6349AE-ADFB-4C23-914E-0EE1871B2129}" type="sibTrans" cxnId="{8BBFCBA2-451A-4899-8BA8-B4F649D8611A}">
      <dgm:prSet/>
      <dgm:spPr/>
      <dgm:t>
        <a:bodyPr/>
        <a:lstStyle/>
        <a:p>
          <a:pPr rtl="1"/>
          <a:endParaRPr lang="he-IL"/>
        </a:p>
      </dgm:t>
    </dgm:pt>
    <dgm:pt modelId="{BC485A25-B61B-46FC-A51D-FF2592563456}" type="pres">
      <dgm:prSet presAssocID="{A6F5D1EF-A5C1-4CB1-9588-9667F175F0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4FBC18A4-1D60-4F80-A272-C53D39164A83}" type="pres">
      <dgm:prSet presAssocID="{6BCBC4E3-24C1-473D-ABCE-65F4D0912758}" presName="hierRoot1" presStyleCnt="0">
        <dgm:presLayoutVars>
          <dgm:hierBranch val="init"/>
        </dgm:presLayoutVars>
      </dgm:prSet>
      <dgm:spPr/>
    </dgm:pt>
    <dgm:pt modelId="{89915C7F-368E-438A-8A52-68FDB42E83EF}" type="pres">
      <dgm:prSet presAssocID="{6BCBC4E3-24C1-473D-ABCE-65F4D0912758}" presName="rootComposite1" presStyleCnt="0"/>
      <dgm:spPr/>
    </dgm:pt>
    <dgm:pt modelId="{81DDA0BF-FD19-4A91-ADB9-A1347D51E83C}" type="pres">
      <dgm:prSet presAssocID="{6BCBC4E3-24C1-473D-ABCE-65F4D09127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4C00EDF-02FF-4B2F-BB31-E915D15C4833}" type="pres">
      <dgm:prSet presAssocID="{6BCBC4E3-24C1-473D-ABCE-65F4D0912758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4C1F2878-0A61-4806-A314-22226E658559}" type="pres">
      <dgm:prSet presAssocID="{6BCBC4E3-24C1-473D-ABCE-65F4D0912758}" presName="hierChild2" presStyleCnt="0"/>
      <dgm:spPr/>
    </dgm:pt>
    <dgm:pt modelId="{153DF180-B0BD-476E-B221-0AA248E066AE}" type="pres">
      <dgm:prSet presAssocID="{C4CEE620-D5D4-4738-AEFF-4CB1A227F8FF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E410892D-CC9A-4DFB-AFCA-C872F292BB55}" type="pres">
      <dgm:prSet presAssocID="{EE47CF6B-AFE5-49CB-98EF-907B9C1A25B7}" presName="hierRoot2" presStyleCnt="0">
        <dgm:presLayoutVars>
          <dgm:hierBranch val="init"/>
        </dgm:presLayoutVars>
      </dgm:prSet>
      <dgm:spPr/>
    </dgm:pt>
    <dgm:pt modelId="{E1F0ACF2-C287-4B95-AC82-70F0200CCD88}" type="pres">
      <dgm:prSet presAssocID="{EE47CF6B-AFE5-49CB-98EF-907B9C1A25B7}" presName="rootComposite" presStyleCnt="0"/>
      <dgm:spPr/>
    </dgm:pt>
    <dgm:pt modelId="{07947D32-9F81-456F-8BAD-C99845FEBE95}" type="pres">
      <dgm:prSet presAssocID="{EE47CF6B-AFE5-49CB-98EF-907B9C1A25B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51AAFA5-3B07-4A8A-87A5-C6AD979298F8}" type="pres">
      <dgm:prSet presAssocID="{EE47CF6B-AFE5-49CB-98EF-907B9C1A25B7}" presName="rootConnector" presStyleLbl="node2" presStyleIdx="0" presStyleCnt="1"/>
      <dgm:spPr/>
      <dgm:t>
        <a:bodyPr/>
        <a:lstStyle/>
        <a:p>
          <a:pPr rtl="1"/>
          <a:endParaRPr lang="he-IL"/>
        </a:p>
      </dgm:t>
    </dgm:pt>
    <dgm:pt modelId="{BF246917-3E13-4CE1-9D7B-9E4E0315DBAE}" type="pres">
      <dgm:prSet presAssocID="{EE47CF6B-AFE5-49CB-98EF-907B9C1A25B7}" presName="hierChild4" presStyleCnt="0"/>
      <dgm:spPr/>
    </dgm:pt>
    <dgm:pt modelId="{15900CB7-E559-43E4-B77B-FE40B00121E3}" type="pres">
      <dgm:prSet presAssocID="{067AF07B-8860-46C4-AE72-BFA66406BCBD}" presName="Name37" presStyleLbl="parChTrans1D3" presStyleIdx="0" presStyleCnt="6"/>
      <dgm:spPr/>
      <dgm:t>
        <a:bodyPr/>
        <a:lstStyle/>
        <a:p>
          <a:pPr rtl="1"/>
          <a:endParaRPr lang="he-IL"/>
        </a:p>
      </dgm:t>
    </dgm:pt>
    <dgm:pt modelId="{1C444539-0DAF-4935-93BE-62B213268F1E}" type="pres">
      <dgm:prSet presAssocID="{F7998CA5-E13C-4A6B-BDAB-F5DDADFDCB59}" presName="hierRoot2" presStyleCnt="0">
        <dgm:presLayoutVars>
          <dgm:hierBranch val="init"/>
        </dgm:presLayoutVars>
      </dgm:prSet>
      <dgm:spPr/>
    </dgm:pt>
    <dgm:pt modelId="{57E6E7DC-A4CA-4D97-8A02-7C02AE452CAD}" type="pres">
      <dgm:prSet presAssocID="{F7998CA5-E13C-4A6B-BDAB-F5DDADFDCB59}" presName="rootComposite" presStyleCnt="0"/>
      <dgm:spPr/>
    </dgm:pt>
    <dgm:pt modelId="{787FE527-E668-4952-86C1-16BC7ACFEFCA}" type="pres">
      <dgm:prSet presAssocID="{F7998CA5-E13C-4A6B-BDAB-F5DDADFDCB59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1F00FFD-EAB2-40E2-841C-B05BDFFA7151}" type="pres">
      <dgm:prSet presAssocID="{F7998CA5-E13C-4A6B-BDAB-F5DDADFDCB59}" presName="rootConnector" presStyleLbl="node3" presStyleIdx="0" presStyleCnt="6"/>
      <dgm:spPr/>
      <dgm:t>
        <a:bodyPr/>
        <a:lstStyle/>
        <a:p>
          <a:pPr rtl="1"/>
          <a:endParaRPr lang="he-IL"/>
        </a:p>
      </dgm:t>
    </dgm:pt>
    <dgm:pt modelId="{FA615157-BFC2-40DC-A714-1A01DF7178A7}" type="pres">
      <dgm:prSet presAssocID="{F7998CA5-E13C-4A6B-BDAB-F5DDADFDCB59}" presName="hierChild4" presStyleCnt="0"/>
      <dgm:spPr/>
    </dgm:pt>
    <dgm:pt modelId="{F5FB6A00-2482-4998-8CD5-09C9BB22BD0A}" type="pres">
      <dgm:prSet presAssocID="{B62636E3-BD76-49C5-83C5-0A34D3858B9C}" presName="Name37" presStyleLbl="parChTrans1D4" presStyleIdx="0" presStyleCnt="6"/>
      <dgm:spPr/>
      <dgm:t>
        <a:bodyPr/>
        <a:lstStyle/>
        <a:p>
          <a:pPr rtl="1"/>
          <a:endParaRPr lang="he-IL"/>
        </a:p>
      </dgm:t>
    </dgm:pt>
    <dgm:pt modelId="{CA857A2B-0246-4E17-84F1-012F026F8E8E}" type="pres">
      <dgm:prSet presAssocID="{7605ADF9-9EB1-47A9-8142-94A9D2B27DAD}" presName="hierRoot2" presStyleCnt="0">
        <dgm:presLayoutVars>
          <dgm:hierBranch val="init"/>
        </dgm:presLayoutVars>
      </dgm:prSet>
      <dgm:spPr/>
    </dgm:pt>
    <dgm:pt modelId="{489D8F7B-F490-49D9-93EC-61687AB8DCB9}" type="pres">
      <dgm:prSet presAssocID="{7605ADF9-9EB1-47A9-8142-94A9D2B27DAD}" presName="rootComposite" presStyleCnt="0"/>
      <dgm:spPr/>
    </dgm:pt>
    <dgm:pt modelId="{51F480BF-5555-45A1-AD46-70F39650E1E6}" type="pres">
      <dgm:prSet presAssocID="{7605ADF9-9EB1-47A9-8142-94A9D2B27DAD}" presName="rootText" presStyleLbl="node4" presStyleIdx="0" presStyleCnt="4" custScaleX="12869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A5ACC6C-6906-4117-BD44-848E8F421B2E}" type="pres">
      <dgm:prSet presAssocID="{7605ADF9-9EB1-47A9-8142-94A9D2B27DAD}" presName="rootConnector" presStyleLbl="node4" presStyleIdx="0" presStyleCnt="4"/>
      <dgm:spPr/>
      <dgm:t>
        <a:bodyPr/>
        <a:lstStyle/>
        <a:p>
          <a:pPr rtl="1"/>
          <a:endParaRPr lang="he-IL"/>
        </a:p>
      </dgm:t>
    </dgm:pt>
    <dgm:pt modelId="{E0259CDC-9C30-4371-A283-AC2486A3EBBD}" type="pres">
      <dgm:prSet presAssocID="{7605ADF9-9EB1-47A9-8142-94A9D2B27DAD}" presName="hierChild4" presStyleCnt="0"/>
      <dgm:spPr/>
    </dgm:pt>
    <dgm:pt modelId="{01AB7059-39C0-4203-98B1-8E707FC8F33A}" type="pres">
      <dgm:prSet presAssocID="{7605ADF9-9EB1-47A9-8142-94A9D2B27DAD}" presName="hierChild5" presStyleCnt="0"/>
      <dgm:spPr/>
    </dgm:pt>
    <dgm:pt modelId="{CB0C022A-6075-433E-9772-23076AB75BC7}" type="pres">
      <dgm:prSet presAssocID="{14168FE8-6624-4687-A8A0-59BF0F3FF7E6}" presName="Name37" presStyleLbl="parChTrans1D4" presStyleIdx="1" presStyleCnt="6"/>
      <dgm:spPr/>
      <dgm:t>
        <a:bodyPr/>
        <a:lstStyle/>
        <a:p>
          <a:pPr rtl="1"/>
          <a:endParaRPr lang="he-IL"/>
        </a:p>
      </dgm:t>
    </dgm:pt>
    <dgm:pt modelId="{C041B8D6-9F13-4BB4-BCAD-C794E8572759}" type="pres">
      <dgm:prSet presAssocID="{C09E68E1-9B5B-4EA1-9F21-A1B2D99A164F}" presName="hierRoot2" presStyleCnt="0">
        <dgm:presLayoutVars>
          <dgm:hierBranch val="init"/>
        </dgm:presLayoutVars>
      </dgm:prSet>
      <dgm:spPr/>
    </dgm:pt>
    <dgm:pt modelId="{972F98DD-7D79-4F35-9729-5B2F3360A8AC}" type="pres">
      <dgm:prSet presAssocID="{C09E68E1-9B5B-4EA1-9F21-A1B2D99A164F}" presName="rootComposite" presStyleCnt="0"/>
      <dgm:spPr/>
    </dgm:pt>
    <dgm:pt modelId="{B986F211-7B89-4118-BE76-38CF706B0A88}" type="pres">
      <dgm:prSet presAssocID="{C09E68E1-9B5B-4EA1-9F21-A1B2D99A164F}" presName="rootText" presStyleLbl="node4" presStyleIdx="1" presStyleCnt="4" custScaleX="12523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92198CE-8291-4359-9AC5-555AA8C87DCF}" type="pres">
      <dgm:prSet presAssocID="{C09E68E1-9B5B-4EA1-9F21-A1B2D99A164F}" presName="rootConnector" presStyleLbl="node4" presStyleIdx="1" presStyleCnt="4"/>
      <dgm:spPr/>
      <dgm:t>
        <a:bodyPr/>
        <a:lstStyle/>
        <a:p>
          <a:pPr rtl="1"/>
          <a:endParaRPr lang="he-IL"/>
        </a:p>
      </dgm:t>
    </dgm:pt>
    <dgm:pt modelId="{CD09F649-45B5-4E10-90DA-9FBDE7CD3619}" type="pres">
      <dgm:prSet presAssocID="{C09E68E1-9B5B-4EA1-9F21-A1B2D99A164F}" presName="hierChild4" presStyleCnt="0"/>
      <dgm:spPr/>
    </dgm:pt>
    <dgm:pt modelId="{FC5449DA-5490-4BC7-B7D2-9540FF19D84F}" type="pres">
      <dgm:prSet presAssocID="{C09E68E1-9B5B-4EA1-9F21-A1B2D99A164F}" presName="hierChild5" presStyleCnt="0"/>
      <dgm:spPr/>
    </dgm:pt>
    <dgm:pt modelId="{06C78E4A-705A-413F-920E-91C56744B0F7}" type="pres">
      <dgm:prSet presAssocID="{F3952CED-694F-4CB6-AC42-0965AE085B47}" presName="Name111" presStyleLbl="parChTrans1D4" presStyleIdx="2" presStyleCnt="6"/>
      <dgm:spPr/>
      <dgm:t>
        <a:bodyPr/>
        <a:lstStyle/>
        <a:p>
          <a:pPr rtl="1"/>
          <a:endParaRPr lang="he-IL"/>
        </a:p>
      </dgm:t>
    </dgm:pt>
    <dgm:pt modelId="{0E73E719-97B8-4C8A-90CC-65661887A468}" type="pres">
      <dgm:prSet presAssocID="{05FB4E1E-3FCF-4302-BAF7-084220F11DE1}" presName="hierRoot3" presStyleCnt="0">
        <dgm:presLayoutVars>
          <dgm:hierBranch val="init"/>
        </dgm:presLayoutVars>
      </dgm:prSet>
      <dgm:spPr/>
    </dgm:pt>
    <dgm:pt modelId="{5B63AE76-025C-4D28-A7C7-0B10288A590F}" type="pres">
      <dgm:prSet presAssocID="{05FB4E1E-3FCF-4302-BAF7-084220F11DE1}" presName="rootComposite3" presStyleCnt="0"/>
      <dgm:spPr/>
    </dgm:pt>
    <dgm:pt modelId="{07F51836-F13A-4651-B02E-B1E72F17BA33}" type="pres">
      <dgm:prSet presAssocID="{05FB4E1E-3FCF-4302-BAF7-084220F11DE1}" presName="rootText3" presStyleLbl="asst4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C69B3A2-AAFF-401C-94E7-A123A5BDCC8E}" type="pres">
      <dgm:prSet presAssocID="{05FB4E1E-3FCF-4302-BAF7-084220F11DE1}" presName="rootConnector3" presStyleLbl="asst4" presStyleIdx="0" presStyleCnt="2"/>
      <dgm:spPr/>
      <dgm:t>
        <a:bodyPr/>
        <a:lstStyle/>
        <a:p>
          <a:pPr rtl="1"/>
          <a:endParaRPr lang="he-IL"/>
        </a:p>
      </dgm:t>
    </dgm:pt>
    <dgm:pt modelId="{CE7D476A-9BFC-4121-973A-F838C00279B1}" type="pres">
      <dgm:prSet presAssocID="{05FB4E1E-3FCF-4302-BAF7-084220F11DE1}" presName="hierChild6" presStyleCnt="0"/>
      <dgm:spPr/>
    </dgm:pt>
    <dgm:pt modelId="{F3131B47-7A19-48DA-9681-4FD07631606F}" type="pres">
      <dgm:prSet presAssocID="{05FB4E1E-3FCF-4302-BAF7-084220F11DE1}" presName="hierChild7" presStyleCnt="0"/>
      <dgm:spPr/>
    </dgm:pt>
    <dgm:pt modelId="{7D200F58-180C-4C93-BB55-A180F962F707}" type="pres">
      <dgm:prSet presAssocID="{B88FD3C7-8F50-412E-965B-BCA2F10CE64C}" presName="Name37" presStyleLbl="parChTrans1D4" presStyleIdx="3" presStyleCnt="6"/>
      <dgm:spPr/>
      <dgm:t>
        <a:bodyPr/>
        <a:lstStyle/>
        <a:p>
          <a:pPr rtl="1"/>
          <a:endParaRPr lang="he-IL"/>
        </a:p>
      </dgm:t>
    </dgm:pt>
    <dgm:pt modelId="{3963A80E-7F00-4048-A3DC-8916CDBA301C}" type="pres">
      <dgm:prSet presAssocID="{8C355266-D5B3-4D49-9F67-EEC53A531A83}" presName="hierRoot2" presStyleCnt="0">
        <dgm:presLayoutVars>
          <dgm:hierBranch val="init"/>
        </dgm:presLayoutVars>
      </dgm:prSet>
      <dgm:spPr/>
    </dgm:pt>
    <dgm:pt modelId="{2D2045B3-C4DC-4FE5-B647-AC00CFB08EE3}" type="pres">
      <dgm:prSet presAssocID="{8C355266-D5B3-4D49-9F67-EEC53A531A83}" presName="rootComposite" presStyleCnt="0"/>
      <dgm:spPr/>
    </dgm:pt>
    <dgm:pt modelId="{0C6C674B-5331-4B2D-8FF6-892D61B71EB5}" type="pres">
      <dgm:prSet presAssocID="{8C355266-D5B3-4D49-9F67-EEC53A531A83}" presName="rootText" presStyleLbl="node4" presStyleIdx="2" presStyleCnt="4" custScaleX="16851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AF130CC-90A2-4999-AEAA-F31F8BC69273}" type="pres">
      <dgm:prSet presAssocID="{8C355266-D5B3-4D49-9F67-EEC53A531A83}" presName="rootConnector" presStyleLbl="node4" presStyleIdx="2" presStyleCnt="4"/>
      <dgm:spPr/>
      <dgm:t>
        <a:bodyPr/>
        <a:lstStyle/>
        <a:p>
          <a:pPr rtl="1"/>
          <a:endParaRPr lang="he-IL"/>
        </a:p>
      </dgm:t>
    </dgm:pt>
    <dgm:pt modelId="{1280AF1C-091B-4ED8-A09D-ABD7FBA975E1}" type="pres">
      <dgm:prSet presAssocID="{8C355266-D5B3-4D49-9F67-EEC53A531A83}" presName="hierChild4" presStyleCnt="0"/>
      <dgm:spPr/>
    </dgm:pt>
    <dgm:pt modelId="{B4BBCF03-775B-4F21-9AAE-4F45DF0B13B8}" type="pres">
      <dgm:prSet presAssocID="{8C355266-D5B3-4D49-9F67-EEC53A531A83}" presName="hierChild5" presStyleCnt="0"/>
      <dgm:spPr/>
    </dgm:pt>
    <dgm:pt modelId="{B834E367-15D9-49FE-BF96-C5EDC4BF508F}" type="pres">
      <dgm:prSet presAssocID="{85AF5AB0-FA34-4735-BD20-1EDA2F11FEC3}" presName="Name111" presStyleLbl="parChTrans1D4" presStyleIdx="4" presStyleCnt="6"/>
      <dgm:spPr/>
      <dgm:t>
        <a:bodyPr/>
        <a:lstStyle/>
        <a:p>
          <a:pPr rtl="1"/>
          <a:endParaRPr lang="he-IL"/>
        </a:p>
      </dgm:t>
    </dgm:pt>
    <dgm:pt modelId="{BA5EA023-A84E-45E4-B18A-46D3EB6BFE6B}" type="pres">
      <dgm:prSet presAssocID="{57D6CC02-2F66-41D5-BA5A-F24E679BB84E}" presName="hierRoot3" presStyleCnt="0">
        <dgm:presLayoutVars>
          <dgm:hierBranch val="init"/>
        </dgm:presLayoutVars>
      </dgm:prSet>
      <dgm:spPr/>
    </dgm:pt>
    <dgm:pt modelId="{9CB6C4AB-A457-4C92-B082-CE5362332BC6}" type="pres">
      <dgm:prSet presAssocID="{57D6CC02-2F66-41D5-BA5A-F24E679BB84E}" presName="rootComposite3" presStyleCnt="0"/>
      <dgm:spPr/>
    </dgm:pt>
    <dgm:pt modelId="{C68283EA-8ABF-4E73-AED5-1B09EC08AD39}" type="pres">
      <dgm:prSet presAssocID="{57D6CC02-2F66-41D5-BA5A-F24E679BB84E}" presName="rootText3" presStyleLbl="asst4" presStyleIdx="1" presStyleCnt="2" custScaleX="15160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93E4975-35A0-4415-89D1-091B9E3B44D3}" type="pres">
      <dgm:prSet presAssocID="{57D6CC02-2F66-41D5-BA5A-F24E679BB84E}" presName="rootConnector3" presStyleLbl="asst4" presStyleIdx="1" presStyleCnt="2"/>
      <dgm:spPr/>
      <dgm:t>
        <a:bodyPr/>
        <a:lstStyle/>
        <a:p>
          <a:pPr rtl="1"/>
          <a:endParaRPr lang="he-IL"/>
        </a:p>
      </dgm:t>
    </dgm:pt>
    <dgm:pt modelId="{1A35587D-0BCC-4012-A720-8515ABF76EE2}" type="pres">
      <dgm:prSet presAssocID="{57D6CC02-2F66-41D5-BA5A-F24E679BB84E}" presName="hierChild6" presStyleCnt="0"/>
      <dgm:spPr/>
    </dgm:pt>
    <dgm:pt modelId="{3A9E9E55-9C0F-450E-B331-FD1DD68EB867}" type="pres">
      <dgm:prSet presAssocID="{57D6CC02-2F66-41D5-BA5A-F24E679BB84E}" presName="hierChild7" presStyleCnt="0"/>
      <dgm:spPr/>
    </dgm:pt>
    <dgm:pt modelId="{D9D030FA-8A19-4E17-A8F9-734A41F667AC}" type="pres">
      <dgm:prSet presAssocID="{1E643E64-0112-4030-A7C7-D67308287665}" presName="Name37" presStyleLbl="parChTrans1D4" presStyleIdx="5" presStyleCnt="6"/>
      <dgm:spPr/>
    </dgm:pt>
    <dgm:pt modelId="{73121314-A322-42F7-9B95-0BB4C0CF3CC1}" type="pres">
      <dgm:prSet presAssocID="{944F65A3-F64F-4A18-8F73-A6429BC51121}" presName="hierRoot2" presStyleCnt="0">
        <dgm:presLayoutVars>
          <dgm:hierBranch val="init"/>
        </dgm:presLayoutVars>
      </dgm:prSet>
      <dgm:spPr/>
    </dgm:pt>
    <dgm:pt modelId="{46E010D8-9659-436B-8C6E-01C61E7EC9C7}" type="pres">
      <dgm:prSet presAssocID="{944F65A3-F64F-4A18-8F73-A6429BC51121}" presName="rootComposite" presStyleCnt="0"/>
      <dgm:spPr/>
    </dgm:pt>
    <dgm:pt modelId="{9902163C-E596-4C71-9DFE-4658A4F83C83}" type="pres">
      <dgm:prSet presAssocID="{944F65A3-F64F-4A18-8F73-A6429BC51121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407C785-D690-43DC-887B-02C02BAD1CED}" type="pres">
      <dgm:prSet presAssocID="{944F65A3-F64F-4A18-8F73-A6429BC51121}" presName="rootConnector" presStyleLbl="node4" presStyleIdx="3" presStyleCnt="4"/>
      <dgm:spPr/>
    </dgm:pt>
    <dgm:pt modelId="{9447B3CE-94B8-4290-AEEC-3E173DE556E7}" type="pres">
      <dgm:prSet presAssocID="{944F65A3-F64F-4A18-8F73-A6429BC51121}" presName="hierChild4" presStyleCnt="0"/>
      <dgm:spPr/>
    </dgm:pt>
    <dgm:pt modelId="{10F3D1B3-690E-4DE9-8AED-331F54510B4E}" type="pres">
      <dgm:prSet presAssocID="{944F65A3-F64F-4A18-8F73-A6429BC51121}" presName="hierChild5" presStyleCnt="0"/>
      <dgm:spPr/>
    </dgm:pt>
    <dgm:pt modelId="{4D695E9F-D08D-444A-A5F5-1D2ED74D4B46}" type="pres">
      <dgm:prSet presAssocID="{F7998CA5-E13C-4A6B-BDAB-F5DDADFDCB59}" presName="hierChild5" presStyleCnt="0"/>
      <dgm:spPr/>
    </dgm:pt>
    <dgm:pt modelId="{90F4B834-D856-405C-82B3-532C633F4F7C}" type="pres">
      <dgm:prSet presAssocID="{0CD4910E-7F4D-4CE4-8B1A-2E6045F61CA5}" presName="Name37" presStyleLbl="parChTrans1D3" presStyleIdx="1" presStyleCnt="6"/>
      <dgm:spPr/>
      <dgm:t>
        <a:bodyPr/>
        <a:lstStyle/>
        <a:p>
          <a:pPr rtl="1"/>
          <a:endParaRPr lang="he-IL"/>
        </a:p>
      </dgm:t>
    </dgm:pt>
    <dgm:pt modelId="{BA87A8FB-8345-4CF4-A08B-697C0C65EBC5}" type="pres">
      <dgm:prSet presAssocID="{661C7012-97D3-4930-B262-8CDDBD92C748}" presName="hierRoot2" presStyleCnt="0">
        <dgm:presLayoutVars>
          <dgm:hierBranch val="init"/>
        </dgm:presLayoutVars>
      </dgm:prSet>
      <dgm:spPr/>
    </dgm:pt>
    <dgm:pt modelId="{4D01AA3A-E3E2-4143-BD7D-030431705D9F}" type="pres">
      <dgm:prSet presAssocID="{661C7012-97D3-4930-B262-8CDDBD92C748}" presName="rootComposite" presStyleCnt="0"/>
      <dgm:spPr/>
    </dgm:pt>
    <dgm:pt modelId="{1A739429-7686-4C68-9C49-12419B3CB72E}" type="pres">
      <dgm:prSet presAssocID="{661C7012-97D3-4930-B262-8CDDBD92C748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49C1F73-43C7-47AE-8B77-CDA03B0F7658}" type="pres">
      <dgm:prSet presAssocID="{661C7012-97D3-4930-B262-8CDDBD92C748}" presName="rootConnector" presStyleLbl="node3" presStyleIdx="1" presStyleCnt="6"/>
      <dgm:spPr/>
      <dgm:t>
        <a:bodyPr/>
        <a:lstStyle/>
        <a:p>
          <a:pPr rtl="1"/>
          <a:endParaRPr lang="he-IL"/>
        </a:p>
      </dgm:t>
    </dgm:pt>
    <dgm:pt modelId="{1DDC7A9F-1BC8-4EC9-8F79-F0D5FD981E5F}" type="pres">
      <dgm:prSet presAssocID="{661C7012-97D3-4930-B262-8CDDBD92C748}" presName="hierChild4" presStyleCnt="0"/>
      <dgm:spPr/>
    </dgm:pt>
    <dgm:pt modelId="{AC181D07-CCCC-4AAA-80B0-74E8E458313A}" type="pres">
      <dgm:prSet presAssocID="{661C7012-97D3-4930-B262-8CDDBD92C748}" presName="hierChild5" presStyleCnt="0"/>
      <dgm:spPr/>
    </dgm:pt>
    <dgm:pt modelId="{CA57B14F-5B27-4325-9570-EECCBCC32DAD}" type="pres">
      <dgm:prSet presAssocID="{C61BEE10-D5E0-44BD-9D5A-25E4FFB9D25D}" presName="Name37" presStyleLbl="parChTrans1D3" presStyleIdx="2" presStyleCnt="6"/>
      <dgm:spPr/>
      <dgm:t>
        <a:bodyPr/>
        <a:lstStyle/>
        <a:p>
          <a:pPr rtl="1"/>
          <a:endParaRPr lang="he-IL"/>
        </a:p>
      </dgm:t>
    </dgm:pt>
    <dgm:pt modelId="{FFD72C5B-C924-4240-AD74-6937E263CA61}" type="pres">
      <dgm:prSet presAssocID="{41C9D889-5738-4FA8-83FF-08CE1FD75393}" presName="hierRoot2" presStyleCnt="0">
        <dgm:presLayoutVars>
          <dgm:hierBranch val="init"/>
        </dgm:presLayoutVars>
      </dgm:prSet>
      <dgm:spPr/>
    </dgm:pt>
    <dgm:pt modelId="{85BE5EA1-7AF5-4628-9FCA-6064B15DADEB}" type="pres">
      <dgm:prSet presAssocID="{41C9D889-5738-4FA8-83FF-08CE1FD75393}" presName="rootComposite" presStyleCnt="0"/>
      <dgm:spPr/>
    </dgm:pt>
    <dgm:pt modelId="{F0AC1BA7-152D-4431-B0C4-EE703727617D}" type="pres">
      <dgm:prSet presAssocID="{41C9D889-5738-4FA8-83FF-08CE1FD75393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D1B314B-9127-454C-8467-1644D605EF3D}" type="pres">
      <dgm:prSet presAssocID="{41C9D889-5738-4FA8-83FF-08CE1FD75393}" presName="rootConnector" presStyleLbl="node3" presStyleIdx="2" presStyleCnt="6"/>
      <dgm:spPr/>
      <dgm:t>
        <a:bodyPr/>
        <a:lstStyle/>
        <a:p>
          <a:pPr rtl="1"/>
          <a:endParaRPr lang="he-IL"/>
        </a:p>
      </dgm:t>
    </dgm:pt>
    <dgm:pt modelId="{7B5C6A6C-5EA1-4AF0-8391-135FED164578}" type="pres">
      <dgm:prSet presAssocID="{41C9D889-5738-4FA8-83FF-08CE1FD75393}" presName="hierChild4" presStyleCnt="0"/>
      <dgm:spPr/>
    </dgm:pt>
    <dgm:pt modelId="{34CB5A23-6D1B-4EF4-A924-B50582BEB387}" type="pres">
      <dgm:prSet presAssocID="{41C9D889-5738-4FA8-83FF-08CE1FD75393}" presName="hierChild5" presStyleCnt="0"/>
      <dgm:spPr/>
    </dgm:pt>
    <dgm:pt modelId="{078A7C47-D07E-4105-99B7-105C658F77AB}" type="pres">
      <dgm:prSet presAssocID="{8142C67E-CA3C-452B-9C24-B93F8CD37E7A}" presName="Name37" presStyleLbl="parChTrans1D3" presStyleIdx="3" presStyleCnt="6"/>
      <dgm:spPr/>
      <dgm:t>
        <a:bodyPr/>
        <a:lstStyle/>
        <a:p>
          <a:pPr rtl="1"/>
          <a:endParaRPr lang="he-IL"/>
        </a:p>
      </dgm:t>
    </dgm:pt>
    <dgm:pt modelId="{A8BA3921-4900-4034-8CF6-6C54FEE58456}" type="pres">
      <dgm:prSet presAssocID="{8A456644-AEA0-44F4-BB93-6D9F01827CDC}" presName="hierRoot2" presStyleCnt="0">
        <dgm:presLayoutVars>
          <dgm:hierBranch val="init"/>
        </dgm:presLayoutVars>
      </dgm:prSet>
      <dgm:spPr/>
    </dgm:pt>
    <dgm:pt modelId="{3C59F967-DF8F-4690-8578-35F988664C1D}" type="pres">
      <dgm:prSet presAssocID="{8A456644-AEA0-44F4-BB93-6D9F01827CDC}" presName="rootComposite" presStyleCnt="0"/>
      <dgm:spPr/>
    </dgm:pt>
    <dgm:pt modelId="{2677E572-9B87-4534-ADB5-8B9837673244}" type="pres">
      <dgm:prSet presAssocID="{8A456644-AEA0-44F4-BB93-6D9F01827CDC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6E3274C-E8D6-49B4-9E95-D06FA4A68E56}" type="pres">
      <dgm:prSet presAssocID="{8A456644-AEA0-44F4-BB93-6D9F01827CDC}" presName="rootConnector" presStyleLbl="node3" presStyleIdx="3" presStyleCnt="6"/>
      <dgm:spPr/>
      <dgm:t>
        <a:bodyPr/>
        <a:lstStyle/>
        <a:p>
          <a:pPr rtl="1"/>
          <a:endParaRPr lang="he-IL"/>
        </a:p>
      </dgm:t>
    </dgm:pt>
    <dgm:pt modelId="{F9C646EF-6AA3-45B9-A285-D962B3C620A5}" type="pres">
      <dgm:prSet presAssocID="{8A456644-AEA0-44F4-BB93-6D9F01827CDC}" presName="hierChild4" presStyleCnt="0"/>
      <dgm:spPr/>
    </dgm:pt>
    <dgm:pt modelId="{A0CAAA2D-8651-4B87-B75A-5F0DE283671A}" type="pres">
      <dgm:prSet presAssocID="{8A456644-AEA0-44F4-BB93-6D9F01827CDC}" presName="hierChild5" presStyleCnt="0"/>
      <dgm:spPr/>
    </dgm:pt>
    <dgm:pt modelId="{DB8E6BDE-B967-472D-BA22-8070F444A21B}" type="pres">
      <dgm:prSet presAssocID="{2CE9C5CB-0EB1-4842-8C1E-888320864920}" presName="Name37" presStyleLbl="parChTrans1D3" presStyleIdx="4" presStyleCnt="6"/>
      <dgm:spPr/>
      <dgm:t>
        <a:bodyPr/>
        <a:lstStyle/>
        <a:p>
          <a:pPr rtl="1"/>
          <a:endParaRPr lang="he-IL"/>
        </a:p>
      </dgm:t>
    </dgm:pt>
    <dgm:pt modelId="{A1F4E189-D853-45CC-9782-B64AC64E7F38}" type="pres">
      <dgm:prSet presAssocID="{3BB9B292-676A-4FF7-9079-05897AEB0029}" presName="hierRoot2" presStyleCnt="0">
        <dgm:presLayoutVars>
          <dgm:hierBranch val="init"/>
        </dgm:presLayoutVars>
      </dgm:prSet>
      <dgm:spPr/>
    </dgm:pt>
    <dgm:pt modelId="{19464D76-BDD1-445A-8BF3-91291615BE24}" type="pres">
      <dgm:prSet presAssocID="{3BB9B292-676A-4FF7-9079-05897AEB0029}" presName="rootComposite" presStyleCnt="0"/>
      <dgm:spPr/>
    </dgm:pt>
    <dgm:pt modelId="{A583ED61-16F7-4075-96B7-75D9E03A3215}" type="pres">
      <dgm:prSet presAssocID="{3BB9B292-676A-4FF7-9079-05897AEB0029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B2D7081-C8EF-4971-9019-31DA379174D3}" type="pres">
      <dgm:prSet presAssocID="{3BB9B292-676A-4FF7-9079-05897AEB0029}" presName="rootConnector" presStyleLbl="node3" presStyleIdx="4" presStyleCnt="6"/>
      <dgm:spPr/>
      <dgm:t>
        <a:bodyPr/>
        <a:lstStyle/>
        <a:p>
          <a:pPr rtl="1"/>
          <a:endParaRPr lang="he-IL"/>
        </a:p>
      </dgm:t>
    </dgm:pt>
    <dgm:pt modelId="{1DB4017C-9708-4B28-BF44-8F993BFBE606}" type="pres">
      <dgm:prSet presAssocID="{3BB9B292-676A-4FF7-9079-05897AEB0029}" presName="hierChild4" presStyleCnt="0"/>
      <dgm:spPr/>
    </dgm:pt>
    <dgm:pt modelId="{DB022425-4391-4C37-B1C9-3E170CE5D803}" type="pres">
      <dgm:prSet presAssocID="{3BB9B292-676A-4FF7-9079-05897AEB0029}" presName="hierChild5" presStyleCnt="0"/>
      <dgm:spPr/>
    </dgm:pt>
    <dgm:pt modelId="{AB061E05-13FD-4929-B72E-14C4C6D8E40D}" type="pres">
      <dgm:prSet presAssocID="{8C15A33C-759C-4277-B293-70FF4CD4693B}" presName="Name37" presStyleLbl="parChTrans1D3" presStyleIdx="5" presStyleCnt="6"/>
      <dgm:spPr/>
      <dgm:t>
        <a:bodyPr/>
        <a:lstStyle/>
        <a:p>
          <a:pPr rtl="1"/>
          <a:endParaRPr lang="he-IL"/>
        </a:p>
      </dgm:t>
    </dgm:pt>
    <dgm:pt modelId="{5AC4D0F2-6B75-4FE9-87C3-8C6060E7D38E}" type="pres">
      <dgm:prSet presAssocID="{2DAEC63C-0827-466C-80D9-D697E19BE6B9}" presName="hierRoot2" presStyleCnt="0">
        <dgm:presLayoutVars>
          <dgm:hierBranch val="init"/>
        </dgm:presLayoutVars>
      </dgm:prSet>
      <dgm:spPr/>
    </dgm:pt>
    <dgm:pt modelId="{8A80F3D6-2A46-4E6B-B5D9-4D038F03C5F7}" type="pres">
      <dgm:prSet presAssocID="{2DAEC63C-0827-466C-80D9-D697E19BE6B9}" presName="rootComposite" presStyleCnt="0"/>
      <dgm:spPr/>
    </dgm:pt>
    <dgm:pt modelId="{8AC1620E-98C1-4E1B-8EB3-9C6B31318C1A}" type="pres">
      <dgm:prSet presAssocID="{2DAEC63C-0827-466C-80D9-D697E19BE6B9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4769A5E-B779-4DD3-BC07-686DD00979FD}" type="pres">
      <dgm:prSet presAssocID="{2DAEC63C-0827-466C-80D9-D697E19BE6B9}" presName="rootConnector" presStyleLbl="node3" presStyleIdx="5" presStyleCnt="6"/>
      <dgm:spPr/>
      <dgm:t>
        <a:bodyPr/>
        <a:lstStyle/>
        <a:p>
          <a:pPr rtl="1"/>
          <a:endParaRPr lang="he-IL"/>
        </a:p>
      </dgm:t>
    </dgm:pt>
    <dgm:pt modelId="{F86CF45A-0193-443D-8A1C-A958859AB3ED}" type="pres">
      <dgm:prSet presAssocID="{2DAEC63C-0827-466C-80D9-D697E19BE6B9}" presName="hierChild4" presStyleCnt="0"/>
      <dgm:spPr/>
    </dgm:pt>
    <dgm:pt modelId="{82086DB4-8547-4BB2-B2F1-1AD04A98E867}" type="pres">
      <dgm:prSet presAssocID="{2DAEC63C-0827-466C-80D9-D697E19BE6B9}" presName="hierChild5" presStyleCnt="0"/>
      <dgm:spPr/>
    </dgm:pt>
    <dgm:pt modelId="{20C12AAC-81D3-425C-897E-647D337F3B84}" type="pres">
      <dgm:prSet presAssocID="{EE47CF6B-AFE5-49CB-98EF-907B9C1A25B7}" presName="hierChild5" presStyleCnt="0"/>
      <dgm:spPr/>
    </dgm:pt>
    <dgm:pt modelId="{A7646211-722F-44F1-9E5E-7D630A54723C}" type="pres">
      <dgm:prSet presAssocID="{6BCBC4E3-24C1-473D-ABCE-65F4D0912758}" presName="hierChild3" presStyleCnt="0"/>
      <dgm:spPr/>
    </dgm:pt>
  </dgm:ptLst>
  <dgm:cxnLst>
    <dgm:cxn modelId="{8D321A6C-A614-42EB-B72C-C85DAC87104A}" type="presOf" srcId="{C4CEE620-D5D4-4738-AEFF-4CB1A227F8FF}" destId="{153DF180-B0BD-476E-B221-0AA248E066AE}" srcOrd="0" destOrd="0" presId="urn:microsoft.com/office/officeart/2005/8/layout/orgChart1"/>
    <dgm:cxn modelId="{BE67F23A-3B3E-42C7-BFAB-AB715DEFEF9D}" type="presOf" srcId="{C09E68E1-9B5B-4EA1-9F21-A1B2D99A164F}" destId="{B986F211-7B89-4118-BE76-38CF706B0A88}" srcOrd="0" destOrd="0" presId="urn:microsoft.com/office/officeart/2005/8/layout/orgChart1"/>
    <dgm:cxn modelId="{7700F675-935D-4F79-BA5B-6085FC5ED853}" type="presOf" srcId="{944F65A3-F64F-4A18-8F73-A6429BC51121}" destId="{9902163C-E596-4C71-9DFE-4658A4F83C83}" srcOrd="0" destOrd="0" presId="urn:microsoft.com/office/officeart/2005/8/layout/orgChart1"/>
    <dgm:cxn modelId="{E10106E0-4ACB-4B16-86BE-F9B2F5672E13}" type="presOf" srcId="{C61BEE10-D5E0-44BD-9D5A-25E4FFB9D25D}" destId="{CA57B14F-5B27-4325-9570-EECCBCC32DAD}" srcOrd="0" destOrd="0" presId="urn:microsoft.com/office/officeart/2005/8/layout/orgChart1"/>
    <dgm:cxn modelId="{A51C048A-8581-46F3-B590-F907E70F4E16}" srcId="{EE47CF6B-AFE5-49CB-98EF-907B9C1A25B7}" destId="{41C9D889-5738-4FA8-83FF-08CE1FD75393}" srcOrd="2" destOrd="0" parTransId="{C61BEE10-D5E0-44BD-9D5A-25E4FFB9D25D}" sibTransId="{E0962ACE-2CB0-47F7-85F6-05C5EA7F518B}"/>
    <dgm:cxn modelId="{FBCB147C-72E7-42B0-A3E0-7283DFD34187}" type="presOf" srcId="{A6F5D1EF-A5C1-4CB1-9588-9667F175F0B8}" destId="{BC485A25-B61B-46FC-A51D-FF2592563456}" srcOrd="0" destOrd="0" presId="urn:microsoft.com/office/officeart/2005/8/layout/orgChart1"/>
    <dgm:cxn modelId="{231E61CF-F93E-4FF2-808E-8BA703F6250F}" type="presOf" srcId="{3BB9B292-676A-4FF7-9079-05897AEB0029}" destId="{A583ED61-16F7-4075-96B7-75D9E03A3215}" srcOrd="0" destOrd="0" presId="urn:microsoft.com/office/officeart/2005/8/layout/orgChart1"/>
    <dgm:cxn modelId="{912AC150-1EFC-43C2-84CD-F8A029B1DDBB}" type="presOf" srcId="{EE47CF6B-AFE5-49CB-98EF-907B9C1A25B7}" destId="{07947D32-9F81-456F-8BAD-C99845FEBE95}" srcOrd="0" destOrd="0" presId="urn:microsoft.com/office/officeart/2005/8/layout/orgChart1"/>
    <dgm:cxn modelId="{0566F7A1-4CDB-4E60-96E9-B65B5C166D96}" type="presOf" srcId="{8142C67E-CA3C-452B-9C24-B93F8CD37E7A}" destId="{078A7C47-D07E-4105-99B7-105C658F77AB}" srcOrd="0" destOrd="0" presId="urn:microsoft.com/office/officeart/2005/8/layout/orgChart1"/>
    <dgm:cxn modelId="{3D844C00-617A-4752-ADD4-EBF4C5CA4CF1}" type="presOf" srcId="{05FB4E1E-3FCF-4302-BAF7-084220F11DE1}" destId="{07F51836-F13A-4651-B02E-B1E72F17BA33}" srcOrd="0" destOrd="0" presId="urn:microsoft.com/office/officeart/2005/8/layout/orgChart1"/>
    <dgm:cxn modelId="{8BD753A7-886D-4621-AF3A-A60246F3A534}" type="presOf" srcId="{7605ADF9-9EB1-47A9-8142-94A9D2B27DAD}" destId="{51F480BF-5555-45A1-AD46-70F39650E1E6}" srcOrd="0" destOrd="0" presId="urn:microsoft.com/office/officeart/2005/8/layout/orgChart1"/>
    <dgm:cxn modelId="{39976280-3278-4FEF-983F-3AF451C4579B}" type="presOf" srcId="{067AF07B-8860-46C4-AE72-BFA66406BCBD}" destId="{15900CB7-E559-43E4-B77B-FE40B00121E3}" srcOrd="0" destOrd="0" presId="urn:microsoft.com/office/officeart/2005/8/layout/orgChart1"/>
    <dgm:cxn modelId="{45AA3D65-1B92-4E06-9E2D-6CD2EA8BED2B}" type="presOf" srcId="{F7998CA5-E13C-4A6B-BDAB-F5DDADFDCB59}" destId="{E1F00FFD-EAB2-40E2-841C-B05BDFFA7151}" srcOrd="1" destOrd="0" presId="urn:microsoft.com/office/officeart/2005/8/layout/orgChart1"/>
    <dgm:cxn modelId="{6EF8269D-6C30-4078-B454-BBD441EF0569}" type="presOf" srcId="{3BB9B292-676A-4FF7-9079-05897AEB0029}" destId="{5B2D7081-C8EF-4971-9019-31DA379174D3}" srcOrd="1" destOrd="0" presId="urn:microsoft.com/office/officeart/2005/8/layout/orgChart1"/>
    <dgm:cxn modelId="{B6365EB8-8D82-40BD-BDF6-840B07E61433}" srcId="{F7998CA5-E13C-4A6B-BDAB-F5DDADFDCB59}" destId="{C09E68E1-9B5B-4EA1-9F21-A1B2D99A164F}" srcOrd="1" destOrd="0" parTransId="{14168FE8-6624-4687-A8A0-59BF0F3FF7E6}" sibTransId="{509A6CB0-B281-4AEA-8762-63BC82BA7929}"/>
    <dgm:cxn modelId="{B8C3E0B1-D5B9-4C14-BF64-9946E793E2DC}" srcId="{EE47CF6B-AFE5-49CB-98EF-907B9C1A25B7}" destId="{F7998CA5-E13C-4A6B-BDAB-F5DDADFDCB59}" srcOrd="0" destOrd="0" parTransId="{067AF07B-8860-46C4-AE72-BFA66406BCBD}" sibTransId="{4E112A06-B411-44AB-B693-3F010DCD805B}"/>
    <dgm:cxn modelId="{9BE6FA6A-8C27-46B3-AD76-A553F646ACD5}" type="presOf" srcId="{57D6CC02-2F66-41D5-BA5A-F24E679BB84E}" destId="{C93E4975-35A0-4415-89D1-091B9E3B44D3}" srcOrd="1" destOrd="0" presId="urn:microsoft.com/office/officeart/2005/8/layout/orgChart1"/>
    <dgm:cxn modelId="{51F86E83-6B7B-4F82-BAD1-72C62668D7A4}" type="presOf" srcId="{14168FE8-6624-4687-A8A0-59BF0F3FF7E6}" destId="{CB0C022A-6075-433E-9772-23076AB75BC7}" srcOrd="0" destOrd="0" presId="urn:microsoft.com/office/officeart/2005/8/layout/orgChart1"/>
    <dgm:cxn modelId="{4A9EE124-3186-48C9-B799-1E7E1E712D2B}" srcId="{EE47CF6B-AFE5-49CB-98EF-907B9C1A25B7}" destId="{8A456644-AEA0-44F4-BB93-6D9F01827CDC}" srcOrd="3" destOrd="0" parTransId="{8142C67E-CA3C-452B-9C24-B93F8CD37E7A}" sibTransId="{CAB2FFFD-C6FB-47EF-8204-A497755196FC}"/>
    <dgm:cxn modelId="{4D21E1FF-5F87-4428-A5D5-A6F7B9C6865D}" type="presOf" srcId="{1E643E64-0112-4030-A7C7-D67308287665}" destId="{D9D030FA-8A19-4E17-A8F9-734A41F667AC}" srcOrd="0" destOrd="0" presId="urn:microsoft.com/office/officeart/2005/8/layout/orgChart1"/>
    <dgm:cxn modelId="{DE6C09A9-1F68-42C7-AF52-DB0D09898527}" srcId="{C09E68E1-9B5B-4EA1-9F21-A1B2D99A164F}" destId="{05FB4E1E-3FCF-4302-BAF7-084220F11DE1}" srcOrd="0" destOrd="0" parTransId="{F3952CED-694F-4CB6-AC42-0965AE085B47}" sibTransId="{3FA76998-13BE-4422-941E-5F08644E55D3}"/>
    <dgm:cxn modelId="{3D77B364-3DBA-4CB5-97D4-A2C8EC7365B5}" type="presOf" srcId="{EE47CF6B-AFE5-49CB-98EF-907B9C1A25B7}" destId="{A51AAFA5-3B07-4A8A-87A5-C6AD979298F8}" srcOrd="1" destOrd="0" presId="urn:microsoft.com/office/officeart/2005/8/layout/orgChart1"/>
    <dgm:cxn modelId="{FFE68F30-D630-4E0E-A527-06417A3B6F42}" type="presOf" srcId="{8A456644-AEA0-44F4-BB93-6D9F01827CDC}" destId="{C6E3274C-E8D6-49B4-9E95-D06FA4A68E56}" srcOrd="1" destOrd="0" presId="urn:microsoft.com/office/officeart/2005/8/layout/orgChart1"/>
    <dgm:cxn modelId="{66EB4A4E-AC6F-4DD6-B8AB-A12385B355A7}" type="presOf" srcId="{6BCBC4E3-24C1-473D-ABCE-65F4D0912758}" destId="{24C00EDF-02FF-4B2F-BB31-E915D15C4833}" srcOrd="1" destOrd="0" presId="urn:microsoft.com/office/officeart/2005/8/layout/orgChart1"/>
    <dgm:cxn modelId="{2F281CBA-ACAC-4F21-AD7E-B9DB42A8D9A7}" type="presOf" srcId="{B88FD3C7-8F50-412E-965B-BCA2F10CE64C}" destId="{7D200F58-180C-4C93-BB55-A180F962F707}" srcOrd="0" destOrd="0" presId="urn:microsoft.com/office/officeart/2005/8/layout/orgChart1"/>
    <dgm:cxn modelId="{7EC7D873-0B76-4606-A69F-F24650B503A2}" type="presOf" srcId="{B62636E3-BD76-49C5-83C5-0A34D3858B9C}" destId="{F5FB6A00-2482-4998-8CD5-09C9BB22BD0A}" srcOrd="0" destOrd="0" presId="urn:microsoft.com/office/officeart/2005/8/layout/orgChart1"/>
    <dgm:cxn modelId="{5FB494F6-BEEC-456D-B088-413198712167}" srcId="{F7998CA5-E13C-4A6B-BDAB-F5DDADFDCB59}" destId="{8C355266-D5B3-4D49-9F67-EEC53A531A83}" srcOrd="2" destOrd="0" parTransId="{B88FD3C7-8F50-412E-965B-BCA2F10CE64C}" sibTransId="{2727A8F0-459E-4C29-A94A-45C7AC2A72D9}"/>
    <dgm:cxn modelId="{EDF7FE82-460A-4620-81A9-4D7E41D15BF5}" type="presOf" srcId="{2DAEC63C-0827-466C-80D9-D697E19BE6B9}" destId="{84769A5E-B779-4DD3-BC07-686DD00979FD}" srcOrd="1" destOrd="0" presId="urn:microsoft.com/office/officeart/2005/8/layout/orgChart1"/>
    <dgm:cxn modelId="{A230BAC9-6A4C-4129-9CE9-AD4C0FE70B10}" type="presOf" srcId="{85AF5AB0-FA34-4735-BD20-1EDA2F11FEC3}" destId="{B834E367-15D9-49FE-BF96-C5EDC4BF508F}" srcOrd="0" destOrd="0" presId="urn:microsoft.com/office/officeart/2005/8/layout/orgChart1"/>
    <dgm:cxn modelId="{9BDA45F7-000C-4103-9695-FFFE62310AE7}" type="presOf" srcId="{944F65A3-F64F-4A18-8F73-A6429BC51121}" destId="{0407C785-D690-43DC-887B-02C02BAD1CED}" srcOrd="1" destOrd="0" presId="urn:microsoft.com/office/officeart/2005/8/layout/orgChart1"/>
    <dgm:cxn modelId="{C69C0A13-4C42-4B4E-ABA4-45CBBF5BC00C}" srcId="{EE47CF6B-AFE5-49CB-98EF-907B9C1A25B7}" destId="{2DAEC63C-0827-466C-80D9-D697E19BE6B9}" srcOrd="5" destOrd="0" parTransId="{8C15A33C-759C-4277-B293-70FF4CD4693B}" sibTransId="{28D8FF15-0403-4FCD-9497-69D821F5EA6A}"/>
    <dgm:cxn modelId="{1ABB2BEC-4D36-4C40-B112-5891E29F7A5D}" type="presOf" srcId="{2CE9C5CB-0EB1-4842-8C1E-888320864920}" destId="{DB8E6BDE-B967-472D-BA22-8070F444A21B}" srcOrd="0" destOrd="0" presId="urn:microsoft.com/office/officeart/2005/8/layout/orgChart1"/>
    <dgm:cxn modelId="{B509B7D7-DEEB-4B0A-9C8A-CEE016DF8523}" type="presOf" srcId="{C09E68E1-9B5B-4EA1-9F21-A1B2D99A164F}" destId="{D92198CE-8291-4359-9AC5-555AA8C87DCF}" srcOrd="1" destOrd="0" presId="urn:microsoft.com/office/officeart/2005/8/layout/orgChart1"/>
    <dgm:cxn modelId="{F6596B8D-5557-483B-AE73-C746E99A9BFC}" type="presOf" srcId="{8C355266-D5B3-4D49-9F67-EEC53A531A83}" destId="{1AF130CC-90A2-4999-AEAA-F31F8BC69273}" srcOrd="1" destOrd="0" presId="urn:microsoft.com/office/officeart/2005/8/layout/orgChart1"/>
    <dgm:cxn modelId="{B97A20D3-FC61-4263-91B6-797521A87ACC}" srcId="{EE47CF6B-AFE5-49CB-98EF-907B9C1A25B7}" destId="{3BB9B292-676A-4FF7-9079-05897AEB0029}" srcOrd="4" destOrd="0" parTransId="{2CE9C5CB-0EB1-4842-8C1E-888320864920}" sibTransId="{03950EFC-BD4B-452C-8FD0-D386EC78E007}"/>
    <dgm:cxn modelId="{1552099C-0369-4DA8-8976-CB4ACD84286B}" type="presOf" srcId="{F7998CA5-E13C-4A6B-BDAB-F5DDADFDCB59}" destId="{787FE527-E668-4952-86C1-16BC7ACFEFCA}" srcOrd="0" destOrd="0" presId="urn:microsoft.com/office/officeart/2005/8/layout/orgChart1"/>
    <dgm:cxn modelId="{F1AA12F3-888B-4BC1-B03B-018751FA552D}" type="presOf" srcId="{57D6CC02-2F66-41D5-BA5A-F24E679BB84E}" destId="{C68283EA-8ABF-4E73-AED5-1B09EC08AD39}" srcOrd="0" destOrd="0" presId="urn:microsoft.com/office/officeart/2005/8/layout/orgChart1"/>
    <dgm:cxn modelId="{46623208-4F02-48E9-82B7-61074A0DA544}" srcId="{6BCBC4E3-24C1-473D-ABCE-65F4D0912758}" destId="{EE47CF6B-AFE5-49CB-98EF-907B9C1A25B7}" srcOrd="0" destOrd="0" parTransId="{C4CEE620-D5D4-4738-AEFF-4CB1A227F8FF}" sibTransId="{84A137DF-63D9-43C4-8C6D-24E8490D795D}"/>
    <dgm:cxn modelId="{376042A3-3CB0-4224-B894-8853AB0B289F}" type="presOf" srcId="{2DAEC63C-0827-466C-80D9-D697E19BE6B9}" destId="{8AC1620E-98C1-4E1B-8EB3-9C6B31318C1A}" srcOrd="0" destOrd="0" presId="urn:microsoft.com/office/officeart/2005/8/layout/orgChart1"/>
    <dgm:cxn modelId="{8BBFCBA2-451A-4899-8BA8-B4F649D8611A}" srcId="{F7998CA5-E13C-4A6B-BDAB-F5DDADFDCB59}" destId="{944F65A3-F64F-4A18-8F73-A6429BC51121}" srcOrd="3" destOrd="0" parTransId="{1E643E64-0112-4030-A7C7-D67308287665}" sibTransId="{CE6349AE-ADFB-4C23-914E-0EE1871B2129}"/>
    <dgm:cxn modelId="{A9D62FD2-820A-4433-9224-3E15FDFD575C}" type="presOf" srcId="{661C7012-97D3-4930-B262-8CDDBD92C748}" destId="{A49C1F73-43C7-47AE-8B77-CDA03B0F7658}" srcOrd="1" destOrd="0" presId="urn:microsoft.com/office/officeart/2005/8/layout/orgChart1"/>
    <dgm:cxn modelId="{278A3BFC-F61D-4E58-9A62-07B6A4EFDB9F}" type="presOf" srcId="{41C9D889-5738-4FA8-83FF-08CE1FD75393}" destId="{F0AC1BA7-152D-4431-B0C4-EE703727617D}" srcOrd="0" destOrd="0" presId="urn:microsoft.com/office/officeart/2005/8/layout/orgChart1"/>
    <dgm:cxn modelId="{C948C547-80A4-46A9-B34E-3E870E039467}" srcId="{EE47CF6B-AFE5-49CB-98EF-907B9C1A25B7}" destId="{661C7012-97D3-4930-B262-8CDDBD92C748}" srcOrd="1" destOrd="0" parTransId="{0CD4910E-7F4D-4CE4-8B1A-2E6045F61CA5}" sibTransId="{5835470D-9B5E-4A19-B181-59F1B30D1C79}"/>
    <dgm:cxn modelId="{219DE27E-7727-4FD3-9AAA-B0A53675E35A}" type="presOf" srcId="{41C9D889-5738-4FA8-83FF-08CE1FD75393}" destId="{3D1B314B-9127-454C-8467-1644D605EF3D}" srcOrd="1" destOrd="0" presId="urn:microsoft.com/office/officeart/2005/8/layout/orgChart1"/>
    <dgm:cxn modelId="{DF37D753-8E6C-4392-A022-05008C09F6D4}" type="presOf" srcId="{0CD4910E-7F4D-4CE4-8B1A-2E6045F61CA5}" destId="{90F4B834-D856-405C-82B3-532C633F4F7C}" srcOrd="0" destOrd="0" presId="urn:microsoft.com/office/officeart/2005/8/layout/orgChart1"/>
    <dgm:cxn modelId="{74884F40-5756-45CA-90B9-FA8690BD2C04}" type="presOf" srcId="{8C355266-D5B3-4D49-9F67-EEC53A531A83}" destId="{0C6C674B-5331-4B2D-8FF6-892D61B71EB5}" srcOrd="0" destOrd="0" presId="urn:microsoft.com/office/officeart/2005/8/layout/orgChart1"/>
    <dgm:cxn modelId="{E0FED92C-3A0E-4859-AB68-C7E262B75B8F}" srcId="{F7998CA5-E13C-4A6B-BDAB-F5DDADFDCB59}" destId="{7605ADF9-9EB1-47A9-8142-94A9D2B27DAD}" srcOrd="0" destOrd="0" parTransId="{B62636E3-BD76-49C5-83C5-0A34D3858B9C}" sibTransId="{B17CB8C1-EEB5-40C7-929D-5C71932A067E}"/>
    <dgm:cxn modelId="{A81D06A4-750C-439D-BF0A-098E141A9548}" srcId="{A6F5D1EF-A5C1-4CB1-9588-9667F175F0B8}" destId="{6BCBC4E3-24C1-473D-ABCE-65F4D0912758}" srcOrd="0" destOrd="0" parTransId="{59CA4860-F26A-4D77-A82B-03B65FDBB84C}" sibTransId="{91DCEF59-CB39-4687-A437-242882F9B34A}"/>
    <dgm:cxn modelId="{AB06FB53-14E3-40B9-A6D6-5C9470E14259}" type="presOf" srcId="{661C7012-97D3-4930-B262-8CDDBD92C748}" destId="{1A739429-7686-4C68-9C49-12419B3CB72E}" srcOrd="0" destOrd="0" presId="urn:microsoft.com/office/officeart/2005/8/layout/orgChart1"/>
    <dgm:cxn modelId="{E3602263-AF8B-446B-BF5D-5DE38C8142E9}" type="presOf" srcId="{05FB4E1E-3FCF-4302-BAF7-084220F11DE1}" destId="{3C69B3A2-AAFF-401C-94E7-A123A5BDCC8E}" srcOrd="1" destOrd="0" presId="urn:microsoft.com/office/officeart/2005/8/layout/orgChart1"/>
    <dgm:cxn modelId="{735C6520-D0E9-4DA1-A2F9-2D35F0FA614C}" type="presOf" srcId="{6BCBC4E3-24C1-473D-ABCE-65F4D0912758}" destId="{81DDA0BF-FD19-4A91-ADB9-A1347D51E83C}" srcOrd="0" destOrd="0" presId="urn:microsoft.com/office/officeart/2005/8/layout/orgChart1"/>
    <dgm:cxn modelId="{9F66C9B5-57F5-4CD8-93C9-40B1C153D1AE}" type="presOf" srcId="{7605ADF9-9EB1-47A9-8142-94A9D2B27DAD}" destId="{EA5ACC6C-6906-4117-BD44-848E8F421B2E}" srcOrd="1" destOrd="0" presId="urn:microsoft.com/office/officeart/2005/8/layout/orgChart1"/>
    <dgm:cxn modelId="{E03C6321-9E92-4010-88E5-13051E3F7921}" srcId="{8C355266-D5B3-4D49-9F67-EEC53A531A83}" destId="{57D6CC02-2F66-41D5-BA5A-F24E679BB84E}" srcOrd="0" destOrd="0" parTransId="{85AF5AB0-FA34-4735-BD20-1EDA2F11FEC3}" sibTransId="{3705FFC7-0B6A-4679-A1FD-917CA9C8363B}"/>
    <dgm:cxn modelId="{B389DF8F-1DDB-4685-AEFE-6F43DD697C8E}" type="presOf" srcId="{8A456644-AEA0-44F4-BB93-6D9F01827CDC}" destId="{2677E572-9B87-4534-ADB5-8B9837673244}" srcOrd="0" destOrd="0" presId="urn:microsoft.com/office/officeart/2005/8/layout/orgChart1"/>
    <dgm:cxn modelId="{21AAF039-90A2-4297-9798-1D303D302FA8}" type="presOf" srcId="{8C15A33C-759C-4277-B293-70FF4CD4693B}" destId="{AB061E05-13FD-4929-B72E-14C4C6D8E40D}" srcOrd="0" destOrd="0" presId="urn:microsoft.com/office/officeart/2005/8/layout/orgChart1"/>
    <dgm:cxn modelId="{D7B4FBEB-5579-4FB3-B864-F8F383AE7A7C}" type="presOf" srcId="{F3952CED-694F-4CB6-AC42-0965AE085B47}" destId="{06C78E4A-705A-413F-920E-91C56744B0F7}" srcOrd="0" destOrd="0" presId="urn:microsoft.com/office/officeart/2005/8/layout/orgChart1"/>
    <dgm:cxn modelId="{6DA5A92F-B9DF-44A7-826E-3EFA86DD6222}" type="presParOf" srcId="{BC485A25-B61B-46FC-A51D-FF2592563456}" destId="{4FBC18A4-1D60-4F80-A272-C53D39164A83}" srcOrd="0" destOrd="0" presId="urn:microsoft.com/office/officeart/2005/8/layout/orgChart1"/>
    <dgm:cxn modelId="{48784FD6-8922-4839-B6E2-DE912D51B384}" type="presParOf" srcId="{4FBC18A4-1D60-4F80-A272-C53D39164A83}" destId="{89915C7F-368E-438A-8A52-68FDB42E83EF}" srcOrd="0" destOrd="0" presId="urn:microsoft.com/office/officeart/2005/8/layout/orgChart1"/>
    <dgm:cxn modelId="{59B29BC9-66D9-4D30-97B9-6FCE7AF660E3}" type="presParOf" srcId="{89915C7F-368E-438A-8A52-68FDB42E83EF}" destId="{81DDA0BF-FD19-4A91-ADB9-A1347D51E83C}" srcOrd="0" destOrd="0" presId="urn:microsoft.com/office/officeart/2005/8/layout/orgChart1"/>
    <dgm:cxn modelId="{12760C7E-DBA7-4F2A-8B86-F1C7CB87B152}" type="presParOf" srcId="{89915C7F-368E-438A-8A52-68FDB42E83EF}" destId="{24C00EDF-02FF-4B2F-BB31-E915D15C4833}" srcOrd="1" destOrd="0" presId="urn:microsoft.com/office/officeart/2005/8/layout/orgChart1"/>
    <dgm:cxn modelId="{86829F56-E609-4EA4-BE64-A1580DC9A24E}" type="presParOf" srcId="{4FBC18A4-1D60-4F80-A272-C53D39164A83}" destId="{4C1F2878-0A61-4806-A314-22226E658559}" srcOrd="1" destOrd="0" presId="urn:microsoft.com/office/officeart/2005/8/layout/orgChart1"/>
    <dgm:cxn modelId="{91673E77-9F56-4497-AC24-6D138D76803B}" type="presParOf" srcId="{4C1F2878-0A61-4806-A314-22226E658559}" destId="{153DF180-B0BD-476E-B221-0AA248E066AE}" srcOrd="0" destOrd="0" presId="urn:microsoft.com/office/officeart/2005/8/layout/orgChart1"/>
    <dgm:cxn modelId="{69241249-A737-4691-B6EA-0E0CCFFC9643}" type="presParOf" srcId="{4C1F2878-0A61-4806-A314-22226E658559}" destId="{E410892D-CC9A-4DFB-AFCA-C872F292BB55}" srcOrd="1" destOrd="0" presId="urn:microsoft.com/office/officeart/2005/8/layout/orgChart1"/>
    <dgm:cxn modelId="{D3D84639-1497-4BFA-9401-65DB3FDCF128}" type="presParOf" srcId="{E410892D-CC9A-4DFB-AFCA-C872F292BB55}" destId="{E1F0ACF2-C287-4B95-AC82-70F0200CCD88}" srcOrd="0" destOrd="0" presId="urn:microsoft.com/office/officeart/2005/8/layout/orgChart1"/>
    <dgm:cxn modelId="{407470A5-DB6F-4103-8085-BD0BC3FFB122}" type="presParOf" srcId="{E1F0ACF2-C287-4B95-AC82-70F0200CCD88}" destId="{07947D32-9F81-456F-8BAD-C99845FEBE95}" srcOrd="0" destOrd="0" presId="urn:microsoft.com/office/officeart/2005/8/layout/orgChart1"/>
    <dgm:cxn modelId="{74EC1672-BADC-4EBB-8C3B-111C60BC4A2B}" type="presParOf" srcId="{E1F0ACF2-C287-4B95-AC82-70F0200CCD88}" destId="{A51AAFA5-3B07-4A8A-87A5-C6AD979298F8}" srcOrd="1" destOrd="0" presId="urn:microsoft.com/office/officeart/2005/8/layout/orgChart1"/>
    <dgm:cxn modelId="{78539EDC-7DEF-4236-A5F9-7BAC62B45EE6}" type="presParOf" srcId="{E410892D-CC9A-4DFB-AFCA-C872F292BB55}" destId="{BF246917-3E13-4CE1-9D7B-9E4E0315DBAE}" srcOrd="1" destOrd="0" presId="urn:microsoft.com/office/officeart/2005/8/layout/orgChart1"/>
    <dgm:cxn modelId="{99C5D617-AA1F-4BFC-9FB4-AD204D1D0922}" type="presParOf" srcId="{BF246917-3E13-4CE1-9D7B-9E4E0315DBAE}" destId="{15900CB7-E559-43E4-B77B-FE40B00121E3}" srcOrd="0" destOrd="0" presId="urn:microsoft.com/office/officeart/2005/8/layout/orgChart1"/>
    <dgm:cxn modelId="{C8BA9D76-4597-460D-97D2-A9D6306488A2}" type="presParOf" srcId="{BF246917-3E13-4CE1-9D7B-9E4E0315DBAE}" destId="{1C444539-0DAF-4935-93BE-62B213268F1E}" srcOrd="1" destOrd="0" presId="urn:microsoft.com/office/officeart/2005/8/layout/orgChart1"/>
    <dgm:cxn modelId="{C1AC2E75-06FC-45AB-BA57-6FC67EB1D404}" type="presParOf" srcId="{1C444539-0DAF-4935-93BE-62B213268F1E}" destId="{57E6E7DC-A4CA-4D97-8A02-7C02AE452CAD}" srcOrd="0" destOrd="0" presId="urn:microsoft.com/office/officeart/2005/8/layout/orgChart1"/>
    <dgm:cxn modelId="{E12ABD2E-AB87-4C3E-8F6B-74646327A011}" type="presParOf" srcId="{57E6E7DC-A4CA-4D97-8A02-7C02AE452CAD}" destId="{787FE527-E668-4952-86C1-16BC7ACFEFCA}" srcOrd="0" destOrd="0" presId="urn:microsoft.com/office/officeart/2005/8/layout/orgChart1"/>
    <dgm:cxn modelId="{FB230615-1579-40F1-8AAF-EDA1708564FD}" type="presParOf" srcId="{57E6E7DC-A4CA-4D97-8A02-7C02AE452CAD}" destId="{E1F00FFD-EAB2-40E2-841C-B05BDFFA7151}" srcOrd="1" destOrd="0" presId="urn:microsoft.com/office/officeart/2005/8/layout/orgChart1"/>
    <dgm:cxn modelId="{682CF620-78B1-46A6-9C66-C36ECA948F78}" type="presParOf" srcId="{1C444539-0DAF-4935-93BE-62B213268F1E}" destId="{FA615157-BFC2-40DC-A714-1A01DF7178A7}" srcOrd="1" destOrd="0" presId="urn:microsoft.com/office/officeart/2005/8/layout/orgChart1"/>
    <dgm:cxn modelId="{2B0DEB9F-0F1C-4BF1-AA0C-1DEB6006B4E5}" type="presParOf" srcId="{FA615157-BFC2-40DC-A714-1A01DF7178A7}" destId="{F5FB6A00-2482-4998-8CD5-09C9BB22BD0A}" srcOrd="0" destOrd="0" presId="urn:microsoft.com/office/officeart/2005/8/layout/orgChart1"/>
    <dgm:cxn modelId="{91EBF6CF-89AE-4745-AB71-E18E6312CABC}" type="presParOf" srcId="{FA615157-BFC2-40DC-A714-1A01DF7178A7}" destId="{CA857A2B-0246-4E17-84F1-012F026F8E8E}" srcOrd="1" destOrd="0" presId="urn:microsoft.com/office/officeart/2005/8/layout/orgChart1"/>
    <dgm:cxn modelId="{544F9A4A-5727-4FBC-8773-FBAD362C84D8}" type="presParOf" srcId="{CA857A2B-0246-4E17-84F1-012F026F8E8E}" destId="{489D8F7B-F490-49D9-93EC-61687AB8DCB9}" srcOrd="0" destOrd="0" presId="urn:microsoft.com/office/officeart/2005/8/layout/orgChart1"/>
    <dgm:cxn modelId="{9F6E8F95-C244-4BE6-A4D1-FFE4EA014E6C}" type="presParOf" srcId="{489D8F7B-F490-49D9-93EC-61687AB8DCB9}" destId="{51F480BF-5555-45A1-AD46-70F39650E1E6}" srcOrd="0" destOrd="0" presId="urn:microsoft.com/office/officeart/2005/8/layout/orgChart1"/>
    <dgm:cxn modelId="{F7472C5E-A316-4A3D-9740-DC3C76B33F3C}" type="presParOf" srcId="{489D8F7B-F490-49D9-93EC-61687AB8DCB9}" destId="{EA5ACC6C-6906-4117-BD44-848E8F421B2E}" srcOrd="1" destOrd="0" presId="urn:microsoft.com/office/officeart/2005/8/layout/orgChart1"/>
    <dgm:cxn modelId="{BBA7B565-4313-433A-AA99-9AEDDA7EAF5B}" type="presParOf" srcId="{CA857A2B-0246-4E17-84F1-012F026F8E8E}" destId="{E0259CDC-9C30-4371-A283-AC2486A3EBBD}" srcOrd="1" destOrd="0" presId="urn:microsoft.com/office/officeart/2005/8/layout/orgChart1"/>
    <dgm:cxn modelId="{6D366F40-8D03-491E-8711-10B1A6C4094B}" type="presParOf" srcId="{CA857A2B-0246-4E17-84F1-012F026F8E8E}" destId="{01AB7059-39C0-4203-98B1-8E707FC8F33A}" srcOrd="2" destOrd="0" presId="urn:microsoft.com/office/officeart/2005/8/layout/orgChart1"/>
    <dgm:cxn modelId="{08430B22-1FB8-480B-944C-EA51E05591B8}" type="presParOf" srcId="{FA615157-BFC2-40DC-A714-1A01DF7178A7}" destId="{CB0C022A-6075-433E-9772-23076AB75BC7}" srcOrd="2" destOrd="0" presId="urn:microsoft.com/office/officeart/2005/8/layout/orgChart1"/>
    <dgm:cxn modelId="{7DA2ABAE-328E-4FA4-9A00-F11210EEFA0D}" type="presParOf" srcId="{FA615157-BFC2-40DC-A714-1A01DF7178A7}" destId="{C041B8D6-9F13-4BB4-BCAD-C794E8572759}" srcOrd="3" destOrd="0" presId="urn:microsoft.com/office/officeart/2005/8/layout/orgChart1"/>
    <dgm:cxn modelId="{72589B6B-BF2B-4AD0-A5B9-C65616042DEA}" type="presParOf" srcId="{C041B8D6-9F13-4BB4-BCAD-C794E8572759}" destId="{972F98DD-7D79-4F35-9729-5B2F3360A8AC}" srcOrd="0" destOrd="0" presId="urn:microsoft.com/office/officeart/2005/8/layout/orgChart1"/>
    <dgm:cxn modelId="{C72C1800-326E-4C19-B34B-382E99569ACB}" type="presParOf" srcId="{972F98DD-7D79-4F35-9729-5B2F3360A8AC}" destId="{B986F211-7B89-4118-BE76-38CF706B0A88}" srcOrd="0" destOrd="0" presId="urn:microsoft.com/office/officeart/2005/8/layout/orgChart1"/>
    <dgm:cxn modelId="{CA8060B2-7596-423A-AC38-FC1A5EB5E83D}" type="presParOf" srcId="{972F98DD-7D79-4F35-9729-5B2F3360A8AC}" destId="{D92198CE-8291-4359-9AC5-555AA8C87DCF}" srcOrd="1" destOrd="0" presId="urn:microsoft.com/office/officeart/2005/8/layout/orgChart1"/>
    <dgm:cxn modelId="{19F04C15-36B5-4CBC-8B1E-EE35DF618397}" type="presParOf" srcId="{C041B8D6-9F13-4BB4-BCAD-C794E8572759}" destId="{CD09F649-45B5-4E10-90DA-9FBDE7CD3619}" srcOrd="1" destOrd="0" presId="urn:microsoft.com/office/officeart/2005/8/layout/orgChart1"/>
    <dgm:cxn modelId="{BC6131D4-3EAC-45F2-AB11-93DA59F422CD}" type="presParOf" srcId="{C041B8D6-9F13-4BB4-BCAD-C794E8572759}" destId="{FC5449DA-5490-4BC7-B7D2-9540FF19D84F}" srcOrd="2" destOrd="0" presId="urn:microsoft.com/office/officeart/2005/8/layout/orgChart1"/>
    <dgm:cxn modelId="{3EE708B7-A043-4878-8155-A2EC7D2C8890}" type="presParOf" srcId="{FC5449DA-5490-4BC7-B7D2-9540FF19D84F}" destId="{06C78E4A-705A-413F-920E-91C56744B0F7}" srcOrd="0" destOrd="0" presId="urn:microsoft.com/office/officeart/2005/8/layout/orgChart1"/>
    <dgm:cxn modelId="{4EE31B4B-4724-46D8-ACC6-FB50E7E4D1C2}" type="presParOf" srcId="{FC5449DA-5490-4BC7-B7D2-9540FF19D84F}" destId="{0E73E719-97B8-4C8A-90CC-65661887A468}" srcOrd="1" destOrd="0" presId="urn:microsoft.com/office/officeart/2005/8/layout/orgChart1"/>
    <dgm:cxn modelId="{95EDAC7C-753C-4A28-99C6-B2D44A48F1E9}" type="presParOf" srcId="{0E73E719-97B8-4C8A-90CC-65661887A468}" destId="{5B63AE76-025C-4D28-A7C7-0B10288A590F}" srcOrd="0" destOrd="0" presId="urn:microsoft.com/office/officeart/2005/8/layout/orgChart1"/>
    <dgm:cxn modelId="{711A5241-2472-4B98-AC02-9C28D417EBB2}" type="presParOf" srcId="{5B63AE76-025C-4D28-A7C7-0B10288A590F}" destId="{07F51836-F13A-4651-B02E-B1E72F17BA33}" srcOrd="0" destOrd="0" presId="urn:microsoft.com/office/officeart/2005/8/layout/orgChart1"/>
    <dgm:cxn modelId="{28E3BC79-6522-481B-B847-BDCF3AC3C4F8}" type="presParOf" srcId="{5B63AE76-025C-4D28-A7C7-0B10288A590F}" destId="{3C69B3A2-AAFF-401C-94E7-A123A5BDCC8E}" srcOrd="1" destOrd="0" presId="urn:microsoft.com/office/officeart/2005/8/layout/orgChart1"/>
    <dgm:cxn modelId="{C69B3C58-4404-4133-998C-B7BD5CAE53A2}" type="presParOf" srcId="{0E73E719-97B8-4C8A-90CC-65661887A468}" destId="{CE7D476A-9BFC-4121-973A-F838C00279B1}" srcOrd="1" destOrd="0" presId="urn:microsoft.com/office/officeart/2005/8/layout/orgChart1"/>
    <dgm:cxn modelId="{2D3794C7-207F-45FB-AD4A-8B649CCBD647}" type="presParOf" srcId="{0E73E719-97B8-4C8A-90CC-65661887A468}" destId="{F3131B47-7A19-48DA-9681-4FD07631606F}" srcOrd="2" destOrd="0" presId="urn:microsoft.com/office/officeart/2005/8/layout/orgChart1"/>
    <dgm:cxn modelId="{26BD45D3-8DC7-49EB-891C-79E68A43BFF3}" type="presParOf" srcId="{FA615157-BFC2-40DC-A714-1A01DF7178A7}" destId="{7D200F58-180C-4C93-BB55-A180F962F707}" srcOrd="4" destOrd="0" presId="urn:microsoft.com/office/officeart/2005/8/layout/orgChart1"/>
    <dgm:cxn modelId="{4D2EC5BC-027B-4FE7-87CE-90999C024072}" type="presParOf" srcId="{FA615157-BFC2-40DC-A714-1A01DF7178A7}" destId="{3963A80E-7F00-4048-A3DC-8916CDBA301C}" srcOrd="5" destOrd="0" presId="urn:microsoft.com/office/officeart/2005/8/layout/orgChart1"/>
    <dgm:cxn modelId="{17747F9E-C3D5-4C9C-AF60-B9259D10D0BF}" type="presParOf" srcId="{3963A80E-7F00-4048-A3DC-8916CDBA301C}" destId="{2D2045B3-C4DC-4FE5-B647-AC00CFB08EE3}" srcOrd="0" destOrd="0" presId="urn:microsoft.com/office/officeart/2005/8/layout/orgChart1"/>
    <dgm:cxn modelId="{18DC9BAF-72A9-4BE0-B975-B6C7F57F0F76}" type="presParOf" srcId="{2D2045B3-C4DC-4FE5-B647-AC00CFB08EE3}" destId="{0C6C674B-5331-4B2D-8FF6-892D61B71EB5}" srcOrd="0" destOrd="0" presId="urn:microsoft.com/office/officeart/2005/8/layout/orgChart1"/>
    <dgm:cxn modelId="{729194F7-3A50-44E3-AD62-182A1BC762CD}" type="presParOf" srcId="{2D2045B3-C4DC-4FE5-B647-AC00CFB08EE3}" destId="{1AF130CC-90A2-4999-AEAA-F31F8BC69273}" srcOrd="1" destOrd="0" presId="urn:microsoft.com/office/officeart/2005/8/layout/orgChart1"/>
    <dgm:cxn modelId="{B76CEE12-99AB-45B8-99A0-C18953259087}" type="presParOf" srcId="{3963A80E-7F00-4048-A3DC-8916CDBA301C}" destId="{1280AF1C-091B-4ED8-A09D-ABD7FBA975E1}" srcOrd="1" destOrd="0" presId="urn:microsoft.com/office/officeart/2005/8/layout/orgChart1"/>
    <dgm:cxn modelId="{900D2F9A-846E-4E1B-B402-A9B3238AA793}" type="presParOf" srcId="{3963A80E-7F00-4048-A3DC-8916CDBA301C}" destId="{B4BBCF03-775B-4F21-9AAE-4F45DF0B13B8}" srcOrd="2" destOrd="0" presId="urn:microsoft.com/office/officeart/2005/8/layout/orgChart1"/>
    <dgm:cxn modelId="{706D9432-BBD9-4AD5-B23B-A6C6CAF6880F}" type="presParOf" srcId="{B4BBCF03-775B-4F21-9AAE-4F45DF0B13B8}" destId="{B834E367-15D9-49FE-BF96-C5EDC4BF508F}" srcOrd="0" destOrd="0" presId="urn:microsoft.com/office/officeart/2005/8/layout/orgChart1"/>
    <dgm:cxn modelId="{5358D651-7F6E-41F6-883C-CF17B83CA69D}" type="presParOf" srcId="{B4BBCF03-775B-4F21-9AAE-4F45DF0B13B8}" destId="{BA5EA023-A84E-45E4-B18A-46D3EB6BFE6B}" srcOrd="1" destOrd="0" presId="urn:microsoft.com/office/officeart/2005/8/layout/orgChart1"/>
    <dgm:cxn modelId="{8E49629A-8E95-4CB4-B65F-B23F2791203A}" type="presParOf" srcId="{BA5EA023-A84E-45E4-B18A-46D3EB6BFE6B}" destId="{9CB6C4AB-A457-4C92-B082-CE5362332BC6}" srcOrd="0" destOrd="0" presId="urn:microsoft.com/office/officeart/2005/8/layout/orgChart1"/>
    <dgm:cxn modelId="{770DB65A-BCB9-4C0D-B928-8B8927E842B5}" type="presParOf" srcId="{9CB6C4AB-A457-4C92-B082-CE5362332BC6}" destId="{C68283EA-8ABF-4E73-AED5-1B09EC08AD39}" srcOrd="0" destOrd="0" presId="urn:microsoft.com/office/officeart/2005/8/layout/orgChart1"/>
    <dgm:cxn modelId="{D1728F7F-EC12-4B1C-8E07-4075264D81E4}" type="presParOf" srcId="{9CB6C4AB-A457-4C92-B082-CE5362332BC6}" destId="{C93E4975-35A0-4415-89D1-091B9E3B44D3}" srcOrd="1" destOrd="0" presId="urn:microsoft.com/office/officeart/2005/8/layout/orgChart1"/>
    <dgm:cxn modelId="{F01E8264-B17F-4499-9CD7-C03A3D234934}" type="presParOf" srcId="{BA5EA023-A84E-45E4-B18A-46D3EB6BFE6B}" destId="{1A35587D-0BCC-4012-A720-8515ABF76EE2}" srcOrd="1" destOrd="0" presId="urn:microsoft.com/office/officeart/2005/8/layout/orgChart1"/>
    <dgm:cxn modelId="{5EEBCB06-F9FA-4A91-9E1B-3AD8E9D8E153}" type="presParOf" srcId="{BA5EA023-A84E-45E4-B18A-46D3EB6BFE6B}" destId="{3A9E9E55-9C0F-450E-B331-FD1DD68EB867}" srcOrd="2" destOrd="0" presId="urn:microsoft.com/office/officeart/2005/8/layout/orgChart1"/>
    <dgm:cxn modelId="{5E393E03-DEF7-4AD1-9B88-B7D07AF93060}" type="presParOf" srcId="{FA615157-BFC2-40DC-A714-1A01DF7178A7}" destId="{D9D030FA-8A19-4E17-A8F9-734A41F667AC}" srcOrd="6" destOrd="0" presId="urn:microsoft.com/office/officeart/2005/8/layout/orgChart1"/>
    <dgm:cxn modelId="{60296FD0-97A3-4000-998F-3BFD186F6CC4}" type="presParOf" srcId="{FA615157-BFC2-40DC-A714-1A01DF7178A7}" destId="{73121314-A322-42F7-9B95-0BB4C0CF3CC1}" srcOrd="7" destOrd="0" presId="urn:microsoft.com/office/officeart/2005/8/layout/orgChart1"/>
    <dgm:cxn modelId="{B306289E-9112-45E7-B175-BBB347D5A60E}" type="presParOf" srcId="{73121314-A322-42F7-9B95-0BB4C0CF3CC1}" destId="{46E010D8-9659-436B-8C6E-01C61E7EC9C7}" srcOrd="0" destOrd="0" presId="urn:microsoft.com/office/officeart/2005/8/layout/orgChart1"/>
    <dgm:cxn modelId="{5423AB6E-6570-488C-9C57-4111A6AC3272}" type="presParOf" srcId="{46E010D8-9659-436B-8C6E-01C61E7EC9C7}" destId="{9902163C-E596-4C71-9DFE-4658A4F83C83}" srcOrd="0" destOrd="0" presId="urn:microsoft.com/office/officeart/2005/8/layout/orgChart1"/>
    <dgm:cxn modelId="{A9AD32B0-C9BA-4D9A-9216-56C43CAE7788}" type="presParOf" srcId="{46E010D8-9659-436B-8C6E-01C61E7EC9C7}" destId="{0407C785-D690-43DC-887B-02C02BAD1CED}" srcOrd="1" destOrd="0" presId="urn:microsoft.com/office/officeart/2005/8/layout/orgChart1"/>
    <dgm:cxn modelId="{649CA5C6-C8FB-48AE-B34C-C8D544D9B76A}" type="presParOf" srcId="{73121314-A322-42F7-9B95-0BB4C0CF3CC1}" destId="{9447B3CE-94B8-4290-AEEC-3E173DE556E7}" srcOrd="1" destOrd="0" presId="urn:microsoft.com/office/officeart/2005/8/layout/orgChart1"/>
    <dgm:cxn modelId="{2ACF52C1-063B-4A2C-B9AE-A4E33AAED8E6}" type="presParOf" srcId="{73121314-A322-42F7-9B95-0BB4C0CF3CC1}" destId="{10F3D1B3-690E-4DE9-8AED-331F54510B4E}" srcOrd="2" destOrd="0" presId="urn:microsoft.com/office/officeart/2005/8/layout/orgChart1"/>
    <dgm:cxn modelId="{293FD1DC-221E-4F24-B8A0-ABE6A72C40EA}" type="presParOf" srcId="{1C444539-0DAF-4935-93BE-62B213268F1E}" destId="{4D695E9F-D08D-444A-A5F5-1D2ED74D4B46}" srcOrd="2" destOrd="0" presId="urn:microsoft.com/office/officeart/2005/8/layout/orgChart1"/>
    <dgm:cxn modelId="{C29632CD-9866-4CAC-8A09-1E2C32EF20D4}" type="presParOf" srcId="{BF246917-3E13-4CE1-9D7B-9E4E0315DBAE}" destId="{90F4B834-D856-405C-82B3-532C633F4F7C}" srcOrd="2" destOrd="0" presId="urn:microsoft.com/office/officeart/2005/8/layout/orgChart1"/>
    <dgm:cxn modelId="{2E29A3E4-3705-41A0-81E5-BC9D9318FF2B}" type="presParOf" srcId="{BF246917-3E13-4CE1-9D7B-9E4E0315DBAE}" destId="{BA87A8FB-8345-4CF4-A08B-697C0C65EBC5}" srcOrd="3" destOrd="0" presId="urn:microsoft.com/office/officeart/2005/8/layout/orgChart1"/>
    <dgm:cxn modelId="{F3F51A08-6640-4DE2-A570-3CB07E41E118}" type="presParOf" srcId="{BA87A8FB-8345-4CF4-A08B-697C0C65EBC5}" destId="{4D01AA3A-E3E2-4143-BD7D-030431705D9F}" srcOrd="0" destOrd="0" presId="urn:microsoft.com/office/officeart/2005/8/layout/orgChart1"/>
    <dgm:cxn modelId="{1F250B7F-0EB2-4410-B3FB-21BCA04CCC26}" type="presParOf" srcId="{4D01AA3A-E3E2-4143-BD7D-030431705D9F}" destId="{1A739429-7686-4C68-9C49-12419B3CB72E}" srcOrd="0" destOrd="0" presId="urn:microsoft.com/office/officeart/2005/8/layout/orgChart1"/>
    <dgm:cxn modelId="{184FA143-1563-42B5-8485-D151EFC1CADC}" type="presParOf" srcId="{4D01AA3A-E3E2-4143-BD7D-030431705D9F}" destId="{A49C1F73-43C7-47AE-8B77-CDA03B0F7658}" srcOrd="1" destOrd="0" presId="urn:microsoft.com/office/officeart/2005/8/layout/orgChart1"/>
    <dgm:cxn modelId="{C1E62A19-AE89-49DB-BD1A-47365A40CA6C}" type="presParOf" srcId="{BA87A8FB-8345-4CF4-A08B-697C0C65EBC5}" destId="{1DDC7A9F-1BC8-4EC9-8F79-F0D5FD981E5F}" srcOrd="1" destOrd="0" presId="urn:microsoft.com/office/officeart/2005/8/layout/orgChart1"/>
    <dgm:cxn modelId="{5AD4D984-2544-4242-81C5-A44ECA91EA5A}" type="presParOf" srcId="{BA87A8FB-8345-4CF4-A08B-697C0C65EBC5}" destId="{AC181D07-CCCC-4AAA-80B0-74E8E458313A}" srcOrd="2" destOrd="0" presId="urn:microsoft.com/office/officeart/2005/8/layout/orgChart1"/>
    <dgm:cxn modelId="{BAC3E9A3-8BD8-4628-B61F-A2B965907285}" type="presParOf" srcId="{BF246917-3E13-4CE1-9D7B-9E4E0315DBAE}" destId="{CA57B14F-5B27-4325-9570-EECCBCC32DAD}" srcOrd="4" destOrd="0" presId="urn:microsoft.com/office/officeart/2005/8/layout/orgChart1"/>
    <dgm:cxn modelId="{79CA2006-1022-4505-B4DA-58F408FCBD72}" type="presParOf" srcId="{BF246917-3E13-4CE1-9D7B-9E4E0315DBAE}" destId="{FFD72C5B-C924-4240-AD74-6937E263CA61}" srcOrd="5" destOrd="0" presId="urn:microsoft.com/office/officeart/2005/8/layout/orgChart1"/>
    <dgm:cxn modelId="{B98BA7D2-E12B-4EFB-A60D-12D0DE0DB128}" type="presParOf" srcId="{FFD72C5B-C924-4240-AD74-6937E263CA61}" destId="{85BE5EA1-7AF5-4628-9FCA-6064B15DADEB}" srcOrd="0" destOrd="0" presId="urn:microsoft.com/office/officeart/2005/8/layout/orgChart1"/>
    <dgm:cxn modelId="{7DB251F1-5297-4F19-8146-3735C213012D}" type="presParOf" srcId="{85BE5EA1-7AF5-4628-9FCA-6064B15DADEB}" destId="{F0AC1BA7-152D-4431-B0C4-EE703727617D}" srcOrd="0" destOrd="0" presId="urn:microsoft.com/office/officeart/2005/8/layout/orgChart1"/>
    <dgm:cxn modelId="{E9FAB2FB-C8B5-442F-99E2-1C5D8292D1AE}" type="presParOf" srcId="{85BE5EA1-7AF5-4628-9FCA-6064B15DADEB}" destId="{3D1B314B-9127-454C-8467-1644D605EF3D}" srcOrd="1" destOrd="0" presId="urn:microsoft.com/office/officeart/2005/8/layout/orgChart1"/>
    <dgm:cxn modelId="{A76DB8EF-9A85-4845-84B8-10C9FD19C3B6}" type="presParOf" srcId="{FFD72C5B-C924-4240-AD74-6937E263CA61}" destId="{7B5C6A6C-5EA1-4AF0-8391-135FED164578}" srcOrd="1" destOrd="0" presId="urn:microsoft.com/office/officeart/2005/8/layout/orgChart1"/>
    <dgm:cxn modelId="{5C85653E-E3D9-47A9-B3EA-206BA959C26A}" type="presParOf" srcId="{FFD72C5B-C924-4240-AD74-6937E263CA61}" destId="{34CB5A23-6D1B-4EF4-A924-B50582BEB387}" srcOrd="2" destOrd="0" presId="urn:microsoft.com/office/officeart/2005/8/layout/orgChart1"/>
    <dgm:cxn modelId="{3C761B33-BBC9-4140-A2E3-C5B0D33EA601}" type="presParOf" srcId="{BF246917-3E13-4CE1-9D7B-9E4E0315DBAE}" destId="{078A7C47-D07E-4105-99B7-105C658F77AB}" srcOrd="6" destOrd="0" presId="urn:microsoft.com/office/officeart/2005/8/layout/orgChart1"/>
    <dgm:cxn modelId="{27437A95-ED94-4DB7-81CC-6919ECBBA40C}" type="presParOf" srcId="{BF246917-3E13-4CE1-9D7B-9E4E0315DBAE}" destId="{A8BA3921-4900-4034-8CF6-6C54FEE58456}" srcOrd="7" destOrd="0" presId="urn:microsoft.com/office/officeart/2005/8/layout/orgChart1"/>
    <dgm:cxn modelId="{D65E848D-6ABD-4B06-8CA0-E71EDD16DAB0}" type="presParOf" srcId="{A8BA3921-4900-4034-8CF6-6C54FEE58456}" destId="{3C59F967-DF8F-4690-8578-35F988664C1D}" srcOrd="0" destOrd="0" presId="urn:microsoft.com/office/officeart/2005/8/layout/orgChart1"/>
    <dgm:cxn modelId="{670915F8-1D38-4017-87C6-717B44E508D2}" type="presParOf" srcId="{3C59F967-DF8F-4690-8578-35F988664C1D}" destId="{2677E572-9B87-4534-ADB5-8B9837673244}" srcOrd="0" destOrd="0" presId="urn:microsoft.com/office/officeart/2005/8/layout/orgChart1"/>
    <dgm:cxn modelId="{B5C47665-BBB0-4DB8-943E-53B377CCCF76}" type="presParOf" srcId="{3C59F967-DF8F-4690-8578-35F988664C1D}" destId="{C6E3274C-E8D6-49B4-9E95-D06FA4A68E56}" srcOrd="1" destOrd="0" presId="urn:microsoft.com/office/officeart/2005/8/layout/orgChart1"/>
    <dgm:cxn modelId="{D6F9F43F-F986-4C88-AB0C-8EBF4822D33E}" type="presParOf" srcId="{A8BA3921-4900-4034-8CF6-6C54FEE58456}" destId="{F9C646EF-6AA3-45B9-A285-D962B3C620A5}" srcOrd="1" destOrd="0" presId="urn:microsoft.com/office/officeart/2005/8/layout/orgChart1"/>
    <dgm:cxn modelId="{1E932E35-B1C8-495A-B540-F8B01077ED8F}" type="presParOf" srcId="{A8BA3921-4900-4034-8CF6-6C54FEE58456}" destId="{A0CAAA2D-8651-4B87-B75A-5F0DE283671A}" srcOrd="2" destOrd="0" presId="urn:microsoft.com/office/officeart/2005/8/layout/orgChart1"/>
    <dgm:cxn modelId="{FD4D2EBC-45CB-4B3D-B2B6-6CC8F9247019}" type="presParOf" srcId="{BF246917-3E13-4CE1-9D7B-9E4E0315DBAE}" destId="{DB8E6BDE-B967-472D-BA22-8070F444A21B}" srcOrd="8" destOrd="0" presId="urn:microsoft.com/office/officeart/2005/8/layout/orgChart1"/>
    <dgm:cxn modelId="{7EE67130-FA37-4BE5-936F-B58A89CD7BD6}" type="presParOf" srcId="{BF246917-3E13-4CE1-9D7B-9E4E0315DBAE}" destId="{A1F4E189-D853-45CC-9782-B64AC64E7F38}" srcOrd="9" destOrd="0" presId="urn:microsoft.com/office/officeart/2005/8/layout/orgChart1"/>
    <dgm:cxn modelId="{7883E275-23AF-4604-8D7B-6BF5F1ED43C2}" type="presParOf" srcId="{A1F4E189-D853-45CC-9782-B64AC64E7F38}" destId="{19464D76-BDD1-445A-8BF3-91291615BE24}" srcOrd="0" destOrd="0" presId="urn:microsoft.com/office/officeart/2005/8/layout/orgChart1"/>
    <dgm:cxn modelId="{F1FE06C6-1BB4-4D2F-8A66-F5E2ECE7F34B}" type="presParOf" srcId="{19464D76-BDD1-445A-8BF3-91291615BE24}" destId="{A583ED61-16F7-4075-96B7-75D9E03A3215}" srcOrd="0" destOrd="0" presId="urn:microsoft.com/office/officeart/2005/8/layout/orgChart1"/>
    <dgm:cxn modelId="{39A061AE-0AEF-4E66-9351-C1901A76C5A7}" type="presParOf" srcId="{19464D76-BDD1-445A-8BF3-91291615BE24}" destId="{5B2D7081-C8EF-4971-9019-31DA379174D3}" srcOrd="1" destOrd="0" presId="urn:microsoft.com/office/officeart/2005/8/layout/orgChart1"/>
    <dgm:cxn modelId="{3FEA6D6C-E43B-49A9-8C0C-078B3F40230F}" type="presParOf" srcId="{A1F4E189-D853-45CC-9782-B64AC64E7F38}" destId="{1DB4017C-9708-4B28-BF44-8F993BFBE606}" srcOrd="1" destOrd="0" presId="urn:microsoft.com/office/officeart/2005/8/layout/orgChart1"/>
    <dgm:cxn modelId="{6A800284-B1F8-4C7C-8439-6766CF09AD65}" type="presParOf" srcId="{A1F4E189-D853-45CC-9782-B64AC64E7F38}" destId="{DB022425-4391-4C37-B1C9-3E170CE5D803}" srcOrd="2" destOrd="0" presId="urn:microsoft.com/office/officeart/2005/8/layout/orgChart1"/>
    <dgm:cxn modelId="{FE3C6C7B-C0B2-44BD-BFE0-04E7A05CD163}" type="presParOf" srcId="{BF246917-3E13-4CE1-9D7B-9E4E0315DBAE}" destId="{AB061E05-13FD-4929-B72E-14C4C6D8E40D}" srcOrd="10" destOrd="0" presId="urn:microsoft.com/office/officeart/2005/8/layout/orgChart1"/>
    <dgm:cxn modelId="{EE1A3B37-2399-4176-A548-E58AE4ABC117}" type="presParOf" srcId="{BF246917-3E13-4CE1-9D7B-9E4E0315DBAE}" destId="{5AC4D0F2-6B75-4FE9-87C3-8C6060E7D38E}" srcOrd="11" destOrd="0" presId="urn:microsoft.com/office/officeart/2005/8/layout/orgChart1"/>
    <dgm:cxn modelId="{0B7AFA08-5C4C-4B42-9786-5F1B2CDFDD1F}" type="presParOf" srcId="{5AC4D0F2-6B75-4FE9-87C3-8C6060E7D38E}" destId="{8A80F3D6-2A46-4E6B-B5D9-4D038F03C5F7}" srcOrd="0" destOrd="0" presId="urn:microsoft.com/office/officeart/2005/8/layout/orgChart1"/>
    <dgm:cxn modelId="{6A348E7A-9D7C-415C-948C-1C14497A41FA}" type="presParOf" srcId="{8A80F3D6-2A46-4E6B-B5D9-4D038F03C5F7}" destId="{8AC1620E-98C1-4E1B-8EB3-9C6B31318C1A}" srcOrd="0" destOrd="0" presId="urn:microsoft.com/office/officeart/2005/8/layout/orgChart1"/>
    <dgm:cxn modelId="{A7BA4FBF-B080-4A37-A712-8927E8126366}" type="presParOf" srcId="{8A80F3D6-2A46-4E6B-B5D9-4D038F03C5F7}" destId="{84769A5E-B779-4DD3-BC07-686DD00979FD}" srcOrd="1" destOrd="0" presId="urn:microsoft.com/office/officeart/2005/8/layout/orgChart1"/>
    <dgm:cxn modelId="{514F7621-7453-4933-A952-9A28045A8204}" type="presParOf" srcId="{5AC4D0F2-6B75-4FE9-87C3-8C6060E7D38E}" destId="{F86CF45A-0193-443D-8A1C-A958859AB3ED}" srcOrd="1" destOrd="0" presId="urn:microsoft.com/office/officeart/2005/8/layout/orgChart1"/>
    <dgm:cxn modelId="{BF151D0D-50DE-4B30-AE4C-E32B64BA2764}" type="presParOf" srcId="{5AC4D0F2-6B75-4FE9-87C3-8C6060E7D38E}" destId="{82086DB4-8547-4BB2-B2F1-1AD04A98E867}" srcOrd="2" destOrd="0" presId="urn:microsoft.com/office/officeart/2005/8/layout/orgChart1"/>
    <dgm:cxn modelId="{999BC576-015A-449D-9D51-EA4B376E54A0}" type="presParOf" srcId="{E410892D-CC9A-4DFB-AFCA-C872F292BB55}" destId="{20C12AAC-81D3-425C-897E-647D337F3B84}" srcOrd="2" destOrd="0" presId="urn:microsoft.com/office/officeart/2005/8/layout/orgChart1"/>
    <dgm:cxn modelId="{03B8C971-52CF-4A1D-9710-E3F4B33B8FA8}" type="presParOf" srcId="{4FBC18A4-1D60-4F80-A272-C53D39164A83}" destId="{A7646211-722F-44F1-9E5E-7D630A5472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962085" y="1670"/>
          <a:ext cx="1360549" cy="88435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הגנה לאומית</a:t>
          </a:r>
        </a:p>
      </dsp:txBody>
      <dsp:txXfrm>
        <a:off x="3005256" y="44841"/>
        <a:ext cx="1274207" cy="798015"/>
      </dsp:txXfrm>
    </dsp:sp>
    <dsp:sp modelId="{841D54EB-C92A-4421-B8BE-E706D6A2BF7F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455564" y="140213"/>
              </a:moveTo>
              <a:arcTo wR="1765955" hR="1765955" stAng="17579146" swAng="196024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641608" y="1221915"/>
          <a:ext cx="1360549" cy="88435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מדינאות</a:t>
          </a:r>
        </a:p>
      </dsp:txBody>
      <dsp:txXfrm>
        <a:off x="4684779" y="1265086"/>
        <a:ext cx="1274207" cy="798015"/>
      </dsp:txXfrm>
    </dsp:sp>
    <dsp:sp modelId="{CE0035AA-8C5E-4539-BEBC-10F6E0E4AE61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3529499" y="1673707"/>
              </a:moveTo>
              <a:arcTo wR="1765955" hR="1765955" stAng="21420341" swAng="2195311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4000087" y="3196312"/>
          <a:ext cx="1360549" cy="88435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טכנולוגיה</a:t>
          </a:r>
        </a:p>
      </dsp:txBody>
      <dsp:txXfrm>
        <a:off x="4043258" y="3239483"/>
        <a:ext cx="1274207" cy="798015"/>
      </dsp:txXfrm>
    </dsp:sp>
    <dsp:sp modelId="{85CDC803-14B6-40B7-B0C2-D59D77C29BED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116673" y="3496733"/>
              </a:moveTo>
              <a:arcTo wR="1765955" hR="1765955" stAng="4712694" swAng="1374611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924082" y="3196312"/>
          <a:ext cx="1360549" cy="88435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כלכלה</a:t>
          </a:r>
        </a:p>
      </dsp:txBody>
      <dsp:txXfrm>
        <a:off x="1967253" y="3239483"/>
        <a:ext cx="1274207" cy="798015"/>
      </dsp:txXfrm>
    </dsp:sp>
    <dsp:sp modelId="{B42A9FF2-15C0-429C-A007-639A75365790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294954" y="2743070"/>
              </a:moveTo>
              <a:arcTo wR="1765955" hR="1765955" stAng="8784348" swAng="2195311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282562" y="1221915"/>
          <a:ext cx="1360549" cy="88435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/>
            <a:t>חברה</a:t>
          </a:r>
        </a:p>
      </dsp:txBody>
      <dsp:txXfrm>
        <a:off x="1325733" y="1265086"/>
        <a:ext cx="1274207" cy="798015"/>
      </dsp:txXfrm>
    </dsp:sp>
    <dsp:sp modelId="{5AED2E12-FA81-485E-8AF8-A8C3C87AA1F8}">
      <dsp:nvSpPr>
        <dsp:cNvPr id="0" name=""/>
        <dsp:cNvSpPr/>
      </dsp:nvSpPr>
      <dsp:spPr>
        <a:xfrm>
          <a:off x="1876404" y="443848"/>
          <a:ext cx="3531910" cy="3531910"/>
        </a:xfrm>
        <a:custGeom>
          <a:avLst/>
          <a:gdLst/>
          <a:ahLst/>
          <a:cxnLst/>
          <a:rect l="0" t="0" r="0" b="0"/>
          <a:pathLst>
            <a:path>
              <a:moveTo>
                <a:pt x="307857" y="769687"/>
              </a:moveTo>
              <a:arcTo wR="1765955" hR="1765955" stAng="12860607" swAng="196024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61E05-13FD-4929-B72E-14C4C6D8E40D}">
      <dsp:nvSpPr>
        <dsp:cNvPr id="0" name=""/>
        <dsp:cNvSpPr/>
      </dsp:nvSpPr>
      <dsp:spPr>
        <a:xfrm>
          <a:off x="6818011" y="1330143"/>
          <a:ext cx="3319586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3319586" y="115225"/>
              </a:lnTo>
              <a:lnTo>
                <a:pt x="3319586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E6BDE-B967-472D-BA22-8070F444A21B}">
      <dsp:nvSpPr>
        <dsp:cNvPr id="0" name=""/>
        <dsp:cNvSpPr/>
      </dsp:nvSpPr>
      <dsp:spPr>
        <a:xfrm>
          <a:off x="6818011" y="1330143"/>
          <a:ext cx="1991751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1991751" y="115225"/>
              </a:lnTo>
              <a:lnTo>
                <a:pt x="1991751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A7C47-D07E-4105-99B7-105C658F77AB}">
      <dsp:nvSpPr>
        <dsp:cNvPr id="0" name=""/>
        <dsp:cNvSpPr/>
      </dsp:nvSpPr>
      <dsp:spPr>
        <a:xfrm>
          <a:off x="6818011" y="1330143"/>
          <a:ext cx="663917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663917" y="115225"/>
              </a:lnTo>
              <a:lnTo>
                <a:pt x="663917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7B14F-5B27-4325-9570-EECCBCC32DAD}">
      <dsp:nvSpPr>
        <dsp:cNvPr id="0" name=""/>
        <dsp:cNvSpPr/>
      </dsp:nvSpPr>
      <dsp:spPr>
        <a:xfrm>
          <a:off x="6154094" y="1330143"/>
          <a:ext cx="663917" cy="230450"/>
        </a:xfrm>
        <a:custGeom>
          <a:avLst/>
          <a:gdLst/>
          <a:ahLst/>
          <a:cxnLst/>
          <a:rect l="0" t="0" r="0" b="0"/>
          <a:pathLst>
            <a:path>
              <a:moveTo>
                <a:pt x="663917" y="0"/>
              </a:moveTo>
              <a:lnTo>
                <a:pt x="663917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4B834-D856-405C-82B3-532C633F4F7C}">
      <dsp:nvSpPr>
        <dsp:cNvPr id="0" name=""/>
        <dsp:cNvSpPr/>
      </dsp:nvSpPr>
      <dsp:spPr>
        <a:xfrm>
          <a:off x="4826259" y="1330143"/>
          <a:ext cx="1991751" cy="230450"/>
        </a:xfrm>
        <a:custGeom>
          <a:avLst/>
          <a:gdLst/>
          <a:ahLst/>
          <a:cxnLst/>
          <a:rect l="0" t="0" r="0" b="0"/>
          <a:pathLst>
            <a:path>
              <a:moveTo>
                <a:pt x="1991751" y="0"/>
              </a:moveTo>
              <a:lnTo>
                <a:pt x="1991751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030FA-8A19-4E17-A8F9-734A41F667AC}">
      <dsp:nvSpPr>
        <dsp:cNvPr id="0" name=""/>
        <dsp:cNvSpPr/>
      </dsp:nvSpPr>
      <dsp:spPr>
        <a:xfrm>
          <a:off x="3498424" y="2109285"/>
          <a:ext cx="2689575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2689575" y="115225"/>
              </a:lnTo>
              <a:lnTo>
                <a:pt x="2689575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4E367-15D9-49FE-BF96-C5EDC4BF508F}">
      <dsp:nvSpPr>
        <dsp:cNvPr id="0" name=""/>
        <dsp:cNvSpPr/>
      </dsp:nvSpPr>
      <dsp:spPr>
        <a:xfrm>
          <a:off x="4368987" y="2888428"/>
          <a:ext cx="115225" cy="504796"/>
        </a:xfrm>
        <a:custGeom>
          <a:avLst/>
          <a:gdLst/>
          <a:ahLst/>
          <a:cxnLst/>
          <a:rect l="0" t="0" r="0" b="0"/>
          <a:pathLst>
            <a:path>
              <a:moveTo>
                <a:pt x="115225" y="0"/>
              </a:moveTo>
              <a:lnTo>
                <a:pt x="115225" y="504796"/>
              </a:lnTo>
              <a:lnTo>
                <a:pt x="0" y="5047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00F58-180C-4C93-BB55-A180F962F707}">
      <dsp:nvSpPr>
        <dsp:cNvPr id="0" name=""/>
        <dsp:cNvSpPr/>
      </dsp:nvSpPr>
      <dsp:spPr>
        <a:xfrm>
          <a:off x="3498424" y="2109285"/>
          <a:ext cx="985788" cy="230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25"/>
              </a:lnTo>
              <a:lnTo>
                <a:pt x="985788" y="115225"/>
              </a:lnTo>
              <a:lnTo>
                <a:pt x="985788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78E4A-705A-413F-920E-91C56744B0F7}">
      <dsp:nvSpPr>
        <dsp:cNvPr id="0" name=""/>
        <dsp:cNvSpPr/>
      </dsp:nvSpPr>
      <dsp:spPr>
        <a:xfrm>
          <a:off x="2474815" y="2888428"/>
          <a:ext cx="115225" cy="504796"/>
        </a:xfrm>
        <a:custGeom>
          <a:avLst/>
          <a:gdLst/>
          <a:ahLst/>
          <a:cxnLst/>
          <a:rect l="0" t="0" r="0" b="0"/>
          <a:pathLst>
            <a:path>
              <a:moveTo>
                <a:pt x="115225" y="0"/>
              </a:moveTo>
              <a:lnTo>
                <a:pt x="115225" y="504796"/>
              </a:lnTo>
              <a:lnTo>
                <a:pt x="0" y="5047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C022A-6075-433E-9772-23076AB75BC7}">
      <dsp:nvSpPr>
        <dsp:cNvPr id="0" name=""/>
        <dsp:cNvSpPr/>
      </dsp:nvSpPr>
      <dsp:spPr>
        <a:xfrm>
          <a:off x="2590040" y="2109285"/>
          <a:ext cx="908384" cy="230450"/>
        </a:xfrm>
        <a:custGeom>
          <a:avLst/>
          <a:gdLst/>
          <a:ahLst/>
          <a:cxnLst/>
          <a:rect l="0" t="0" r="0" b="0"/>
          <a:pathLst>
            <a:path>
              <a:moveTo>
                <a:pt x="908384" y="0"/>
              </a:moveTo>
              <a:lnTo>
                <a:pt x="908384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B6A00-2482-4998-8CD5-09C9BB22BD0A}">
      <dsp:nvSpPr>
        <dsp:cNvPr id="0" name=""/>
        <dsp:cNvSpPr/>
      </dsp:nvSpPr>
      <dsp:spPr>
        <a:xfrm>
          <a:off x="966290" y="2109285"/>
          <a:ext cx="2532133" cy="230450"/>
        </a:xfrm>
        <a:custGeom>
          <a:avLst/>
          <a:gdLst/>
          <a:ahLst/>
          <a:cxnLst/>
          <a:rect l="0" t="0" r="0" b="0"/>
          <a:pathLst>
            <a:path>
              <a:moveTo>
                <a:pt x="2532133" y="0"/>
              </a:moveTo>
              <a:lnTo>
                <a:pt x="2532133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00CB7-E559-43E4-B77B-FE40B00121E3}">
      <dsp:nvSpPr>
        <dsp:cNvPr id="0" name=""/>
        <dsp:cNvSpPr/>
      </dsp:nvSpPr>
      <dsp:spPr>
        <a:xfrm>
          <a:off x="3498424" y="1330143"/>
          <a:ext cx="3319586" cy="230450"/>
        </a:xfrm>
        <a:custGeom>
          <a:avLst/>
          <a:gdLst/>
          <a:ahLst/>
          <a:cxnLst/>
          <a:rect l="0" t="0" r="0" b="0"/>
          <a:pathLst>
            <a:path>
              <a:moveTo>
                <a:pt x="3319586" y="0"/>
              </a:moveTo>
              <a:lnTo>
                <a:pt x="3319586" y="115225"/>
              </a:lnTo>
              <a:lnTo>
                <a:pt x="0" y="115225"/>
              </a:lnTo>
              <a:lnTo>
                <a:pt x="0" y="2304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DF180-B0BD-476E-B221-0AA248E066AE}">
      <dsp:nvSpPr>
        <dsp:cNvPr id="0" name=""/>
        <dsp:cNvSpPr/>
      </dsp:nvSpPr>
      <dsp:spPr>
        <a:xfrm>
          <a:off x="6772291" y="551000"/>
          <a:ext cx="91440" cy="230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4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DA0BF-FD19-4A91-ADB9-A1347D51E83C}">
      <dsp:nvSpPr>
        <dsp:cNvPr id="0" name=""/>
        <dsp:cNvSpPr/>
      </dsp:nvSpPr>
      <dsp:spPr>
        <a:xfrm>
          <a:off x="6269319" y="2308"/>
          <a:ext cx="1097383" cy="54869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מפקד </a:t>
          </a:r>
          <a:r>
            <a:rPr lang="he-IL" sz="1400" b="1" kern="1200" dirty="0" err="1" smtClean="0">
              <a:solidFill>
                <a:schemeClr val="tx1"/>
              </a:solidFill>
            </a:rPr>
            <a:t>מב"ל</a:t>
          </a:r>
          <a:endParaRPr lang="he-IL" sz="1400" b="1" kern="1200" dirty="0" smtClean="0">
            <a:solidFill>
              <a:schemeClr val="tx1"/>
            </a:solidFill>
          </a:endParaRP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אלוף איתי </a:t>
          </a:r>
          <a:r>
            <a:rPr lang="he-IL" sz="1400" b="1" kern="1200" dirty="0" err="1" smtClean="0">
              <a:solidFill>
                <a:schemeClr val="tx1"/>
              </a:solidFill>
            </a:rPr>
            <a:t>וירוב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6269319" y="2308"/>
        <a:ext cx="1097383" cy="548691"/>
      </dsp:txXfrm>
    </dsp:sp>
    <dsp:sp modelId="{07947D32-9F81-456F-8BAD-C99845FEBE95}">
      <dsp:nvSpPr>
        <dsp:cNvPr id="0" name=""/>
        <dsp:cNvSpPr/>
      </dsp:nvSpPr>
      <dsp:spPr>
        <a:xfrm>
          <a:off x="6269319" y="781451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מדריכה ראשית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מירב צפרי-</a:t>
          </a:r>
          <a:r>
            <a:rPr lang="he-IL" sz="1400" b="1" kern="1200" dirty="0" err="1" smtClean="0">
              <a:solidFill>
                <a:schemeClr val="tx1"/>
              </a:solidFill>
            </a:rPr>
            <a:t>אודיז</a:t>
          </a: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6269319" y="781451"/>
        <a:ext cx="1097383" cy="548691"/>
      </dsp:txXfrm>
    </dsp:sp>
    <dsp:sp modelId="{787FE527-E668-4952-86C1-16BC7ACFEFCA}">
      <dsp:nvSpPr>
        <dsp:cNvPr id="0" name=""/>
        <dsp:cNvSpPr/>
      </dsp:nvSpPr>
      <dsp:spPr>
        <a:xfrm>
          <a:off x="2949732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err="1" smtClean="0">
              <a:solidFill>
                <a:schemeClr val="tx1"/>
              </a:solidFill>
            </a:rPr>
            <a:t>רע"ן</a:t>
          </a:r>
          <a:r>
            <a:rPr lang="he-IL" sz="1400" b="1" kern="1200" dirty="0" smtClean="0">
              <a:solidFill>
                <a:schemeClr val="tx1"/>
              </a:solidFill>
            </a:rPr>
            <a:t> הדרכה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סא"ל מתן אור</a:t>
          </a: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2949732" y="1560594"/>
        <a:ext cx="1097383" cy="548691"/>
      </dsp:txXfrm>
    </dsp:sp>
    <dsp:sp modelId="{51F480BF-5555-45A1-AD46-70F39650E1E6}">
      <dsp:nvSpPr>
        <dsp:cNvPr id="0" name=""/>
        <dsp:cNvSpPr/>
      </dsp:nvSpPr>
      <dsp:spPr>
        <a:xfrm>
          <a:off x="260157" y="2339736"/>
          <a:ext cx="1412267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400" b="1" kern="1200" dirty="0" smtClean="0">
              <a:solidFill>
                <a:schemeClr val="tx1"/>
              </a:solidFill>
            </a:rPr>
            <a:t>רמ"ד מרכז למידה</a:t>
          </a: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ד"ר ענת חן</a:t>
          </a:r>
        </a:p>
      </dsp:txBody>
      <dsp:txXfrm>
        <a:off x="260157" y="2339736"/>
        <a:ext cx="1412267" cy="548691"/>
      </dsp:txXfrm>
    </dsp:sp>
    <dsp:sp modelId="{B986F211-7B89-4118-BE76-38CF706B0A88}">
      <dsp:nvSpPr>
        <dsp:cNvPr id="0" name=""/>
        <dsp:cNvSpPr/>
      </dsp:nvSpPr>
      <dsp:spPr>
        <a:xfrm>
          <a:off x="1902875" y="2339736"/>
          <a:ext cx="1374330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רמ"ד </a:t>
          </a:r>
          <a:r>
            <a:rPr lang="he-IL" sz="1400" b="1" kern="1200" dirty="0" err="1" smtClean="0">
              <a:solidFill>
                <a:schemeClr val="tx1"/>
              </a:solidFill>
            </a:rPr>
            <a:t>קש"ח</a:t>
          </a:r>
          <a:endParaRPr lang="he-IL" sz="1400" b="1" kern="1200" dirty="0" smtClean="0">
            <a:solidFill>
              <a:schemeClr val="tx1"/>
            </a:solidFill>
          </a:endParaRP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רס"ן אליסה </a:t>
          </a:r>
          <a:r>
            <a:rPr lang="he-IL" sz="1400" b="1" kern="1200" dirty="0" err="1" smtClean="0">
              <a:solidFill>
                <a:schemeClr val="tx1"/>
              </a:solidFill>
            </a:rPr>
            <a:t>פניץ</a:t>
          </a:r>
          <a:r>
            <a:rPr lang="he-IL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1902875" y="2339736"/>
        <a:ext cx="1374330" cy="548691"/>
      </dsp:txXfrm>
    </dsp:sp>
    <dsp:sp modelId="{07F51836-F13A-4651-B02E-B1E72F17BA33}">
      <dsp:nvSpPr>
        <dsp:cNvPr id="0" name=""/>
        <dsp:cNvSpPr/>
      </dsp:nvSpPr>
      <dsp:spPr>
        <a:xfrm>
          <a:off x="1377431" y="3118879"/>
          <a:ext cx="1097383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סגן אהרון </a:t>
          </a:r>
          <a:r>
            <a:rPr lang="he-IL" sz="1400" b="1" kern="1200" dirty="0" err="1" smtClean="0">
              <a:solidFill>
                <a:schemeClr val="tx1"/>
              </a:solidFill>
            </a:rPr>
            <a:t>אייבל</a:t>
          </a:r>
          <a:endParaRPr lang="he-IL" sz="1400" b="1" kern="1200" dirty="0" smtClean="0">
            <a:solidFill>
              <a:schemeClr val="tx1"/>
            </a:solidFill>
          </a:endParaRP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ע. רמ"ד </a:t>
          </a:r>
          <a:r>
            <a:rPr lang="he-IL" sz="1400" b="1" kern="1200" dirty="0" err="1" smtClean="0">
              <a:solidFill>
                <a:schemeClr val="tx1"/>
              </a:solidFill>
            </a:rPr>
            <a:t>קש"ח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1377431" y="3118879"/>
        <a:ext cx="1097383" cy="548691"/>
      </dsp:txXfrm>
    </dsp:sp>
    <dsp:sp modelId="{0C6C674B-5331-4B2D-8FF6-892D61B71EB5}">
      <dsp:nvSpPr>
        <dsp:cNvPr id="0" name=""/>
        <dsp:cNvSpPr/>
      </dsp:nvSpPr>
      <dsp:spPr>
        <a:xfrm>
          <a:off x="3559568" y="2339736"/>
          <a:ext cx="1849289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רמ"ד ארגון ולוגיסטיקה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רנ"ג אבי </a:t>
          </a:r>
          <a:r>
            <a:rPr lang="he-IL" sz="1400" b="1" kern="1200" dirty="0" err="1" smtClean="0">
              <a:solidFill>
                <a:schemeClr val="tx1"/>
              </a:solidFill>
            </a:rPr>
            <a:t>פרטוק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3559568" y="2339736"/>
        <a:ext cx="1849289" cy="548691"/>
      </dsp:txXfrm>
    </dsp:sp>
    <dsp:sp modelId="{C68283EA-8ABF-4E73-AED5-1B09EC08AD39}">
      <dsp:nvSpPr>
        <dsp:cNvPr id="0" name=""/>
        <dsp:cNvSpPr/>
      </dsp:nvSpPr>
      <dsp:spPr>
        <a:xfrm>
          <a:off x="2705265" y="3118879"/>
          <a:ext cx="1663721" cy="54869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קצין ניהול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רס"ב אבי </a:t>
          </a:r>
          <a:r>
            <a:rPr lang="he-IL" sz="1400" b="1" kern="1200" dirty="0" err="1" smtClean="0">
              <a:solidFill>
                <a:schemeClr val="tx1"/>
              </a:solidFill>
            </a:rPr>
            <a:t>זוכבאיה</a:t>
          </a: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2705265" y="3118879"/>
        <a:ext cx="1663721" cy="548691"/>
      </dsp:txXfrm>
    </dsp:sp>
    <dsp:sp modelId="{9902163C-E596-4C71-9DFE-4658A4F83C83}">
      <dsp:nvSpPr>
        <dsp:cNvPr id="0" name=""/>
        <dsp:cNvSpPr/>
      </dsp:nvSpPr>
      <dsp:spPr>
        <a:xfrm>
          <a:off x="5639308" y="2339736"/>
          <a:ext cx="1097383" cy="548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קצין תאום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5639308" y="2339736"/>
        <a:ext cx="1097383" cy="548691"/>
      </dsp:txXfrm>
    </dsp:sp>
    <dsp:sp modelId="{1A739429-7686-4C68-9C49-12419B3CB72E}">
      <dsp:nvSpPr>
        <dsp:cNvPr id="0" name=""/>
        <dsp:cNvSpPr/>
      </dsp:nvSpPr>
      <dsp:spPr>
        <a:xfrm>
          <a:off x="4277567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מדריך מהמשטרה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4277567" y="1560594"/>
        <a:ext cx="1097383" cy="548691"/>
      </dsp:txXfrm>
    </dsp:sp>
    <dsp:sp modelId="{F0AC1BA7-152D-4431-B0C4-EE703727617D}">
      <dsp:nvSpPr>
        <dsp:cNvPr id="0" name=""/>
        <dsp:cNvSpPr/>
      </dsp:nvSpPr>
      <dsp:spPr>
        <a:xfrm>
          <a:off x="5605402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מדריך צוות 4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אבי אלמוג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5605402" y="1560594"/>
        <a:ext cx="1097383" cy="548691"/>
      </dsp:txXfrm>
    </dsp:sp>
    <dsp:sp modelId="{2677E572-9B87-4534-ADB5-8B9837673244}">
      <dsp:nvSpPr>
        <dsp:cNvPr id="0" name=""/>
        <dsp:cNvSpPr/>
      </dsp:nvSpPr>
      <dsp:spPr>
        <a:xfrm>
          <a:off x="6933236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מדריך צוות 3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יהודה יוחננוף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6933236" y="1560594"/>
        <a:ext cx="1097383" cy="548691"/>
      </dsp:txXfrm>
    </dsp:sp>
    <dsp:sp modelId="{A583ED61-16F7-4075-96B7-75D9E03A3215}">
      <dsp:nvSpPr>
        <dsp:cNvPr id="0" name=""/>
        <dsp:cNvSpPr/>
      </dsp:nvSpPr>
      <dsp:spPr>
        <a:xfrm>
          <a:off x="8261071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מדריך צוות 2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אמיר מימון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8261071" y="1560594"/>
        <a:ext cx="1097383" cy="548691"/>
      </dsp:txXfrm>
    </dsp:sp>
    <dsp:sp modelId="{8AC1620E-98C1-4E1B-8EB3-9C6B31318C1A}">
      <dsp:nvSpPr>
        <dsp:cNvPr id="0" name=""/>
        <dsp:cNvSpPr/>
      </dsp:nvSpPr>
      <dsp:spPr>
        <a:xfrm>
          <a:off x="9588905" y="1560594"/>
          <a:ext cx="1097383" cy="54869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מדריכת צוות 1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אלונה פישר-קם</a:t>
          </a: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9588905" y="1560594"/>
        <a:ext cx="1097383" cy="548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י"ח/אב/תש"ף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י"ח/אב/תש"ף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he-IL" dirty="0" smtClean="0"/>
              <a:t>שבחים על טקס סיום</a:t>
            </a:r>
            <a:r>
              <a:rPr lang="he-IL" baseline="0" dirty="0" smtClean="0"/>
              <a:t> ועל יום אוריינטציה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מטרת היום: לחזק את תחושת השותפות עם </a:t>
            </a:r>
            <a:r>
              <a:rPr lang="he-IL" baseline="0" dirty="0" err="1" smtClean="0"/>
              <a:t>המב"ל</a:t>
            </a:r>
            <a:r>
              <a:rPr lang="he-IL" baseline="0" dirty="0" smtClean="0"/>
              <a:t>. </a:t>
            </a:r>
            <a:endParaRPr lang="he-IL" dirty="0" smtClean="0"/>
          </a:p>
          <a:p>
            <a:r>
              <a:rPr lang="he-IL" dirty="0" smtClean="0"/>
              <a:t>2. הצגה עצמית: ילדות בירושלים,</a:t>
            </a:r>
            <a:r>
              <a:rPr lang="he-IL" baseline="0" dirty="0" smtClean="0"/>
              <a:t> משפחה, צה"ל: לוחם בנח"ל, הנדסה קרבית, ארה"ב, מכללות. 40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4318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he-IL" dirty="0" smtClean="0"/>
              <a:t>מה זה מכללות? איך זה בנוי במקומות</a:t>
            </a:r>
            <a:r>
              <a:rPr lang="he-IL" baseline="0" dirty="0" smtClean="0"/>
              <a:t> אחרים בעולם?</a:t>
            </a:r>
            <a:endParaRPr lang="he-IL" dirty="0" smtClean="0"/>
          </a:p>
          <a:p>
            <a:pPr marL="228600" indent="-228600">
              <a:buAutoNum type="arabicPeriod"/>
            </a:pPr>
            <a:r>
              <a:rPr lang="he-IL" dirty="0" smtClean="0"/>
              <a:t>נסביר כמה מילים על כל</a:t>
            </a:r>
            <a:r>
              <a:rPr lang="he-IL" baseline="0" dirty="0" smtClean="0"/>
              <a:t> קורס, על המפקדים ועל מבנה המטה: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ענף לוגיסטיקה: רס"ר, אפסנאות, רכש, מטבח, רכב, מרפאה, שק"ם. 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ענף הדרכה: א"ג, תקשוב, תקציבים, אבטחה, תאום. 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ענף </a:t>
            </a:r>
            <a:r>
              <a:rPr lang="he-IL" baseline="0" dirty="0" err="1" smtClean="0"/>
              <a:t>מלו"פ</a:t>
            </a:r>
            <a:r>
              <a:rPr lang="he-IL" baseline="0" dirty="0" smtClean="0"/>
              <a:t> בתוך הקתדרה.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999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היסטוריה של </a:t>
            </a:r>
            <a:r>
              <a:rPr lang="he-IL" dirty="0" err="1" smtClean="0"/>
              <a:t>מב"ל</a:t>
            </a:r>
            <a:r>
              <a:rPr lang="he-IL" dirty="0" smtClean="0"/>
              <a:t>: הוקמה בשנת 62,</a:t>
            </a:r>
            <a:r>
              <a:rPr lang="he-IL" baseline="0" dirty="0" smtClean="0"/>
              <a:t> ונסגרה אחרי 4 שנים עקב קיצוץ בתקציב. הוקמה שוב בשנת 76 בהחלטת ממשלה בנושא מקורסים </a:t>
            </a:r>
            <a:r>
              <a:rPr lang="he-IL" baseline="0" dirty="0" err="1" smtClean="0"/>
              <a:t>צה"לים</a:t>
            </a:r>
            <a:r>
              <a:rPr lang="he-IL" baseline="0" dirty="0" smtClean="0"/>
              <a:t> אחרים.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2916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בשורה התחתונה – </a:t>
            </a:r>
            <a:r>
              <a:rPr lang="he-IL" dirty="0" err="1" smtClean="0"/>
              <a:t>המב"ל</a:t>
            </a:r>
            <a:r>
              <a:rPr lang="he-IL" dirty="0" smtClean="0"/>
              <a:t> מכשיר</a:t>
            </a:r>
            <a:r>
              <a:rPr lang="he-IL" baseline="0" dirty="0" smtClean="0"/>
              <a:t> אנשים להיות ראשי ארגונים במערכת הביטחון בצה"ל ומחוצה לו.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036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העונה הבינלאומית מתחילה מספטמבר ומסתיימת בתחילת נובמבר בסיור באירופה. </a:t>
            </a:r>
          </a:p>
          <a:p>
            <a:r>
              <a:rPr lang="he-IL" dirty="0" smtClean="0"/>
              <a:t>העונה הישראלית מתחילה בנובמבר</a:t>
            </a:r>
            <a:r>
              <a:rPr lang="he-IL" baseline="0" dirty="0" smtClean="0"/>
              <a:t> ומסתיימת בסוף פברואר בסימולציה המדינית. תוך כדי העונה תהיה פגרה בתקופה החגים הנוצריים ובסיומה פגרה נוספת. הרבה סיורים בארץ. </a:t>
            </a:r>
          </a:p>
          <a:p>
            <a:r>
              <a:rPr lang="he-IL" baseline="0" dirty="0" smtClean="0"/>
              <a:t>עונת ההתמחות מתחילה במרץ ומסתיימת באפריל בסיור מזרח. </a:t>
            </a:r>
          </a:p>
          <a:p>
            <a:r>
              <a:rPr lang="he-IL" baseline="0" dirty="0" smtClean="0"/>
              <a:t>העונה האינטגרטיבית מתחילה במאי ומסתיימת בטקס סיום ב 14.7 וכוללת נסיעה לארה"ב.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4482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לצורך המחשה, דוגמאות לבוגר מ"ז שנמצאים כרגע במוקד העשייה: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1. רומן גופמן </a:t>
            </a:r>
            <a:r>
              <a:rPr lang="he-IL" dirty="0" err="1" smtClean="0"/>
              <a:t>מאו"ג</a:t>
            </a:r>
            <a:r>
              <a:rPr lang="he-IL" dirty="0" smtClean="0"/>
              <a:t> 210 בשבוע</a:t>
            </a:r>
            <a:r>
              <a:rPr lang="he-IL" baseline="0" dirty="0" smtClean="0"/>
              <a:t> שעבר חוסלו חוליית מחבלים שהניחו מטענים על הגדר.</a:t>
            </a:r>
          </a:p>
          <a:p>
            <a:r>
              <a:rPr lang="he-IL" baseline="0" dirty="0" smtClean="0"/>
              <a:t>2. עמיחי לוין מפקד טייסת </a:t>
            </a:r>
            <a:r>
              <a:rPr lang="en-US" baseline="0" dirty="0" smtClean="0"/>
              <a:t>F</a:t>
            </a:r>
            <a:r>
              <a:rPr lang="he-IL" baseline="0" dirty="0" smtClean="0"/>
              <a:t>35 בשבוע שעבר תקפו בסוריה. </a:t>
            </a:r>
          </a:p>
          <a:p>
            <a:r>
              <a:rPr lang="he-IL" baseline="0" dirty="0" smtClean="0"/>
              <a:t>3. יוסי מצליח – רמ"ח סגל מוביל תכנית התייעלות חדשה לכלל המשרתים בצה"ל. </a:t>
            </a:r>
          </a:p>
          <a:p>
            <a:r>
              <a:rPr lang="he-IL" baseline="0" dirty="0" smtClean="0"/>
              <a:t>4. שלומי טולדנו – </a:t>
            </a:r>
            <a:r>
              <a:rPr lang="he-IL" baseline="0" dirty="0" err="1" smtClean="0"/>
              <a:t>מנלת</a:t>
            </a:r>
            <a:r>
              <a:rPr lang="he-IL" baseline="0" dirty="0" smtClean="0"/>
              <a:t> קורונה.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9284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לפרט על כל מדריך והרקע שלו. </a:t>
            </a:r>
          </a:p>
          <a:p>
            <a:r>
              <a:rPr lang="he-IL" dirty="0" smtClean="0"/>
              <a:t>להסביר את התפקיד של כל המטה. </a:t>
            </a:r>
          </a:p>
          <a:p>
            <a:r>
              <a:rPr lang="he-IL" dirty="0" smtClean="0"/>
              <a:t>לדבר גם על</a:t>
            </a:r>
            <a:r>
              <a:rPr lang="he-IL" baseline="0" dirty="0" smtClean="0"/>
              <a:t> אלו שעזבו / עוזבים גל אתי ענת שטרן..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1985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שירות</a:t>
            </a:r>
            <a:r>
              <a:rPr lang="he-IL" baseline="0" dirty="0" smtClean="0"/>
              <a:t> בסביבה של בכירים – מחייב בגרות רבה מצד כולם, להזכיר את הקרבה ללשכה</a:t>
            </a:r>
          </a:p>
          <a:p>
            <a:r>
              <a:rPr lang="he-IL" baseline="0" dirty="0" smtClean="0"/>
              <a:t>חשיבות האווירה – להזכיר את נושא המשפטים</a:t>
            </a:r>
          </a:p>
          <a:p>
            <a:r>
              <a:rPr lang="he-IL" baseline="0" dirty="0" smtClean="0"/>
              <a:t>לדבר על חשיבות השגרה תמיד ובמיוחד בעת הזאת. להרחיב בנושא הקורונה שנדרשת אחריות אישית ואמון מצד כולם. להזכיר את עומר. </a:t>
            </a:r>
          </a:p>
          <a:p>
            <a:r>
              <a:rPr lang="he-IL" baseline="0" dirty="0" smtClean="0"/>
              <a:t>שינויים: לדבר על השיפוץ, להזכיר את שי סימן טוב. שיפוצים שעוד צריך לעשות. קצין תאום. קורס </a:t>
            </a:r>
            <a:r>
              <a:rPr lang="he-IL" baseline="0" dirty="0" err="1" smtClean="0"/>
              <a:t>תא"לים</a:t>
            </a:r>
            <a:r>
              <a:rPr lang="he-IL" baseline="0" dirty="0" smtClean="0"/>
              <a:t>. </a:t>
            </a:r>
          </a:p>
          <a:p>
            <a:endParaRPr lang="he-IL" baseline="0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2344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קצת חזון על</a:t>
            </a:r>
            <a:r>
              <a:rPr lang="he-IL" baseline="0" dirty="0" smtClean="0"/>
              <a:t> מעבר המכללות לירושלים – פרויקט שאני מוביל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200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08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6784" y="2715427"/>
            <a:ext cx="1025719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הכשרה והעשרה לחיילי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268789" y="5397196"/>
            <a:ext cx="295518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9 אוגוסט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11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5"/>
          <a:stretch>
            <a:fillRect/>
          </a:stretch>
        </p:blipFill>
        <p:spPr bwMode="auto">
          <a:xfrm>
            <a:off x="1029387" y="2418143"/>
            <a:ext cx="4817232" cy="326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743" y="2418143"/>
            <a:ext cx="5279714" cy="3245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החזון – מכללות בירושלים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303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173" y="4650928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לבן מעוגל 12"/>
          <p:cNvSpPr/>
          <p:nvPr/>
        </p:nvSpPr>
        <p:spPr>
          <a:xfrm>
            <a:off x="1899101" y="2772502"/>
            <a:ext cx="1876696" cy="5294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המכללה לביטחון לאומי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17" name="מחבר ישר 16"/>
          <p:cNvCxnSpPr/>
          <p:nvPr/>
        </p:nvCxnSpPr>
        <p:spPr>
          <a:xfrm>
            <a:off x="7971451" y="2505079"/>
            <a:ext cx="0" cy="1064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>
            <a:off x="3770101" y="4358837"/>
            <a:ext cx="0" cy="1064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מחבר ישר 18"/>
          <p:cNvCxnSpPr>
            <a:stCxn id="24" idx="2"/>
          </p:cNvCxnSpPr>
          <p:nvPr/>
        </p:nvCxnSpPr>
        <p:spPr>
          <a:xfrm flipH="1">
            <a:off x="6078846" y="3276138"/>
            <a:ext cx="11402" cy="1076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מחבר ישר 19"/>
          <p:cNvCxnSpPr/>
          <p:nvPr/>
        </p:nvCxnSpPr>
        <p:spPr>
          <a:xfrm>
            <a:off x="6078846" y="2480066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>
            <a:off x="9892556" y="250508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1"/>
          <p:cNvCxnSpPr/>
          <p:nvPr/>
        </p:nvCxnSpPr>
        <p:spPr>
          <a:xfrm>
            <a:off x="2498860" y="2453117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מלבן מעוגל 22"/>
          <p:cNvSpPr/>
          <p:nvPr/>
        </p:nvSpPr>
        <p:spPr>
          <a:xfrm>
            <a:off x="4513135" y="152209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4" name="מלבן מעוגל 23"/>
          <p:cNvSpPr/>
          <p:nvPr/>
        </p:nvSpPr>
        <p:spPr>
          <a:xfrm>
            <a:off x="4933022" y="2677879"/>
            <a:ext cx="2314449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המכללה לפו"ם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(תא"ל רפי מילוא)</a:t>
            </a:r>
            <a:endParaRPr lang="en-US" sz="1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מלבן מעוגל 24"/>
          <p:cNvSpPr/>
          <p:nvPr/>
        </p:nvSpPr>
        <p:spPr>
          <a:xfrm>
            <a:off x="1837472" y="4539174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מלט"ק</a:t>
            </a:r>
            <a:endParaRPr lang="en-US" sz="1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he-IL" sz="1400" dirty="0" smtClean="0">
                <a:latin typeface="Segoe UI" panose="020B0502040204020203" pitchFamily="34" charset="0"/>
                <a:ea typeface="Segoe UI" panose="020B0502040204020203" pitchFamily="34" charset="0"/>
              </a:rPr>
              <a:t>(אל"ם שחר </a:t>
            </a:r>
            <a:r>
              <a:rPr lang="he-IL" sz="140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בק</a:t>
            </a:r>
            <a:r>
              <a:rPr lang="he-IL" sz="1400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6" name="מלבן מעוגל 25"/>
          <p:cNvSpPr/>
          <p:nvPr/>
        </p:nvSpPr>
        <p:spPr>
          <a:xfrm>
            <a:off x="4302735" y="4528805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פו"ם אלון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(תא"ל דדו בר-כליפא)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7" name="מלבן מעוגל 26"/>
          <p:cNvSpPr/>
          <p:nvPr/>
        </p:nvSpPr>
        <p:spPr>
          <a:xfrm>
            <a:off x="6720281" y="4518437"/>
            <a:ext cx="1685718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פו"ם </a:t>
            </a:r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אפק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he-IL" sz="1400" dirty="0" smtClean="0">
                <a:latin typeface="Segoe UI" panose="020B0502040204020203" pitchFamily="34" charset="0"/>
                <a:ea typeface="Segoe UI" panose="020B0502040204020203" pitchFamily="34" charset="0"/>
              </a:rPr>
              <a:t>(אל"ם אביחי </a:t>
            </a:r>
            <a:r>
              <a:rPr lang="he-IL" sz="140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מינבר</a:t>
            </a:r>
            <a:r>
              <a:rPr lang="he-IL" sz="1400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8" name="מלבן מעוגל 27"/>
          <p:cNvSpPr/>
          <p:nvPr/>
        </p:nvSpPr>
        <p:spPr>
          <a:xfrm>
            <a:off x="8892692" y="4528806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בית ספר לנגדים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סא"ל אוהד נוימן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9" name="מלבן מעוגל 28"/>
          <p:cNvSpPr/>
          <p:nvPr/>
        </p:nvSpPr>
        <p:spPr>
          <a:xfrm>
            <a:off x="2843631" y="5347915"/>
            <a:ext cx="2254593" cy="5471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ענף הדרכה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30" name="מחבר ישר 29"/>
          <p:cNvCxnSpPr/>
          <p:nvPr/>
        </p:nvCxnSpPr>
        <p:spPr>
          <a:xfrm>
            <a:off x="2498858" y="2453118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מחבר ישר 30"/>
          <p:cNvCxnSpPr/>
          <p:nvPr/>
        </p:nvCxnSpPr>
        <p:spPr>
          <a:xfrm flipV="1">
            <a:off x="2574930" y="4352911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31"/>
          <p:cNvCxnSpPr/>
          <p:nvPr/>
        </p:nvCxnSpPr>
        <p:spPr>
          <a:xfrm>
            <a:off x="2574930" y="4352911"/>
            <a:ext cx="7162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מחבר ישר 32"/>
          <p:cNvCxnSpPr/>
          <p:nvPr/>
        </p:nvCxnSpPr>
        <p:spPr>
          <a:xfrm>
            <a:off x="7441664" y="4352912"/>
            <a:ext cx="0" cy="140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מחבר ישר 33"/>
          <p:cNvCxnSpPr>
            <a:stCxn id="23" idx="2"/>
          </p:cNvCxnSpPr>
          <p:nvPr/>
        </p:nvCxnSpPr>
        <p:spPr>
          <a:xfrm>
            <a:off x="6079380" y="216085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34"/>
          <p:cNvCxnSpPr/>
          <p:nvPr/>
        </p:nvCxnSpPr>
        <p:spPr>
          <a:xfrm>
            <a:off x="9738221" y="4352912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מחבר ישר 35"/>
          <p:cNvCxnSpPr/>
          <p:nvPr/>
        </p:nvCxnSpPr>
        <p:spPr>
          <a:xfrm>
            <a:off x="5018910" y="4358837"/>
            <a:ext cx="0" cy="140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7" name="תמונה 3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97" t="52289" r="852" b="34799"/>
          <a:stretch/>
        </p:blipFill>
        <p:spPr>
          <a:xfrm>
            <a:off x="1245029" y="4539173"/>
            <a:ext cx="626352" cy="808739"/>
          </a:xfrm>
          <a:prstGeom prst="rect">
            <a:avLst/>
          </a:prstGeom>
        </p:spPr>
      </p:pic>
      <p:pic>
        <p:nvPicPr>
          <p:cNvPr id="38" name="תמונה 3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7" t="51350" r="39060" b="33860"/>
          <a:stretch/>
        </p:blipFill>
        <p:spPr>
          <a:xfrm>
            <a:off x="8435206" y="4435675"/>
            <a:ext cx="524457" cy="846694"/>
          </a:xfrm>
          <a:prstGeom prst="rect">
            <a:avLst/>
          </a:prstGeom>
        </p:spPr>
      </p:pic>
      <p:pic>
        <p:nvPicPr>
          <p:cNvPr id="39" name="תמונה 38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65" t="26700" r="1168" b="57806"/>
          <a:stretch/>
        </p:blipFill>
        <p:spPr>
          <a:xfrm>
            <a:off x="3783037" y="4435673"/>
            <a:ext cx="573171" cy="997823"/>
          </a:xfrm>
          <a:prstGeom prst="rect">
            <a:avLst/>
          </a:prstGeom>
        </p:spPr>
      </p:pic>
      <p:pic>
        <p:nvPicPr>
          <p:cNvPr id="40" name="תמונה 39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05" t="27170" r="38743" b="58979"/>
          <a:stretch/>
        </p:blipFill>
        <p:spPr>
          <a:xfrm>
            <a:off x="6285049" y="4423176"/>
            <a:ext cx="535857" cy="818090"/>
          </a:xfrm>
          <a:prstGeom prst="rect">
            <a:avLst/>
          </a:prstGeom>
        </p:spPr>
      </p:pic>
      <p:sp>
        <p:nvSpPr>
          <p:cNvPr id="41" name="מלבן מעוגל 40"/>
          <p:cNvSpPr/>
          <p:nvPr/>
        </p:nvSpPr>
        <p:spPr>
          <a:xfrm>
            <a:off x="9184254" y="2772502"/>
            <a:ext cx="1416603" cy="5294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קורס </a:t>
            </a:r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תא"לים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42" name="תמונה 4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66" t="5781" r="2118" b="81871"/>
          <a:stretch/>
        </p:blipFill>
        <p:spPr>
          <a:xfrm>
            <a:off x="8777196" y="2772502"/>
            <a:ext cx="484402" cy="761106"/>
          </a:xfrm>
          <a:prstGeom prst="rect">
            <a:avLst/>
          </a:prstGeom>
        </p:spPr>
      </p:pic>
      <p:sp>
        <p:nvSpPr>
          <p:cNvPr id="43" name="מלבן מעוגל 42"/>
          <p:cNvSpPr/>
          <p:nvPr/>
        </p:nvSpPr>
        <p:spPr>
          <a:xfrm>
            <a:off x="7952079" y="3546590"/>
            <a:ext cx="2015167" cy="66946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הוצאת "מערכות"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44" name="מחבר ישר 43"/>
          <p:cNvCxnSpPr/>
          <p:nvPr/>
        </p:nvCxnSpPr>
        <p:spPr>
          <a:xfrm>
            <a:off x="6156160" y="4348663"/>
            <a:ext cx="0" cy="1064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מלבן מעוגל 44"/>
          <p:cNvSpPr/>
          <p:nvPr/>
        </p:nvSpPr>
        <p:spPr>
          <a:xfrm>
            <a:off x="5480876" y="5353098"/>
            <a:ext cx="2015167" cy="5438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ענף לוגיסטיקה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46" name="מחבר ישר 45"/>
          <p:cNvCxnSpPr/>
          <p:nvPr/>
        </p:nvCxnSpPr>
        <p:spPr>
          <a:xfrm>
            <a:off x="4215373" y="2458768"/>
            <a:ext cx="0" cy="1064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מלבן מעוגל 46"/>
          <p:cNvSpPr/>
          <p:nvPr/>
        </p:nvSpPr>
        <p:spPr>
          <a:xfrm>
            <a:off x="2472125" y="3500279"/>
            <a:ext cx="2015167" cy="66946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ענף תחקור ולגיטימציה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8" name="מלבן מעוגל 47"/>
          <p:cNvSpPr/>
          <p:nvPr/>
        </p:nvSpPr>
        <p:spPr>
          <a:xfrm>
            <a:off x="5211271" y="3498526"/>
            <a:ext cx="2015167" cy="66946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קתדרה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(אל"ם עמית ימין)</a:t>
            </a:r>
            <a:endParaRPr lang="he-IL" sz="14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51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690" y="2789239"/>
            <a:ext cx="424258" cy="53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463480"/>
            <a:ext cx="10277855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עץ מבנה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941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להתמודדות של בכירים עם אתגרים בתחום הביטחון הלאומי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sz="40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4155515"/>
              </p:ext>
            </p:extLst>
          </p:nvPr>
        </p:nvGraphicFramePr>
        <p:xfrm>
          <a:off x="2669918" y="1825436"/>
          <a:ext cx="7284720" cy="4140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463192" y="339964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העונה הבינלאומית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העונה הישראלית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עונת ההתמחות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העונה האינטגרטיבית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737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784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768401"/>
              </p:ext>
            </p:extLst>
          </p:nvPr>
        </p:nvGraphicFramePr>
        <p:xfrm>
          <a:off x="2521282" y="1686560"/>
          <a:ext cx="7693871" cy="434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9" name="Chart" r:id="rId5" imgW="6248321" imgH="3610092" progId="Excel.Chart.8">
                  <p:embed/>
                </p:oleObj>
              </mc:Choice>
              <mc:Fallback>
                <p:oleObj name="Chart" r:id="rId5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1686560"/>
                        <a:ext cx="7693871" cy="43497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784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עץ מבנה </a:t>
            </a:r>
            <a:r>
              <a:rPr lang="he-IL" altLang="he-IL" sz="4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4262" y="510143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/>
          <p:cNvGraphicFramePr/>
          <p:nvPr>
            <p:extLst>
              <p:ext uri="{D42A27DB-BD31-4B8C-83A1-F6EECF244321}">
                <p14:modId xmlns:p14="http://schemas.microsoft.com/office/powerpoint/2010/main" val="632541414"/>
              </p:ext>
            </p:extLst>
          </p:nvPr>
        </p:nvGraphicFramePr>
        <p:xfrm>
          <a:off x="609599" y="2164445"/>
          <a:ext cx="10946447" cy="3669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946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784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על השירות </a:t>
            </a:r>
            <a:r>
              <a:rPr lang="he-IL" altLang="he-IL" sz="4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4262" y="510143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שירות בסביבה של בכירים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חשיבות ליצור אקלים ואווירה נעימה ללמידה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שגרה וסדר יום תמיד ובמיוחד בעידן קורונה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שינויים </a:t>
            </a:r>
            <a:r>
              <a:rPr lang="he-IL" altLang="he-IL" sz="26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במב"ל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693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11146</TotalTime>
  <Words>650</Words>
  <Application>Microsoft Office PowerPoint</Application>
  <PresentationFormat>מסך רחב</PresentationFormat>
  <Paragraphs>125</Paragraphs>
  <Slides>10</Slides>
  <Notes>9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David</vt:lpstr>
      <vt:lpstr>Levenim MT</vt:lpstr>
      <vt:lpstr>Segoe UI</vt:lpstr>
      <vt:lpstr>Tahoma</vt:lpstr>
      <vt:lpstr>Times New Roman</vt:lpstr>
      <vt:lpstr>Wingdings</vt:lpstr>
      <vt:lpstr>ערכת נושא Office</vt:lpstr>
      <vt:lpstr>Chart</vt:lpstr>
      <vt:lpstr>המכללה לביטחון לאומי</vt:lpstr>
      <vt:lpstr>עץ מבנה</vt:lpstr>
      <vt:lpstr>המכללה לביטחון לאומי</vt:lpstr>
      <vt:lpstr>מטרות שנת הלימודים</vt:lpstr>
      <vt:lpstr>תחומי הלימוד במב"ל</vt:lpstr>
      <vt:lpstr>מבנה שנת הלימודים</vt:lpstr>
      <vt:lpstr>הרכב המשתתפים</vt:lpstr>
      <vt:lpstr>עץ מבנה מב"ל</vt:lpstr>
      <vt:lpstr>על השירות במב"ל</vt:lpstr>
      <vt:lpstr>החזון – מכללות בירושלים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324</cp:revision>
  <cp:lastPrinted>2017-08-27T15:18:28Z</cp:lastPrinted>
  <dcterms:created xsi:type="dcterms:W3CDTF">2017-08-17T05:53:13Z</dcterms:created>
  <dcterms:modified xsi:type="dcterms:W3CDTF">2020-08-08T12:38:59Z</dcterms:modified>
</cp:coreProperties>
</file>