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7" r:id="rId2"/>
    <p:sldId id="328" r:id="rId3"/>
    <p:sldId id="374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54" r:id="rId1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255C4-9C1D-4AE2-9071-86F03DEB4A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50C5F7E-1D42-450A-BBC2-CD526680D06F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gm:t>
    </dgm:pt>
    <dgm:pt modelId="{9805F229-D69C-41E7-B99E-84F9B1C29679}" type="par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04BBBA3-C0C3-462E-91C2-F36366E897C1}" type="sibTrans" cxnId="{E1A32DE7-E782-4184-ABF3-D97CE71F5F31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9A4DBB-4BF6-42B0-B586-A190D04D76B3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gm:t>
    </dgm:pt>
    <dgm:pt modelId="{68A462B6-F3AE-4D18-8CB2-C1B6384AE598}" type="par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A6678F7-2EBF-4CD1-8116-B3E23925282E}" type="sibTrans" cxnId="{480EE229-A9B3-422B-975C-08FB53FE8CFC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3F0D7DA-6886-492D-AC69-B6DD55E3BB8A}">
      <dgm:prSet phldrT="[טקסט]"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gm:t>
    </dgm:pt>
    <dgm:pt modelId="{D90F9FA1-AAFC-4905-8742-312C1DBC4F2F}" type="par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DE1D753-13CE-435F-BA3C-D70F161C3DF1}" type="sibTrans" cxnId="{98B0079A-ED75-425F-97DE-78F17D310C3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A75AC09-B3D9-48FB-995B-5825C3140654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gm:t>
    </dgm:pt>
    <dgm:pt modelId="{F7FC633A-663A-417C-A9D2-D2683E02E823}" type="par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5C72E27-9C5C-46A3-BF9A-B89227EEB3C8}" type="sibTrans" cxnId="{275C1247-8592-4058-98CF-7CB9C9D43E1B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1298978-501D-429B-9F10-BC735647BB01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gm:t>
    </dgm:pt>
    <dgm:pt modelId="{ADC29678-315D-4E4F-A487-63920633742A}" type="par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91842FC-9261-4787-9BA2-814C5A2F31EA}" type="sibTrans" cxnId="{AC2E0C20-C71D-44B4-A6AE-54351BE1CEEE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A50850E-EB26-4E7F-A9C9-B590CEE546E9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gm:t>
    </dgm:pt>
    <dgm:pt modelId="{C6884DA3-A5C7-4BF0-8DA7-55FFD7D96A70}" type="par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0279BB8-8925-44DD-BC54-3A04C4E5A4D0}" type="sibTrans" cxnId="{908F0480-4480-4157-AD2D-5D5DE5EDD78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8304D73-F8FB-43E0-BF73-B9D898B67BBE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gm:t>
    </dgm:pt>
    <dgm:pt modelId="{9C15DC1B-C18B-4E98-B3CF-600DBE24E90D}" type="par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3007C7-5B5F-4990-8DFE-B6DDAFF78699}" type="sibTrans" cxnId="{9BF20109-179B-4CBE-BD1E-5864A789FC48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6E4C080-DA93-4504-93E7-40062ADF3E82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gm:t>
    </dgm:pt>
    <dgm:pt modelId="{FEE9754F-0471-4D20-BEE4-27121FB9CE2D}" type="par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1C59FF7-1A12-4CCE-8D04-685C96044523}" type="sibTrans" cxnId="{350ECA32-4EF1-4CE8-8C94-DB280DB5F5D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46F2CFA-5536-4125-BA4E-2318CD670137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gm:t>
    </dgm:pt>
    <dgm:pt modelId="{67C20A5F-F056-4CF7-8247-B048B2B075F9}" type="par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FE022E6-119E-4027-BD86-38054EDB4E29}" type="sibTrans" cxnId="{75758F13-7CFE-43EF-8B6F-71155943B800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915B116-7EC9-4D34-B878-EB2F48A77DA3}">
      <dgm:prSet/>
      <dgm:spPr/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gm:t>
    </dgm:pt>
    <dgm:pt modelId="{7BBD1CD4-9396-4A8E-AD16-66C5123921AA}" type="par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0CDF5BA-7D65-4338-B820-231DB12D5E07}" type="sibTrans" cxnId="{6D89D9B0-67A3-40E8-BEBA-D6FF1E25AC16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7DE480E-16E9-4BFA-9AC2-6EB7F0DAFC34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gm:t>
    </dgm:pt>
    <dgm:pt modelId="{46AE4DBD-3705-4742-9950-CB1620AE89BD}" type="par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E34D361-CE11-4886-8335-079B557A3D9F}" type="sibTrans" cxnId="{AB8E483C-97A9-49E5-9B52-EB05B295700D}">
      <dgm:prSet/>
      <dgm:spPr/>
      <dgm:t>
        <a:bodyPr/>
        <a:lstStyle/>
        <a:p>
          <a:pPr rtl="1"/>
          <a:endParaRPr lang="he-IL" b="1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97CD5440-9065-446A-AFF3-79E6B6F9DD08}">
      <dgm:prSet/>
      <dgm:spPr>
        <a:solidFill>
          <a:srgbClr val="00B0F0"/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gm:t>
    </dgm:pt>
    <dgm:pt modelId="{476EB7DA-19BF-4E81-A362-C1398B573BDA}" type="par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ECE4272E-5881-432C-B5E6-78E5A335F017}" type="sibTrans" cxnId="{EF9B10B6-C36A-4687-8B51-B59BC31F9A15}">
      <dgm:prSet/>
      <dgm:spPr/>
      <dgm:t>
        <a:bodyPr/>
        <a:lstStyle/>
        <a:p>
          <a:pPr rtl="1"/>
          <a:endParaRPr lang="he-IL"/>
        </a:p>
      </dgm:t>
    </dgm:pt>
    <dgm:pt modelId="{40EAD81A-0E3A-4958-9449-7A1F971B53ED}" type="pres">
      <dgm:prSet presAssocID="{D22255C4-9C1D-4AE2-9071-86F03DEB4A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8FEE5F0-72A2-4972-B6CB-55279BF40CE8}" type="pres">
      <dgm:prSet presAssocID="{D46F2CFA-5536-4125-BA4E-2318CD670137}" presName="hierRoot1" presStyleCnt="0">
        <dgm:presLayoutVars>
          <dgm:hierBranch val="init"/>
        </dgm:presLayoutVars>
      </dgm:prSet>
      <dgm:spPr/>
    </dgm:pt>
    <dgm:pt modelId="{D131AD28-322E-42E5-B68D-5FA9BD480897}" type="pres">
      <dgm:prSet presAssocID="{D46F2CFA-5536-4125-BA4E-2318CD670137}" presName="rootComposite1" presStyleCnt="0"/>
      <dgm:spPr/>
    </dgm:pt>
    <dgm:pt modelId="{851F299A-18C6-4A44-A51E-8DA887D2EADB}" type="pres">
      <dgm:prSet presAssocID="{D46F2CFA-5536-4125-BA4E-2318CD670137}" presName="rootText1" presStyleLbl="node0" presStyleIdx="0" presStyleCnt="1" custScaleX="14535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A13C0FA-7EB7-4BCA-9DCF-3CC1FEF52DFB}" type="pres">
      <dgm:prSet presAssocID="{D46F2CFA-5536-4125-BA4E-2318CD670137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F40DC218-023F-4B3C-BA7A-FD3878F2E750}" type="pres">
      <dgm:prSet presAssocID="{D46F2CFA-5536-4125-BA4E-2318CD670137}" presName="hierChild2" presStyleCnt="0"/>
      <dgm:spPr/>
    </dgm:pt>
    <dgm:pt modelId="{F71F9D7A-393F-46B3-BF9A-062092508770}" type="pres">
      <dgm:prSet presAssocID="{9805F229-D69C-41E7-B99E-84F9B1C29679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317AD73D-D067-4D08-BB7A-6AB24BF3AFCA}" type="pres">
      <dgm:prSet presAssocID="{250C5F7E-1D42-450A-BBC2-CD526680D06F}" presName="hierRoot2" presStyleCnt="0">
        <dgm:presLayoutVars>
          <dgm:hierBranch val="init"/>
        </dgm:presLayoutVars>
      </dgm:prSet>
      <dgm:spPr/>
    </dgm:pt>
    <dgm:pt modelId="{1D787C9D-A123-43E8-9D20-949FB584B291}" type="pres">
      <dgm:prSet presAssocID="{250C5F7E-1D42-450A-BBC2-CD526680D06F}" presName="rootComposite" presStyleCnt="0"/>
      <dgm:spPr/>
    </dgm:pt>
    <dgm:pt modelId="{78F0DFE3-D996-4A81-BECC-4C3281E60487}" type="pres">
      <dgm:prSet presAssocID="{250C5F7E-1D42-450A-BBC2-CD526680D06F}" presName="rootText" presStyleLbl="node2" presStyleIdx="0" presStyleCnt="1" custScaleX="145351" custScaleY="12268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FC472F-AD08-42F7-9EE4-13A78BA99AE3}" type="pres">
      <dgm:prSet presAssocID="{250C5F7E-1D42-450A-BBC2-CD526680D06F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75F16B71-E09E-47A3-9C82-2C0710C022D4}" type="pres">
      <dgm:prSet presAssocID="{250C5F7E-1D42-450A-BBC2-CD526680D06F}" presName="hierChild4" presStyleCnt="0"/>
      <dgm:spPr/>
    </dgm:pt>
    <dgm:pt modelId="{92486B52-607E-41F2-992F-CC79A3D51BE2}" type="pres">
      <dgm:prSet presAssocID="{68A462B6-F3AE-4D18-8CB2-C1B6384AE598}" presName="Name37" presStyleLbl="parChTrans1D3" presStyleIdx="0" presStyleCnt="5"/>
      <dgm:spPr/>
      <dgm:t>
        <a:bodyPr/>
        <a:lstStyle/>
        <a:p>
          <a:pPr rtl="1"/>
          <a:endParaRPr lang="he-IL"/>
        </a:p>
      </dgm:t>
    </dgm:pt>
    <dgm:pt modelId="{0AFE8C26-9357-41E0-A015-CF21592A298F}" type="pres">
      <dgm:prSet presAssocID="{ED9A4DBB-4BF6-42B0-B586-A190D04D76B3}" presName="hierRoot2" presStyleCnt="0">
        <dgm:presLayoutVars>
          <dgm:hierBranch val="init"/>
        </dgm:presLayoutVars>
      </dgm:prSet>
      <dgm:spPr/>
    </dgm:pt>
    <dgm:pt modelId="{5EF1777B-29DD-41FE-84D5-F4D0FD03C966}" type="pres">
      <dgm:prSet presAssocID="{ED9A4DBB-4BF6-42B0-B586-A190D04D76B3}" presName="rootComposite" presStyleCnt="0"/>
      <dgm:spPr/>
    </dgm:pt>
    <dgm:pt modelId="{F73DC8B0-686D-488E-A289-A175D63BA6BD}" type="pres">
      <dgm:prSet presAssocID="{ED9A4DBB-4BF6-42B0-B586-A190D04D76B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BC6DAC4-7B79-44BD-B4CE-02BF211FD35A}" type="pres">
      <dgm:prSet presAssocID="{ED9A4DBB-4BF6-42B0-B586-A190D04D76B3}" presName="rootConnector" presStyleLbl="node3" presStyleIdx="0" presStyleCnt="5"/>
      <dgm:spPr/>
      <dgm:t>
        <a:bodyPr/>
        <a:lstStyle/>
        <a:p>
          <a:pPr rtl="1"/>
          <a:endParaRPr lang="he-IL"/>
        </a:p>
      </dgm:t>
    </dgm:pt>
    <dgm:pt modelId="{9C8451CD-6527-42BC-8C93-D07EE7AB8A0B}" type="pres">
      <dgm:prSet presAssocID="{ED9A4DBB-4BF6-42B0-B586-A190D04D76B3}" presName="hierChild4" presStyleCnt="0"/>
      <dgm:spPr/>
    </dgm:pt>
    <dgm:pt modelId="{2CC120D9-9F7A-4D84-A585-6431BC5350C7}" type="pres">
      <dgm:prSet presAssocID="{9C15DC1B-C18B-4E98-B3CF-600DBE24E90D}" presName="Name37" presStyleLbl="parChTrans1D4" presStyleIdx="0" presStyleCnt="5"/>
      <dgm:spPr/>
      <dgm:t>
        <a:bodyPr/>
        <a:lstStyle/>
        <a:p>
          <a:pPr rtl="1"/>
          <a:endParaRPr lang="he-IL"/>
        </a:p>
      </dgm:t>
    </dgm:pt>
    <dgm:pt modelId="{677A1A8A-7AB3-4C37-9F94-9637283950E7}" type="pres">
      <dgm:prSet presAssocID="{98304D73-F8FB-43E0-BF73-B9D898B67BBE}" presName="hierRoot2" presStyleCnt="0">
        <dgm:presLayoutVars>
          <dgm:hierBranch val="init"/>
        </dgm:presLayoutVars>
      </dgm:prSet>
      <dgm:spPr/>
    </dgm:pt>
    <dgm:pt modelId="{745A2F15-A72A-439C-B24C-F402E9F5B201}" type="pres">
      <dgm:prSet presAssocID="{98304D73-F8FB-43E0-BF73-B9D898B67BBE}" presName="rootComposite" presStyleCnt="0"/>
      <dgm:spPr/>
    </dgm:pt>
    <dgm:pt modelId="{5428FF11-A72D-4379-A175-7D6F93CFD715}" type="pres">
      <dgm:prSet presAssocID="{98304D73-F8FB-43E0-BF73-B9D898B67BBE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6C51C86-B1C4-4E6B-87E0-84BC18131613}" type="pres">
      <dgm:prSet presAssocID="{98304D73-F8FB-43E0-BF73-B9D898B67BBE}" presName="rootConnector" presStyleLbl="node4" presStyleIdx="0" presStyleCnt="5"/>
      <dgm:spPr/>
      <dgm:t>
        <a:bodyPr/>
        <a:lstStyle/>
        <a:p>
          <a:pPr rtl="1"/>
          <a:endParaRPr lang="he-IL"/>
        </a:p>
      </dgm:t>
    </dgm:pt>
    <dgm:pt modelId="{AEA26791-9113-43FD-9DEF-61232D82D7B2}" type="pres">
      <dgm:prSet presAssocID="{98304D73-F8FB-43E0-BF73-B9D898B67BBE}" presName="hierChild4" presStyleCnt="0"/>
      <dgm:spPr/>
    </dgm:pt>
    <dgm:pt modelId="{64A35F40-E06C-449D-9B7D-14010A5CA57D}" type="pres">
      <dgm:prSet presAssocID="{7BBD1CD4-9396-4A8E-AD16-66C5123921AA}" presName="Name37" presStyleLbl="parChTrans1D4" presStyleIdx="1" presStyleCnt="5"/>
      <dgm:spPr/>
      <dgm:t>
        <a:bodyPr/>
        <a:lstStyle/>
        <a:p>
          <a:pPr rtl="1"/>
          <a:endParaRPr lang="he-IL"/>
        </a:p>
      </dgm:t>
    </dgm:pt>
    <dgm:pt modelId="{D138E638-C6DF-4069-A117-3D98BE01845D}" type="pres">
      <dgm:prSet presAssocID="{5915B116-7EC9-4D34-B878-EB2F48A77DA3}" presName="hierRoot2" presStyleCnt="0">
        <dgm:presLayoutVars>
          <dgm:hierBranch val="init"/>
        </dgm:presLayoutVars>
      </dgm:prSet>
      <dgm:spPr/>
    </dgm:pt>
    <dgm:pt modelId="{5DB78149-1104-4A5A-B0B4-8B648CF1E20E}" type="pres">
      <dgm:prSet presAssocID="{5915B116-7EC9-4D34-B878-EB2F48A77DA3}" presName="rootComposite" presStyleCnt="0"/>
      <dgm:spPr/>
    </dgm:pt>
    <dgm:pt modelId="{351F327E-1FC8-49A1-A7D3-91BD0ABC59A7}" type="pres">
      <dgm:prSet presAssocID="{5915B116-7EC9-4D34-B878-EB2F48A77DA3}" presName="rootText" presStyleLbl="node4" presStyleIdx="1" presStyleCnt="5" custScaleX="13000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C1E8FA-3F97-4383-8FC9-DB3AF2F7B67A}" type="pres">
      <dgm:prSet presAssocID="{5915B116-7EC9-4D34-B878-EB2F48A77DA3}" presName="rootConnector" presStyleLbl="node4" presStyleIdx="1" presStyleCnt="5"/>
      <dgm:spPr/>
      <dgm:t>
        <a:bodyPr/>
        <a:lstStyle/>
        <a:p>
          <a:pPr rtl="1"/>
          <a:endParaRPr lang="he-IL"/>
        </a:p>
      </dgm:t>
    </dgm:pt>
    <dgm:pt modelId="{7DFCDBC9-FCB2-438D-80E2-ED70C4B2833B}" type="pres">
      <dgm:prSet presAssocID="{5915B116-7EC9-4D34-B878-EB2F48A77DA3}" presName="hierChild4" presStyleCnt="0"/>
      <dgm:spPr/>
    </dgm:pt>
    <dgm:pt modelId="{041A04BA-4614-491E-A918-4F3645A4F093}" type="pres">
      <dgm:prSet presAssocID="{5915B116-7EC9-4D34-B878-EB2F48A77DA3}" presName="hierChild5" presStyleCnt="0"/>
      <dgm:spPr/>
    </dgm:pt>
    <dgm:pt modelId="{7B310825-0A1E-4B14-AD5A-B9766CB810D5}" type="pres">
      <dgm:prSet presAssocID="{98304D73-F8FB-43E0-BF73-B9D898B67BBE}" presName="hierChild5" presStyleCnt="0"/>
      <dgm:spPr/>
    </dgm:pt>
    <dgm:pt modelId="{F0E59681-688A-4949-B4DF-29107132675E}" type="pres">
      <dgm:prSet presAssocID="{FEE9754F-0471-4D20-BEE4-27121FB9CE2D}" presName="Name37" presStyleLbl="parChTrans1D4" presStyleIdx="2" presStyleCnt="5"/>
      <dgm:spPr/>
      <dgm:t>
        <a:bodyPr/>
        <a:lstStyle/>
        <a:p>
          <a:pPr rtl="1"/>
          <a:endParaRPr lang="he-IL"/>
        </a:p>
      </dgm:t>
    </dgm:pt>
    <dgm:pt modelId="{1382A53E-78B6-4D2C-99AA-92E17E760E21}" type="pres">
      <dgm:prSet presAssocID="{86E4C080-DA93-4504-93E7-40062ADF3E82}" presName="hierRoot2" presStyleCnt="0">
        <dgm:presLayoutVars>
          <dgm:hierBranch val="init"/>
        </dgm:presLayoutVars>
      </dgm:prSet>
      <dgm:spPr/>
    </dgm:pt>
    <dgm:pt modelId="{8EEAD9C0-1E5E-4145-963A-00CA1B766FF6}" type="pres">
      <dgm:prSet presAssocID="{86E4C080-DA93-4504-93E7-40062ADF3E82}" presName="rootComposite" presStyleCnt="0"/>
      <dgm:spPr/>
    </dgm:pt>
    <dgm:pt modelId="{AC7B8CF5-41B3-4AF5-8700-A2FA1A9F395E}" type="pres">
      <dgm:prSet presAssocID="{86E4C080-DA93-4504-93E7-40062ADF3E82}" presName="rootText" presStyleLbl="node4" presStyleIdx="2" presStyleCnt="5" custScaleX="1215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B0BF81C-E335-4FC2-B82A-570E02925AF9}" type="pres">
      <dgm:prSet presAssocID="{86E4C080-DA93-4504-93E7-40062ADF3E82}" presName="rootConnector" presStyleLbl="node4" presStyleIdx="2" presStyleCnt="5"/>
      <dgm:spPr/>
      <dgm:t>
        <a:bodyPr/>
        <a:lstStyle/>
        <a:p>
          <a:pPr rtl="1"/>
          <a:endParaRPr lang="he-IL"/>
        </a:p>
      </dgm:t>
    </dgm:pt>
    <dgm:pt modelId="{B86FA4A1-8059-474E-B9D9-FFC39B10B207}" type="pres">
      <dgm:prSet presAssocID="{86E4C080-DA93-4504-93E7-40062ADF3E82}" presName="hierChild4" presStyleCnt="0"/>
      <dgm:spPr/>
    </dgm:pt>
    <dgm:pt modelId="{68325531-5E46-40B1-A992-1501531CE50D}" type="pres">
      <dgm:prSet presAssocID="{46AE4DBD-3705-4742-9950-CB1620AE89BD}" presName="Name37" presStyleLbl="parChTrans1D4" presStyleIdx="3" presStyleCnt="5"/>
      <dgm:spPr/>
      <dgm:t>
        <a:bodyPr/>
        <a:lstStyle/>
        <a:p>
          <a:pPr rtl="1"/>
          <a:endParaRPr lang="he-IL"/>
        </a:p>
      </dgm:t>
    </dgm:pt>
    <dgm:pt modelId="{D5A46DC6-D270-4182-B373-B1202AB5B37E}" type="pres">
      <dgm:prSet presAssocID="{47DE480E-16E9-4BFA-9AC2-6EB7F0DAFC34}" presName="hierRoot2" presStyleCnt="0">
        <dgm:presLayoutVars>
          <dgm:hierBranch val="init"/>
        </dgm:presLayoutVars>
      </dgm:prSet>
      <dgm:spPr/>
    </dgm:pt>
    <dgm:pt modelId="{C6FE221C-7EDB-4A9D-B775-E977EEE5D1F5}" type="pres">
      <dgm:prSet presAssocID="{47DE480E-16E9-4BFA-9AC2-6EB7F0DAFC34}" presName="rootComposite" presStyleCnt="0"/>
      <dgm:spPr/>
    </dgm:pt>
    <dgm:pt modelId="{F0BBF2FA-E179-4918-89F8-382FA9E0E03A}" type="pres">
      <dgm:prSet presAssocID="{47DE480E-16E9-4BFA-9AC2-6EB7F0DAFC34}" presName="rootText" presStyleLbl="node4" presStyleIdx="3" presStyleCnt="5" custScaleX="13627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1C67DCC-68CE-4C84-85BB-A51F10AE6C49}" type="pres">
      <dgm:prSet presAssocID="{47DE480E-16E9-4BFA-9AC2-6EB7F0DAFC34}" presName="rootConnector" presStyleLbl="node4" presStyleIdx="3" presStyleCnt="5"/>
      <dgm:spPr/>
      <dgm:t>
        <a:bodyPr/>
        <a:lstStyle/>
        <a:p>
          <a:pPr rtl="1"/>
          <a:endParaRPr lang="he-IL"/>
        </a:p>
      </dgm:t>
    </dgm:pt>
    <dgm:pt modelId="{1CA4B242-3BFE-4F3C-AD6D-34E7AF9A795F}" type="pres">
      <dgm:prSet presAssocID="{47DE480E-16E9-4BFA-9AC2-6EB7F0DAFC34}" presName="hierChild4" presStyleCnt="0"/>
      <dgm:spPr/>
    </dgm:pt>
    <dgm:pt modelId="{FF52BD9D-B6AE-4B96-9DEA-CE1238CF4869}" type="pres">
      <dgm:prSet presAssocID="{47DE480E-16E9-4BFA-9AC2-6EB7F0DAFC34}" presName="hierChild5" presStyleCnt="0"/>
      <dgm:spPr/>
    </dgm:pt>
    <dgm:pt modelId="{E0254B7C-69C2-45C2-8A47-4EC9A657BE3C}" type="pres">
      <dgm:prSet presAssocID="{86E4C080-DA93-4504-93E7-40062ADF3E82}" presName="hierChild5" presStyleCnt="0"/>
      <dgm:spPr/>
    </dgm:pt>
    <dgm:pt modelId="{3DA96EF8-730B-49FC-B59E-91E02CBB61C8}" type="pres">
      <dgm:prSet presAssocID="{476EB7DA-19BF-4E81-A362-C1398B573BDA}" presName="Name37" presStyleLbl="parChTrans1D4" presStyleIdx="4" presStyleCnt="5"/>
      <dgm:spPr/>
      <dgm:t>
        <a:bodyPr/>
        <a:lstStyle/>
        <a:p>
          <a:pPr rtl="1"/>
          <a:endParaRPr lang="he-IL"/>
        </a:p>
      </dgm:t>
    </dgm:pt>
    <dgm:pt modelId="{D4FC57BF-4F51-42A3-9406-A5E17B65DAB8}" type="pres">
      <dgm:prSet presAssocID="{97CD5440-9065-446A-AFF3-79E6B6F9DD08}" presName="hierRoot2" presStyleCnt="0">
        <dgm:presLayoutVars>
          <dgm:hierBranch val="init"/>
        </dgm:presLayoutVars>
      </dgm:prSet>
      <dgm:spPr/>
    </dgm:pt>
    <dgm:pt modelId="{5640675B-F75F-4770-A4BE-788355F85DE7}" type="pres">
      <dgm:prSet presAssocID="{97CD5440-9065-446A-AFF3-79E6B6F9DD08}" presName="rootComposite" presStyleCnt="0"/>
      <dgm:spPr/>
    </dgm:pt>
    <dgm:pt modelId="{0A08C88C-2659-414F-B0E0-B043694EDC4E}" type="pres">
      <dgm:prSet presAssocID="{97CD5440-9065-446A-AFF3-79E6B6F9DD08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3691801-2AA7-4FF0-8248-A262EA3DC26D}" type="pres">
      <dgm:prSet presAssocID="{97CD5440-9065-446A-AFF3-79E6B6F9DD08}" presName="rootConnector" presStyleLbl="node4" presStyleIdx="4" presStyleCnt="5"/>
      <dgm:spPr/>
      <dgm:t>
        <a:bodyPr/>
        <a:lstStyle/>
        <a:p>
          <a:pPr rtl="1"/>
          <a:endParaRPr lang="he-IL"/>
        </a:p>
      </dgm:t>
    </dgm:pt>
    <dgm:pt modelId="{4FAF0E43-274D-4B2F-9D30-46C1C9D3AED0}" type="pres">
      <dgm:prSet presAssocID="{97CD5440-9065-446A-AFF3-79E6B6F9DD08}" presName="hierChild4" presStyleCnt="0"/>
      <dgm:spPr/>
    </dgm:pt>
    <dgm:pt modelId="{E07C0629-1B11-4071-B718-15EE5070065B}" type="pres">
      <dgm:prSet presAssocID="{97CD5440-9065-446A-AFF3-79E6B6F9DD08}" presName="hierChild5" presStyleCnt="0"/>
      <dgm:spPr/>
    </dgm:pt>
    <dgm:pt modelId="{E2F679F7-BFC8-49BD-A7E9-F318A3A9C13E}" type="pres">
      <dgm:prSet presAssocID="{ED9A4DBB-4BF6-42B0-B586-A190D04D76B3}" presName="hierChild5" presStyleCnt="0"/>
      <dgm:spPr/>
    </dgm:pt>
    <dgm:pt modelId="{E4D46618-5378-4F22-8E75-D3034B5C7C8D}" type="pres">
      <dgm:prSet presAssocID="{F7FC633A-663A-417C-A9D2-D2683E02E823}" presName="Name37" presStyleLbl="parChTrans1D3" presStyleIdx="1" presStyleCnt="5"/>
      <dgm:spPr/>
      <dgm:t>
        <a:bodyPr/>
        <a:lstStyle/>
        <a:p>
          <a:pPr rtl="1"/>
          <a:endParaRPr lang="he-IL"/>
        </a:p>
      </dgm:t>
    </dgm:pt>
    <dgm:pt modelId="{CFFAC4F7-445B-48E4-A4C1-19F3263D2D14}" type="pres">
      <dgm:prSet presAssocID="{7A75AC09-B3D9-48FB-995B-5825C3140654}" presName="hierRoot2" presStyleCnt="0">
        <dgm:presLayoutVars>
          <dgm:hierBranch val="init"/>
        </dgm:presLayoutVars>
      </dgm:prSet>
      <dgm:spPr/>
    </dgm:pt>
    <dgm:pt modelId="{C0277BC4-3A4E-4A91-AF7E-0EBD54077D0A}" type="pres">
      <dgm:prSet presAssocID="{7A75AC09-B3D9-48FB-995B-5825C3140654}" presName="rootComposite" presStyleCnt="0"/>
      <dgm:spPr/>
    </dgm:pt>
    <dgm:pt modelId="{66CF0AEC-3071-4A26-944F-490186F6111B}" type="pres">
      <dgm:prSet presAssocID="{7A75AC09-B3D9-48FB-995B-5825C3140654}" presName="rootText" presStyleLbl="node3" presStyleIdx="1" presStyleCnt="5" custScaleY="1270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E35B90-523F-492D-A28B-01416DC2A96C}" type="pres">
      <dgm:prSet presAssocID="{7A75AC09-B3D9-48FB-995B-5825C3140654}" presName="rootConnector" presStyleLbl="node3" presStyleIdx="1" presStyleCnt="5"/>
      <dgm:spPr/>
      <dgm:t>
        <a:bodyPr/>
        <a:lstStyle/>
        <a:p>
          <a:pPr rtl="1"/>
          <a:endParaRPr lang="he-IL"/>
        </a:p>
      </dgm:t>
    </dgm:pt>
    <dgm:pt modelId="{BF2B8845-BC55-4590-9E78-BE74B9DE50F6}" type="pres">
      <dgm:prSet presAssocID="{7A75AC09-B3D9-48FB-995B-5825C3140654}" presName="hierChild4" presStyleCnt="0"/>
      <dgm:spPr/>
    </dgm:pt>
    <dgm:pt modelId="{761892EB-4ABF-4E1E-9CF4-63F0F177A999}" type="pres">
      <dgm:prSet presAssocID="{7A75AC09-B3D9-48FB-995B-5825C3140654}" presName="hierChild5" presStyleCnt="0"/>
      <dgm:spPr/>
    </dgm:pt>
    <dgm:pt modelId="{04F0AA95-A511-4F0C-B9C9-54D176A75273}" type="pres">
      <dgm:prSet presAssocID="{ADC29678-315D-4E4F-A487-63920633742A}" presName="Name37" presStyleLbl="parChTrans1D3" presStyleIdx="2" presStyleCnt="5"/>
      <dgm:spPr/>
      <dgm:t>
        <a:bodyPr/>
        <a:lstStyle/>
        <a:p>
          <a:pPr rtl="1"/>
          <a:endParaRPr lang="he-IL"/>
        </a:p>
      </dgm:t>
    </dgm:pt>
    <dgm:pt modelId="{52C4A582-F34C-41C0-9446-EC940C2DBFE3}" type="pres">
      <dgm:prSet presAssocID="{E1298978-501D-429B-9F10-BC735647BB01}" presName="hierRoot2" presStyleCnt="0">
        <dgm:presLayoutVars>
          <dgm:hierBranch val="init"/>
        </dgm:presLayoutVars>
      </dgm:prSet>
      <dgm:spPr/>
    </dgm:pt>
    <dgm:pt modelId="{340DA63F-B025-46D1-A960-059EADC7FC33}" type="pres">
      <dgm:prSet presAssocID="{E1298978-501D-429B-9F10-BC735647BB01}" presName="rootComposite" presStyleCnt="0"/>
      <dgm:spPr/>
    </dgm:pt>
    <dgm:pt modelId="{D9A9054F-3750-4CDD-B3E2-7EBD865C2780}" type="pres">
      <dgm:prSet presAssocID="{E1298978-501D-429B-9F10-BC735647BB01}" presName="rootText" presStyleLbl="node3" presStyleIdx="2" presStyleCnt="5" custScaleX="1671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E873F0-5497-43A9-AAD3-699A56AAA8CC}" type="pres">
      <dgm:prSet presAssocID="{E1298978-501D-429B-9F10-BC735647BB01}" presName="rootConnector" presStyleLbl="node3" presStyleIdx="2" presStyleCnt="5"/>
      <dgm:spPr/>
      <dgm:t>
        <a:bodyPr/>
        <a:lstStyle/>
        <a:p>
          <a:pPr rtl="1"/>
          <a:endParaRPr lang="he-IL"/>
        </a:p>
      </dgm:t>
    </dgm:pt>
    <dgm:pt modelId="{A761B30B-CF0B-4A60-AD0D-4A86F029DF69}" type="pres">
      <dgm:prSet presAssocID="{E1298978-501D-429B-9F10-BC735647BB01}" presName="hierChild4" presStyleCnt="0"/>
      <dgm:spPr/>
    </dgm:pt>
    <dgm:pt modelId="{69DAC60A-BA33-4072-ADFB-4CB3D95EF76A}" type="pres">
      <dgm:prSet presAssocID="{E1298978-501D-429B-9F10-BC735647BB01}" presName="hierChild5" presStyleCnt="0"/>
      <dgm:spPr/>
    </dgm:pt>
    <dgm:pt modelId="{7A112D61-9A99-44EA-953F-D08FDEED333A}" type="pres">
      <dgm:prSet presAssocID="{C6884DA3-A5C7-4BF0-8DA7-55FFD7D96A70}" presName="Name37" presStyleLbl="parChTrans1D3" presStyleIdx="3" presStyleCnt="5"/>
      <dgm:spPr/>
      <dgm:t>
        <a:bodyPr/>
        <a:lstStyle/>
        <a:p>
          <a:pPr rtl="1"/>
          <a:endParaRPr lang="he-IL"/>
        </a:p>
      </dgm:t>
    </dgm:pt>
    <dgm:pt modelId="{4BDEBF69-1643-4D1D-B0AB-7DD4584EA421}" type="pres">
      <dgm:prSet presAssocID="{BA50850E-EB26-4E7F-A9C9-B590CEE546E9}" presName="hierRoot2" presStyleCnt="0">
        <dgm:presLayoutVars>
          <dgm:hierBranch val="init"/>
        </dgm:presLayoutVars>
      </dgm:prSet>
      <dgm:spPr/>
    </dgm:pt>
    <dgm:pt modelId="{792B072B-2476-4FE7-B430-DC8E8E1B0A3C}" type="pres">
      <dgm:prSet presAssocID="{BA50850E-EB26-4E7F-A9C9-B590CEE546E9}" presName="rootComposite" presStyleCnt="0"/>
      <dgm:spPr/>
    </dgm:pt>
    <dgm:pt modelId="{9F7E2B9C-49F4-4ABF-BFE8-D571559C3415}" type="pres">
      <dgm:prSet presAssocID="{BA50850E-EB26-4E7F-A9C9-B590CEE546E9}" presName="rootText" presStyleLbl="node3" presStyleIdx="3" presStyleCnt="5" custScaleY="15354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95BE13D-4B8A-4F82-AAB3-84BCB0D936CB}" type="pres">
      <dgm:prSet presAssocID="{BA50850E-EB26-4E7F-A9C9-B590CEE546E9}" presName="rootConnector" presStyleLbl="node3" presStyleIdx="3" presStyleCnt="5"/>
      <dgm:spPr/>
      <dgm:t>
        <a:bodyPr/>
        <a:lstStyle/>
        <a:p>
          <a:pPr rtl="1"/>
          <a:endParaRPr lang="he-IL"/>
        </a:p>
      </dgm:t>
    </dgm:pt>
    <dgm:pt modelId="{DBE1AA68-161C-499B-894C-83A3BE5EB88A}" type="pres">
      <dgm:prSet presAssocID="{BA50850E-EB26-4E7F-A9C9-B590CEE546E9}" presName="hierChild4" presStyleCnt="0"/>
      <dgm:spPr/>
    </dgm:pt>
    <dgm:pt modelId="{4A8C2185-EADF-49D4-9ADF-F5DDB987461F}" type="pres">
      <dgm:prSet presAssocID="{BA50850E-EB26-4E7F-A9C9-B590CEE546E9}" presName="hierChild5" presStyleCnt="0"/>
      <dgm:spPr/>
    </dgm:pt>
    <dgm:pt modelId="{E5825F68-6880-48CC-933A-09B3DC18C150}" type="pres">
      <dgm:prSet presAssocID="{D90F9FA1-AAFC-4905-8742-312C1DBC4F2F}" presName="Name37" presStyleLbl="parChTrans1D3" presStyleIdx="4" presStyleCnt="5"/>
      <dgm:spPr/>
      <dgm:t>
        <a:bodyPr/>
        <a:lstStyle/>
        <a:p>
          <a:pPr rtl="1"/>
          <a:endParaRPr lang="he-IL"/>
        </a:p>
      </dgm:t>
    </dgm:pt>
    <dgm:pt modelId="{D1F8116D-5F84-4677-8093-659EA597F2AE}" type="pres">
      <dgm:prSet presAssocID="{C3F0D7DA-6886-492D-AC69-B6DD55E3BB8A}" presName="hierRoot2" presStyleCnt="0">
        <dgm:presLayoutVars>
          <dgm:hierBranch val="init"/>
        </dgm:presLayoutVars>
      </dgm:prSet>
      <dgm:spPr/>
    </dgm:pt>
    <dgm:pt modelId="{A898BA09-2B3C-4D06-A244-7D7D190A3A6B}" type="pres">
      <dgm:prSet presAssocID="{C3F0D7DA-6886-492D-AC69-B6DD55E3BB8A}" presName="rootComposite" presStyleCnt="0"/>
      <dgm:spPr/>
    </dgm:pt>
    <dgm:pt modelId="{E692935E-2F2E-41B0-8749-92D58B160269}" type="pres">
      <dgm:prSet presAssocID="{C3F0D7DA-6886-492D-AC69-B6DD55E3BB8A}" presName="rootText" presStyleLbl="node3" presStyleIdx="4" presStyleCnt="5" custScaleY="15354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E9E9D23-D67E-4445-B230-9DD5FDCDE52A}" type="pres">
      <dgm:prSet presAssocID="{C3F0D7DA-6886-492D-AC69-B6DD55E3BB8A}" presName="rootConnector" presStyleLbl="node3" presStyleIdx="4" presStyleCnt="5"/>
      <dgm:spPr/>
      <dgm:t>
        <a:bodyPr/>
        <a:lstStyle/>
        <a:p>
          <a:pPr rtl="1"/>
          <a:endParaRPr lang="he-IL"/>
        </a:p>
      </dgm:t>
    </dgm:pt>
    <dgm:pt modelId="{C27F9A0D-98C4-439F-804A-984F92D8C7BD}" type="pres">
      <dgm:prSet presAssocID="{C3F0D7DA-6886-492D-AC69-B6DD55E3BB8A}" presName="hierChild4" presStyleCnt="0"/>
      <dgm:spPr/>
    </dgm:pt>
    <dgm:pt modelId="{51887195-59FE-4C7B-93A8-D3BBA78A8C4C}" type="pres">
      <dgm:prSet presAssocID="{C3F0D7DA-6886-492D-AC69-B6DD55E3BB8A}" presName="hierChild5" presStyleCnt="0"/>
      <dgm:spPr/>
    </dgm:pt>
    <dgm:pt modelId="{EF0BDD2E-719A-430D-9EA6-06113075D251}" type="pres">
      <dgm:prSet presAssocID="{250C5F7E-1D42-450A-BBC2-CD526680D06F}" presName="hierChild5" presStyleCnt="0"/>
      <dgm:spPr/>
    </dgm:pt>
    <dgm:pt modelId="{2D087B5C-8DE9-46AB-990A-DF391CD4E960}" type="pres">
      <dgm:prSet presAssocID="{D46F2CFA-5536-4125-BA4E-2318CD670137}" presName="hierChild3" presStyleCnt="0"/>
      <dgm:spPr/>
    </dgm:pt>
  </dgm:ptLst>
  <dgm:cxnLst>
    <dgm:cxn modelId="{5CAF6260-FED0-4F01-A68C-705EB4A7F101}" type="presOf" srcId="{86E4C080-DA93-4504-93E7-40062ADF3E82}" destId="{AC7B8CF5-41B3-4AF5-8700-A2FA1A9F395E}" srcOrd="0" destOrd="0" presId="urn:microsoft.com/office/officeart/2005/8/layout/orgChart1"/>
    <dgm:cxn modelId="{60DF3EE1-F003-40C6-8F0E-77516F519C60}" type="presOf" srcId="{98304D73-F8FB-43E0-BF73-B9D898B67BBE}" destId="{76C51C86-B1C4-4E6B-87E0-84BC18131613}" srcOrd="1" destOrd="0" presId="urn:microsoft.com/office/officeart/2005/8/layout/orgChart1"/>
    <dgm:cxn modelId="{71917DAA-8366-4826-9203-CAD25051327B}" type="presOf" srcId="{FEE9754F-0471-4D20-BEE4-27121FB9CE2D}" destId="{F0E59681-688A-4949-B4DF-29107132675E}" srcOrd="0" destOrd="0" presId="urn:microsoft.com/office/officeart/2005/8/layout/orgChart1"/>
    <dgm:cxn modelId="{2679485D-B9B3-49FC-BB8A-8EFFDBEE67AC}" type="presOf" srcId="{7A75AC09-B3D9-48FB-995B-5825C3140654}" destId="{2DE35B90-523F-492D-A28B-01416DC2A96C}" srcOrd="1" destOrd="0" presId="urn:microsoft.com/office/officeart/2005/8/layout/orgChart1"/>
    <dgm:cxn modelId="{2861C8AD-3AF8-4B1F-BC52-AF2FE8C86DA7}" type="presOf" srcId="{7BBD1CD4-9396-4A8E-AD16-66C5123921AA}" destId="{64A35F40-E06C-449D-9B7D-14010A5CA57D}" srcOrd="0" destOrd="0" presId="urn:microsoft.com/office/officeart/2005/8/layout/orgChart1"/>
    <dgm:cxn modelId="{AB8E483C-97A9-49E5-9B52-EB05B295700D}" srcId="{86E4C080-DA93-4504-93E7-40062ADF3E82}" destId="{47DE480E-16E9-4BFA-9AC2-6EB7F0DAFC34}" srcOrd="0" destOrd="0" parTransId="{46AE4DBD-3705-4742-9950-CB1620AE89BD}" sibTransId="{CE34D361-CE11-4886-8335-079B557A3D9F}"/>
    <dgm:cxn modelId="{2A2CE203-0A44-4F1B-A5B1-2B24734F0CB8}" type="presOf" srcId="{D90F9FA1-AAFC-4905-8742-312C1DBC4F2F}" destId="{E5825F68-6880-48CC-933A-09B3DC18C150}" srcOrd="0" destOrd="0" presId="urn:microsoft.com/office/officeart/2005/8/layout/orgChart1"/>
    <dgm:cxn modelId="{B338EBA4-7129-407D-AFDA-9CBF6493C20A}" type="presOf" srcId="{86E4C080-DA93-4504-93E7-40062ADF3E82}" destId="{0B0BF81C-E335-4FC2-B82A-570E02925AF9}" srcOrd="1" destOrd="0" presId="urn:microsoft.com/office/officeart/2005/8/layout/orgChart1"/>
    <dgm:cxn modelId="{647037D3-6906-43BD-93D5-A309F5B59AA7}" type="presOf" srcId="{BA50850E-EB26-4E7F-A9C9-B590CEE546E9}" destId="{9F7E2B9C-49F4-4ABF-BFE8-D571559C3415}" srcOrd="0" destOrd="0" presId="urn:microsoft.com/office/officeart/2005/8/layout/orgChart1"/>
    <dgm:cxn modelId="{9749F1FC-9C8C-4F23-81E8-47D7D2238B7F}" type="presOf" srcId="{7A75AC09-B3D9-48FB-995B-5825C3140654}" destId="{66CF0AEC-3071-4A26-944F-490186F6111B}" srcOrd="0" destOrd="0" presId="urn:microsoft.com/office/officeart/2005/8/layout/orgChart1"/>
    <dgm:cxn modelId="{325BB42F-BC2A-4DC5-AD82-F1E4D3CC9626}" type="presOf" srcId="{5915B116-7EC9-4D34-B878-EB2F48A77DA3}" destId="{AEC1E8FA-3F97-4383-8FC9-DB3AF2F7B67A}" srcOrd="1" destOrd="0" presId="urn:microsoft.com/office/officeart/2005/8/layout/orgChart1"/>
    <dgm:cxn modelId="{F1DB6333-EC8D-4009-A2BC-D7C18BB6039C}" type="presOf" srcId="{C3F0D7DA-6886-492D-AC69-B6DD55E3BB8A}" destId="{E692935E-2F2E-41B0-8749-92D58B160269}" srcOrd="0" destOrd="0" presId="urn:microsoft.com/office/officeart/2005/8/layout/orgChart1"/>
    <dgm:cxn modelId="{B8121680-8C1B-42F9-9399-1C48E015A1D5}" type="presOf" srcId="{9805F229-D69C-41E7-B99E-84F9B1C29679}" destId="{F71F9D7A-393F-46B3-BF9A-062092508770}" srcOrd="0" destOrd="0" presId="urn:microsoft.com/office/officeart/2005/8/layout/orgChart1"/>
    <dgm:cxn modelId="{E66E8BCA-7F2A-4D9A-AD2E-1CFEE1AB1BDF}" type="presOf" srcId="{BA50850E-EB26-4E7F-A9C9-B590CEE546E9}" destId="{F95BE13D-4B8A-4F82-AAB3-84BCB0D936CB}" srcOrd="1" destOrd="0" presId="urn:microsoft.com/office/officeart/2005/8/layout/orgChart1"/>
    <dgm:cxn modelId="{0E463181-5719-4868-AFAC-8636AA76CE9D}" type="presOf" srcId="{C3F0D7DA-6886-492D-AC69-B6DD55E3BB8A}" destId="{9E9E9D23-D67E-4445-B230-9DD5FDCDE52A}" srcOrd="1" destOrd="0" presId="urn:microsoft.com/office/officeart/2005/8/layout/orgChart1"/>
    <dgm:cxn modelId="{AC2E0C20-C71D-44B4-A6AE-54351BE1CEEE}" srcId="{250C5F7E-1D42-450A-BBC2-CD526680D06F}" destId="{E1298978-501D-429B-9F10-BC735647BB01}" srcOrd="2" destOrd="0" parTransId="{ADC29678-315D-4E4F-A487-63920633742A}" sibTransId="{B91842FC-9261-4787-9BA2-814C5A2F31EA}"/>
    <dgm:cxn modelId="{F7E7E264-8CEB-404D-A488-7510EA95F890}" type="presOf" srcId="{ED9A4DBB-4BF6-42B0-B586-A190D04D76B3}" destId="{7BC6DAC4-7B79-44BD-B4CE-02BF211FD35A}" srcOrd="1" destOrd="0" presId="urn:microsoft.com/office/officeart/2005/8/layout/orgChart1"/>
    <dgm:cxn modelId="{D1EAE084-296B-4676-B61A-7DFFD536D8BC}" type="presOf" srcId="{98304D73-F8FB-43E0-BF73-B9D898B67BBE}" destId="{5428FF11-A72D-4379-A175-7D6F93CFD715}" srcOrd="0" destOrd="0" presId="urn:microsoft.com/office/officeart/2005/8/layout/orgChart1"/>
    <dgm:cxn modelId="{28D1A9E1-EC7D-4F3D-A262-65FB13B4A658}" type="presOf" srcId="{F7FC633A-663A-417C-A9D2-D2683E02E823}" destId="{E4D46618-5378-4F22-8E75-D3034B5C7C8D}" srcOrd="0" destOrd="0" presId="urn:microsoft.com/office/officeart/2005/8/layout/orgChart1"/>
    <dgm:cxn modelId="{E15FB9F1-5F12-43F4-A131-D6407A3CF3B6}" type="presOf" srcId="{97CD5440-9065-446A-AFF3-79E6B6F9DD08}" destId="{63691801-2AA7-4FF0-8248-A262EA3DC26D}" srcOrd="1" destOrd="0" presId="urn:microsoft.com/office/officeart/2005/8/layout/orgChart1"/>
    <dgm:cxn modelId="{01D28EE5-E340-4E02-9F15-E6497EC143AC}" type="presOf" srcId="{D46F2CFA-5536-4125-BA4E-2318CD670137}" destId="{851F299A-18C6-4A44-A51E-8DA887D2EADB}" srcOrd="0" destOrd="0" presId="urn:microsoft.com/office/officeart/2005/8/layout/orgChart1"/>
    <dgm:cxn modelId="{275C1247-8592-4058-98CF-7CB9C9D43E1B}" srcId="{250C5F7E-1D42-450A-BBC2-CD526680D06F}" destId="{7A75AC09-B3D9-48FB-995B-5825C3140654}" srcOrd="1" destOrd="0" parTransId="{F7FC633A-663A-417C-A9D2-D2683E02E823}" sibTransId="{E5C72E27-9C5C-46A3-BF9A-B89227EEB3C8}"/>
    <dgm:cxn modelId="{6D89D9B0-67A3-40E8-BEBA-D6FF1E25AC16}" srcId="{98304D73-F8FB-43E0-BF73-B9D898B67BBE}" destId="{5915B116-7EC9-4D34-B878-EB2F48A77DA3}" srcOrd="0" destOrd="0" parTransId="{7BBD1CD4-9396-4A8E-AD16-66C5123921AA}" sibTransId="{40CDF5BA-7D65-4338-B820-231DB12D5E07}"/>
    <dgm:cxn modelId="{F9D44B21-335E-4870-87A7-DC3AC7EB9C40}" type="presOf" srcId="{E1298978-501D-429B-9F10-BC735647BB01}" destId="{D9A9054F-3750-4CDD-B3E2-7EBD865C2780}" srcOrd="0" destOrd="0" presId="urn:microsoft.com/office/officeart/2005/8/layout/orgChart1"/>
    <dgm:cxn modelId="{50CB6952-64C5-45A9-8A5B-231E1328D4CA}" type="presOf" srcId="{D46F2CFA-5536-4125-BA4E-2318CD670137}" destId="{8A13C0FA-7EB7-4BCA-9DCF-3CC1FEF52DFB}" srcOrd="1" destOrd="0" presId="urn:microsoft.com/office/officeart/2005/8/layout/orgChart1"/>
    <dgm:cxn modelId="{D7FBDAF2-3622-498D-86D0-C8C88E794317}" type="presOf" srcId="{68A462B6-F3AE-4D18-8CB2-C1B6384AE598}" destId="{92486B52-607E-41F2-992F-CC79A3D51BE2}" srcOrd="0" destOrd="0" presId="urn:microsoft.com/office/officeart/2005/8/layout/orgChart1"/>
    <dgm:cxn modelId="{9BF20109-179B-4CBE-BD1E-5864A789FC48}" srcId="{ED9A4DBB-4BF6-42B0-B586-A190D04D76B3}" destId="{98304D73-F8FB-43E0-BF73-B9D898B67BBE}" srcOrd="0" destOrd="0" parTransId="{9C15DC1B-C18B-4E98-B3CF-600DBE24E90D}" sibTransId="{643007C7-5B5F-4990-8DFE-B6DDAFF78699}"/>
    <dgm:cxn modelId="{98B0079A-ED75-425F-97DE-78F17D310C30}" srcId="{250C5F7E-1D42-450A-BBC2-CD526680D06F}" destId="{C3F0D7DA-6886-492D-AC69-B6DD55E3BB8A}" srcOrd="4" destOrd="0" parTransId="{D90F9FA1-AAFC-4905-8742-312C1DBC4F2F}" sibTransId="{6DE1D753-13CE-435F-BA3C-D70F161C3DF1}"/>
    <dgm:cxn modelId="{4D3A387F-6095-4963-A04F-F0F6889C20AB}" type="presOf" srcId="{ED9A4DBB-4BF6-42B0-B586-A190D04D76B3}" destId="{F73DC8B0-686D-488E-A289-A175D63BA6BD}" srcOrd="0" destOrd="0" presId="urn:microsoft.com/office/officeart/2005/8/layout/orgChart1"/>
    <dgm:cxn modelId="{5DCAE4A3-81CC-4101-A647-194627ED68E4}" type="presOf" srcId="{250C5F7E-1D42-450A-BBC2-CD526680D06F}" destId="{78F0DFE3-D996-4A81-BECC-4C3281E60487}" srcOrd="0" destOrd="0" presId="urn:microsoft.com/office/officeart/2005/8/layout/orgChart1"/>
    <dgm:cxn modelId="{D73FD1DE-972D-4798-B0A9-B432B5C16F95}" type="presOf" srcId="{97CD5440-9065-446A-AFF3-79E6B6F9DD08}" destId="{0A08C88C-2659-414F-B0E0-B043694EDC4E}" srcOrd="0" destOrd="0" presId="urn:microsoft.com/office/officeart/2005/8/layout/orgChart1"/>
    <dgm:cxn modelId="{6A210B15-10F6-48AC-8772-DA89ABEF8337}" type="presOf" srcId="{250C5F7E-1D42-450A-BBC2-CD526680D06F}" destId="{63FC472F-AD08-42F7-9EE4-13A78BA99AE3}" srcOrd="1" destOrd="0" presId="urn:microsoft.com/office/officeart/2005/8/layout/orgChart1"/>
    <dgm:cxn modelId="{350ECA32-4EF1-4CE8-8C94-DB280DB5F5DD}" srcId="{ED9A4DBB-4BF6-42B0-B586-A190D04D76B3}" destId="{86E4C080-DA93-4504-93E7-40062ADF3E82}" srcOrd="1" destOrd="0" parTransId="{FEE9754F-0471-4D20-BEE4-27121FB9CE2D}" sibTransId="{11C59FF7-1A12-4CCE-8D04-685C96044523}"/>
    <dgm:cxn modelId="{E1AA1750-CBBA-4D8A-95B3-0B23790207C9}" type="presOf" srcId="{46AE4DBD-3705-4742-9950-CB1620AE89BD}" destId="{68325531-5E46-40B1-A992-1501531CE50D}" srcOrd="0" destOrd="0" presId="urn:microsoft.com/office/officeart/2005/8/layout/orgChart1"/>
    <dgm:cxn modelId="{480EE229-A9B3-422B-975C-08FB53FE8CFC}" srcId="{250C5F7E-1D42-450A-BBC2-CD526680D06F}" destId="{ED9A4DBB-4BF6-42B0-B586-A190D04D76B3}" srcOrd="0" destOrd="0" parTransId="{68A462B6-F3AE-4D18-8CB2-C1B6384AE598}" sibTransId="{2A6678F7-2EBF-4CD1-8116-B3E23925282E}"/>
    <dgm:cxn modelId="{C61F5A3B-E9B7-4075-A340-092EE44FC242}" type="presOf" srcId="{D22255C4-9C1D-4AE2-9071-86F03DEB4A96}" destId="{40EAD81A-0E3A-4958-9449-7A1F971B53ED}" srcOrd="0" destOrd="0" presId="urn:microsoft.com/office/officeart/2005/8/layout/orgChart1"/>
    <dgm:cxn modelId="{EF9B10B6-C36A-4687-8B51-B59BC31F9A15}" srcId="{ED9A4DBB-4BF6-42B0-B586-A190D04D76B3}" destId="{97CD5440-9065-446A-AFF3-79E6B6F9DD08}" srcOrd="2" destOrd="0" parTransId="{476EB7DA-19BF-4E81-A362-C1398B573BDA}" sibTransId="{ECE4272E-5881-432C-B5E6-78E5A335F017}"/>
    <dgm:cxn modelId="{14E99E98-DA16-4BC5-A3A5-AEE0ACDD6B8D}" type="presOf" srcId="{47DE480E-16E9-4BFA-9AC2-6EB7F0DAFC34}" destId="{F0BBF2FA-E179-4918-89F8-382FA9E0E03A}" srcOrd="0" destOrd="0" presId="urn:microsoft.com/office/officeart/2005/8/layout/orgChart1"/>
    <dgm:cxn modelId="{908F0480-4480-4157-AD2D-5D5DE5EDD788}" srcId="{250C5F7E-1D42-450A-BBC2-CD526680D06F}" destId="{BA50850E-EB26-4E7F-A9C9-B590CEE546E9}" srcOrd="3" destOrd="0" parTransId="{C6884DA3-A5C7-4BF0-8DA7-55FFD7D96A70}" sibTransId="{30279BB8-8925-44DD-BC54-3A04C4E5A4D0}"/>
    <dgm:cxn modelId="{75758F13-7CFE-43EF-8B6F-71155943B800}" srcId="{D22255C4-9C1D-4AE2-9071-86F03DEB4A96}" destId="{D46F2CFA-5536-4125-BA4E-2318CD670137}" srcOrd="0" destOrd="0" parTransId="{67C20A5F-F056-4CF7-8247-B048B2B075F9}" sibTransId="{FFE022E6-119E-4027-BD86-38054EDB4E29}"/>
    <dgm:cxn modelId="{81C64874-E427-44A1-A706-4EEEAEB9A12D}" type="presOf" srcId="{C6884DA3-A5C7-4BF0-8DA7-55FFD7D96A70}" destId="{7A112D61-9A99-44EA-953F-D08FDEED333A}" srcOrd="0" destOrd="0" presId="urn:microsoft.com/office/officeart/2005/8/layout/orgChart1"/>
    <dgm:cxn modelId="{8B6A3B14-94A7-41D8-9701-AF698413D87C}" type="presOf" srcId="{5915B116-7EC9-4D34-B878-EB2F48A77DA3}" destId="{351F327E-1FC8-49A1-A7D3-91BD0ABC59A7}" srcOrd="0" destOrd="0" presId="urn:microsoft.com/office/officeart/2005/8/layout/orgChart1"/>
    <dgm:cxn modelId="{E1A32DE7-E782-4184-ABF3-D97CE71F5F31}" srcId="{D46F2CFA-5536-4125-BA4E-2318CD670137}" destId="{250C5F7E-1D42-450A-BBC2-CD526680D06F}" srcOrd="0" destOrd="0" parTransId="{9805F229-D69C-41E7-B99E-84F9B1C29679}" sibTransId="{204BBBA3-C0C3-462E-91C2-F36366E897C1}"/>
    <dgm:cxn modelId="{29A79CB6-B3DD-479E-BCD6-CB266F156663}" type="presOf" srcId="{47DE480E-16E9-4BFA-9AC2-6EB7F0DAFC34}" destId="{41C67DCC-68CE-4C84-85BB-A51F10AE6C49}" srcOrd="1" destOrd="0" presId="urn:microsoft.com/office/officeart/2005/8/layout/orgChart1"/>
    <dgm:cxn modelId="{46626FA7-2083-47E2-BBB3-C2FE9B37098B}" type="presOf" srcId="{E1298978-501D-429B-9F10-BC735647BB01}" destId="{1AE873F0-5497-43A9-AAD3-699A56AAA8CC}" srcOrd="1" destOrd="0" presId="urn:microsoft.com/office/officeart/2005/8/layout/orgChart1"/>
    <dgm:cxn modelId="{670764A2-B973-46D2-8219-470D6B3DCA08}" type="presOf" srcId="{ADC29678-315D-4E4F-A487-63920633742A}" destId="{04F0AA95-A511-4F0C-B9C9-54D176A75273}" srcOrd="0" destOrd="0" presId="urn:microsoft.com/office/officeart/2005/8/layout/orgChart1"/>
    <dgm:cxn modelId="{D03A4886-3066-4903-9CCD-ADF00064EB4F}" type="presOf" srcId="{9C15DC1B-C18B-4E98-B3CF-600DBE24E90D}" destId="{2CC120D9-9F7A-4D84-A585-6431BC5350C7}" srcOrd="0" destOrd="0" presId="urn:microsoft.com/office/officeart/2005/8/layout/orgChart1"/>
    <dgm:cxn modelId="{4ED91341-39ED-4923-A5E2-0424DA0D34A3}" type="presOf" srcId="{476EB7DA-19BF-4E81-A362-C1398B573BDA}" destId="{3DA96EF8-730B-49FC-B59E-91E02CBB61C8}" srcOrd="0" destOrd="0" presId="urn:microsoft.com/office/officeart/2005/8/layout/orgChart1"/>
    <dgm:cxn modelId="{15479FD1-97A3-4C36-BE2D-B9DC8C86CA88}" type="presParOf" srcId="{40EAD81A-0E3A-4958-9449-7A1F971B53ED}" destId="{18FEE5F0-72A2-4972-B6CB-55279BF40CE8}" srcOrd="0" destOrd="0" presId="urn:microsoft.com/office/officeart/2005/8/layout/orgChart1"/>
    <dgm:cxn modelId="{22865F55-5DA3-4AA3-9C84-AE0ADBFB1636}" type="presParOf" srcId="{18FEE5F0-72A2-4972-B6CB-55279BF40CE8}" destId="{D131AD28-322E-42E5-B68D-5FA9BD480897}" srcOrd="0" destOrd="0" presId="urn:microsoft.com/office/officeart/2005/8/layout/orgChart1"/>
    <dgm:cxn modelId="{DCE318E9-AF37-41CD-B770-FD193984ADB9}" type="presParOf" srcId="{D131AD28-322E-42E5-B68D-5FA9BD480897}" destId="{851F299A-18C6-4A44-A51E-8DA887D2EADB}" srcOrd="0" destOrd="0" presId="urn:microsoft.com/office/officeart/2005/8/layout/orgChart1"/>
    <dgm:cxn modelId="{E4AD0657-86C1-41DA-BE3A-4C2F5C7D0636}" type="presParOf" srcId="{D131AD28-322E-42E5-B68D-5FA9BD480897}" destId="{8A13C0FA-7EB7-4BCA-9DCF-3CC1FEF52DFB}" srcOrd="1" destOrd="0" presId="urn:microsoft.com/office/officeart/2005/8/layout/orgChart1"/>
    <dgm:cxn modelId="{C4CC2FBF-AD86-474B-923B-789AAB118AD8}" type="presParOf" srcId="{18FEE5F0-72A2-4972-B6CB-55279BF40CE8}" destId="{F40DC218-023F-4B3C-BA7A-FD3878F2E750}" srcOrd="1" destOrd="0" presId="urn:microsoft.com/office/officeart/2005/8/layout/orgChart1"/>
    <dgm:cxn modelId="{98E27864-886D-4088-AA93-28EA7A62C9D5}" type="presParOf" srcId="{F40DC218-023F-4B3C-BA7A-FD3878F2E750}" destId="{F71F9D7A-393F-46B3-BF9A-062092508770}" srcOrd="0" destOrd="0" presId="urn:microsoft.com/office/officeart/2005/8/layout/orgChart1"/>
    <dgm:cxn modelId="{8BDD0F4E-F6F8-46E5-83A6-B7E6FB7D5346}" type="presParOf" srcId="{F40DC218-023F-4B3C-BA7A-FD3878F2E750}" destId="{317AD73D-D067-4D08-BB7A-6AB24BF3AFCA}" srcOrd="1" destOrd="0" presId="urn:microsoft.com/office/officeart/2005/8/layout/orgChart1"/>
    <dgm:cxn modelId="{73D3C7D0-23CC-4C9D-8727-D99D9A8A25C4}" type="presParOf" srcId="{317AD73D-D067-4D08-BB7A-6AB24BF3AFCA}" destId="{1D787C9D-A123-43E8-9D20-949FB584B291}" srcOrd="0" destOrd="0" presId="urn:microsoft.com/office/officeart/2005/8/layout/orgChart1"/>
    <dgm:cxn modelId="{ACACCB51-EC84-49BC-9CE6-CBBB5A24D283}" type="presParOf" srcId="{1D787C9D-A123-43E8-9D20-949FB584B291}" destId="{78F0DFE3-D996-4A81-BECC-4C3281E60487}" srcOrd="0" destOrd="0" presId="urn:microsoft.com/office/officeart/2005/8/layout/orgChart1"/>
    <dgm:cxn modelId="{224FDF02-0DE7-43DB-9B36-F329C8B70027}" type="presParOf" srcId="{1D787C9D-A123-43E8-9D20-949FB584B291}" destId="{63FC472F-AD08-42F7-9EE4-13A78BA99AE3}" srcOrd="1" destOrd="0" presId="urn:microsoft.com/office/officeart/2005/8/layout/orgChart1"/>
    <dgm:cxn modelId="{17437A6A-24D2-4C8B-97D9-E880C08B5C86}" type="presParOf" srcId="{317AD73D-D067-4D08-BB7A-6AB24BF3AFCA}" destId="{75F16B71-E09E-47A3-9C82-2C0710C022D4}" srcOrd="1" destOrd="0" presId="urn:microsoft.com/office/officeart/2005/8/layout/orgChart1"/>
    <dgm:cxn modelId="{0A438956-6477-475B-9252-69A0C4CCDACA}" type="presParOf" srcId="{75F16B71-E09E-47A3-9C82-2C0710C022D4}" destId="{92486B52-607E-41F2-992F-CC79A3D51BE2}" srcOrd="0" destOrd="0" presId="urn:microsoft.com/office/officeart/2005/8/layout/orgChart1"/>
    <dgm:cxn modelId="{C8EB22FE-866F-47C8-9684-F1E133E2045F}" type="presParOf" srcId="{75F16B71-E09E-47A3-9C82-2C0710C022D4}" destId="{0AFE8C26-9357-41E0-A015-CF21592A298F}" srcOrd="1" destOrd="0" presId="urn:microsoft.com/office/officeart/2005/8/layout/orgChart1"/>
    <dgm:cxn modelId="{2D6BAF2F-2D08-4A1F-B105-32C1F8C355FE}" type="presParOf" srcId="{0AFE8C26-9357-41E0-A015-CF21592A298F}" destId="{5EF1777B-29DD-41FE-84D5-F4D0FD03C966}" srcOrd="0" destOrd="0" presId="urn:microsoft.com/office/officeart/2005/8/layout/orgChart1"/>
    <dgm:cxn modelId="{F067F787-1F94-4A21-B232-DBE311BB971C}" type="presParOf" srcId="{5EF1777B-29DD-41FE-84D5-F4D0FD03C966}" destId="{F73DC8B0-686D-488E-A289-A175D63BA6BD}" srcOrd="0" destOrd="0" presId="urn:microsoft.com/office/officeart/2005/8/layout/orgChart1"/>
    <dgm:cxn modelId="{1F1F2A8B-402F-4000-900B-FA9F444BC4C2}" type="presParOf" srcId="{5EF1777B-29DD-41FE-84D5-F4D0FD03C966}" destId="{7BC6DAC4-7B79-44BD-B4CE-02BF211FD35A}" srcOrd="1" destOrd="0" presId="urn:microsoft.com/office/officeart/2005/8/layout/orgChart1"/>
    <dgm:cxn modelId="{D20EDDEE-E7ED-40E8-8DAE-6AD200E92CE5}" type="presParOf" srcId="{0AFE8C26-9357-41E0-A015-CF21592A298F}" destId="{9C8451CD-6527-42BC-8C93-D07EE7AB8A0B}" srcOrd="1" destOrd="0" presId="urn:microsoft.com/office/officeart/2005/8/layout/orgChart1"/>
    <dgm:cxn modelId="{609DFCD2-B3F2-46F4-AB32-20255485E3A6}" type="presParOf" srcId="{9C8451CD-6527-42BC-8C93-D07EE7AB8A0B}" destId="{2CC120D9-9F7A-4D84-A585-6431BC5350C7}" srcOrd="0" destOrd="0" presId="urn:microsoft.com/office/officeart/2005/8/layout/orgChart1"/>
    <dgm:cxn modelId="{249B1174-76B3-4FC3-9A6E-899A19645960}" type="presParOf" srcId="{9C8451CD-6527-42BC-8C93-D07EE7AB8A0B}" destId="{677A1A8A-7AB3-4C37-9F94-9637283950E7}" srcOrd="1" destOrd="0" presId="urn:microsoft.com/office/officeart/2005/8/layout/orgChart1"/>
    <dgm:cxn modelId="{4F63CF05-1280-4174-A474-5FBAB60CCEFD}" type="presParOf" srcId="{677A1A8A-7AB3-4C37-9F94-9637283950E7}" destId="{745A2F15-A72A-439C-B24C-F402E9F5B201}" srcOrd="0" destOrd="0" presId="urn:microsoft.com/office/officeart/2005/8/layout/orgChart1"/>
    <dgm:cxn modelId="{253BA3F4-ABCD-43AB-AD37-F13A81C0351E}" type="presParOf" srcId="{745A2F15-A72A-439C-B24C-F402E9F5B201}" destId="{5428FF11-A72D-4379-A175-7D6F93CFD715}" srcOrd="0" destOrd="0" presId="urn:microsoft.com/office/officeart/2005/8/layout/orgChart1"/>
    <dgm:cxn modelId="{E4EFF01E-F7F3-4290-8E70-45678AE93A76}" type="presParOf" srcId="{745A2F15-A72A-439C-B24C-F402E9F5B201}" destId="{76C51C86-B1C4-4E6B-87E0-84BC18131613}" srcOrd="1" destOrd="0" presId="urn:microsoft.com/office/officeart/2005/8/layout/orgChart1"/>
    <dgm:cxn modelId="{D0B60D4B-8FBC-40CD-97B6-2893DAEB5FA7}" type="presParOf" srcId="{677A1A8A-7AB3-4C37-9F94-9637283950E7}" destId="{AEA26791-9113-43FD-9DEF-61232D82D7B2}" srcOrd="1" destOrd="0" presId="urn:microsoft.com/office/officeart/2005/8/layout/orgChart1"/>
    <dgm:cxn modelId="{0EB21766-A8B9-424E-94B1-9D64178973F9}" type="presParOf" srcId="{AEA26791-9113-43FD-9DEF-61232D82D7B2}" destId="{64A35F40-E06C-449D-9B7D-14010A5CA57D}" srcOrd="0" destOrd="0" presId="urn:microsoft.com/office/officeart/2005/8/layout/orgChart1"/>
    <dgm:cxn modelId="{D5E346D7-5703-4BD7-A25D-ED9008DFEFAD}" type="presParOf" srcId="{AEA26791-9113-43FD-9DEF-61232D82D7B2}" destId="{D138E638-C6DF-4069-A117-3D98BE01845D}" srcOrd="1" destOrd="0" presId="urn:microsoft.com/office/officeart/2005/8/layout/orgChart1"/>
    <dgm:cxn modelId="{465A55B3-111A-4870-A3C2-B1022B2A6554}" type="presParOf" srcId="{D138E638-C6DF-4069-A117-3D98BE01845D}" destId="{5DB78149-1104-4A5A-B0B4-8B648CF1E20E}" srcOrd="0" destOrd="0" presId="urn:microsoft.com/office/officeart/2005/8/layout/orgChart1"/>
    <dgm:cxn modelId="{51C7341A-8D18-4314-824C-CC4EE5EF970F}" type="presParOf" srcId="{5DB78149-1104-4A5A-B0B4-8B648CF1E20E}" destId="{351F327E-1FC8-49A1-A7D3-91BD0ABC59A7}" srcOrd="0" destOrd="0" presId="urn:microsoft.com/office/officeart/2005/8/layout/orgChart1"/>
    <dgm:cxn modelId="{10FA2E1A-6DC3-429C-BA4D-8D754CAC100A}" type="presParOf" srcId="{5DB78149-1104-4A5A-B0B4-8B648CF1E20E}" destId="{AEC1E8FA-3F97-4383-8FC9-DB3AF2F7B67A}" srcOrd="1" destOrd="0" presId="urn:microsoft.com/office/officeart/2005/8/layout/orgChart1"/>
    <dgm:cxn modelId="{8DC3447B-BBBA-46D2-BDE4-5EE8CD76F165}" type="presParOf" srcId="{D138E638-C6DF-4069-A117-3D98BE01845D}" destId="{7DFCDBC9-FCB2-438D-80E2-ED70C4B2833B}" srcOrd="1" destOrd="0" presId="urn:microsoft.com/office/officeart/2005/8/layout/orgChart1"/>
    <dgm:cxn modelId="{E1E89BD4-D6A7-48E7-BB19-14F3CE366AEA}" type="presParOf" srcId="{D138E638-C6DF-4069-A117-3D98BE01845D}" destId="{041A04BA-4614-491E-A918-4F3645A4F093}" srcOrd="2" destOrd="0" presId="urn:microsoft.com/office/officeart/2005/8/layout/orgChart1"/>
    <dgm:cxn modelId="{CA7BC9C5-138E-49FA-BA38-232B6839D756}" type="presParOf" srcId="{677A1A8A-7AB3-4C37-9F94-9637283950E7}" destId="{7B310825-0A1E-4B14-AD5A-B9766CB810D5}" srcOrd="2" destOrd="0" presId="urn:microsoft.com/office/officeart/2005/8/layout/orgChart1"/>
    <dgm:cxn modelId="{4C5AFE76-E413-4E6C-80E5-3EC1AE9E6077}" type="presParOf" srcId="{9C8451CD-6527-42BC-8C93-D07EE7AB8A0B}" destId="{F0E59681-688A-4949-B4DF-29107132675E}" srcOrd="2" destOrd="0" presId="urn:microsoft.com/office/officeart/2005/8/layout/orgChart1"/>
    <dgm:cxn modelId="{2A3DE04D-98EC-4BD8-80B7-25002C09ED2E}" type="presParOf" srcId="{9C8451CD-6527-42BC-8C93-D07EE7AB8A0B}" destId="{1382A53E-78B6-4D2C-99AA-92E17E760E21}" srcOrd="3" destOrd="0" presId="urn:microsoft.com/office/officeart/2005/8/layout/orgChart1"/>
    <dgm:cxn modelId="{4A601614-A814-4A8E-A813-986E5CDE7B5B}" type="presParOf" srcId="{1382A53E-78B6-4D2C-99AA-92E17E760E21}" destId="{8EEAD9C0-1E5E-4145-963A-00CA1B766FF6}" srcOrd="0" destOrd="0" presId="urn:microsoft.com/office/officeart/2005/8/layout/orgChart1"/>
    <dgm:cxn modelId="{8FD4B16E-2236-4CD7-A106-5A5E0AA9DE0C}" type="presParOf" srcId="{8EEAD9C0-1E5E-4145-963A-00CA1B766FF6}" destId="{AC7B8CF5-41B3-4AF5-8700-A2FA1A9F395E}" srcOrd="0" destOrd="0" presId="urn:microsoft.com/office/officeart/2005/8/layout/orgChart1"/>
    <dgm:cxn modelId="{7597EE22-74F0-4549-919A-9F1775BE6B4A}" type="presParOf" srcId="{8EEAD9C0-1E5E-4145-963A-00CA1B766FF6}" destId="{0B0BF81C-E335-4FC2-B82A-570E02925AF9}" srcOrd="1" destOrd="0" presId="urn:microsoft.com/office/officeart/2005/8/layout/orgChart1"/>
    <dgm:cxn modelId="{D91994FD-3778-44D1-8379-0FE92A404ADC}" type="presParOf" srcId="{1382A53E-78B6-4D2C-99AA-92E17E760E21}" destId="{B86FA4A1-8059-474E-B9D9-FFC39B10B207}" srcOrd="1" destOrd="0" presId="urn:microsoft.com/office/officeart/2005/8/layout/orgChart1"/>
    <dgm:cxn modelId="{335BD0E1-77F4-4D04-BF4A-3D48F52BD554}" type="presParOf" srcId="{B86FA4A1-8059-474E-B9D9-FFC39B10B207}" destId="{68325531-5E46-40B1-A992-1501531CE50D}" srcOrd="0" destOrd="0" presId="urn:microsoft.com/office/officeart/2005/8/layout/orgChart1"/>
    <dgm:cxn modelId="{42AD97E9-AF04-4295-A0F2-11471CC8182D}" type="presParOf" srcId="{B86FA4A1-8059-474E-B9D9-FFC39B10B207}" destId="{D5A46DC6-D270-4182-B373-B1202AB5B37E}" srcOrd="1" destOrd="0" presId="urn:microsoft.com/office/officeart/2005/8/layout/orgChart1"/>
    <dgm:cxn modelId="{7F050E41-88AE-433B-B472-F4B74C0BFF72}" type="presParOf" srcId="{D5A46DC6-D270-4182-B373-B1202AB5B37E}" destId="{C6FE221C-7EDB-4A9D-B775-E977EEE5D1F5}" srcOrd="0" destOrd="0" presId="urn:microsoft.com/office/officeart/2005/8/layout/orgChart1"/>
    <dgm:cxn modelId="{AEED6A99-FA85-48D6-8AB7-093D5A22B4ED}" type="presParOf" srcId="{C6FE221C-7EDB-4A9D-B775-E977EEE5D1F5}" destId="{F0BBF2FA-E179-4918-89F8-382FA9E0E03A}" srcOrd="0" destOrd="0" presId="urn:microsoft.com/office/officeart/2005/8/layout/orgChart1"/>
    <dgm:cxn modelId="{1FB3F501-4BBF-4DD0-9054-A7A8322061EE}" type="presParOf" srcId="{C6FE221C-7EDB-4A9D-B775-E977EEE5D1F5}" destId="{41C67DCC-68CE-4C84-85BB-A51F10AE6C49}" srcOrd="1" destOrd="0" presId="urn:microsoft.com/office/officeart/2005/8/layout/orgChart1"/>
    <dgm:cxn modelId="{FEFD68EB-EAF4-46A3-8064-7D6DE6688119}" type="presParOf" srcId="{D5A46DC6-D270-4182-B373-B1202AB5B37E}" destId="{1CA4B242-3BFE-4F3C-AD6D-34E7AF9A795F}" srcOrd="1" destOrd="0" presId="urn:microsoft.com/office/officeart/2005/8/layout/orgChart1"/>
    <dgm:cxn modelId="{50FC6DAA-4B60-4CF4-8CB8-399663300E2D}" type="presParOf" srcId="{D5A46DC6-D270-4182-B373-B1202AB5B37E}" destId="{FF52BD9D-B6AE-4B96-9DEA-CE1238CF4869}" srcOrd="2" destOrd="0" presId="urn:microsoft.com/office/officeart/2005/8/layout/orgChart1"/>
    <dgm:cxn modelId="{19E41831-9BAA-4F74-8631-A09EC8E828DF}" type="presParOf" srcId="{1382A53E-78B6-4D2C-99AA-92E17E760E21}" destId="{E0254B7C-69C2-45C2-8A47-4EC9A657BE3C}" srcOrd="2" destOrd="0" presId="urn:microsoft.com/office/officeart/2005/8/layout/orgChart1"/>
    <dgm:cxn modelId="{DDF7C5A0-7561-403D-8845-FDA6EC96EC7F}" type="presParOf" srcId="{9C8451CD-6527-42BC-8C93-D07EE7AB8A0B}" destId="{3DA96EF8-730B-49FC-B59E-91E02CBB61C8}" srcOrd="4" destOrd="0" presId="urn:microsoft.com/office/officeart/2005/8/layout/orgChart1"/>
    <dgm:cxn modelId="{132E3802-7BBB-42BB-B759-4153A5459D79}" type="presParOf" srcId="{9C8451CD-6527-42BC-8C93-D07EE7AB8A0B}" destId="{D4FC57BF-4F51-42A3-9406-A5E17B65DAB8}" srcOrd="5" destOrd="0" presId="urn:microsoft.com/office/officeart/2005/8/layout/orgChart1"/>
    <dgm:cxn modelId="{301B285B-E0AE-4531-9C34-98079CEBB8E5}" type="presParOf" srcId="{D4FC57BF-4F51-42A3-9406-A5E17B65DAB8}" destId="{5640675B-F75F-4770-A4BE-788355F85DE7}" srcOrd="0" destOrd="0" presId="urn:microsoft.com/office/officeart/2005/8/layout/orgChart1"/>
    <dgm:cxn modelId="{B5728334-1447-4045-BF40-A1928CFAE4EE}" type="presParOf" srcId="{5640675B-F75F-4770-A4BE-788355F85DE7}" destId="{0A08C88C-2659-414F-B0E0-B043694EDC4E}" srcOrd="0" destOrd="0" presId="urn:microsoft.com/office/officeart/2005/8/layout/orgChart1"/>
    <dgm:cxn modelId="{FEEDC3C1-8D7B-4CBF-A6F0-B5FA7C0487AF}" type="presParOf" srcId="{5640675B-F75F-4770-A4BE-788355F85DE7}" destId="{63691801-2AA7-4FF0-8248-A262EA3DC26D}" srcOrd="1" destOrd="0" presId="urn:microsoft.com/office/officeart/2005/8/layout/orgChart1"/>
    <dgm:cxn modelId="{9C3E1E0B-3768-43A4-BEA4-BEC3E3551A57}" type="presParOf" srcId="{D4FC57BF-4F51-42A3-9406-A5E17B65DAB8}" destId="{4FAF0E43-274D-4B2F-9D30-46C1C9D3AED0}" srcOrd="1" destOrd="0" presId="urn:microsoft.com/office/officeart/2005/8/layout/orgChart1"/>
    <dgm:cxn modelId="{8B8F54FD-D3B2-4E7B-AFD5-203B8CFC484D}" type="presParOf" srcId="{D4FC57BF-4F51-42A3-9406-A5E17B65DAB8}" destId="{E07C0629-1B11-4071-B718-15EE5070065B}" srcOrd="2" destOrd="0" presId="urn:microsoft.com/office/officeart/2005/8/layout/orgChart1"/>
    <dgm:cxn modelId="{9EFD2E0E-93CE-403D-B57C-4E1686985231}" type="presParOf" srcId="{0AFE8C26-9357-41E0-A015-CF21592A298F}" destId="{E2F679F7-BFC8-49BD-A7E9-F318A3A9C13E}" srcOrd="2" destOrd="0" presId="urn:microsoft.com/office/officeart/2005/8/layout/orgChart1"/>
    <dgm:cxn modelId="{E22573D9-AEC8-451C-AD4C-F42854CB6635}" type="presParOf" srcId="{75F16B71-E09E-47A3-9C82-2C0710C022D4}" destId="{E4D46618-5378-4F22-8E75-D3034B5C7C8D}" srcOrd="2" destOrd="0" presId="urn:microsoft.com/office/officeart/2005/8/layout/orgChart1"/>
    <dgm:cxn modelId="{51B36C2B-FD1B-4ACF-8AAB-712C417B0DEE}" type="presParOf" srcId="{75F16B71-E09E-47A3-9C82-2C0710C022D4}" destId="{CFFAC4F7-445B-48E4-A4C1-19F3263D2D14}" srcOrd="3" destOrd="0" presId="urn:microsoft.com/office/officeart/2005/8/layout/orgChart1"/>
    <dgm:cxn modelId="{47F82C0A-BFBB-4CF9-A247-0B3C6153E2FA}" type="presParOf" srcId="{CFFAC4F7-445B-48E4-A4C1-19F3263D2D14}" destId="{C0277BC4-3A4E-4A91-AF7E-0EBD54077D0A}" srcOrd="0" destOrd="0" presId="urn:microsoft.com/office/officeart/2005/8/layout/orgChart1"/>
    <dgm:cxn modelId="{9DBA9B07-F6B4-40A9-8FA9-A167AB218366}" type="presParOf" srcId="{C0277BC4-3A4E-4A91-AF7E-0EBD54077D0A}" destId="{66CF0AEC-3071-4A26-944F-490186F6111B}" srcOrd="0" destOrd="0" presId="urn:microsoft.com/office/officeart/2005/8/layout/orgChart1"/>
    <dgm:cxn modelId="{02D427D4-3F82-40DF-8A4C-002E5AC85FCD}" type="presParOf" srcId="{C0277BC4-3A4E-4A91-AF7E-0EBD54077D0A}" destId="{2DE35B90-523F-492D-A28B-01416DC2A96C}" srcOrd="1" destOrd="0" presId="urn:microsoft.com/office/officeart/2005/8/layout/orgChart1"/>
    <dgm:cxn modelId="{15FC5773-0BB7-4184-A78E-659605D9FF48}" type="presParOf" srcId="{CFFAC4F7-445B-48E4-A4C1-19F3263D2D14}" destId="{BF2B8845-BC55-4590-9E78-BE74B9DE50F6}" srcOrd="1" destOrd="0" presId="urn:microsoft.com/office/officeart/2005/8/layout/orgChart1"/>
    <dgm:cxn modelId="{E0485F90-0645-45B7-9297-8AA14377EC8F}" type="presParOf" srcId="{CFFAC4F7-445B-48E4-A4C1-19F3263D2D14}" destId="{761892EB-4ABF-4E1E-9CF4-63F0F177A999}" srcOrd="2" destOrd="0" presId="urn:microsoft.com/office/officeart/2005/8/layout/orgChart1"/>
    <dgm:cxn modelId="{F0787EE1-1060-4EF1-9DD9-E3CA643FE0FB}" type="presParOf" srcId="{75F16B71-E09E-47A3-9C82-2C0710C022D4}" destId="{04F0AA95-A511-4F0C-B9C9-54D176A75273}" srcOrd="4" destOrd="0" presId="urn:microsoft.com/office/officeart/2005/8/layout/orgChart1"/>
    <dgm:cxn modelId="{E05A721E-026C-4B1B-8FD9-0B30768F33E5}" type="presParOf" srcId="{75F16B71-E09E-47A3-9C82-2C0710C022D4}" destId="{52C4A582-F34C-41C0-9446-EC940C2DBFE3}" srcOrd="5" destOrd="0" presId="urn:microsoft.com/office/officeart/2005/8/layout/orgChart1"/>
    <dgm:cxn modelId="{C1063270-7CD4-40F2-8852-AB77D4659246}" type="presParOf" srcId="{52C4A582-F34C-41C0-9446-EC940C2DBFE3}" destId="{340DA63F-B025-46D1-A960-059EADC7FC33}" srcOrd="0" destOrd="0" presId="urn:microsoft.com/office/officeart/2005/8/layout/orgChart1"/>
    <dgm:cxn modelId="{3D4D8B25-CC8A-4EA6-BE7F-5BF1036F011F}" type="presParOf" srcId="{340DA63F-B025-46D1-A960-059EADC7FC33}" destId="{D9A9054F-3750-4CDD-B3E2-7EBD865C2780}" srcOrd="0" destOrd="0" presId="urn:microsoft.com/office/officeart/2005/8/layout/orgChart1"/>
    <dgm:cxn modelId="{CD958FDC-DC0B-4B28-8E1B-063416E3E873}" type="presParOf" srcId="{340DA63F-B025-46D1-A960-059EADC7FC33}" destId="{1AE873F0-5497-43A9-AAD3-699A56AAA8CC}" srcOrd="1" destOrd="0" presId="urn:microsoft.com/office/officeart/2005/8/layout/orgChart1"/>
    <dgm:cxn modelId="{C231CB22-D2A6-4A34-83BE-C63C6A0293B7}" type="presParOf" srcId="{52C4A582-F34C-41C0-9446-EC940C2DBFE3}" destId="{A761B30B-CF0B-4A60-AD0D-4A86F029DF69}" srcOrd="1" destOrd="0" presId="urn:microsoft.com/office/officeart/2005/8/layout/orgChart1"/>
    <dgm:cxn modelId="{E55C9D94-A4AA-40B3-8600-4485BD1D1162}" type="presParOf" srcId="{52C4A582-F34C-41C0-9446-EC940C2DBFE3}" destId="{69DAC60A-BA33-4072-ADFB-4CB3D95EF76A}" srcOrd="2" destOrd="0" presId="urn:microsoft.com/office/officeart/2005/8/layout/orgChart1"/>
    <dgm:cxn modelId="{05D28D4E-8829-4022-8BCB-796378B9C04E}" type="presParOf" srcId="{75F16B71-E09E-47A3-9C82-2C0710C022D4}" destId="{7A112D61-9A99-44EA-953F-D08FDEED333A}" srcOrd="6" destOrd="0" presId="urn:microsoft.com/office/officeart/2005/8/layout/orgChart1"/>
    <dgm:cxn modelId="{9C89A32A-9C57-49BB-BE51-F14D2DA108DA}" type="presParOf" srcId="{75F16B71-E09E-47A3-9C82-2C0710C022D4}" destId="{4BDEBF69-1643-4D1D-B0AB-7DD4584EA421}" srcOrd="7" destOrd="0" presId="urn:microsoft.com/office/officeart/2005/8/layout/orgChart1"/>
    <dgm:cxn modelId="{5AA03D2C-1247-49B1-8811-02DA6D78D56E}" type="presParOf" srcId="{4BDEBF69-1643-4D1D-B0AB-7DD4584EA421}" destId="{792B072B-2476-4FE7-B430-DC8E8E1B0A3C}" srcOrd="0" destOrd="0" presId="urn:microsoft.com/office/officeart/2005/8/layout/orgChart1"/>
    <dgm:cxn modelId="{935247FD-AFE2-4608-928B-6F522CF6826A}" type="presParOf" srcId="{792B072B-2476-4FE7-B430-DC8E8E1B0A3C}" destId="{9F7E2B9C-49F4-4ABF-BFE8-D571559C3415}" srcOrd="0" destOrd="0" presId="urn:microsoft.com/office/officeart/2005/8/layout/orgChart1"/>
    <dgm:cxn modelId="{773B5FB1-CA6F-409F-B0FC-76CCEE64B983}" type="presParOf" srcId="{792B072B-2476-4FE7-B430-DC8E8E1B0A3C}" destId="{F95BE13D-4B8A-4F82-AAB3-84BCB0D936CB}" srcOrd="1" destOrd="0" presId="urn:microsoft.com/office/officeart/2005/8/layout/orgChart1"/>
    <dgm:cxn modelId="{7D78C4AB-AF22-48B4-8FC7-BE773276C6A1}" type="presParOf" srcId="{4BDEBF69-1643-4D1D-B0AB-7DD4584EA421}" destId="{DBE1AA68-161C-499B-894C-83A3BE5EB88A}" srcOrd="1" destOrd="0" presId="urn:microsoft.com/office/officeart/2005/8/layout/orgChart1"/>
    <dgm:cxn modelId="{357824F1-4C0B-4877-A6AB-4A5A7237D7A8}" type="presParOf" srcId="{4BDEBF69-1643-4D1D-B0AB-7DD4584EA421}" destId="{4A8C2185-EADF-49D4-9ADF-F5DDB987461F}" srcOrd="2" destOrd="0" presId="urn:microsoft.com/office/officeart/2005/8/layout/orgChart1"/>
    <dgm:cxn modelId="{7078354B-7E4F-4E5B-973F-782123F5CC18}" type="presParOf" srcId="{75F16B71-E09E-47A3-9C82-2C0710C022D4}" destId="{E5825F68-6880-48CC-933A-09B3DC18C150}" srcOrd="8" destOrd="0" presId="urn:microsoft.com/office/officeart/2005/8/layout/orgChart1"/>
    <dgm:cxn modelId="{89D53885-39B5-4022-A8F1-0FDBECC825B1}" type="presParOf" srcId="{75F16B71-E09E-47A3-9C82-2C0710C022D4}" destId="{D1F8116D-5F84-4677-8093-659EA597F2AE}" srcOrd="9" destOrd="0" presId="urn:microsoft.com/office/officeart/2005/8/layout/orgChart1"/>
    <dgm:cxn modelId="{A0405E4F-B65C-424E-9AFB-9033BBC84F01}" type="presParOf" srcId="{D1F8116D-5F84-4677-8093-659EA597F2AE}" destId="{A898BA09-2B3C-4D06-A244-7D7D190A3A6B}" srcOrd="0" destOrd="0" presId="urn:microsoft.com/office/officeart/2005/8/layout/orgChart1"/>
    <dgm:cxn modelId="{75EC3EF8-A112-437D-92AD-1EACFB230832}" type="presParOf" srcId="{A898BA09-2B3C-4D06-A244-7D7D190A3A6B}" destId="{E692935E-2F2E-41B0-8749-92D58B160269}" srcOrd="0" destOrd="0" presId="urn:microsoft.com/office/officeart/2005/8/layout/orgChart1"/>
    <dgm:cxn modelId="{C864427F-38D8-4504-A685-C7E9DF031151}" type="presParOf" srcId="{A898BA09-2B3C-4D06-A244-7D7D190A3A6B}" destId="{9E9E9D23-D67E-4445-B230-9DD5FDCDE52A}" srcOrd="1" destOrd="0" presId="urn:microsoft.com/office/officeart/2005/8/layout/orgChart1"/>
    <dgm:cxn modelId="{EDCF84E1-D7FE-448E-9281-A42E0E340470}" type="presParOf" srcId="{D1F8116D-5F84-4677-8093-659EA597F2AE}" destId="{C27F9A0D-98C4-439F-804A-984F92D8C7BD}" srcOrd="1" destOrd="0" presId="urn:microsoft.com/office/officeart/2005/8/layout/orgChart1"/>
    <dgm:cxn modelId="{338205DB-E652-45EC-8ABD-E4458770D921}" type="presParOf" srcId="{D1F8116D-5F84-4677-8093-659EA597F2AE}" destId="{51887195-59FE-4C7B-93A8-D3BBA78A8C4C}" srcOrd="2" destOrd="0" presId="urn:microsoft.com/office/officeart/2005/8/layout/orgChart1"/>
    <dgm:cxn modelId="{612CB1B1-6A17-4497-B05D-E0A42C5C2957}" type="presParOf" srcId="{317AD73D-D067-4D08-BB7A-6AB24BF3AFCA}" destId="{EF0BDD2E-719A-430D-9EA6-06113075D251}" srcOrd="2" destOrd="0" presId="urn:microsoft.com/office/officeart/2005/8/layout/orgChart1"/>
    <dgm:cxn modelId="{4E324DD8-D8A9-45D4-9F38-67B28CC19302}" type="presParOf" srcId="{18FEE5F0-72A2-4972-B6CB-55279BF40CE8}" destId="{2D087B5C-8DE9-46AB-990A-DF391CD4E9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25F68-6880-48CC-933A-09B3DC18C150}">
      <dsp:nvSpPr>
        <dsp:cNvPr id="0" name=""/>
        <dsp:cNvSpPr/>
      </dsp:nvSpPr>
      <dsp:spPr>
        <a:xfrm>
          <a:off x="4949785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2903933" y="110646"/>
              </a:lnTo>
              <a:lnTo>
                <a:pt x="2903933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2D61-9A99-44EA-953F-D08FDEED333A}">
      <dsp:nvSpPr>
        <dsp:cNvPr id="0" name=""/>
        <dsp:cNvSpPr/>
      </dsp:nvSpPr>
      <dsp:spPr>
        <a:xfrm>
          <a:off x="494978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628859" y="110646"/>
              </a:lnTo>
              <a:lnTo>
                <a:pt x="1628859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0AA95-A511-4F0C-B9C9-54D176A75273}">
      <dsp:nvSpPr>
        <dsp:cNvPr id="0" name=""/>
        <dsp:cNvSpPr/>
      </dsp:nvSpPr>
      <dsp:spPr>
        <a:xfrm>
          <a:off x="4904065" y="2113425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46618-5378-4F22-8E75-D3034B5C7C8D}">
      <dsp:nvSpPr>
        <dsp:cNvPr id="0" name=""/>
        <dsp:cNvSpPr/>
      </dsp:nvSpPr>
      <dsp:spPr>
        <a:xfrm>
          <a:off x="3320925" y="2113425"/>
          <a:ext cx="1628859" cy="221293"/>
        </a:xfrm>
        <a:custGeom>
          <a:avLst/>
          <a:gdLst/>
          <a:ahLst/>
          <a:cxnLst/>
          <a:rect l="0" t="0" r="0" b="0"/>
          <a:pathLst>
            <a:path>
              <a:moveTo>
                <a:pt x="1628859" y="0"/>
              </a:moveTo>
              <a:lnTo>
                <a:pt x="1628859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6EF8-730B-49FC-B59E-91E02CBB61C8}">
      <dsp:nvSpPr>
        <dsp:cNvPr id="0" name=""/>
        <dsp:cNvSpPr/>
      </dsp:nvSpPr>
      <dsp:spPr>
        <a:xfrm>
          <a:off x="2045851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518437" y="110646"/>
              </a:lnTo>
              <a:lnTo>
                <a:pt x="1518437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5531-5E46-40B1-A992-1501531CE50D}">
      <dsp:nvSpPr>
        <dsp:cNvPr id="0" name=""/>
        <dsp:cNvSpPr/>
      </dsp:nvSpPr>
      <dsp:spPr>
        <a:xfrm>
          <a:off x="1663067" y="3609793"/>
          <a:ext cx="192173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92173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59681-688A-4949-B4DF-29107132675E}">
      <dsp:nvSpPr>
        <dsp:cNvPr id="0" name=""/>
        <dsp:cNvSpPr/>
      </dsp:nvSpPr>
      <dsp:spPr>
        <a:xfrm>
          <a:off x="2045851" y="2861609"/>
          <a:ext cx="129676" cy="22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46"/>
              </a:lnTo>
              <a:lnTo>
                <a:pt x="129676" y="110646"/>
              </a:lnTo>
              <a:lnTo>
                <a:pt x="129676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35F40-E06C-449D-9B7D-14010A5CA57D}">
      <dsp:nvSpPr>
        <dsp:cNvPr id="0" name=""/>
        <dsp:cNvSpPr/>
      </dsp:nvSpPr>
      <dsp:spPr>
        <a:xfrm>
          <a:off x="105901" y="3609793"/>
          <a:ext cx="158067" cy="48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738"/>
              </a:lnTo>
              <a:lnTo>
                <a:pt x="158067" y="4847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20D9-9F7A-4D84-A585-6431BC5350C7}">
      <dsp:nvSpPr>
        <dsp:cNvPr id="0" name=""/>
        <dsp:cNvSpPr/>
      </dsp:nvSpPr>
      <dsp:spPr>
        <a:xfrm>
          <a:off x="527413" y="2861609"/>
          <a:ext cx="1518437" cy="221293"/>
        </a:xfrm>
        <a:custGeom>
          <a:avLst/>
          <a:gdLst/>
          <a:ahLst/>
          <a:cxnLst/>
          <a:rect l="0" t="0" r="0" b="0"/>
          <a:pathLst>
            <a:path>
              <a:moveTo>
                <a:pt x="1518437" y="0"/>
              </a:moveTo>
              <a:lnTo>
                <a:pt x="1518437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86B52-607E-41F2-992F-CC79A3D51BE2}">
      <dsp:nvSpPr>
        <dsp:cNvPr id="0" name=""/>
        <dsp:cNvSpPr/>
      </dsp:nvSpPr>
      <dsp:spPr>
        <a:xfrm>
          <a:off x="2045851" y="2113425"/>
          <a:ext cx="2903933" cy="221293"/>
        </a:xfrm>
        <a:custGeom>
          <a:avLst/>
          <a:gdLst/>
          <a:ahLst/>
          <a:cxnLst/>
          <a:rect l="0" t="0" r="0" b="0"/>
          <a:pathLst>
            <a:path>
              <a:moveTo>
                <a:pt x="2903933" y="0"/>
              </a:moveTo>
              <a:lnTo>
                <a:pt x="2903933" y="110646"/>
              </a:lnTo>
              <a:lnTo>
                <a:pt x="0" y="110646"/>
              </a:lnTo>
              <a:lnTo>
                <a:pt x="0" y="2212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F9D7A-393F-46B3-BF9A-062092508770}">
      <dsp:nvSpPr>
        <dsp:cNvPr id="0" name=""/>
        <dsp:cNvSpPr/>
      </dsp:nvSpPr>
      <dsp:spPr>
        <a:xfrm>
          <a:off x="4904065" y="1245737"/>
          <a:ext cx="91440" cy="221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F299A-18C6-4A44-A51E-8DA887D2EADB}">
      <dsp:nvSpPr>
        <dsp:cNvPr id="0" name=""/>
        <dsp:cNvSpPr/>
      </dsp:nvSpPr>
      <dsp:spPr>
        <a:xfrm>
          <a:off x="4183945" y="718847"/>
          <a:ext cx="1531679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מפקד המכללות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אלוף איתי וירוב</a:t>
          </a:r>
        </a:p>
      </dsp:txBody>
      <dsp:txXfrm>
        <a:off x="4183945" y="718847"/>
        <a:ext cx="1531679" cy="526890"/>
      </dsp:txXfrm>
    </dsp:sp>
    <dsp:sp modelId="{78F0DFE3-D996-4A81-BECC-4C3281E60487}">
      <dsp:nvSpPr>
        <dsp:cNvPr id="0" name=""/>
        <dsp:cNvSpPr/>
      </dsp:nvSpPr>
      <dsp:spPr>
        <a:xfrm>
          <a:off x="4183945" y="1467031"/>
          <a:ext cx="1531679" cy="646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מד"ר מב"ל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גב' מירב צפרי-אודיז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ועדה לאנרגיה אטומית</a:t>
          </a:r>
        </a:p>
      </dsp:txBody>
      <dsp:txXfrm>
        <a:off x="4183945" y="1467031"/>
        <a:ext cx="1531679" cy="646394"/>
      </dsp:txXfrm>
    </dsp:sp>
    <dsp:sp modelId="{F73DC8B0-686D-488E-A289-A175D63BA6BD}">
      <dsp:nvSpPr>
        <dsp:cNvPr id="0" name=""/>
        <dsp:cNvSpPr/>
      </dsp:nvSpPr>
      <dsp:spPr>
        <a:xfrm>
          <a:off x="1518961" y="2334719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רע"ן הדרכה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סא"ל מתן אור</a:t>
          </a:r>
        </a:p>
      </dsp:txBody>
      <dsp:txXfrm>
        <a:off x="1518961" y="2334719"/>
        <a:ext cx="1053780" cy="526890"/>
      </dsp:txXfrm>
    </dsp:sp>
    <dsp:sp modelId="{5428FF11-A72D-4379-A175-7D6F93CFD715}">
      <dsp:nvSpPr>
        <dsp:cNvPr id="0" name=""/>
        <dsp:cNvSpPr/>
      </dsp:nvSpPr>
      <dsp:spPr>
        <a:xfrm>
          <a:off x="523" y="3082903"/>
          <a:ext cx="1053780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ארגון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אתי קטלר</a:t>
          </a:r>
        </a:p>
      </dsp:txBody>
      <dsp:txXfrm>
        <a:off x="523" y="3082903"/>
        <a:ext cx="1053780" cy="526890"/>
      </dsp:txXfrm>
    </dsp:sp>
    <dsp:sp modelId="{351F327E-1FC8-49A1-A7D3-91BD0ABC59A7}">
      <dsp:nvSpPr>
        <dsp:cNvPr id="0" name=""/>
        <dsp:cNvSpPr/>
      </dsp:nvSpPr>
      <dsp:spPr>
        <a:xfrm>
          <a:off x="263968" y="3831087"/>
          <a:ext cx="1369977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ק. ניהול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רס"ב אבי זוכבאיה</a:t>
          </a:r>
        </a:p>
      </dsp:txBody>
      <dsp:txXfrm>
        <a:off x="263968" y="3831087"/>
        <a:ext cx="1369977" cy="526890"/>
      </dsp:txXfrm>
    </dsp:sp>
    <dsp:sp modelId="{AC7B8CF5-41B3-4AF5-8700-A2FA1A9F395E}">
      <dsp:nvSpPr>
        <dsp:cNvPr id="0" name=""/>
        <dsp:cNvSpPr/>
      </dsp:nvSpPr>
      <dsp:spPr>
        <a:xfrm>
          <a:off x="1534951" y="3082903"/>
          <a:ext cx="1281154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רס"ן גל בלס</a:t>
          </a:r>
        </a:p>
      </dsp:txBody>
      <dsp:txXfrm>
        <a:off x="1534951" y="3082903"/>
        <a:ext cx="1281154" cy="526890"/>
      </dsp:txXfrm>
    </dsp:sp>
    <dsp:sp modelId="{F0BBF2FA-E179-4918-89F8-382FA9E0E03A}">
      <dsp:nvSpPr>
        <dsp:cNvPr id="0" name=""/>
        <dsp:cNvSpPr/>
      </dsp:nvSpPr>
      <dsp:spPr>
        <a:xfrm>
          <a:off x="1855240" y="3831087"/>
          <a:ext cx="1436059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ע. רמ"ד קש"ח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סגן אהרון אייבל</a:t>
          </a:r>
        </a:p>
      </dsp:txBody>
      <dsp:txXfrm>
        <a:off x="1855240" y="3831087"/>
        <a:ext cx="1436059" cy="526890"/>
      </dsp:txXfrm>
    </dsp:sp>
    <dsp:sp modelId="{0A08C88C-2659-414F-B0E0-B043694EDC4E}">
      <dsp:nvSpPr>
        <dsp:cNvPr id="0" name=""/>
        <dsp:cNvSpPr/>
      </dsp:nvSpPr>
      <dsp:spPr>
        <a:xfrm>
          <a:off x="3037399" y="3082903"/>
          <a:ext cx="1053780" cy="52689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מידענית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ד"ר ענת חן</a:t>
          </a:r>
        </a:p>
      </dsp:txBody>
      <dsp:txXfrm>
        <a:off x="3037399" y="3082903"/>
        <a:ext cx="1053780" cy="526890"/>
      </dsp:txXfrm>
    </dsp:sp>
    <dsp:sp modelId="{66CF0AEC-3071-4A26-944F-490186F6111B}">
      <dsp:nvSpPr>
        <dsp:cNvPr id="0" name=""/>
        <dsp:cNvSpPr/>
      </dsp:nvSpPr>
      <dsp:spPr>
        <a:xfrm>
          <a:off x="2794035" y="2334719"/>
          <a:ext cx="1053780" cy="669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4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אבי אלמוג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שב"כ</a:t>
          </a:r>
        </a:p>
      </dsp:txBody>
      <dsp:txXfrm>
        <a:off x="2794035" y="2334719"/>
        <a:ext cx="1053780" cy="669403"/>
      </dsp:txXfrm>
    </dsp:sp>
    <dsp:sp modelId="{D9A9054F-3750-4CDD-B3E2-7EBD865C2780}">
      <dsp:nvSpPr>
        <dsp:cNvPr id="0" name=""/>
        <dsp:cNvSpPr/>
      </dsp:nvSpPr>
      <dsp:spPr>
        <a:xfrm>
          <a:off x="4069109" y="2334719"/>
          <a:ext cx="1761351" cy="526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3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אל"ם במיל' יהודה יוחננוף</a:t>
          </a:r>
        </a:p>
      </dsp:txBody>
      <dsp:txXfrm>
        <a:off x="4069109" y="2334719"/>
        <a:ext cx="1761351" cy="526890"/>
      </dsp:txXfrm>
    </dsp:sp>
    <dsp:sp modelId="{9F7E2B9C-49F4-4ABF-BFE8-D571559C3415}">
      <dsp:nvSpPr>
        <dsp:cNvPr id="0" name=""/>
        <dsp:cNvSpPr/>
      </dsp:nvSpPr>
      <dsp:spPr>
        <a:xfrm>
          <a:off x="6051754" y="2334719"/>
          <a:ext cx="1053780" cy="809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2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מר אמיר מימון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משרד החוץ</a:t>
          </a:r>
        </a:p>
      </dsp:txBody>
      <dsp:txXfrm>
        <a:off x="6051754" y="2334719"/>
        <a:ext cx="1053780" cy="809023"/>
      </dsp:txXfrm>
    </dsp:sp>
    <dsp:sp modelId="{E692935E-2F2E-41B0-8749-92D58B160269}">
      <dsp:nvSpPr>
        <dsp:cNvPr id="0" name=""/>
        <dsp:cNvSpPr/>
      </dsp:nvSpPr>
      <dsp:spPr>
        <a:xfrm>
          <a:off x="7326828" y="2334719"/>
          <a:ext cx="1053780" cy="809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מדריך 1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תנ"צ ערן קמין</a:t>
          </a:r>
        </a:p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300" b="1" kern="1200">
              <a:latin typeface="David" panose="020E0502060401010101" pitchFamily="34" charset="-79"/>
              <a:cs typeface="David" panose="020E0502060401010101" pitchFamily="34" charset="-79"/>
            </a:rPr>
            <a:t>משטרת ישראל</a:t>
          </a:r>
        </a:p>
      </dsp:txBody>
      <dsp:txXfrm>
        <a:off x="7326828" y="2334719"/>
        <a:ext cx="1053780" cy="8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י"ב/סיון/תש"ף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י"ב/סיון/תש"ף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1425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6" y="4773613"/>
            <a:ext cx="5454650" cy="3905250"/>
          </a:xfrm>
          <a:prstGeom prst="rect">
            <a:avLst/>
          </a:prstGeom>
        </p:spPr>
        <p:txBody>
          <a:bodyPr vert="horz" lIns="91429" tIns="45715" rIns="91429" bIns="4571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04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12" Type="http://schemas.openxmlformats.org/officeDocument/2006/relationships/image" Target="../media/image1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image" Target="../media/image17.jpeg"/><Relationship Id="rId5" Type="http://schemas.openxmlformats.org/officeDocument/2006/relationships/image" Target="../media/image12.jpeg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יום הכנה ליוצאים ללימודי </a:t>
            </a:r>
            <a:r>
              <a:rPr lang="he-IL" sz="8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בחו"ל</a:t>
            </a:r>
            <a:endParaRPr lang="he-IL" sz="8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יוני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919885" y="5990427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397725" y="481689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68063" y="1149165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19" y="4466198"/>
            <a:ext cx="1122127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43" y="3053358"/>
            <a:ext cx="528139" cy="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95533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2944792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67205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545" y="5248972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579" y="1644758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42" y="537866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040" y="126999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Related image">
            <a:extLst>
              <a:ext uri="{FF2B5EF4-FFF2-40B4-BE49-F238E27FC236}">
                <a16:creationId xmlns:a16="http://schemas.microsoft.com/office/drawing/2014/main" id="{6FE402E5-B603-449E-AB13-FFF8EDE19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39" y="3879165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6" descr="Related image">
            <a:extLst>
              <a:ext uri="{FF2B5EF4-FFF2-40B4-BE49-F238E27FC236}">
                <a16:creationId xmlns:a16="http://schemas.microsoft.com/office/drawing/2014/main" id="{9B37FD32-FFEE-4F0B-A8A5-EA67F466D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406" y="48803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96149" y="1217569"/>
            <a:ext cx="2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28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64553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עץ מבנה </a:t>
            </a:r>
            <a:r>
              <a:rPr lang="he-IL" altLang="he-IL" sz="3600" b="1" dirty="0" err="1" smtClean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31" y="506607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1079955051"/>
              </p:ext>
            </p:extLst>
          </p:nvPr>
        </p:nvGraphicFramePr>
        <p:xfrm>
          <a:off x="2117192" y="1177971"/>
          <a:ext cx="8381133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20920"/>
            <a:ext cx="9637776" cy="875212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31" y="506940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68024" y="1656587"/>
            <a:ext cx="10277856" cy="3583411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08:30-09:45 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תדריך ליוצאים לחו"ל, אל"ם במיל' ארז כץ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10:00-10:30 – שיחה עם קצין צה"ל ב-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RCDS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אל"ם אלרן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מוראש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10:30-11:00 – הצגת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ופונקציות נותני שירות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11:15-11:45 – פאנל על משתתפים בינ"ל </a:t>
            </a:r>
            <a:r>
              <a:rPr lang="he-IL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en-US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Davide Salerno, Nitin </a:t>
            </a:r>
            <a:r>
              <a:rPr lang="en-US" altLang="he-IL" sz="20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Kapor</a:t>
            </a:r>
            <a:endParaRPr lang="he-IL" altLang="he-IL" sz="20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11:45-12:15 – שיחת מפקד 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12:15-13:00 – ארוחת צהריים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13:00-14:00 סקירה אסטרטגית ליוצאים לחו"ל, אל"ם אלון פז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he-IL" altLang="he-IL" sz="20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1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385041" y="491690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196149" y="1217569"/>
            <a:ext cx="203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sz="28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601855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id="{97DAC2DF-1709-41D4-8E48-5B38CF162232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735458" y="599845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2" descr="Related image">
            <a:extLst>
              <a:ext uri="{FF2B5EF4-FFF2-40B4-BE49-F238E27FC236}">
                <a16:creationId xmlns:a16="http://schemas.microsoft.com/office/drawing/2014/main" id="{CD8209E9-402D-4437-BCF1-F13D70469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85" y="3830228"/>
            <a:ext cx="683507" cy="68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93" y="3016579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9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2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4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80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37448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5765" y="308361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16179" y="3103303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409066" y="1384103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התמחות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961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1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93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sz="2800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896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</a:t>
            </a:r>
            <a:r>
              <a:rPr lang="he-IL" dirty="0" smtClean="0">
                <a:solidFill>
                  <a:schemeClr val="bg1"/>
                </a:solidFill>
              </a:rPr>
              <a:t>בינלאומית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259179"/>
            <a:ext cx="10515600" cy="477227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954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10703</TotalTime>
  <Words>385</Words>
  <Application>Microsoft Office PowerPoint</Application>
  <PresentationFormat>Widescreen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PowerPoint Presentation</vt:lpstr>
      <vt:lpstr>לו"ז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עץ מבנה 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281</cp:revision>
  <cp:lastPrinted>2020-06-04T05:32:05Z</cp:lastPrinted>
  <dcterms:created xsi:type="dcterms:W3CDTF">2017-08-17T05:53:13Z</dcterms:created>
  <dcterms:modified xsi:type="dcterms:W3CDTF">2020-06-04T05:36:10Z</dcterms:modified>
</cp:coreProperties>
</file>