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7" r:id="rId2"/>
    <p:sldId id="328" r:id="rId3"/>
    <p:sldId id="374" r:id="rId4"/>
    <p:sldId id="366" r:id="rId5"/>
    <p:sldId id="367" r:id="rId6"/>
    <p:sldId id="368" r:id="rId7"/>
    <p:sldId id="369" r:id="rId8"/>
    <p:sldId id="370" r:id="rId9"/>
    <p:sldId id="371" r:id="rId10"/>
    <p:sldId id="372" r:id="rId11"/>
    <p:sldId id="373" r:id="rId12"/>
    <p:sldId id="354" r:id="rId13"/>
    <p:sldId id="375" r:id="rId14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2255C4-9C1D-4AE2-9071-86F03DEB4A9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250C5F7E-1D42-450A-BBC2-CD526680D06F}">
      <dgm:prSet phldrT="[טקסט]"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מד"ר מב"ל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גב' מירב צפרי-אודיז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ועדה לאנרגיה אטומית</a:t>
          </a:r>
        </a:p>
      </dgm:t>
    </dgm:pt>
    <dgm:pt modelId="{9805F229-D69C-41E7-B99E-84F9B1C29679}" type="parTrans" cxnId="{E1A32DE7-E782-4184-ABF3-D97CE71F5F31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204BBBA3-C0C3-462E-91C2-F36366E897C1}" type="sibTrans" cxnId="{E1A32DE7-E782-4184-ABF3-D97CE71F5F31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9A4DBB-4BF6-42B0-B586-A190D04D76B3}">
      <dgm:prSet phldrT="[טקסט]"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רע"ן הדרכה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סא"ל מתן אור</a:t>
          </a:r>
        </a:p>
      </dgm:t>
    </dgm:pt>
    <dgm:pt modelId="{68A462B6-F3AE-4D18-8CB2-C1B6384AE598}" type="parTrans" cxnId="{480EE229-A9B3-422B-975C-08FB53FE8CFC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2A6678F7-2EBF-4CD1-8116-B3E23925282E}" type="sibTrans" cxnId="{480EE229-A9B3-422B-975C-08FB53FE8CFC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C3F0D7DA-6886-492D-AC69-B6DD55E3BB8A}">
      <dgm:prSet phldrT="[טקסט]"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מדריך 1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תנ"צ ערן קמין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משטרת ישראל</a:t>
          </a:r>
        </a:p>
      </dgm:t>
    </dgm:pt>
    <dgm:pt modelId="{D90F9FA1-AAFC-4905-8742-312C1DBC4F2F}" type="parTrans" cxnId="{98B0079A-ED75-425F-97DE-78F17D310C30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DE1D753-13CE-435F-BA3C-D70F161C3DF1}" type="sibTrans" cxnId="{98B0079A-ED75-425F-97DE-78F17D310C30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A75AC09-B3D9-48FB-995B-5825C3140654}">
      <dgm:prSet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מדריך 4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מר אבי אלמוג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שב"כ</a:t>
          </a:r>
        </a:p>
      </dgm:t>
    </dgm:pt>
    <dgm:pt modelId="{F7FC633A-663A-417C-A9D2-D2683E02E823}" type="parTrans" cxnId="{275C1247-8592-4058-98CF-7CB9C9D43E1B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5C72E27-9C5C-46A3-BF9A-B89227EEB3C8}" type="sibTrans" cxnId="{275C1247-8592-4058-98CF-7CB9C9D43E1B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1298978-501D-429B-9F10-BC735647BB01}">
      <dgm:prSet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מדריך 3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אל"ם במיל' יהודה יוחננוף</a:t>
          </a:r>
        </a:p>
      </dgm:t>
    </dgm:pt>
    <dgm:pt modelId="{ADC29678-315D-4E4F-A487-63920633742A}" type="parTrans" cxnId="{AC2E0C20-C71D-44B4-A6AE-54351BE1CEEE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91842FC-9261-4787-9BA2-814C5A2F31EA}" type="sibTrans" cxnId="{AC2E0C20-C71D-44B4-A6AE-54351BE1CEEE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A50850E-EB26-4E7F-A9C9-B590CEE546E9}">
      <dgm:prSet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מדריך 2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מר אמיר מימון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משרד החוץ</a:t>
          </a:r>
        </a:p>
      </dgm:t>
    </dgm:pt>
    <dgm:pt modelId="{C6884DA3-A5C7-4BF0-8DA7-55FFD7D96A70}" type="parTrans" cxnId="{908F0480-4480-4157-AD2D-5D5DE5EDD788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30279BB8-8925-44DD-BC54-3A04C4E5A4D0}" type="sibTrans" cxnId="{908F0480-4480-4157-AD2D-5D5DE5EDD788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98304D73-F8FB-43E0-BF73-B9D898B67BBE}">
      <dgm:prSet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רמ"ד ארגון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רס"ן אתי קטלר</a:t>
          </a:r>
        </a:p>
      </dgm:t>
    </dgm:pt>
    <dgm:pt modelId="{9C15DC1B-C18B-4E98-B3CF-600DBE24E90D}" type="parTrans" cxnId="{9BF20109-179B-4CBE-BD1E-5864A789FC48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43007C7-5B5F-4990-8DFE-B6DDAFF78699}" type="sibTrans" cxnId="{9BF20109-179B-4CBE-BD1E-5864A789FC48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86E4C080-DA93-4504-93E7-40062ADF3E82}">
      <dgm:prSet/>
      <dgm:spPr>
        <a:solidFill>
          <a:srgbClr val="00B0F0"/>
        </a:solidFill>
      </dgm:spPr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רמ"ד קש"ח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רס"ן גל בלס</a:t>
          </a:r>
        </a:p>
      </dgm:t>
    </dgm:pt>
    <dgm:pt modelId="{FEE9754F-0471-4D20-BEE4-27121FB9CE2D}" type="parTrans" cxnId="{350ECA32-4EF1-4CE8-8C94-DB280DB5F5DD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1C59FF7-1A12-4CCE-8D04-685C96044523}" type="sibTrans" cxnId="{350ECA32-4EF1-4CE8-8C94-DB280DB5F5DD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46F2CFA-5536-4125-BA4E-2318CD670137}">
      <dgm:prSet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מפקד המכללות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אלוף איתי וירוב</a:t>
          </a:r>
        </a:p>
      </dgm:t>
    </dgm:pt>
    <dgm:pt modelId="{67C20A5F-F056-4CF7-8247-B048B2B075F9}" type="parTrans" cxnId="{75758F13-7CFE-43EF-8B6F-71155943B800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FFE022E6-119E-4027-BD86-38054EDB4E29}" type="sibTrans" cxnId="{75758F13-7CFE-43EF-8B6F-71155943B800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915B116-7EC9-4D34-B878-EB2F48A77DA3}">
      <dgm:prSet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ק. ניהול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רס"ב אבי זוכבאיה</a:t>
          </a:r>
        </a:p>
      </dgm:t>
    </dgm:pt>
    <dgm:pt modelId="{7BBD1CD4-9396-4A8E-AD16-66C5123921AA}" type="parTrans" cxnId="{6D89D9B0-67A3-40E8-BEBA-D6FF1E25AC16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0CDF5BA-7D65-4338-B820-231DB12D5E07}" type="sibTrans" cxnId="{6D89D9B0-67A3-40E8-BEBA-D6FF1E25AC16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7DE480E-16E9-4BFA-9AC2-6EB7F0DAFC34}">
      <dgm:prSet/>
      <dgm:spPr>
        <a:solidFill>
          <a:srgbClr val="00B0F0"/>
        </a:solidFill>
      </dgm:spPr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ע. רמ"ד קש"ח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סגן אהרון אייבל</a:t>
          </a:r>
        </a:p>
      </dgm:t>
    </dgm:pt>
    <dgm:pt modelId="{46AE4DBD-3705-4742-9950-CB1620AE89BD}" type="parTrans" cxnId="{AB8E483C-97A9-49E5-9B52-EB05B295700D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CE34D361-CE11-4886-8335-079B557A3D9F}" type="sibTrans" cxnId="{AB8E483C-97A9-49E5-9B52-EB05B295700D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97CD5440-9065-446A-AFF3-79E6B6F9DD08}">
      <dgm:prSet/>
      <dgm:spPr>
        <a:solidFill>
          <a:srgbClr val="00B0F0"/>
        </a:solidFill>
      </dgm:spPr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מידענית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ד"ר ענת חן</a:t>
          </a:r>
        </a:p>
      </dgm:t>
    </dgm:pt>
    <dgm:pt modelId="{476EB7DA-19BF-4E81-A362-C1398B573BDA}" type="parTrans" cxnId="{EF9B10B6-C36A-4687-8B51-B59BC31F9A15}">
      <dgm:prSet/>
      <dgm:spPr/>
      <dgm:t>
        <a:bodyPr/>
        <a:lstStyle/>
        <a:p>
          <a:pPr rtl="1"/>
          <a:endParaRPr lang="he-IL"/>
        </a:p>
      </dgm:t>
    </dgm:pt>
    <dgm:pt modelId="{ECE4272E-5881-432C-B5E6-78E5A335F017}" type="sibTrans" cxnId="{EF9B10B6-C36A-4687-8B51-B59BC31F9A15}">
      <dgm:prSet/>
      <dgm:spPr/>
      <dgm:t>
        <a:bodyPr/>
        <a:lstStyle/>
        <a:p>
          <a:pPr rtl="1"/>
          <a:endParaRPr lang="he-IL"/>
        </a:p>
      </dgm:t>
    </dgm:pt>
    <dgm:pt modelId="{40EAD81A-0E3A-4958-9449-7A1F971B53ED}" type="pres">
      <dgm:prSet presAssocID="{D22255C4-9C1D-4AE2-9071-86F03DEB4A9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18FEE5F0-72A2-4972-B6CB-55279BF40CE8}" type="pres">
      <dgm:prSet presAssocID="{D46F2CFA-5536-4125-BA4E-2318CD670137}" presName="hierRoot1" presStyleCnt="0">
        <dgm:presLayoutVars>
          <dgm:hierBranch val="init"/>
        </dgm:presLayoutVars>
      </dgm:prSet>
      <dgm:spPr/>
    </dgm:pt>
    <dgm:pt modelId="{D131AD28-322E-42E5-B68D-5FA9BD480897}" type="pres">
      <dgm:prSet presAssocID="{D46F2CFA-5536-4125-BA4E-2318CD670137}" presName="rootComposite1" presStyleCnt="0"/>
      <dgm:spPr/>
    </dgm:pt>
    <dgm:pt modelId="{851F299A-18C6-4A44-A51E-8DA887D2EADB}" type="pres">
      <dgm:prSet presAssocID="{D46F2CFA-5536-4125-BA4E-2318CD670137}" presName="rootText1" presStyleLbl="node0" presStyleIdx="0" presStyleCnt="1" custScaleX="14535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A13C0FA-7EB7-4BCA-9DCF-3CC1FEF52DFB}" type="pres">
      <dgm:prSet presAssocID="{D46F2CFA-5536-4125-BA4E-2318CD670137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F40DC218-023F-4B3C-BA7A-FD3878F2E750}" type="pres">
      <dgm:prSet presAssocID="{D46F2CFA-5536-4125-BA4E-2318CD670137}" presName="hierChild2" presStyleCnt="0"/>
      <dgm:spPr/>
    </dgm:pt>
    <dgm:pt modelId="{F71F9D7A-393F-46B3-BF9A-062092508770}" type="pres">
      <dgm:prSet presAssocID="{9805F229-D69C-41E7-B99E-84F9B1C29679}" presName="Name37" presStyleLbl="parChTrans1D2" presStyleIdx="0" presStyleCnt="1"/>
      <dgm:spPr/>
      <dgm:t>
        <a:bodyPr/>
        <a:lstStyle/>
        <a:p>
          <a:pPr rtl="1"/>
          <a:endParaRPr lang="he-IL"/>
        </a:p>
      </dgm:t>
    </dgm:pt>
    <dgm:pt modelId="{317AD73D-D067-4D08-BB7A-6AB24BF3AFCA}" type="pres">
      <dgm:prSet presAssocID="{250C5F7E-1D42-450A-BBC2-CD526680D06F}" presName="hierRoot2" presStyleCnt="0">
        <dgm:presLayoutVars>
          <dgm:hierBranch val="init"/>
        </dgm:presLayoutVars>
      </dgm:prSet>
      <dgm:spPr/>
    </dgm:pt>
    <dgm:pt modelId="{1D787C9D-A123-43E8-9D20-949FB584B291}" type="pres">
      <dgm:prSet presAssocID="{250C5F7E-1D42-450A-BBC2-CD526680D06F}" presName="rootComposite" presStyleCnt="0"/>
      <dgm:spPr/>
    </dgm:pt>
    <dgm:pt modelId="{78F0DFE3-D996-4A81-BECC-4C3281E60487}" type="pres">
      <dgm:prSet presAssocID="{250C5F7E-1D42-450A-BBC2-CD526680D06F}" presName="rootText" presStyleLbl="node2" presStyleIdx="0" presStyleCnt="1" custScaleX="145351" custScaleY="12268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3FC472F-AD08-42F7-9EE4-13A78BA99AE3}" type="pres">
      <dgm:prSet presAssocID="{250C5F7E-1D42-450A-BBC2-CD526680D06F}" presName="rootConnector" presStyleLbl="node2" presStyleIdx="0" presStyleCnt="1"/>
      <dgm:spPr/>
      <dgm:t>
        <a:bodyPr/>
        <a:lstStyle/>
        <a:p>
          <a:pPr rtl="1"/>
          <a:endParaRPr lang="he-IL"/>
        </a:p>
      </dgm:t>
    </dgm:pt>
    <dgm:pt modelId="{75F16B71-E09E-47A3-9C82-2C0710C022D4}" type="pres">
      <dgm:prSet presAssocID="{250C5F7E-1D42-450A-BBC2-CD526680D06F}" presName="hierChild4" presStyleCnt="0"/>
      <dgm:spPr/>
    </dgm:pt>
    <dgm:pt modelId="{92486B52-607E-41F2-992F-CC79A3D51BE2}" type="pres">
      <dgm:prSet presAssocID="{68A462B6-F3AE-4D18-8CB2-C1B6384AE598}" presName="Name37" presStyleLbl="parChTrans1D3" presStyleIdx="0" presStyleCnt="5"/>
      <dgm:spPr/>
      <dgm:t>
        <a:bodyPr/>
        <a:lstStyle/>
        <a:p>
          <a:pPr rtl="1"/>
          <a:endParaRPr lang="he-IL"/>
        </a:p>
      </dgm:t>
    </dgm:pt>
    <dgm:pt modelId="{0AFE8C26-9357-41E0-A015-CF21592A298F}" type="pres">
      <dgm:prSet presAssocID="{ED9A4DBB-4BF6-42B0-B586-A190D04D76B3}" presName="hierRoot2" presStyleCnt="0">
        <dgm:presLayoutVars>
          <dgm:hierBranch val="init"/>
        </dgm:presLayoutVars>
      </dgm:prSet>
      <dgm:spPr/>
    </dgm:pt>
    <dgm:pt modelId="{5EF1777B-29DD-41FE-84D5-F4D0FD03C966}" type="pres">
      <dgm:prSet presAssocID="{ED9A4DBB-4BF6-42B0-B586-A190D04D76B3}" presName="rootComposite" presStyleCnt="0"/>
      <dgm:spPr/>
    </dgm:pt>
    <dgm:pt modelId="{F73DC8B0-686D-488E-A289-A175D63BA6BD}" type="pres">
      <dgm:prSet presAssocID="{ED9A4DBB-4BF6-42B0-B586-A190D04D76B3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7BC6DAC4-7B79-44BD-B4CE-02BF211FD35A}" type="pres">
      <dgm:prSet presAssocID="{ED9A4DBB-4BF6-42B0-B586-A190D04D76B3}" presName="rootConnector" presStyleLbl="node3" presStyleIdx="0" presStyleCnt="5"/>
      <dgm:spPr/>
      <dgm:t>
        <a:bodyPr/>
        <a:lstStyle/>
        <a:p>
          <a:pPr rtl="1"/>
          <a:endParaRPr lang="he-IL"/>
        </a:p>
      </dgm:t>
    </dgm:pt>
    <dgm:pt modelId="{9C8451CD-6527-42BC-8C93-D07EE7AB8A0B}" type="pres">
      <dgm:prSet presAssocID="{ED9A4DBB-4BF6-42B0-B586-A190D04D76B3}" presName="hierChild4" presStyleCnt="0"/>
      <dgm:spPr/>
    </dgm:pt>
    <dgm:pt modelId="{2CC120D9-9F7A-4D84-A585-6431BC5350C7}" type="pres">
      <dgm:prSet presAssocID="{9C15DC1B-C18B-4E98-B3CF-600DBE24E90D}" presName="Name37" presStyleLbl="parChTrans1D4" presStyleIdx="0" presStyleCnt="5"/>
      <dgm:spPr/>
      <dgm:t>
        <a:bodyPr/>
        <a:lstStyle/>
        <a:p>
          <a:pPr rtl="1"/>
          <a:endParaRPr lang="he-IL"/>
        </a:p>
      </dgm:t>
    </dgm:pt>
    <dgm:pt modelId="{677A1A8A-7AB3-4C37-9F94-9637283950E7}" type="pres">
      <dgm:prSet presAssocID="{98304D73-F8FB-43E0-BF73-B9D898B67BBE}" presName="hierRoot2" presStyleCnt="0">
        <dgm:presLayoutVars>
          <dgm:hierBranch val="init"/>
        </dgm:presLayoutVars>
      </dgm:prSet>
      <dgm:spPr/>
    </dgm:pt>
    <dgm:pt modelId="{745A2F15-A72A-439C-B24C-F402E9F5B201}" type="pres">
      <dgm:prSet presAssocID="{98304D73-F8FB-43E0-BF73-B9D898B67BBE}" presName="rootComposite" presStyleCnt="0"/>
      <dgm:spPr/>
    </dgm:pt>
    <dgm:pt modelId="{5428FF11-A72D-4379-A175-7D6F93CFD715}" type="pres">
      <dgm:prSet presAssocID="{98304D73-F8FB-43E0-BF73-B9D898B67BBE}" presName="rootText" presStyleLbl="node4" presStyleIdx="0" presStyleCnt="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76C51C86-B1C4-4E6B-87E0-84BC18131613}" type="pres">
      <dgm:prSet presAssocID="{98304D73-F8FB-43E0-BF73-B9D898B67BBE}" presName="rootConnector" presStyleLbl="node4" presStyleIdx="0" presStyleCnt="5"/>
      <dgm:spPr/>
      <dgm:t>
        <a:bodyPr/>
        <a:lstStyle/>
        <a:p>
          <a:pPr rtl="1"/>
          <a:endParaRPr lang="he-IL"/>
        </a:p>
      </dgm:t>
    </dgm:pt>
    <dgm:pt modelId="{AEA26791-9113-43FD-9DEF-61232D82D7B2}" type="pres">
      <dgm:prSet presAssocID="{98304D73-F8FB-43E0-BF73-B9D898B67BBE}" presName="hierChild4" presStyleCnt="0"/>
      <dgm:spPr/>
    </dgm:pt>
    <dgm:pt modelId="{64A35F40-E06C-449D-9B7D-14010A5CA57D}" type="pres">
      <dgm:prSet presAssocID="{7BBD1CD4-9396-4A8E-AD16-66C5123921AA}" presName="Name37" presStyleLbl="parChTrans1D4" presStyleIdx="1" presStyleCnt="5"/>
      <dgm:spPr/>
      <dgm:t>
        <a:bodyPr/>
        <a:lstStyle/>
        <a:p>
          <a:pPr rtl="1"/>
          <a:endParaRPr lang="he-IL"/>
        </a:p>
      </dgm:t>
    </dgm:pt>
    <dgm:pt modelId="{D138E638-C6DF-4069-A117-3D98BE01845D}" type="pres">
      <dgm:prSet presAssocID="{5915B116-7EC9-4D34-B878-EB2F48A77DA3}" presName="hierRoot2" presStyleCnt="0">
        <dgm:presLayoutVars>
          <dgm:hierBranch val="init"/>
        </dgm:presLayoutVars>
      </dgm:prSet>
      <dgm:spPr/>
    </dgm:pt>
    <dgm:pt modelId="{5DB78149-1104-4A5A-B0B4-8B648CF1E20E}" type="pres">
      <dgm:prSet presAssocID="{5915B116-7EC9-4D34-B878-EB2F48A77DA3}" presName="rootComposite" presStyleCnt="0"/>
      <dgm:spPr/>
    </dgm:pt>
    <dgm:pt modelId="{351F327E-1FC8-49A1-A7D3-91BD0ABC59A7}" type="pres">
      <dgm:prSet presAssocID="{5915B116-7EC9-4D34-B878-EB2F48A77DA3}" presName="rootText" presStyleLbl="node4" presStyleIdx="1" presStyleCnt="5" custScaleX="13000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EC1E8FA-3F97-4383-8FC9-DB3AF2F7B67A}" type="pres">
      <dgm:prSet presAssocID="{5915B116-7EC9-4D34-B878-EB2F48A77DA3}" presName="rootConnector" presStyleLbl="node4" presStyleIdx="1" presStyleCnt="5"/>
      <dgm:spPr/>
      <dgm:t>
        <a:bodyPr/>
        <a:lstStyle/>
        <a:p>
          <a:pPr rtl="1"/>
          <a:endParaRPr lang="he-IL"/>
        </a:p>
      </dgm:t>
    </dgm:pt>
    <dgm:pt modelId="{7DFCDBC9-FCB2-438D-80E2-ED70C4B2833B}" type="pres">
      <dgm:prSet presAssocID="{5915B116-7EC9-4D34-B878-EB2F48A77DA3}" presName="hierChild4" presStyleCnt="0"/>
      <dgm:spPr/>
    </dgm:pt>
    <dgm:pt modelId="{041A04BA-4614-491E-A918-4F3645A4F093}" type="pres">
      <dgm:prSet presAssocID="{5915B116-7EC9-4D34-B878-EB2F48A77DA3}" presName="hierChild5" presStyleCnt="0"/>
      <dgm:spPr/>
    </dgm:pt>
    <dgm:pt modelId="{7B310825-0A1E-4B14-AD5A-B9766CB810D5}" type="pres">
      <dgm:prSet presAssocID="{98304D73-F8FB-43E0-BF73-B9D898B67BBE}" presName="hierChild5" presStyleCnt="0"/>
      <dgm:spPr/>
    </dgm:pt>
    <dgm:pt modelId="{F0E59681-688A-4949-B4DF-29107132675E}" type="pres">
      <dgm:prSet presAssocID="{FEE9754F-0471-4D20-BEE4-27121FB9CE2D}" presName="Name37" presStyleLbl="parChTrans1D4" presStyleIdx="2" presStyleCnt="5"/>
      <dgm:spPr/>
      <dgm:t>
        <a:bodyPr/>
        <a:lstStyle/>
        <a:p>
          <a:pPr rtl="1"/>
          <a:endParaRPr lang="he-IL"/>
        </a:p>
      </dgm:t>
    </dgm:pt>
    <dgm:pt modelId="{1382A53E-78B6-4D2C-99AA-92E17E760E21}" type="pres">
      <dgm:prSet presAssocID="{86E4C080-DA93-4504-93E7-40062ADF3E82}" presName="hierRoot2" presStyleCnt="0">
        <dgm:presLayoutVars>
          <dgm:hierBranch val="init"/>
        </dgm:presLayoutVars>
      </dgm:prSet>
      <dgm:spPr/>
    </dgm:pt>
    <dgm:pt modelId="{8EEAD9C0-1E5E-4145-963A-00CA1B766FF6}" type="pres">
      <dgm:prSet presAssocID="{86E4C080-DA93-4504-93E7-40062ADF3E82}" presName="rootComposite" presStyleCnt="0"/>
      <dgm:spPr/>
    </dgm:pt>
    <dgm:pt modelId="{AC7B8CF5-41B3-4AF5-8700-A2FA1A9F395E}" type="pres">
      <dgm:prSet presAssocID="{86E4C080-DA93-4504-93E7-40062ADF3E82}" presName="rootText" presStyleLbl="node4" presStyleIdx="2" presStyleCnt="5" custScaleX="12157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B0BF81C-E335-4FC2-B82A-570E02925AF9}" type="pres">
      <dgm:prSet presAssocID="{86E4C080-DA93-4504-93E7-40062ADF3E82}" presName="rootConnector" presStyleLbl="node4" presStyleIdx="2" presStyleCnt="5"/>
      <dgm:spPr/>
      <dgm:t>
        <a:bodyPr/>
        <a:lstStyle/>
        <a:p>
          <a:pPr rtl="1"/>
          <a:endParaRPr lang="he-IL"/>
        </a:p>
      </dgm:t>
    </dgm:pt>
    <dgm:pt modelId="{B86FA4A1-8059-474E-B9D9-FFC39B10B207}" type="pres">
      <dgm:prSet presAssocID="{86E4C080-DA93-4504-93E7-40062ADF3E82}" presName="hierChild4" presStyleCnt="0"/>
      <dgm:spPr/>
    </dgm:pt>
    <dgm:pt modelId="{68325531-5E46-40B1-A992-1501531CE50D}" type="pres">
      <dgm:prSet presAssocID="{46AE4DBD-3705-4742-9950-CB1620AE89BD}" presName="Name37" presStyleLbl="parChTrans1D4" presStyleIdx="3" presStyleCnt="5"/>
      <dgm:spPr/>
      <dgm:t>
        <a:bodyPr/>
        <a:lstStyle/>
        <a:p>
          <a:pPr rtl="1"/>
          <a:endParaRPr lang="he-IL"/>
        </a:p>
      </dgm:t>
    </dgm:pt>
    <dgm:pt modelId="{D5A46DC6-D270-4182-B373-B1202AB5B37E}" type="pres">
      <dgm:prSet presAssocID="{47DE480E-16E9-4BFA-9AC2-6EB7F0DAFC34}" presName="hierRoot2" presStyleCnt="0">
        <dgm:presLayoutVars>
          <dgm:hierBranch val="init"/>
        </dgm:presLayoutVars>
      </dgm:prSet>
      <dgm:spPr/>
    </dgm:pt>
    <dgm:pt modelId="{C6FE221C-7EDB-4A9D-B775-E977EEE5D1F5}" type="pres">
      <dgm:prSet presAssocID="{47DE480E-16E9-4BFA-9AC2-6EB7F0DAFC34}" presName="rootComposite" presStyleCnt="0"/>
      <dgm:spPr/>
    </dgm:pt>
    <dgm:pt modelId="{F0BBF2FA-E179-4918-89F8-382FA9E0E03A}" type="pres">
      <dgm:prSet presAssocID="{47DE480E-16E9-4BFA-9AC2-6EB7F0DAFC34}" presName="rootText" presStyleLbl="node4" presStyleIdx="3" presStyleCnt="5" custScaleX="13627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1C67DCC-68CE-4C84-85BB-A51F10AE6C49}" type="pres">
      <dgm:prSet presAssocID="{47DE480E-16E9-4BFA-9AC2-6EB7F0DAFC34}" presName="rootConnector" presStyleLbl="node4" presStyleIdx="3" presStyleCnt="5"/>
      <dgm:spPr/>
      <dgm:t>
        <a:bodyPr/>
        <a:lstStyle/>
        <a:p>
          <a:pPr rtl="1"/>
          <a:endParaRPr lang="he-IL"/>
        </a:p>
      </dgm:t>
    </dgm:pt>
    <dgm:pt modelId="{1CA4B242-3BFE-4F3C-AD6D-34E7AF9A795F}" type="pres">
      <dgm:prSet presAssocID="{47DE480E-16E9-4BFA-9AC2-6EB7F0DAFC34}" presName="hierChild4" presStyleCnt="0"/>
      <dgm:spPr/>
    </dgm:pt>
    <dgm:pt modelId="{FF52BD9D-B6AE-4B96-9DEA-CE1238CF4869}" type="pres">
      <dgm:prSet presAssocID="{47DE480E-16E9-4BFA-9AC2-6EB7F0DAFC34}" presName="hierChild5" presStyleCnt="0"/>
      <dgm:spPr/>
    </dgm:pt>
    <dgm:pt modelId="{E0254B7C-69C2-45C2-8A47-4EC9A657BE3C}" type="pres">
      <dgm:prSet presAssocID="{86E4C080-DA93-4504-93E7-40062ADF3E82}" presName="hierChild5" presStyleCnt="0"/>
      <dgm:spPr/>
    </dgm:pt>
    <dgm:pt modelId="{3DA96EF8-730B-49FC-B59E-91E02CBB61C8}" type="pres">
      <dgm:prSet presAssocID="{476EB7DA-19BF-4E81-A362-C1398B573BDA}" presName="Name37" presStyleLbl="parChTrans1D4" presStyleIdx="4" presStyleCnt="5"/>
      <dgm:spPr/>
      <dgm:t>
        <a:bodyPr/>
        <a:lstStyle/>
        <a:p>
          <a:pPr rtl="1"/>
          <a:endParaRPr lang="he-IL"/>
        </a:p>
      </dgm:t>
    </dgm:pt>
    <dgm:pt modelId="{D4FC57BF-4F51-42A3-9406-A5E17B65DAB8}" type="pres">
      <dgm:prSet presAssocID="{97CD5440-9065-446A-AFF3-79E6B6F9DD08}" presName="hierRoot2" presStyleCnt="0">
        <dgm:presLayoutVars>
          <dgm:hierBranch val="init"/>
        </dgm:presLayoutVars>
      </dgm:prSet>
      <dgm:spPr/>
    </dgm:pt>
    <dgm:pt modelId="{5640675B-F75F-4770-A4BE-788355F85DE7}" type="pres">
      <dgm:prSet presAssocID="{97CD5440-9065-446A-AFF3-79E6B6F9DD08}" presName="rootComposite" presStyleCnt="0"/>
      <dgm:spPr/>
    </dgm:pt>
    <dgm:pt modelId="{0A08C88C-2659-414F-B0E0-B043694EDC4E}" type="pres">
      <dgm:prSet presAssocID="{97CD5440-9065-446A-AFF3-79E6B6F9DD08}" presName="rootText" presStyleLbl="node4" presStyleIdx="4" presStyleCnt="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3691801-2AA7-4FF0-8248-A262EA3DC26D}" type="pres">
      <dgm:prSet presAssocID="{97CD5440-9065-446A-AFF3-79E6B6F9DD08}" presName="rootConnector" presStyleLbl="node4" presStyleIdx="4" presStyleCnt="5"/>
      <dgm:spPr/>
      <dgm:t>
        <a:bodyPr/>
        <a:lstStyle/>
        <a:p>
          <a:pPr rtl="1"/>
          <a:endParaRPr lang="he-IL"/>
        </a:p>
      </dgm:t>
    </dgm:pt>
    <dgm:pt modelId="{4FAF0E43-274D-4B2F-9D30-46C1C9D3AED0}" type="pres">
      <dgm:prSet presAssocID="{97CD5440-9065-446A-AFF3-79E6B6F9DD08}" presName="hierChild4" presStyleCnt="0"/>
      <dgm:spPr/>
    </dgm:pt>
    <dgm:pt modelId="{E07C0629-1B11-4071-B718-15EE5070065B}" type="pres">
      <dgm:prSet presAssocID="{97CD5440-9065-446A-AFF3-79E6B6F9DD08}" presName="hierChild5" presStyleCnt="0"/>
      <dgm:spPr/>
    </dgm:pt>
    <dgm:pt modelId="{E2F679F7-BFC8-49BD-A7E9-F318A3A9C13E}" type="pres">
      <dgm:prSet presAssocID="{ED9A4DBB-4BF6-42B0-B586-A190D04D76B3}" presName="hierChild5" presStyleCnt="0"/>
      <dgm:spPr/>
    </dgm:pt>
    <dgm:pt modelId="{E4D46618-5378-4F22-8E75-D3034B5C7C8D}" type="pres">
      <dgm:prSet presAssocID="{F7FC633A-663A-417C-A9D2-D2683E02E823}" presName="Name37" presStyleLbl="parChTrans1D3" presStyleIdx="1" presStyleCnt="5"/>
      <dgm:spPr/>
      <dgm:t>
        <a:bodyPr/>
        <a:lstStyle/>
        <a:p>
          <a:pPr rtl="1"/>
          <a:endParaRPr lang="he-IL"/>
        </a:p>
      </dgm:t>
    </dgm:pt>
    <dgm:pt modelId="{CFFAC4F7-445B-48E4-A4C1-19F3263D2D14}" type="pres">
      <dgm:prSet presAssocID="{7A75AC09-B3D9-48FB-995B-5825C3140654}" presName="hierRoot2" presStyleCnt="0">
        <dgm:presLayoutVars>
          <dgm:hierBranch val="init"/>
        </dgm:presLayoutVars>
      </dgm:prSet>
      <dgm:spPr/>
    </dgm:pt>
    <dgm:pt modelId="{C0277BC4-3A4E-4A91-AF7E-0EBD54077D0A}" type="pres">
      <dgm:prSet presAssocID="{7A75AC09-B3D9-48FB-995B-5825C3140654}" presName="rootComposite" presStyleCnt="0"/>
      <dgm:spPr/>
    </dgm:pt>
    <dgm:pt modelId="{66CF0AEC-3071-4A26-944F-490186F6111B}" type="pres">
      <dgm:prSet presAssocID="{7A75AC09-B3D9-48FB-995B-5825C3140654}" presName="rootText" presStyleLbl="node3" presStyleIdx="1" presStyleCnt="5" custScaleY="12704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DE35B90-523F-492D-A28B-01416DC2A96C}" type="pres">
      <dgm:prSet presAssocID="{7A75AC09-B3D9-48FB-995B-5825C3140654}" presName="rootConnector" presStyleLbl="node3" presStyleIdx="1" presStyleCnt="5"/>
      <dgm:spPr/>
      <dgm:t>
        <a:bodyPr/>
        <a:lstStyle/>
        <a:p>
          <a:pPr rtl="1"/>
          <a:endParaRPr lang="he-IL"/>
        </a:p>
      </dgm:t>
    </dgm:pt>
    <dgm:pt modelId="{BF2B8845-BC55-4590-9E78-BE74B9DE50F6}" type="pres">
      <dgm:prSet presAssocID="{7A75AC09-B3D9-48FB-995B-5825C3140654}" presName="hierChild4" presStyleCnt="0"/>
      <dgm:spPr/>
    </dgm:pt>
    <dgm:pt modelId="{761892EB-4ABF-4E1E-9CF4-63F0F177A999}" type="pres">
      <dgm:prSet presAssocID="{7A75AC09-B3D9-48FB-995B-5825C3140654}" presName="hierChild5" presStyleCnt="0"/>
      <dgm:spPr/>
    </dgm:pt>
    <dgm:pt modelId="{04F0AA95-A511-4F0C-B9C9-54D176A75273}" type="pres">
      <dgm:prSet presAssocID="{ADC29678-315D-4E4F-A487-63920633742A}" presName="Name37" presStyleLbl="parChTrans1D3" presStyleIdx="2" presStyleCnt="5"/>
      <dgm:spPr/>
      <dgm:t>
        <a:bodyPr/>
        <a:lstStyle/>
        <a:p>
          <a:pPr rtl="1"/>
          <a:endParaRPr lang="he-IL"/>
        </a:p>
      </dgm:t>
    </dgm:pt>
    <dgm:pt modelId="{52C4A582-F34C-41C0-9446-EC940C2DBFE3}" type="pres">
      <dgm:prSet presAssocID="{E1298978-501D-429B-9F10-BC735647BB01}" presName="hierRoot2" presStyleCnt="0">
        <dgm:presLayoutVars>
          <dgm:hierBranch val="init"/>
        </dgm:presLayoutVars>
      </dgm:prSet>
      <dgm:spPr/>
    </dgm:pt>
    <dgm:pt modelId="{340DA63F-B025-46D1-A960-059EADC7FC33}" type="pres">
      <dgm:prSet presAssocID="{E1298978-501D-429B-9F10-BC735647BB01}" presName="rootComposite" presStyleCnt="0"/>
      <dgm:spPr/>
    </dgm:pt>
    <dgm:pt modelId="{D9A9054F-3750-4CDD-B3E2-7EBD865C2780}" type="pres">
      <dgm:prSet presAssocID="{E1298978-501D-429B-9F10-BC735647BB01}" presName="rootText" presStyleLbl="node3" presStyleIdx="2" presStyleCnt="5" custScaleX="16714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AE873F0-5497-43A9-AAD3-699A56AAA8CC}" type="pres">
      <dgm:prSet presAssocID="{E1298978-501D-429B-9F10-BC735647BB01}" presName="rootConnector" presStyleLbl="node3" presStyleIdx="2" presStyleCnt="5"/>
      <dgm:spPr/>
      <dgm:t>
        <a:bodyPr/>
        <a:lstStyle/>
        <a:p>
          <a:pPr rtl="1"/>
          <a:endParaRPr lang="he-IL"/>
        </a:p>
      </dgm:t>
    </dgm:pt>
    <dgm:pt modelId="{A761B30B-CF0B-4A60-AD0D-4A86F029DF69}" type="pres">
      <dgm:prSet presAssocID="{E1298978-501D-429B-9F10-BC735647BB01}" presName="hierChild4" presStyleCnt="0"/>
      <dgm:spPr/>
    </dgm:pt>
    <dgm:pt modelId="{69DAC60A-BA33-4072-ADFB-4CB3D95EF76A}" type="pres">
      <dgm:prSet presAssocID="{E1298978-501D-429B-9F10-BC735647BB01}" presName="hierChild5" presStyleCnt="0"/>
      <dgm:spPr/>
    </dgm:pt>
    <dgm:pt modelId="{7A112D61-9A99-44EA-953F-D08FDEED333A}" type="pres">
      <dgm:prSet presAssocID="{C6884DA3-A5C7-4BF0-8DA7-55FFD7D96A70}" presName="Name37" presStyleLbl="parChTrans1D3" presStyleIdx="3" presStyleCnt="5"/>
      <dgm:spPr/>
      <dgm:t>
        <a:bodyPr/>
        <a:lstStyle/>
        <a:p>
          <a:pPr rtl="1"/>
          <a:endParaRPr lang="he-IL"/>
        </a:p>
      </dgm:t>
    </dgm:pt>
    <dgm:pt modelId="{4BDEBF69-1643-4D1D-B0AB-7DD4584EA421}" type="pres">
      <dgm:prSet presAssocID="{BA50850E-EB26-4E7F-A9C9-B590CEE546E9}" presName="hierRoot2" presStyleCnt="0">
        <dgm:presLayoutVars>
          <dgm:hierBranch val="init"/>
        </dgm:presLayoutVars>
      </dgm:prSet>
      <dgm:spPr/>
    </dgm:pt>
    <dgm:pt modelId="{792B072B-2476-4FE7-B430-DC8E8E1B0A3C}" type="pres">
      <dgm:prSet presAssocID="{BA50850E-EB26-4E7F-A9C9-B590CEE546E9}" presName="rootComposite" presStyleCnt="0"/>
      <dgm:spPr/>
    </dgm:pt>
    <dgm:pt modelId="{9F7E2B9C-49F4-4ABF-BFE8-D571559C3415}" type="pres">
      <dgm:prSet presAssocID="{BA50850E-EB26-4E7F-A9C9-B590CEE546E9}" presName="rootText" presStyleLbl="node3" presStyleIdx="3" presStyleCnt="5" custScaleY="15354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F95BE13D-4B8A-4F82-AAB3-84BCB0D936CB}" type="pres">
      <dgm:prSet presAssocID="{BA50850E-EB26-4E7F-A9C9-B590CEE546E9}" presName="rootConnector" presStyleLbl="node3" presStyleIdx="3" presStyleCnt="5"/>
      <dgm:spPr/>
      <dgm:t>
        <a:bodyPr/>
        <a:lstStyle/>
        <a:p>
          <a:pPr rtl="1"/>
          <a:endParaRPr lang="he-IL"/>
        </a:p>
      </dgm:t>
    </dgm:pt>
    <dgm:pt modelId="{DBE1AA68-161C-499B-894C-83A3BE5EB88A}" type="pres">
      <dgm:prSet presAssocID="{BA50850E-EB26-4E7F-A9C9-B590CEE546E9}" presName="hierChild4" presStyleCnt="0"/>
      <dgm:spPr/>
    </dgm:pt>
    <dgm:pt modelId="{4A8C2185-EADF-49D4-9ADF-F5DDB987461F}" type="pres">
      <dgm:prSet presAssocID="{BA50850E-EB26-4E7F-A9C9-B590CEE546E9}" presName="hierChild5" presStyleCnt="0"/>
      <dgm:spPr/>
    </dgm:pt>
    <dgm:pt modelId="{E5825F68-6880-48CC-933A-09B3DC18C150}" type="pres">
      <dgm:prSet presAssocID="{D90F9FA1-AAFC-4905-8742-312C1DBC4F2F}" presName="Name37" presStyleLbl="parChTrans1D3" presStyleIdx="4" presStyleCnt="5"/>
      <dgm:spPr/>
      <dgm:t>
        <a:bodyPr/>
        <a:lstStyle/>
        <a:p>
          <a:pPr rtl="1"/>
          <a:endParaRPr lang="he-IL"/>
        </a:p>
      </dgm:t>
    </dgm:pt>
    <dgm:pt modelId="{D1F8116D-5F84-4677-8093-659EA597F2AE}" type="pres">
      <dgm:prSet presAssocID="{C3F0D7DA-6886-492D-AC69-B6DD55E3BB8A}" presName="hierRoot2" presStyleCnt="0">
        <dgm:presLayoutVars>
          <dgm:hierBranch val="init"/>
        </dgm:presLayoutVars>
      </dgm:prSet>
      <dgm:spPr/>
    </dgm:pt>
    <dgm:pt modelId="{A898BA09-2B3C-4D06-A244-7D7D190A3A6B}" type="pres">
      <dgm:prSet presAssocID="{C3F0D7DA-6886-492D-AC69-B6DD55E3BB8A}" presName="rootComposite" presStyleCnt="0"/>
      <dgm:spPr/>
    </dgm:pt>
    <dgm:pt modelId="{E692935E-2F2E-41B0-8749-92D58B160269}" type="pres">
      <dgm:prSet presAssocID="{C3F0D7DA-6886-492D-AC69-B6DD55E3BB8A}" presName="rootText" presStyleLbl="node3" presStyleIdx="4" presStyleCnt="5" custScaleY="15354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9E9E9D23-D67E-4445-B230-9DD5FDCDE52A}" type="pres">
      <dgm:prSet presAssocID="{C3F0D7DA-6886-492D-AC69-B6DD55E3BB8A}" presName="rootConnector" presStyleLbl="node3" presStyleIdx="4" presStyleCnt="5"/>
      <dgm:spPr/>
      <dgm:t>
        <a:bodyPr/>
        <a:lstStyle/>
        <a:p>
          <a:pPr rtl="1"/>
          <a:endParaRPr lang="he-IL"/>
        </a:p>
      </dgm:t>
    </dgm:pt>
    <dgm:pt modelId="{C27F9A0D-98C4-439F-804A-984F92D8C7BD}" type="pres">
      <dgm:prSet presAssocID="{C3F0D7DA-6886-492D-AC69-B6DD55E3BB8A}" presName="hierChild4" presStyleCnt="0"/>
      <dgm:spPr/>
    </dgm:pt>
    <dgm:pt modelId="{51887195-59FE-4C7B-93A8-D3BBA78A8C4C}" type="pres">
      <dgm:prSet presAssocID="{C3F0D7DA-6886-492D-AC69-B6DD55E3BB8A}" presName="hierChild5" presStyleCnt="0"/>
      <dgm:spPr/>
    </dgm:pt>
    <dgm:pt modelId="{EF0BDD2E-719A-430D-9EA6-06113075D251}" type="pres">
      <dgm:prSet presAssocID="{250C5F7E-1D42-450A-BBC2-CD526680D06F}" presName="hierChild5" presStyleCnt="0"/>
      <dgm:spPr/>
    </dgm:pt>
    <dgm:pt modelId="{2D087B5C-8DE9-46AB-990A-DF391CD4E960}" type="pres">
      <dgm:prSet presAssocID="{D46F2CFA-5536-4125-BA4E-2318CD670137}" presName="hierChild3" presStyleCnt="0"/>
      <dgm:spPr/>
    </dgm:pt>
  </dgm:ptLst>
  <dgm:cxnLst>
    <dgm:cxn modelId="{5CAF6260-FED0-4F01-A68C-705EB4A7F101}" type="presOf" srcId="{86E4C080-DA93-4504-93E7-40062ADF3E82}" destId="{AC7B8CF5-41B3-4AF5-8700-A2FA1A9F395E}" srcOrd="0" destOrd="0" presId="urn:microsoft.com/office/officeart/2005/8/layout/orgChart1"/>
    <dgm:cxn modelId="{60DF3EE1-F003-40C6-8F0E-77516F519C60}" type="presOf" srcId="{98304D73-F8FB-43E0-BF73-B9D898B67BBE}" destId="{76C51C86-B1C4-4E6B-87E0-84BC18131613}" srcOrd="1" destOrd="0" presId="urn:microsoft.com/office/officeart/2005/8/layout/orgChart1"/>
    <dgm:cxn modelId="{71917DAA-8366-4826-9203-CAD25051327B}" type="presOf" srcId="{FEE9754F-0471-4D20-BEE4-27121FB9CE2D}" destId="{F0E59681-688A-4949-B4DF-29107132675E}" srcOrd="0" destOrd="0" presId="urn:microsoft.com/office/officeart/2005/8/layout/orgChart1"/>
    <dgm:cxn modelId="{2679485D-B9B3-49FC-BB8A-8EFFDBEE67AC}" type="presOf" srcId="{7A75AC09-B3D9-48FB-995B-5825C3140654}" destId="{2DE35B90-523F-492D-A28B-01416DC2A96C}" srcOrd="1" destOrd="0" presId="urn:microsoft.com/office/officeart/2005/8/layout/orgChart1"/>
    <dgm:cxn modelId="{2861C8AD-3AF8-4B1F-BC52-AF2FE8C86DA7}" type="presOf" srcId="{7BBD1CD4-9396-4A8E-AD16-66C5123921AA}" destId="{64A35F40-E06C-449D-9B7D-14010A5CA57D}" srcOrd="0" destOrd="0" presId="urn:microsoft.com/office/officeart/2005/8/layout/orgChart1"/>
    <dgm:cxn modelId="{AB8E483C-97A9-49E5-9B52-EB05B295700D}" srcId="{86E4C080-DA93-4504-93E7-40062ADF3E82}" destId="{47DE480E-16E9-4BFA-9AC2-6EB7F0DAFC34}" srcOrd="0" destOrd="0" parTransId="{46AE4DBD-3705-4742-9950-CB1620AE89BD}" sibTransId="{CE34D361-CE11-4886-8335-079B557A3D9F}"/>
    <dgm:cxn modelId="{2A2CE203-0A44-4F1B-A5B1-2B24734F0CB8}" type="presOf" srcId="{D90F9FA1-AAFC-4905-8742-312C1DBC4F2F}" destId="{E5825F68-6880-48CC-933A-09B3DC18C150}" srcOrd="0" destOrd="0" presId="urn:microsoft.com/office/officeart/2005/8/layout/orgChart1"/>
    <dgm:cxn modelId="{B338EBA4-7129-407D-AFDA-9CBF6493C20A}" type="presOf" srcId="{86E4C080-DA93-4504-93E7-40062ADF3E82}" destId="{0B0BF81C-E335-4FC2-B82A-570E02925AF9}" srcOrd="1" destOrd="0" presId="urn:microsoft.com/office/officeart/2005/8/layout/orgChart1"/>
    <dgm:cxn modelId="{647037D3-6906-43BD-93D5-A309F5B59AA7}" type="presOf" srcId="{BA50850E-EB26-4E7F-A9C9-B590CEE546E9}" destId="{9F7E2B9C-49F4-4ABF-BFE8-D571559C3415}" srcOrd="0" destOrd="0" presId="urn:microsoft.com/office/officeart/2005/8/layout/orgChart1"/>
    <dgm:cxn modelId="{9749F1FC-9C8C-4F23-81E8-47D7D2238B7F}" type="presOf" srcId="{7A75AC09-B3D9-48FB-995B-5825C3140654}" destId="{66CF0AEC-3071-4A26-944F-490186F6111B}" srcOrd="0" destOrd="0" presId="urn:microsoft.com/office/officeart/2005/8/layout/orgChart1"/>
    <dgm:cxn modelId="{325BB42F-BC2A-4DC5-AD82-F1E4D3CC9626}" type="presOf" srcId="{5915B116-7EC9-4D34-B878-EB2F48A77DA3}" destId="{AEC1E8FA-3F97-4383-8FC9-DB3AF2F7B67A}" srcOrd="1" destOrd="0" presId="urn:microsoft.com/office/officeart/2005/8/layout/orgChart1"/>
    <dgm:cxn modelId="{F1DB6333-EC8D-4009-A2BC-D7C18BB6039C}" type="presOf" srcId="{C3F0D7DA-6886-492D-AC69-B6DD55E3BB8A}" destId="{E692935E-2F2E-41B0-8749-92D58B160269}" srcOrd="0" destOrd="0" presId="urn:microsoft.com/office/officeart/2005/8/layout/orgChart1"/>
    <dgm:cxn modelId="{B8121680-8C1B-42F9-9399-1C48E015A1D5}" type="presOf" srcId="{9805F229-D69C-41E7-B99E-84F9B1C29679}" destId="{F71F9D7A-393F-46B3-BF9A-062092508770}" srcOrd="0" destOrd="0" presId="urn:microsoft.com/office/officeart/2005/8/layout/orgChart1"/>
    <dgm:cxn modelId="{E66E8BCA-7F2A-4D9A-AD2E-1CFEE1AB1BDF}" type="presOf" srcId="{BA50850E-EB26-4E7F-A9C9-B590CEE546E9}" destId="{F95BE13D-4B8A-4F82-AAB3-84BCB0D936CB}" srcOrd="1" destOrd="0" presId="urn:microsoft.com/office/officeart/2005/8/layout/orgChart1"/>
    <dgm:cxn modelId="{0E463181-5719-4868-AFAC-8636AA76CE9D}" type="presOf" srcId="{C3F0D7DA-6886-492D-AC69-B6DD55E3BB8A}" destId="{9E9E9D23-D67E-4445-B230-9DD5FDCDE52A}" srcOrd="1" destOrd="0" presId="urn:microsoft.com/office/officeart/2005/8/layout/orgChart1"/>
    <dgm:cxn modelId="{AC2E0C20-C71D-44B4-A6AE-54351BE1CEEE}" srcId="{250C5F7E-1D42-450A-BBC2-CD526680D06F}" destId="{E1298978-501D-429B-9F10-BC735647BB01}" srcOrd="2" destOrd="0" parTransId="{ADC29678-315D-4E4F-A487-63920633742A}" sibTransId="{B91842FC-9261-4787-9BA2-814C5A2F31EA}"/>
    <dgm:cxn modelId="{F7E7E264-8CEB-404D-A488-7510EA95F890}" type="presOf" srcId="{ED9A4DBB-4BF6-42B0-B586-A190D04D76B3}" destId="{7BC6DAC4-7B79-44BD-B4CE-02BF211FD35A}" srcOrd="1" destOrd="0" presId="urn:microsoft.com/office/officeart/2005/8/layout/orgChart1"/>
    <dgm:cxn modelId="{D1EAE084-296B-4676-B61A-7DFFD536D8BC}" type="presOf" srcId="{98304D73-F8FB-43E0-BF73-B9D898B67BBE}" destId="{5428FF11-A72D-4379-A175-7D6F93CFD715}" srcOrd="0" destOrd="0" presId="urn:microsoft.com/office/officeart/2005/8/layout/orgChart1"/>
    <dgm:cxn modelId="{28D1A9E1-EC7D-4F3D-A262-65FB13B4A658}" type="presOf" srcId="{F7FC633A-663A-417C-A9D2-D2683E02E823}" destId="{E4D46618-5378-4F22-8E75-D3034B5C7C8D}" srcOrd="0" destOrd="0" presId="urn:microsoft.com/office/officeart/2005/8/layout/orgChart1"/>
    <dgm:cxn modelId="{E15FB9F1-5F12-43F4-A131-D6407A3CF3B6}" type="presOf" srcId="{97CD5440-9065-446A-AFF3-79E6B6F9DD08}" destId="{63691801-2AA7-4FF0-8248-A262EA3DC26D}" srcOrd="1" destOrd="0" presId="urn:microsoft.com/office/officeart/2005/8/layout/orgChart1"/>
    <dgm:cxn modelId="{01D28EE5-E340-4E02-9F15-E6497EC143AC}" type="presOf" srcId="{D46F2CFA-5536-4125-BA4E-2318CD670137}" destId="{851F299A-18C6-4A44-A51E-8DA887D2EADB}" srcOrd="0" destOrd="0" presId="urn:microsoft.com/office/officeart/2005/8/layout/orgChart1"/>
    <dgm:cxn modelId="{275C1247-8592-4058-98CF-7CB9C9D43E1B}" srcId="{250C5F7E-1D42-450A-BBC2-CD526680D06F}" destId="{7A75AC09-B3D9-48FB-995B-5825C3140654}" srcOrd="1" destOrd="0" parTransId="{F7FC633A-663A-417C-A9D2-D2683E02E823}" sibTransId="{E5C72E27-9C5C-46A3-BF9A-B89227EEB3C8}"/>
    <dgm:cxn modelId="{6D89D9B0-67A3-40E8-BEBA-D6FF1E25AC16}" srcId="{98304D73-F8FB-43E0-BF73-B9D898B67BBE}" destId="{5915B116-7EC9-4D34-B878-EB2F48A77DA3}" srcOrd="0" destOrd="0" parTransId="{7BBD1CD4-9396-4A8E-AD16-66C5123921AA}" sibTransId="{40CDF5BA-7D65-4338-B820-231DB12D5E07}"/>
    <dgm:cxn modelId="{F9D44B21-335E-4870-87A7-DC3AC7EB9C40}" type="presOf" srcId="{E1298978-501D-429B-9F10-BC735647BB01}" destId="{D9A9054F-3750-4CDD-B3E2-7EBD865C2780}" srcOrd="0" destOrd="0" presId="urn:microsoft.com/office/officeart/2005/8/layout/orgChart1"/>
    <dgm:cxn modelId="{50CB6952-64C5-45A9-8A5B-231E1328D4CA}" type="presOf" srcId="{D46F2CFA-5536-4125-BA4E-2318CD670137}" destId="{8A13C0FA-7EB7-4BCA-9DCF-3CC1FEF52DFB}" srcOrd="1" destOrd="0" presId="urn:microsoft.com/office/officeart/2005/8/layout/orgChart1"/>
    <dgm:cxn modelId="{D7FBDAF2-3622-498D-86D0-C8C88E794317}" type="presOf" srcId="{68A462B6-F3AE-4D18-8CB2-C1B6384AE598}" destId="{92486B52-607E-41F2-992F-CC79A3D51BE2}" srcOrd="0" destOrd="0" presId="urn:microsoft.com/office/officeart/2005/8/layout/orgChart1"/>
    <dgm:cxn modelId="{9BF20109-179B-4CBE-BD1E-5864A789FC48}" srcId="{ED9A4DBB-4BF6-42B0-B586-A190D04D76B3}" destId="{98304D73-F8FB-43E0-BF73-B9D898B67BBE}" srcOrd="0" destOrd="0" parTransId="{9C15DC1B-C18B-4E98-B3CF-600DBE24E90D}" sibTransId="{643007C7-5B5F-4990-8DFE-B6DDAFF78699}"/>
    <dgm:cxn modelId="{98B0079A-ED75-425F-97DE-78F17D310C30}" srcId="{250C5F7E-1D42-450A-BBC2-CD526680D06F}" destId="{C3F0D7DA-6886-492D-AC69-B6DD55E3BB8A}" srcOrd="4" destOrd="0" parTransId="{D90F9FA1-AAFC-4905-8742-312C1DBC4F2F}" sibTransId="{6DE1D753-13CE-435F-BA3C-D70F161C3DF1}"/>
    <dgm:cxn modelId="{4D3A387F-6095-4963-A04F-F0F6889C20AB}" type="presOf" srcId="{ED9A4DBB-4BF6-42B0-B586-A190D04D76B3}" destId="{F73DC8B0-686D-488E-A289-A175D63BA6BD}" srcOrd="0" destOrd="0" presId="urn:microsoft.com/office/officeart/2005/8/layout/orgChart1"/>
    <dgm:cxn modelId="{5DCAE4A3-81CC-4101-A647-194627ED68E4}" type="presOf" srcId="{250C5F7E-1D42-450A-BBC2-CD526680D06F}" destId="{78F0DFE3-D996-4A81-BECC-4C3281E60487}" srcOrd="0" destOrd="0" presId="urn:microsoft.com/office/officeart/2005/8/layout/orgChart1"/>
    <dgm:cxn modelId="{D73FD1DE-972D-4798-B0A9-B432B5C16F95}" type="presOf" srcId="{97CD5440-9065-446A-AFF3-79E6B6F9DD08}" destId="{0A08C88C-2659-414F-B0E0-B043694EDC4E}" srcOrd="0" destOrd="0" presId="urn:microsoft.com/office/officeart/2005/8/layout/orgChart1"/>
    <dgm:cxn modelId="{6A210B15-10F6-48AC-8772-DA89ABEF8337}" type="presOf" srcId="{250C5F7E-1D42-450A-BBC2-CD526680D06F}" destId="{63FC472F-AD08-42F7-9EE4-13A78BA99AE3}" srcOrd="1" destOrd="0" presId="urn:microsoft.com/office/officeart/2005/8/layout/orgChart1"/>
    <dgm:cxn modelId="{350ECA32-4EF1-4CE8-8C94-DB280DB5F5DD}" srcId="{ED9A4DBB-4BF6-42B0-B586-A190D04D76B3}" destId="{86E4C080-DA93-4504-93E7-40062ADF3E82}" srcOrd="1" destOrd="0" parTransId="{FEE9754F-0471-4D20-BEE4-27121FB9CE2D}" sibTransId="{11C59FF7-1A12-4CCE-8D04-685C96044523}"/>
    <dgm:cxn modelId="{E1AA1750-CBBA-4D8A-95B3-0B23790207C9}" type="presOf" srcId="{46AE4DBD-3705-4742-9950-CB1620AE89BD}" destId="{68325531-5E46-40B1-A992-1501531CE50D}" srcOrd="0" destOrd="0" presId="urn:microsoft.com/office/officeart/2005/8/layout/orgChart1"/>
    <dgm:cxn modelId="{480EE229-A9B3-422B-975C-08FB53FE8CFC}" srcId="{250C5F7E-1D42-450A-BBC2-CD526680D06F}" destId="{ED9A4DBB-4BF6-42B0-B586-A190D04D76B3}" srcOrd="0" destOrd="0" parTransId="{68A462B6-F3AE-4D18-8CB2-C1B6384AE598}" sibTransId="{2A6678F7-2EBF-4CD1-8116-B3E23925282E}"/>
    <dgm:cxn modelId="{C61F5A3B-E9B7-4075-A340-092EE44FC242}" type="presOf" srcId="{D22255C4-9C1D-4AE2-9071-86F03DEB4A96}" destId="{40EAD81A-0E3A-4958-9449-7A1F971B53ED}" srcOrd="0" destOrd="0" presId="urn:microsoft.com/office/officeart/2005/8/layout/orgChart1"/>
    <dgm:cxn modelId="{EF9B10B6-C36A-4687-8B51-B59BC31F9A15}" srcId="{ED9A4DBB-4BF6-42B0-B586-A190D04D76B3}" destId="{97CD5440-9065-446A-AFF3-79E6B6F9DD08}" srcOrd="2" destOrd="0" parTransId="{476EB7DA-19BF-4E81-A362-C1398B573BDA}" sibTransId="{ECE4272E-5881-432C-B5E6-78E5A335F017}"/>
    <dgm:cxn modelId="{14E99E98-DA16-4BC5-A3A5-AEE0ACDD6B8D}" type="presOf" srcId="{47DE480E-16E9-4BFA-9AC2-6EB7F0DAFC34}" destId="{F0BBF2FA-E179-4918-89F8-382FA9E0E03A}" srcOrd="0" destOrd="0" presId="urn:microsoft.com/office/officeart/2005/8/layout/orgChart1"/>
    <dgm:cxn modelId="{908F0480-4480-4157-AD2D-5D5DE5EDD788}" srcId="{250C5F7E-1D42-450A-BBC2-CD526680D06F}" destId="{BA50850E-EB26-4E7F-A9C9-B590CEE546E9}" srcOrd="3" destOrd="0" parTransId="{C6884DA3-A5C7-4BF0-8DA7-55FFD7D96A70}" sibTransId="{30279BB8-8925-44DD-BC54-3A04C4E5A4D0}"/>
    <dgm:cxn modelId="{75758F13-7CFE-43EF-8B6F-71155943B800}" srcId="{D22255C4-9C1D-4AE2-9071-86F03DEB4A96}" destId="{D46F2CFA-5536-4125-BA4E-2318CD670137}" srcOrd="0" destOrd="0" parTransId="{67C20A5F-F056-4CF7-8247-B048B2B075F9}" sibTransId="{FFE022E6-119E-4027-BD86-38054EDB4E29}"/>
    <dgm:cxn modelId="{81C64874-E427-44A1-A706-4EEEAEB9A12D}" type="presOf" srcId="{C6884DA3-A5C7-4BF0-8DA7-55FFD7D96A70}" destId="{7A112D61-9A99-44EA-953F-D08FDEED333A}" srcOrd="0" destOrd="0" presId="urn:microsoft.com/office/officeart/2005/8/layout/orgChart1"/>
    <dgm:cxn modelId="{8B6A3B14-94A7-41D8-9701-AF698413D87C}" type="presOf" srcId="{5915B116-7EC9-4D34-B878-EB2F48A77DA3}" destId="{351F327E-1FC8-49A1-A7D3-91BD0ABC59A7}" srcOrd="0" destOrd="0" presId="urn:microsoft.com/office/officeart/2005/8/layout/orgChart1"/>
    <dgm:cxn modelId="{E1A32DE7-E782-4184-ABF3-D97CE71F5F31}" srcId="{D46F2CFA-5536-4125-BA4E-2318CD670137}" destId="{250C5F7E-1D42-450A-BBC2-CD526680D06F}" srcOrd="0" destOrd="0" parTransId="{9805F229-D69C-41E7-B99E-84F9B1C29679}" sibTransId="{204BBBA3-C0C3-462E-91C2-F36366E897C1}"/>
    <dgm:cxn modelId="{29A79CB6-B3DD-479E-BCD6-CB266F156663}" type="presOf" srcId="{47DE480E-16E9-4BFA-9AC2-6EB7F0DAFC34}" destId="{41C67DCC-68CE-4C84-85BB-A51F10AE6C49}" srcOrd="1" destOrd="0" presId="urn:microsoft.com/office/officeart/2005/8/layout/orgChart1"/>
    <dgm:cxn modelId="{46626FA7-2083-47E2-BBB3-C2FE9B37098B}" type="presOf" srcId="{E1298978-501D-429B-9F10-BC735647BB01}" destId="{1AE873F0-5497-43A9-AAD3-699A56AAA8CC}" srcOrd="1" destOrd="0" presId="urn:microsoft.com/office/officeart/2005/8/layout/orgChart1"/>
    <dgm:cxn modelId="{670764A2-B973-46D2-8219-470D6B3DCA08}" type="presOf" srcId="{ADC29678-315D-4E4F-A487-63920633742A}" destId="{04F0AA95-A511-4F0C-B9C9-54D176A75273}" srcOrd="0" destOrd="0" presId="urn:microsoft.com/office/officeart/2005/8/layout/orgChart1"/>
    <dgm:cxn modelId="{D03A4886-3066-4903-9CCD-ADF00064EB4F}" type="presOf" srcId="{9C15DC1B-C18B-4E98-B3CF-600DBE24E90D}" destId="{2CC120D9-9F7A-4D84-A585-6431BC5350C7}" srcOrd="0" destOrd="0" presId="urn:microsoft.com/office/officeart/2005/8/layout/orgChart1"/>
    <dgm:cxn modelId="{4ED91341-39ED-4923-A5E2-0424DA0D34A3}" type="presOf" srcId="{476EB7DA-19BF-4E81-A362-C1398B573BDA}" destId="{3DA96EF8-730B-49FC-B59E-91E02CBB61C8}" srcOrd="0" destOrd="0" presId="urn:microsoft.com/office/officeart/2005/8/layout/orgChart1"/>
    <dgm:cxn modelId="{15479FD1-97A3-4C36-BE2D-B9DC8C86CA88}" type="presParOf" srcId="{40EAD81A-0E3A-4958-9449-7A1F971B53ED}" destId="{18FEE5F0-72A2-4972-B6CB-55279BF40CE8}" srcOrd="0" destOrd="0" presId="urn:microsoft.com/office/officeart/2005/8/layout/orgChart1"/>
    <dgm:cxn modelId="{22865F55-5DA3-4AA3-9C84-AE0ADBFB1636}" type="presParOf" srcId="{18FEE5F0-72A2-4972-B6CB-55279BF40CE8}" destId="{D131AD28-322E-42E5-B68D-5FA9BD480897}" srcOrd="0" destOrd="0" presId="urn:microsoft.com/office/officeart/2005/8/layout/orgChart1"/>
    <dgm:cxn modelId="{DCE318E9-AF37-41CD-B770-FD193984ADB9}" type="presParOf" srcId="{D131AD28-322E-42E5-B68D-5FA9BD480897}" destId="{851F299A-18C6-4A44-A51E-8DA887D2EADB}" srcOrd="0" destOrd="0" presId="urn:microsoft.com/office/officeart/2005/8/layout/orgChart1"/>
    <dgm:cxn modelId="{E4AD0657-86C1-41DA-BE3A-4C2F5C7D0636}" type="presParOf" srcId="{D131AD28-322E-42E5-B68D-5FA9BD480897}" destId="{8A13C0FA-7EB7-4BCA-9DCF-3CC1FEF52DFB}" srcOrd="1" destOrd="0" presId="urn:microsoft.com/office/officeart/2005/8/layout/orgChart1"/>
    <dgm:cxn modelId="{C4CC2FBF-AD86-474B-923B-789AAB118AD8}" type="presParOf" srcId="{18FEE5F0-72A2-4972-B6CB-55279BF40CE8}" destId="{F40DC218-023F-4B3C-BA7A-FD3878F2E750}" srcOrd="1" destOrd="0" presId="urn:microsoft.com/office/officeart/2005/8/layout/orgChart1"/>
    <dgm:cxn modelId="{98E27864-886D-4088-AA93-28EA7A62C9D5}" type="presParOf" srcId="{F40DC218-023F-4B3C-BA7A-FD3878F2E750}" destId="{F71F9D7A-393F-46B3-BF9A-062092508770}" srcOrd="0" destOrd="0" presId="urn:microsoft.com/office/officeart/2005/8/layout/orgChart1"/>
    <dgm:cxn modelId="{8BDD0F4E-F6F8-46E5-83A6-B7E6FB7D5346}" type="presParOf" srcId="{F40DC218-023F-4B3C-BA7A-FD3878F2E750}" destId="{317AD73D-D067-4D08-BB7A-6AB24BF3AFCA}" srcOrd="1" destOrd="0" presId="urn:microsoft.com/office/officeart/2005/8/layout/orgChart1"/>
    <dgm:cxn modelId="{73D3C7D0-23CC-4C9D-8727-D99D9A8A25C4}" type="presParOf" srcId="{317AD73D-D067-4D08-BB7A-6AB24BF3AFCA}" destId="{1D787C9D-A123-43E8-9D20-949FB584B291}" srcOrd="0" destOrd="0" presId="urn:microsoft.com/office/officeart/2005/8/layout/orgChart1"/>
    <dgm:cxn modelId="{ACACCB51-EC84-49BC-9CE6-CBBB5A24D283}" type="presParOf" srcId="{1D787C9D-A123-43E8-9D20-949FB584B291}" destId="{78F0DFE3-D996-4A81-BECC-4C3281E60487}" srcOrd="0" destOrd="0" presId="urn:microsoft.com/office/officeart/2005/8/layout/orgChart1"/>
    <dgm:cxn modelId="{224FDF02-0DE7-43DB-9B36-F329C8B70027}" type="presParOf" srcId="{1D787C9D-A123-43E8-9D20-949FB584B291}" destId="{63FC472F-AD08-42F7-9EE4-13A78BA99AE3}" srcOrd="1" destOrd="0" presId="urn:microsoft.com/office/officeart/2005/8/layout/orgChart1"/>
    <dgm:cxn modelId="{17437A6A-24D2-4C8B-97D9-E880C08B5C86}" type="presParOf" srcId="{317AD73D-D067-4D08-BB7A-6AB24BF3AFCA}" destId="{75F16B71-E09E-47A3-9C82-2C0710C022D4}" srcOrd="1" destOrd="0" presId="urn:microsoft.com/office/officeart/2005/8/layout/orgChart1"/>
    <dgm:cxn modelId="{0A438956-6477-475B-9252-69A0C4CCDACA}" type="presParOf" srcId="{75F16B71-E09E-47A3-9C82-2C0710C022D4}" destId="{92486B52-607E-41F2-992F-CC79A3D51BE2}" srcOrd="0" destOrd="0" presId="urn:microsoft.com/office/officeart/2005/8/layout/orgChart1"/>
    <dgm:cxn modelId="{C8EB22FE-866F-47C8-9684-F1E133E2045F}" type="presParOf" srcId="{75F16B71-E09E-47A3-9C82-2C0710C022D4}" destId="{0AFE8C26-9357-41E0-A015-CF21592A298F}" srcOrd="1" destOrd="0" presId="urn:microsoft.com/office/officeart/2005/8/layout/orgChart1"/>
    <dgm:cxn modelId="{2D6BAF2F-2D08-4A1F-B105-32C1F8C355FE}" type="presParOf" srcId="{0AFE8C26-9357-41E0-A015-CF21592A298F}" destId="{5EF1777B-29DD-41FE-84D5-F4D0FD03C966}" srcOrd="0" destOrd="0" presId="urn:microsoft.com/office/officeart/2005/8/layout/orgChart1"/>
    <dgm:cxn modelId="{F067F787-1F94-4A21-B232-DBE311BB971C}" type="presParOf" srcId="{5EF1777B-29DD-41FE-84D5-F4D0FD03C966}" destId="{F73DC8B0-686D-488E-A289-A175D63BA6BD}" srcOrd="0" destOrd="0" presId="urn:microsoft.com/office/officeart/2005/8/layout/orgChart1"/>
    <dgm:cxn modelId="{1F1F2A8B-402F-4000-900B-FA9F444BC4C2}" type="presParOf" srcId="{5EF1777B-29DD-41FE-84D5-F4D0FD03C966}" destId="{7BC6DAC4-7B79-44BD-B4CE-02BF211FD35A}" srcOrd="1" destOrd="0" presId="urn:microsoft.com/office/officeart/2005/8/layout/orgChart1"/>
    <dgm:cxn modelId="{D20EDDEE-E7ED-40E8-8DAE-6AD200E92CE5}" type="presParOf" srcId="{0AFE8C26-9357-41E0-A015-CF21592A298F}" destId="{9C8451CD-6527-42BC-8C93-D07EE7AB8A0B}" srcOrd="1" destOrd="0" presId="urn:microsoft.com/office/officeart/2005/8/layout/orgChart1"/>
    <dgm:cxn modelId="{609DFCD2-B3F2-46F4-AB32-20255485E3A6}" type="presParOf" srcId="{9C8451CD-6527-42BC-8C93-D07EE7AB8A0B}" destId="{2CC120D9-9F7A-4D84-A585-6431BC5350C7}" srcOrd="0" destOrd="0" presId="urn:microsoft.com/office/officeart/2005/8/layout/orgChart1"/>
    <dgm:cxn modelId="{249B1174-76B3-4FC3-9A6E-899A19645960}" type="presParOf" srcId="{9C8451CD-6527-42BC-8C93-D07EE7AB8A0B}" destId="{677A1A8A-7AB3-4C37-9F94-9637283950E7}" srcOrd="1" destOrd="0" presId="urn:microsoft.com/office/officeart/2005/8/layout/orgChart1"/>
    <dgm:cxn modelId="{4F63CF05-1280-4174-A474-5FBAB60CCEFD}" type="presParOf" srcId="{677A1A8A-7AB3-4C37-9F94-9637283950E7}" destId="{745A2F15-A72A-439C-B24C-F402E9F5B201}" srcOrd="0" destOrd="0" presId="urn:microsoft.com/office/officeart/2005/8/layout/orgChart1"/>
    <dgm:cxn modelId="{253BA3F4-ABCD-43AB-AD37-F13A81C0351E}" type="presParOf" srcId="{745A2F15-A72A-439C-B24C-F402E9F5B201}" destId="{5428FF11-A72D-4379-A175-7D6F93CFD715}" srcOrd="0" destOrd="0" presId="urn:microsoft.com/office/officeart/2005/8/layout/orgChart1"/>
    <dgm:cxn modelId="{E4EFF01E-F7F3-4290-8E70-45678AE93A76}" type="presParOf" srcId="{745A2F15-A72A-439C-B24C-F402E9F5B201}" destId="{76C51C86-B1C4-4E6B-87E0-84BC18131613}" srcOrd="1" destOrd="0" presId="urn:microsoft.com/office/officeart/2005/8/layout/orgChart1"/>
    <dgm:cxn modelId="{D0B60D4B-8FBC-40CD-97B6-2893DAEB5FA7}" type="presParOf" srcId="{677A1A8A-7AB3-4C37-9F94-9637283950E7}" destId="{AEA26791-9113-43FD-9DEF-61232D82D7B2}" srcOrd="1" destOrd="0" presId="urn:microsoft.com/office/officeart/2005/8/layout/orgChart1"/>
    <dgm:cxn modelId="{0EB21766-A8B9-424E-94B1-9D64178973F9}" type="presParOf" srcId="{AEA26791-9113-43FD-9DEF-61232D82D7B2}" destId="{64A35F40-E06C-449D-9B7D-14010A5CA57D}" srcOrd="0" destOrd="0" presId="urn:microsoft.com/office/officeart/2005/8/layout/orgChart1"/>
    <dgm:cxn modelId="{D5E346D7-5703-4BD7-A25D-ED9008DFEFAD}" type="presParOf" srcId="{AEA26791-9113-43FD-9DEF-61232D82D7B2}" destId="{D138E638-C6DF-4069-A117-3D98BE01845D}" srcOrd="1" destOrd="0" presId="urn:microsoft.com/office/officeart/2005/8/layout/orgChart1"/>
    <dgm:cxn modelId="{465A55B3-111A-4870-A3C2-B1022B2A6554}" type="presParOf" srcId="{D138E638-C6DF-4069-A117-3D98BE01845D}" destId="{5DB78149-1104-4A5A-B0B4-8B648CF1E20E}" srcOrd="0" destOrd="0" presId="urn:microsoft.com/office/officeart/2005/8/layout/orgChart1"/>
    <dgm:cxn modelId="{51C7341A-8D18-4314-824C-CC4EE5EF970F}" type="presParOf" srcId="{5DB78149-1104-4A5A-B0B4-8B648CF1E20E}" destId="{351F327E-1FC8-49A1-A7D3-91BD0ABC59A7}" srcOrd="0" destOrd="0" presId="urn:microsoft.com/office/officeart/2005/8/layout/orgChart1"/>
    <dgm:cxn modelId="{10FA2E1A-6DC3-429C-BA4D-8D754CAC100A}" type="presParOf" srcId="{5DB78149-1104-4A5A-B0B4-8B648CF1E20E}" destId="{AEC1E8FA-3F97-4383-8FC9-DB3AF2F7B67A}" srcOrd="1" destOrd="0" presId="urn:microsoft.com/office/officeart/2005/8/layout/orgChart1"/>
    <dgm:cxn modelId="{8DC3447B-BBBA-46D2-BDE4-5EE8CD76F165}" type="presParOf" srcId="{D138E638-C6DF-4069-A117-3D98BE01845D}" destId="{7DFCDBC9-FCB2-438D-80E2-ED70C4B2833B}" srcOrd="1" destOrd="0" presId="urn:microsoft.com/office/officeart/2005/8/layout/orgChart1"/>
    <dgm:cxn modelId="{E1E89BD4-D6A7-48E7-BB19-14F3CE366AEA}" type="presParOf" srcId="{D138E638-C6DF-4069-A117-3D98BE01845D}" destId="{041A04BA-4614-491E-A918-4F3645A4F093}" srcOrd="2" destOrd="0" presId="urn:microsoft.com/office/officeart/2005/8/layout/orgChart1"/>
    <dgm:cxn modelId="{CA7BC9C5-138E-49FA-BA38-232B6839D756}" type="presParOf" srcId="{677A1A8A-7AB3-4C37-9F94-9637283950E7}" destId="{7B310825-0A1E-4B14-AD5A-B9766CB810D5}" srcOrd="2" destOrd="0" presId="urn:microsoft.com/office/officeart/2005/8/layout/orgChart1"/>
    <dgm:cxn modelId="{4C5AFE76-E413-4E6C-80E5-3EC1AE9E6077}" type="presParOf" srcId="{9C8451CD-6527-42BC-8C93-D07EE7AB8A0B}" destId="{F0E59681-688A-4949-B4DF-29107132675E}" srcOrd="2" destOrd="0" presId="urn:microsoft.com/office/officeart/2005/8/layout/orgChart1"/>
    <dgm:cxn modelId="{2A3DE04D-98EC-4BD8-80B7-25002C09ED2E}" type="presParOf" srcId="{9C8451CD-6527-42BC-8C93-D07EE7AB8A0B}" destId="{1382A53E-78B6-4D2C-99AA-92E17E760E21}" srcOrd="3" destOrd="0" presId="urn:microsoft.com/office/officeart/2005/8/layout/orgChart1"/>
    <dgm:cxn modelId="{4A601614-A814-4A8E-A813-986E5CDE7B5B}" type="presParOf" srcId="{1382A53E-78B6-4D2C-99AA-92E17E760E21}" destId="{8EEAD9C0-1E5E-4145-963A-00CA1B766FF6}" srcOrd="0" destOrd="0" presId="urn:microsoft.com/office/officeart/2005/8/layout/orgChart1"/>
    <dgm:cxn modelId="{8FD4B16E-2236-4CD7-A106-5A5E0AA9DE0C}" type="presParOf" srcId="{8EEAD9C0-1E5E-4145-963A-00CA1B766FF6}" destId="{AC7B8CF5-41B3-4AF5-8700-A2FA1A9F395E}" srcOrd="0" destOrd="0" presId="urn:microsoft.com/office/officeart/2005/8/layout/orgChart1"/>
    <dgm:cxn modelId="{7597EE22-74F0-4549-919A-9F1775BE6B4A}" type="presParOf" srcId="{8EEAD9C0-1E5E-4145-963A-00CA1B766FF6}" destId="{0B0BF81C-E335-4FC2-B82A-570E02925AF9}" srcOrd="1" destOrd="0" presId="urn:microsoft.com/office/officeart/2005/8/layout/orgChart1"/>
    <dgm:cxn modelId="{D91994FD-3778-44D1-8379-0FE92A404ADC}" type="presParOf" srcId="{1382A53E-78B6-4D2C-99AA-92E17E760E21}" destId="{B86FA4A1-8059-474E-B9D9-FFC39B10B207}" srcOrd="1" destOrd="0" presId="urn:microsoft.com/office/officeart/2005/8/layout/orgChart1"/>
    <dgm:cxn modelId="{335BD0E1-77F4-4D04-BF4A-3D48F52BD554}" type="presParOf" srcId="{B86FA4A1-8059-474E-B9D9-FFC39B10B207}" destId="{68325531-5E46-40B1-A992-1501531CE50D}" srcOrd="0" destOrd="0" presId="urn:microsoft.com/office/officeart/2005/8/layout/orgChart1"/>
    <dgm:cxn modelId="{42AD97E9-AF04-4295-A0F2-11471CC8182D}" type="presParOf" srcId="{B86FA4A1-8059-474E-B9D9-FFC39B10B207}" destId="{D5A46DC6-D270-4182-B373-B1202AB5B37E}" srcOrd="1" destOrd="0" presId="urn:microsoft.com/office/officeart/2005/8/layout/orgChart1"/>
    <dgm:cxn modelId="{7F050E41-88AE-433B-B472-F4B74C0BFF72}" type="presParOf" srcId="{D5A46DC6-D270-4182-B373-B1202AB5B37E}" destId="{C6FE221C-7EDB-4A9D-B775-E977EEE5D1F5}" srcOrd="0" destOrd="0" presId="urn:microsoft.com/office/officeart/2005/8/layout/orgChart1"/>
    <dgm:cxn modelId="{AEED6A99-FA85-48D6-8AB7-093D5A22B4ED}" type="presParOf" srcId="{C6FE221C-7EDB-4A9D-B775-E977EEE5D1F5}" destId="{F0BBF2FA-E179-4918-89F8-382FA9E0E03A}" srcOrd="0" destOrd="0" presId="urn:microsoft.com/office/officeart/2005/8/layout/orgChart1"/>
    <dgm:cxn modelId="{1FB3F501-4BBF-4DD0-9054-A7A8322061EE}" type="presParOf" srcId="{C6FE221C-7EDB-4A9D-B775-E977EEE5D1F5}" destId="{41C67DCC-68CE-4C84-85BB-A51F10AE6C49}" srcOrd="1" destOrd="0" presId="urn:microsoft.com/office/officeart/2005/8/layout/orgChart1"/>
    <dgm:cxn modelId="{FEFD68EB-EAF4-46A3-8064-7D6DE6688119}" type="presParOf" srcId="{D5A46DC6-D270-4182-B373-B1202AB5B37E}" destId="{1CA4B242-3BFE-4F3C-AD6D-34E7AF9A795F}" srcOrd="1" destOrd="0" presId="urn:microsoft.com/office/officeart/2005/8/layout/orgChart1"/>
    <dgm:cxn modelId="{50FC6DAA-4B60-4CF4-8CB8-399663300E2D}" type="presParOf" srcId="{D5A46DC6-D270-4182-B373-B1202AB5B37E}" destId="{FF52BD9D-B6AE-4B96-9DEA-CE1238CF4869}" srcOrd="2" destOrd="0" presId="urn:microsoft.com/office/officeart/2005/8/layout/orgChart1"/>
    <dgm:cxn modelId="{19E41831-9BAA-4F74-8631-A09EC8E828DF}" type="presParOf" srcId="{1382A53E-78B6-4D2C-99AA-92E17E760E21}" destId="{E0254B7C-69C2-45C2-8A47-4EC9A657BE3C}" srcOrd="2" destOrd="0" presId="urn:microsoft.com/office/officeart/2005/8/layout/orgChart1"/>
    <dgm:cxn modelId="{DDF7C5A0-7561-403D-8845-FDA6EC96EC7F}" type="presParOf" srcId="{9C8451CD-6527-42BC-8C93-D07EE7AB8A0B}" destId="{3DA96EF8-730B-49FC-B59E-91E02CBB61C8}" srcOrd="4" destOrd="0" presId="urn:microsoft.com/office/officeart/2005/8/layout/orgChart1"/>
    <dgm:cxn modelId="{132E3802-7BBB-42BB-B759-4153A5459D79}" type="presParOf" srcId="{9C8451CD-6527-42BC-8C93-D07EE7AB8A0B}" destId="{D4FC57BF-4F51-42A3-9406-A5E17B65DAB8}" srcOrd="5" destOrd="0" presId="urn:microsoft.com/office/officeart/2005/8/layout/orgChart1"/>
    <dgm:cxn modelId="{301B285B-E0AE-4531-9C34-98079CEBB8E5}" type="presParOf" srcId="{D4FC57BF-4F51-42A3-9406-A5E17B65DAB8}" destId="{5640675B-F75F-4770-A4BE-788355F85DE7}" srcOrd="0" destOrd="0" presId="urn:microsoft.com/office/officeart/2005/8/layout/orgChart1"/>
    <dgm:cxn modelId="{B5728334-1447-4045-BF40-A1928CFAE4EE}" type="presParOf" srcId="{5640675B-F75F-4770-A4BE-788355F85DE7}" destId="{0A08C88C-2659-414F-B0E0-B043694EDC4E}" srcOrd="0" destOrd="0" presId="urn:microsoft.com/office/officeart/2005/8/layout/orgChart1"/>
    <dgm:cxn modelId="{FEEDC3C1-8D7B-4CBF-A6F0-B5FA7C0487AF}" type="presParOf" srcId="{5640675B-F75F-4770-A4BE-788355F85DE7}" destId="{63691801-2AA7-4FF0-8248-A262EA3DC26D}" srcOrd="1" destOrd="0" presId="urn:microsoft.com/office/officeart/2005/8/layout/orgChart1"/>
    <dgm:cxn modelId="{9C3E1E0B-3768-43A4-BEA4-BEC3E3551A57}" type="presParOf" srcId="{D4FC57BF-4F51-42A3-9406-A5E17B65DAB8}" destId="{4FAF0E43-274D-4B2F-9D30-46C1C9D3AED0}" srcOrd="1" destOrd="0" presId="urn:microsoft.com/office/officeart/2005/8/layout/orgChart1"/>
    <dgm:cxn modelId="{8B8F54FD-D3B2-4E7B-AFD5-203B8CFC484D}" type="presParOf" srcId="{D4FC57BF-4F51-42A3-9406-A5E17B65DAB8}" destId="{E07C0629-1B11-4071-B718-15EE5070065B}" srcOrd="2" destOrd="0" presId="urn:microsoft.com/office/officeart/2005/8/layout/orgChart1"/>
    <dgm:cxn modelId="{9EFD2E0E-93CE-403D-B57C-4E1686985231}" type="presParOf" srcId="{0AFE8C26-9357-41E0-A015-CF21592A298F}" destId="{E2F679F7-BFC8-49BD-A7E9-F318A3A9C13E}" srcOrd="2" destOrd="0" presId="urn:microsoft.com/office/officeart/2005/8/layout/orgChart1"/>
    <dgm:cxn modelId="{E22573D9-AEC8-451C-AD4C-F42854CB6635}" type="presParOf" srcId="{75F16B71-E09E-47A3-9C82-2C0710C022D4}" destId="{E4D46618-5378-4F22-8E75-D3034B5C7C8D}" srcOrd="2" destOrd="0" presId="urn:microsoft.com/office/officeart/2005/8/layout/orgChart1"/>
    <dgm:cxn modelId="{51B36C2B-FD1B-4ACF-8AAB-712C417B0DEE}" type="presParOf" srcId="{75F16B71-E09E-47A3-9C82-2C0710C022D4}" destId="{CFFAC4F7-445B-48E4-A4C1-19F3263D2D14}" srcOrd="3" destOrd="0" presId="urn:microsoft.com/office/officeart/2005/8/layout/orgChart1"/>
    <dgm:cxn modelId="{47F82C0A-BFBB-4CF9-A247-0B3C6153E2FA}" type="presParOf" srcId="{CFFAC4F7-445B-48E4-A4C1-19F3263D2D14}" destId="{C0277BC4-3A4E-4A91-AF7E-0EBD54077D0A}" srcOrd="0" destOrd="0" presId="urn:microsoft.com/office/officeart/2005/8/layout/orgChart1"/>
    <dgm:cxn modelId="{9DBA9B07-F6B4-40A9-8FA9-A167AB218366}" type="presParOf" srcId="{C0277BC4-3A4E-4A91-AF7E-0EBD54077D0A}" destId="{66CF0AEC-3071-4A26-944F-490186F6111B}" srcOrd="0" destOrd="0" presId="urn:microsoft.com/office/officeart/2005/8/layout/orgChart1"/>
    <dgm:cxn modelId="{02D427D4-3F82-40DF-8A4C-002E5AC85FCD}" type="presParOf" srcId="{C0277BC4-3A4E-4A91-AF7E-0EBD54077D0A}" destId="{2DE35B90-523F-492D-A28B-01416DC2A96C}" srcOrd="1" destOrd="0" presId="urn:microsoft.com/office/officeart/2005/8/layout/orgChart1"/>
    <dgm:cxn modelId="{15FC5773-0BB7-4184-A78E-659605D9FF48}" type="presParOf" srcId="{CFFAC4F7-445B-48E4-A4C1-19F3263D2D14}" destId="{BF2B8845-BC55-4590-9E78-BE74B9DE50F6}" srcOrd="1" destOrd="0" presId="urn:microsoft.com/office/officeart/2005/8/layout/orgChart1"/>
    <dgm:cxn modelId="{E0485F90-0645-45B7-9297-8AA14377EC8F}" type="presParOf" srcId="{CFFAC4F7-445B-48E4-A4C1-19F3263D2D14}" destId="{761892EB-4ABF-4E1E-9CF4-63F0F177A999}" srcOrd="2" destOrd="0" presId="urn:microsoft.com/office/officeart/2005/8/layout/orgChart1"/>
    <dgm:cxn modelId="{F0787EE1-1060-4EF1-9DD9-E3CA643FE0FB}" type="presParOf" srcId="{75F16B71-E09E-47A3-9C82-2C0710C022D4}" destId="{04F0AA95-A511-4F0C-B9C9-54D176A75273}" srcOrd="4" destOrd="0" presId="urn:microsoft.com/office/officeart/2005/8/layout/orgChart1"/>
    <dgm:cxn modelId="{E05A721E-026C-4B1B-8FD9-0B30768F33E5}" type="presParOf" srcId="{75F16B71-E09E-47A3-9C82-2C0710C022D4}" destId="{52C4A582-F34C-41C0-9446-EC940C2DBFE3}" srcOrd="5" destOrd="0" presId="urn:microsoft.com/office/officeart/2005/8/layout/orgChart1"/>
    <dgm:cxn modelId="{C1063270-7CD4-40F2-8852-AB77D4659246}" type="presParOf" srcId="{52C4A582-F34C-41C0-9446-EC940C2DBFE3}" destId="{340DA63F-B025-46D1-A960-059EADC7FC33}" srcOrd="0" destOrd="0" presId="urn:microsoft.com/office/officeart/2005/8/layout/orgChart1"/>
    <dgm:cxn modelId="{3D4D8B25-CC8A-4EA6-BE7F-5BF1036F011F}" type="presParOf" srcId="{340DA63F-B025-46D1-A960-059EADC7FC33}" destId="{D9A9054F-3750-4CDD-B3E2-7EBD865C2780}" srcOrd="0" destOrd="0" presId="urn:microsoft.com/office/officeart/2005/8/layout/orgChart1"/>
    <dgm:cxn modelId="{CD958FDC-DC0B-4B28-8E1B-063416E3E873}" type="presParOf" srcId="{340DA63F-B025-46D1-A960-059EADC7FC33}" destId="{1AE873F0-5497-43A9-AAD3-699A56AAA8CC}" srcOrd="1" destOrd="0" presId="urn:microsoft.com/office/officeart/2005/8/layout/orgChart1"/>
    <dgm:cxn modelId="{C231CB22-D2A6-4A34-83BE-C63C6A0293B7}" type="presParOf" srcId="{52C4A582-F34C-41C0-9446-EC940C2DBFE3}" destId="{A761B30B-CF0B-4A60-AD0D-4A86F029DF69}" srcOrd="1" destOrd="0" presId="urn:microsoft.com/office/officeart/2005/8/layout/orgChart1"/>
    <dgm:cxn modelId="{E55C9D94-A4AA-40B3-8600-4485BD1D1162}" type="presParOf" srcId="{52C4A582-F34C-41C0-9446-EC940C2DBFE3}" destId="{69DAC60A-BA33-4072-ADFB-4CB3D95EF76A}" srcOrd="2" destOrd="0" presId="urn:microsoft.com/office/officeart/2005/8/layout/orgChart1"/>
    <dgm:cxn modelId="{05D28D4E-8829-4022-8BCB-796378B9C04E}" type="presParOf" srcId="{75F16B71-E09E-47A3-9C82-2C0710C022D4}" destId="{7A112D61-9A99-44EA-953F-D08FDEED333A}" srcOrd="6" destOrd="0" presId="urn:microsoft.com/office/officeart/2005/8/layout/orgChart1"/>
    <dgm:cxn modelId="{9C89A32A-9C57-49BB-BE51-F14D2DA108DA}" type="presParOf" srcId="{75F16B71-E09E-47A3-9C82-2C0710C022D4}" destId="{4BDEBF69-1643-4D1D-B0AB-7DD4584EA421}" srcOrd="7" destOrd="0" presId="urn:microsoft.com/office/officeart/2005/8/layout/orgChart1"/>
    <dgm:cxn modelId="{5AA03D2C-1247-49B1-8811-02DA6D78D56E}" type="presParOf" srcId="{4BDEBF69-1643-4D1D-B0AB-7DD4584EA421}" destId="{792B072B-2476-4FE7-B430-DC8E8E1B0A3C}" srcOrd="0" destOrd="0" presId="urn:microsoft.com/office/officeart/2005/8/layout/orgChart1"/>
    <dgm:cxn modelId="{935247FD-AFE2-4608-928B-6F522CF6826A}" type="presParOf" srcId="{792B072B-2476-4FE7-B430-DC8E8E1B0A3C}" destId="{9F7E2B9C-49F4-4ABF-BFE8-D571559C3415}" srcOrd="0" destOrd="0" presId="urn:microsoft.com/office/officeart/2005/8/layout/orgChart1"/>
    <dgm:cxn modelId="{773B5FB1-CA6F-409F-B0FC-76CCEE64B983}" type="presParOf" srcId="{792B072B-2476-4FE7-B430-DC8E8E1B0A3C}" destId="{F95BE13D-4B8A-4F82-AAB3-84BCB0D936CB}" srcOrd="1" destOrd="0" presId="urn:microsoft.com/office/officeart/2005/8/layout/orgChart1"/>
    <dgm:cxn modelId="{7D78C4AB-AF22-48B4-8FC7-BE773276C6A1}" type="presParOf" srcId="{4BDEBF69-1643-4D1D-B0AB-7DD4584EA421}" destId="{DBE1AA68-161C-499B-894C-83A3BE5EB88A}" srcOrd="1" destOrd="0" presId="urn:microsoft.com/office/officeart/2005/8/layout/orgChart1"/>
    <dgm:cxn modelId="{357824F1-4C0B-4877-A6AB-4A5A7237D7A8}" type="presParOf" srcId="{4BDEBF69-1643-4D1D-B0AB-7DD4584EA421}" destId="{4A8C2185-EADF-49D4-9ADF-F5DDB987461F}" srcOrd="2" destOrd="0" presId="urn:microsoft.com/office/officeart/2005/8/layout/orgChart1"/>
    <dgm:cxn modelId="{7078354B-7E4F-4E5B-973F-782123F5CC18}" type="presParOf" srcId="{75F16B71-E09E-47A3-9C82-2C0710C022D4}" destId="{E5825F68-6880-48CC-933A-09B3DC18C150}" srcOrd="8" destOrd="0" presId="urn:microsoft.com/office/officeart/2005/8/layout/orgChart1"/>
    <dgm:cxn modelId="{89D53885-39B5-4022-A8F1-0FDBECC825B1}" type="presParOf" srcId="{75F16B71-E09E-47A3-9C82-2C0710C022D4}" destId="{D1F8116D-5F84-4677-8093-659EA597F2AE}" srcOrd="9" destOrd="0" presId="urn:microsoft.com/office/officeart/2005/8/layout/orgChart1"/>
    <dgm:cxn modelId="{A0405E4F-B65C-424E-9AFB-9033BBC84F01}" type="presParOf" srcId="{D1F8116D-5F84-4677-8093-659EA597F2AE}" destId="{A898BA09-2B3C-4D06-A244-7D7D190A3A6B}" srcOrd="0" destOrd="0" presId="urn:microsoft.com/office/officeart/2005/8/layout/orgChart1"/>
    <dgm:cxn modelId="{75EC3EF8-A112-437D-92AD-1EACFB230832}" type="presParOf" srcId="{A898BA09-2B3C-4D06-A244-7D7D190A3A6B}" destId="{E692935E-2F2E-41B0-8749-92D58B160269}" srcOrd="0" destOrd="0" presId="urn:microsoft.com/office/officeart/2005/8/layout/orgChart1"/>
    <dgm:cxn modelId="{C864427F-38D8-4504-A685-C7E9DF031151}" type="presParOf" srcId="{A898BA09-2B3C-4D06-A244-7D7D190A3A6B}" destId="{9E9E9D23-D67E-4445-B230-9DD5FDCDE52A}" srcOrd="1" destOrd="0" presId="urn:microsoft.com/office/officeart/2005/8/layout/orgChart1"/>
    <dgm:cxn modelId="{EDCF84E1-D7FE-448E-9281-A42E0E340470}" type="presParOf" srcId="{D1F8116D-5F84-4677-8093-659EA597F2AE}" destId="{C27F9A0D-98C4-439F-804A-984F92D8C7BD}" srcOrd="1" destOrd="0" presId="urn:microsoft.com/office/officeart/2005/8/layout/orgChart1"/>
    <dgm:cxn modelId="{338205DB-E652-45EC-8ABD-E4458770D921}" type="presParOf" srcId="{D1F8116D-5F84-4677-8093-659EA597F2AE}" destId="{51887195-59FE-4C7B-93A8-D3BBA78A8C4C}" srcOrd="2" destOrd="0" presId="urn:microsoft.com/office/officeart/2005/8/layout/orgChart1"/>
    <dgm:cxn modelId="{612CB1B1-6A17-4497-B05D-E0A42C5C2957}" type="presParOf" srcId="{317AD73D-D067-4D08-BB7A-6AB24BF3AFCA}" destId="{EF0BDD2E-719A-430D-9EA6-06113075D251}" srcOrd="2" destOrd="0" presId="urn:microsoft.com/office/officeart/2005/8/layout/orgChart1"/>
    <dgm:cxn modelId="{4E324DD8-D8A9-45D4-9F38-67B28CC19302}" type="presParOf" srcId="{18FEE5F0-72A2-4972-B6CB-55279BF40CE8}" destId="{2D087B5C-8DE9-46AB-990A-DF391CD4E96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825F68-6880-48CC-933A-09B3DC18C150}">
      <dsp:nvSpPr>
        <dsp:cNvPr id="0" name=""/>
        <dsp:cNvSpPr/>
      </dsp:nvSpPr>
      <dsp:spPr>
        <a:xfrm>
          <a:off x="4949785" y="2113425"/>
          <a:ext cx="2903933" cy="221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646"/>
              </a:lnTo>
              <a:lnTo>
                <a:pt x="2903933" y="110646"/>
              </a:lnTo>
              <a:lnTo>
                <a:pt x="2903933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112D61-9A99-44EA-953F-D08FDEED333A}">
      <dsp:nvSpPr>
        <dsp:cNvPr id="0" name=""/>
        <dsp:cNvSpPr/>
      </dsp:nvSpPr>
      <dsp:spPr>
        <a:xfrm>
          <a:off x="4949785" y="2113425"/>
          <a:ext cx="1628859" cy="221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646"/>
              </a:lnTo>
              <a:lnTo>
                <a:pt x="1628859" y="110646"/>
              </a:lnTo>
              <a:lnTo>
                <a:pt x="1628859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F0AA95-A511-4F0C-B9C9-54D176A75273}">
      <dsp:nvSpPr>
        <dsp:cNvPr id="0" name=""/>
        <dsp:cNvSpPr/>
      </dsp:nvSpPr>
      <dsp:spPr>
        <a:xfrm>
          <a:off x="4904065" y="2113425"/>
          <a:ext cx="91440" cy="2212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D46618-5378-4F22-8E75-D3034B5C7C8D}">
      <dsp:nvSpPr>
        <dsp:cNvPr id="0" name=""/>
        <dsp:cNvSpPr/>
      </dsp:nvSpPr>
      <dsp:spPr>
        <a:xfrm>
          <a:off x="3320925" y="2113425"/>
          <a:ext cx="1628859" cy="221293"/>
        </a:xfrm>
        <a:custGeom>
          <a:avLst/>
          <a:gdLst/>
          <a:ahLst/>
          <a:cxnLst/>
          <a:rect l="0" t="0" r="0" b="0"/>
          <a:pathLst>
            <a:path>
              <a:moveTo>
                <a:pt x="1628859" y="0"/>
              </a:moveTo>
              <a:lnTo>
                <a:pt x="1628859" y="110646"/>
              </a:lnTo>
              <a:lnTo>
                <a:pt x="0" y="110646"/>
              </a:lnTo>
              <a:lnTo>
                <a:pt x="0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A96EF8-730B-49FC-B59E-91E02CBB61C8}">
      <dsp:nvSpPr>
        <dsp:cNvPr id="0" name=""/>
        <dsp:cNvSpPr/>
      </dsp:nvSpPr>
      <dsp:spPr>
        <a:xfrm>
          <a:off x="2045851" y="2861609"/>
          <a:ext cx="1518437" cy="221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646"/>
              </a:lnTo>
              <a:lnTo>
                <a:pt x="1518437" y="110646"/>
              </a:lnTo>
              <a:lnTo>
                <a:pt x="1518437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25531-5E46-40B1-A992-1501531CE50D}">
      <dsp:nvSpPr>
        <dsp:cNvPr id="0" name=""/>
        <dsp:cNvSpPr/>
      </dsp:nvSpPr>
      <dsp:spPr>
        <a:xfrm>
          <a:off x="1663067" y="3609793"/>
          <a:ext cx="192173" cy="484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4738"/>
              </a:lnTo>
              <a:lnTo>
                <a:pt x="192173" y="4847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E59681-688A-4949-B4DF-29107132675E}">
      <dsp:nvSpPr>
        <dsp:cNvPr id="0" name=""/>
        <dsp:cNvSpPr/>
      </dsp:nvSpPr>
      <dsp:spPr>
        <a:xfrm>
          <a:off x="2045851" y="2861609"/>
          <a:ext cx="129676" cy="221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646"/>
              </a:lnTo>
              <a:lnTo>
                <a:pt x="129676" y="110646"/>
              </a:lnTo>
              <a:lnTo>
                <a:pt x="129676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35F40-E06C-449D-9B7D-14010A5CA57D}">
      <dsp:nvSpPr>
        <dsp:cNvPr id="0" name=""/>
        <dsp:cNvSpPr/>
      </dsp:nvSpPr>
      <dsp:spPr>
        <a:xfrm>
          <a:off x="105901" y="3609793"/>
          <a:ext cx="158067" cy="484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4738"/>
              </a:lnTo>
              <a:lnTo>
                <a:pt x="158067" y="4847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120D9-9F7A-4D84-A585-6431BC5350C7}">
      <dsp:nvSpPr>
        <dsp:cNvPr id="0" name=""/>
        <dsp:cNvSpPr/>
      </dsp:nvSpPr>
      <dsp:spPr>
        <a:xfrm>
          <a:off x="527413" y="2861609"/>
          <a:ext cx="1518437" cy="221293"/>
        </a:xfrm>
        <a:custGeom>
          <a:avLst/>
          <a:gdLst/>
          <a:ahLst/>
          <a:cxnLst/>
          <a:rect l="0" t="0" r="0" b="0"/>
          <a:pathLst>
            <a:path>
              <a:moveTo>
                <a:pt x="1518437" y="0"/>
              </a:moveTo>
              <a:lnTo>
                <a:pt x="1518437" y="110646"/>
              </a:lnTo>
              <a:lnTo>
                <a:pt x="0" y="110646"/>
              </a:lnTo>
              <a:lnTo>
                <a:pt x="0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486B52-607E-41F2-992F-CC79A3D51BE2}">
      <dsp:nvSpPr>
        <dsp:cNvPr id="0" name=""/>
        <dsp:cNvSpPr/>
      </dsp:nvSpPr>
      <dsp:spPr>
        <a:xfrm>
          <a:off x="2045851" y="2113425"/>
          <a:ext cx="2903933" cy="221293"/>
        </a:xfrm>
        <a:custGeom>
          <a:avLst/>
          <a:gdLst/>
          <a:ahLst/>
          <a:cxnLst/>
          <a:rect l="0" t="0" r="0" b="0"/>
          <a:pathLst>
            <a:path>
              <a:moveTo>
                <a:pt x="2903933" y="0"/>
              </a:moveTo>
              <a:lnTo>
                <a:pt x="2903933" y="110646"/>
              </a:lnTo>
              <a:lnTo>
                <a:pt x="0" y="110646"/>
              </a:lnTo>
              <a:lnTo>
                <a:pt x="0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1F9D7A-393F-46B3-BF9A-062092508770}">
      <dsp:nvSpPr>
        <dsp:cNvPr id="0" name=""/>
        <dsp:cNvSpPr/>
      </dsp:nvSpPr>
      <dsp:spPr>
        <a:xfrm>
          <a:off x="4904065" y="1245737"/>
          <a:ext cx="91440" cy="2212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12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1F299A-18C6-4A44-A51E-8DA887D2EADB}">
      <dsp:nvSpPr>
        <dsp:cNvPr id="0" name=""/>
        <dsp:cNvSpPr/>
      </dsp:nvSpPr>
      <dsp:spPr>
        <a:xfrm>
          <a:off x="4183945" y="718847"/>
          <a:ext cx="1531679" cy="526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מפקד המכללות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אלוף איתי וירוב</a:t>
          </a:r>
        </a:p>
      </dsp:txBody>
      <dsp:txXfrm>
        <a:off x="4183945" y="718847"/>
        <a:ext cx="1531679" cy="526890"/>
      </dsp:txXfrm>
    </dsp:sp>
    <dsp:sp modelId="{78F0DFE3-D996-4A81-BECC-4C3281E60487}">
      <dsp:nvSpPr>
        <dsp:cNvPr id="0" name=""/>
        <dsp:cNvSpPr/>
      </dsp:nvSpPr>
      <dsp:spPr>
        <a:xfrm>
          <a:off x="4183945" y="1467031"/>
          <a:ext cx="1531679" cy="6463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מד"ר מב"ל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גב' מירב צפרי-אודיז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ועדה לאנרגיה אטומית</a:t>
          </a:r>
        </a:p>
      </dsp:txBody>
      <dsp:txXfrm>
        <a:off x="4183945" y="1467031"/>
        <a:ext cx="1531679" cy="646394"/>
      </dsp:txXfrm>
    </dsp:sp>
    <dsp:sp modelId="{F73DC8B0-686D-488E-A289-A175D63BA6BD}">
      <dsp:nvSpPr>
        <dsp:cNvPr id="0" name=""/>
        <dsp:cNvSpPr/>
      </dsp:nvSpPr>
      <dsp:spPr>
        <a:xfrm>
          <a:off x="1518961" y="2334719"/>
          <a:ext cx="1053780" cy="526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רע"ן הדרכה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סא"ל מתן אור</a:t>
          </a:r>
        </a:p>
      </dsp:txBody>
      <dsp:txXfrm>
        <a:off x="1518961" y="2334719"/>
        <a:ext cx="1053780" cy="526890"/>
      </dsp:txXfrm>
    </dsp:sp>
    <dsp:sp modelId="{5428FF11-A72D-4379-A175-7D6F93CFD715}">
      <dsp:nvSpPr>
        <dsp:cNvPr id="0" name=""/>
        <dsp:cNvSpPr/>
      </dsp:nvSpPr>
      <dsp:spPr>
        <a:xfrm>
          <a:off x="523" y="3082903"/>
          <a:ext cx="1053780" cy="526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רמ"ד ארגון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רס"ן אתי קטלר</a:t>
          </a:r>
        </a:p>
      </dsp:txBody>
      <dsp:txXfrm>
        <a:off x="523" y="3082903"/>
        <a:ext cx="1053780" cy="526890"/>
      </dsp:txXfrm>
    </dsp:sp>
    <dsp:sp modelId="{351F327E-1FC8-49A1-A7D3-91BD0ABC59A7}">
      <dsp:nvSpPr>
        <dsp:cNvPr id="0" name=""/>
        <dsp:cNvSpPr/>
      </dsp:nvSpPr>
      <dsp:spPr>
        <a:xfrm>
          <a:off x="263968" y="3831087"/>
          <a:ext cx="1369977" cy="526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ק. ניהול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רס"ב אבי זוכבאיה</a:t>
          </a:r>
        </a:p>
      </dsp:txBody>
      <dsp:txXfrm>
        <a:off x="263968" y="3831087"/>
        <a:ext cx="1369977" cy="526890"/>
      </dsp:txXfrm>
    </dsp:sp>
    <dsp:sp modelId="{AC7B8CF5-41B3-4AF5-8700-A2FA1A9F395E}">
      <dsp:nvSpPr>
        <dsp:cNvPr id="0" name=""/>
        <dsp:cNvSpPr/>
      </dsp:nvSpPr>
      <dsp:spPr>
        <a:xfrm>
          <a:off x="1534951" y="3082903"/>
          <a:ext cx="1281154" cy="526890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רמ"ד קש"ח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רס"ן גל בלס</a:t>
          </a:r>
        </a:p>
      </dsp:txBody>
      <dsp:txXfrm>
        <a:off x="1534951" y="3082903"/>
        <a:ext cx="1281154" cy="526890"/>
      </dsp:txXfrm>
    </dsp:sp>
    <dsp:sp modelId="{F0BBF2FA-E179-4918-89F8-382FA9E0E03A}">
      <dsp:nvSpPr>
        <dsp:cNvPr id="0" name=""/>
        <dsp:cNvSpPr/>
      </dsp:nvSpPr>
      <dsp:spPr>
        <a:xfrm>
          <a:off x="1855240" y="3831087"/>
          <a:ext cx="1436059" cy="526890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ע. רמ"ד קש"ח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סגן אהרון אייבל</a:t>
          </a:r>
        </a:p>
      </dsp:txBody>
      <dsp:txXfrm>
        <a:off x="1855240" y="3831087"/>
        <a:ext cx="1436059" cy="526890"/>
      </dsp:txXfrm>
    </dsp:sp>
    <dsp:sp modelId="{0A08C88C-2659-414F-B0E0-B043694EDC4E}">
      <dsp:nvSpPr>
        <dsp:cNvPr id="0" name=""/>
        <dsp:cNvSpPr/>
      </dsp:nvSpPr>
      <dsp:spPr>
        <a:xfrm>
          <a:off x="3037399" y="3082903"/>
          <a:ext cx="1053780" cy="526890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מידענית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ד"ר ענת חן</a:t>
          </a:r>
        </a:p>
      </dsp:txBody>
      <dsp:txXfrm>
        <a:off x="3037399" y="3082903"/>
        <a:ext cx="1053780" cy="526890"/>
      </dsp:txXfrm>
    </dsp:sp>
    <dsp:sp modelId="{66CF0AEC-3071-4A26-944F-490186F6111B}">
      <dsp:nvSpPr>
        <dsp:cNvPr id="0" name=""/>
        <dsp:cNvSpPr/>
      </dsp:nvSpPr>
      <dsp:spPr>
        <a:xfrm>
          <a:off x="2794035" y="2334719"/>
          <a:ext cx="1053780" cy="6694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מדריך 4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מר אבי אלמוג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שב"כ</a:t>
          </a:r>
        </a:p>
      </dsp:txBody>
      <dsp:txXfrm>
        <a:off x="2794035" y="2334719"/>
        <a:ext cx="1053780" cy="669403"/>
      </dsp:txXfrm>
    </dsp:sp>
    <dsp:sp modelId="{D9A9054F-3750-4CDD-B3E2-7EBD865C2780}">
      <dsp:nvSpPr>
        <dsp:cNvPr id="0" name=""/>
        <dsp:cNvSpPr/>
      </dsp:nvSpPr>
      <dsp:spPr>
        <a:xfrm>
          <a:off x="4069109" y="2334719"/>
          <a:ext cx="1761351" cy="526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מדריך 3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אל"ם במיל' יהודה יוחננוף</a:t>
          </a:r>
        </a:p>
      </dsp:txBody>
      <dsp:txXfrm>
        <a:off x="4069109" y="2334719"/>
        <a:ext cx="1761351" cy="526890"/>
      </dsp:txXfrm>
    </dsp:sp>
    <dsp:sp modelId="{9F7E2B9C-49F4-4ABF-BFE8-D571559C3415}">
      <dsp:nvSpPr>
        <dsp:cNvPr id="0" name=""/>
        <dsp:cNvSpPr/>
      </dsp:nvSpPr>
      <dsp:spPr>
        <a:xfrm>
          <a:off x="6051754" y="2334719"/>
          <a:ext cx="1053780" cy="8090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מדריך 2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מר אמיר מימון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משרד החוץ</a:t>
          </a:r>
        </a:p>
      </dsp:txBody>
      <dsp:txXfrm>
        <a:off x="6051754" y="2334719"/>
        <a:ext cx="1053780" cy="809023"/>
      </dsp:txXfrm>
    </dsp:sp>
    <dsp:sp modelId="{E692935E-2F2E-41B0-8749-92D58B160269}">
      <dsp:nvSpPr>
        <dsp:cNvPr id="0" name=""/>
        <dsp:cNvSpPr/>
      </dsp:nvSpPr>
      <dsp:spPr>
        <a:xfrm>
          <a:off x="7326828" y="2334719"/>
          <a:ext cx="1053780" cy="8090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מדריך 1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תנ"צ ערן קמין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משטרת ישראל</a:t>
          </a:r>
        </a:p>
      </dsp:txBody>
      <dsp:txXfrm>
        <a:off x="7326828" y="2334719"/>
        <a:ext cx="1053780" cy="8090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29" tIns="45715" rIns="91429" bIns="45715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29" tIns="45715" rIns="91429" bIns="45715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י"ג/סיון/תש"ף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29" tIns="45715" rIns="91429" bIns="45715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29" tIns="45715" rIns="91429" bIns="45715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29" tIns="45715" rIns="91429" bIns="45715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29" tIns="45715" rIns="91429" bIns="45715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י"ג/סיון/תש"ף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41425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6" y="4773613"/>
            <a:ext cx="5454650" cy="3905250"/>
          </a:xfrm>
          <a:prstGeom prst="rect">
            <a:avLst/>
          </a:prstGeom>
        </p:spPr>
        <p:txBody>
          <a:bodyPr vert="horz" lIns="91429" tIns="45715" rIns="91429" bIns="45715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29" tIns="45715" rIns="91429" bIns="45715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29" tIns="45715" rIns="91429" bIns="45715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05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05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05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05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05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05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05 יוני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05 יוני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05 יוני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05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05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05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jpeg"/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12" Type="http://schemas.openxmlformats.org/officeDocument/2006/relationships/image" Target="../media/image18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11" Type="http://schemas.openxmlformats.org/officeDocument/2006/relationships/image" Target="../media/image17.jpeg"/><Relationship Id="rId5" Type="http://schemas.openxmlformats.org/officeDocument/2006/relationships/image" Target="../media/image12.jpeg"/><Relationship Id="rId10" Type="http://schemas.openxmlformats.org/officeDocument/2006/relationships/image" Target="../media/image16.jpeg"/><Relationship Id="rId4" Type="http://schemas.openxmlformats.org/officeDocument/2006/relationships/image" Target="../media/image11.jpeg"/><Relationship Id="rId9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mailto:ormatan@mail.gov.il" TargetMode="External"/><Relationship Id="rId7" Type="http://schemas.openxmlformats.org/officeDocument/2006/relationships/hyperlink" Target="mailto:avtosha@gmail.com" TargetMode="External"/><Relationship Id="rId2" Type="http://schemas.openxmlformats.org/officeDocument/2006/relationships/hyperlink" Target="mailto:Merav@mail.gov.i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aron.abel.indc@gmail.com" TargetMode="External"/><Relationship Id="rId5" Type="http://schemas.openxmlformats.org/officeDocument/2006/relationships/hyperlink" Target="mailto:saraigezstein@gmail.com" TargetMode="External"/><Relationship Id="rId4" Type="http://schemas.openxmlformats.org/officeDocument/2006/relationships/hyperlink" Target="mailto:anat.chn@g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968024" y="2715427"/>
            <a:ext cx="10255952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יום הכנה ליוצאים ללימודי </a:t>
            </a:r>
            <a:r>
              <a:rPr lang="he-IL" sz="8000" b="1" cap="none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sz="8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בחו"ל</a:t>
            </a:r>
            <a:endParaRPr lang="he-IL" sz="8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יוני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מתודות למידה</a:t>
            </a:r>
          </a:p>
        </p:txBody>
      </p:sp>
      <p:sp>
        <p:nvSpPr>
          <p:cNvPr id="109" name="TextBox 85">
            <a:extLst>
              <a:ext uri="{FF2B5EF4-FFF2-40B4-BE49-F238E27FC236}">
                <a16:creationId xmlns:a16="http://schemas.microsoft.com/office/drawing/2014/main" id="{04BE711B-4B2D-4465-A426-9EF715DA8E2D}"/>
              </a:ext>
            </a:extLst>
          </p:cNvPr>
          <p:cNvSpPr txBox="1"/>
          <p:nvPr/>
        </p:nvSpPr>
        <p:spPr>
          <a:xfrm>
            <a:off x="373585" y="2222651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צוות</a:t>
            </a:r>
            <a:endParaRPr lang="en-US" dirty="0"/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id="{1A38E8B2-79ED-4F27-AAC7-C9549E4D73DF}"/>
              </a:ext>
            </a:extLst>
          </p:cNvPr>
          <p:cNvSpPr txBox="1"/>
          <p:nvPr/>
        </p:nvSpPr>
        <p:spPr>
          <a:xfrm>
            <a:off x="919885" y="5990427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אינטגרטיבי</a:t>
            </a:r>
            <a:endParaRPr lang="en-US" dirty="0"/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id="{42BF740F-862C-4CAE-9887-4C033FE79D3B}"/>
              </a:ext>
            </a:extLst>
          </p:cNvPr>
          <p:cNvSpPr txBox="1"/>
          <p:nvPr/>
        </p:nvSpPr>
        <p:spPr>
          <a:xfrm>
            <a:off x="349928" y="3341401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ציוות </a:t>
            </a:r>
            <a:endParaRPr lang="en-US" dirty="0"/>
          </a:p>
        </p:txBody>
      </p:sp>
      <p:sp>
        <p:nvSpPr>
          <p:cNvPr id="50" name="TextBox 85">
            <a:extLst>
              <a:ext uri="{FF2B5EF4-FFF2-40B4-BE49-F238E27FC236}">
                <a16:creationId xmlns:a16="http://schemas.microsoft.com/office/drawing/2014/main" id="{44E81C94-E7BA-46C7-9F95-00A51BFE3AB7}"/>
              </a:ext>
            </a:extLst>
          </p:cNvPr>
          <p:cNvSpPr txBox="1"/>
          <p:nvPr/>
        </p:nvSpPr>
        <p:spPr>
          <a:xfrm>
            <a:off x="397725" y="4816892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אישי</a:t>
            </a:r>
            <a:endParaRPr lang="en-US" dirty="0"/>
          </a:p>
        </p:txBody>
      </p:sp>
      <p:sp>
        <p:nvSpPr>
          <p:cNvPr id="53" name="TextBox 85">
            <a:extLst>
              <a:ext uri="{FF2B5EF4-FFF2-40B4-BE49-F238E27FC236}">
                <a16:creationId xmlns:a16="http://schemas.microsoft.com/office/drawing/2014/main" id="{3EDE3739-899C-42C5-A640-03A403B9FF07}"/>
              </a:ext>
            </a:extLst>
          </p:cNvPr>
          <p:cNvSpPr txBox="1"/>
          <p:nvPr/>
        </p:nvSpPr>
        <p:spPr>
          <a:xfrm flipH="1">
            <a:off x="-68063" y="1149165"/>
            <a:ext cx="241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 מליאה</a:t>
            </a:r>
            <a:endParaRPr lang="en-US" dirty="0"/>
          </a:p>
        </p:txBody>
      </p:sp>
      <p:pic>
        <p:nvPicPr>
          <p:cNvPr id="1032" name="Picture 8" descr="Related image">
            <a:extLst>
              <a:ext uri="{FF2B5EF4-FFF2-40B4-BE49-F238E27FC236}">
                <a16:creationId xmlns:a16="http://schemas.microsoft.com/office/drawing/2014/main" id="{85E113CA-922B-4383-830B-E3778073A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62" y="1970862"/>
            <a:ext cx="883213" cy="88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lated image">
            <a:extLst>
              <a:ext uri="{FF2B5EF4-FFF2-40B4-BE49-F238E27FC236}">
                <a16:creationId xmlns:a16="http://schemas.microsoft.com/office/drawing/2014/main" id="{53B7A5E5-A050-4EE1-8073-D09F845C3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22" y="3200890"/>
            <a:ext cx="863206" cy="863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lated image">
            <a:extLst>
              <a:ext uri="{FF2B5EF4-FFF2-40B4-BE49-F238E27FC236}">
                <a16:creationId xmlns:a16="http://schemas.microsoft.com/office/drawing/2014/main" id="{9FECE55D-C72F-4FEF-BA13-060190B6D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19" y="4466198"/>
            <a:ext cx="1122127" cy="112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elated image">
            <a:extLst>
              <a:ext uri="{FF2B5EF4-FFF2-40B4-BE49-F238E27FC236}">
                <a16:creationId xmlns:a16="http://schemas.microsoft.com/office/drawing/2014/main" id="{61782A89-21DA-4DE7-929C-E5C3CFF67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18" y="5618395"/>
            <a:ext cx="905042" cy="103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elated image">
            <a:extLst>
              <a:ext uri="{FF2B5EF4-FFF2-40B4-BE49-F238E27FC236}">
                <a16:creationId xmlns:a16="http://schemas.microsoft.com/office/drawing/2014/main" id="{851F46E5-129A-4C82-9CF3-5C02AC55F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34" y="700749"/>
            <a:ext cx="1213158" cy="12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תמונה 40">
            <a:extLst>
              <a:ext uri="{FF2B5EF4-FFF2-40B4-BE49-F238E27FC236}">
                <a16:creationId xmlns:a16="http://schemas.microsoft.com/office/drawing/2014/main" id="{90ECF08A-8EEF-4E1A-BC78-B3175F5355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07738" y="820376"/>
            <a:ext cx="7551317" cy="5362749"/>
          </a:xfrm>
          <a:prstGeom prst="rect">
            <a:avLst/>
          </a:prstGeom>
        </p:spPr>
      </p:pic>
      <p:sp>
        <p:nvSpPr>
          <p:cNvPr id="43" name="תרשים זרימה: מחבר 42">
            <a:extLst>
              <a:ext uri="{FF2B5EF4-FFF2-40B4-BE49-F238E27FC236}">
                <a16:creationId xmlns:a16="http://schemas.microsoft.com/office/drawing/2014/main" id="{C8273834-CE78-4D1A-8CFE-8F68F94182FD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5" name="Picture 20" descr="Related image">
            <a:extLst>
              <a:ext uri="{FF2B5EF4-FFF2-40B4-BE49-F238E27FC236}">
                <a16:creationId xmlns:a16="http://schemas.microsoft.com/office/drawing/2014/main" id="{ABB37CC4-6F13-4ABB-BD10-972E3A59B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343" y="3053358"/>
            <a:ext cx="528139" cy="52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0" descr="Related image">
            <a:extLst>
              <a:ext uri="{FF2B5EF4-FFF2-40B4-BE49-F238E27FC236}">
                <a16:creationId xmlns:a16="http://schemas.microsoft.com/office/drawing/2014/main" id="{CBFBDF69-4B11-473E-B86C-BAE024CCA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4252" y="2990289"/>
            <a:ext cx="814813" cy="81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0" descr="Related image">
            <a:extLst>
              <a:ext uri="{FF2B5EF4-FFF2-40B4-BE49-F238E27FC236}">
                <a16:creationId xmlns:a16="http://schemas.microsoft.com/office/drawing/2014/main" id="{41A143C2-1DD9-4DEB-AF5E-212002058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294" y="2095533"/>
            <a:ext cx="564232" cy="56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0" descr="Related image">
            <a:extLst>
              <a:ext uri="{FF2B5EF4-FFF2-40B4-BE49-F238E27FC236}">
                <a16:creationId xmlns:a16="http://schemas.microsoft.com/office/drawing/2014/main" id="{56CAF2D3-904B-4ED7-B8B4-379185E04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893" y="2944792"/>
            <a:ext cx="585590" cy="58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0" descr="Related image">
            <a:extLst>
              <a:ext uri="{FF2B5EF4-FFF2-40B4-BE49-F238E27FC236}">
                <a16:creationId xmlns:a16="http://schemas.microsoft.com/office/drawing/2014/main" id="{9BED2CB9-668A-4D76-B2F0-C2379629E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761" y="3869378"/>
            <a:ext cx="454684" cy="62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8" descr="Related image">
            <a:extLst>
              <a:ext uri="{FF2B5EF4-FFF2-40B4-BE49-F238E27FC236}">
                <a16:creationId xmlns:a16="http://schemas.microsoft.com/office/drawing/2014/main" id="{F28D0169-D204-4A61-AF66-FB31E9DCC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764" y="3867205"/>
            <a:ext cx="454685" cy="69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8" descr="Related image">
            <a:extLst>
              <a:ext uri="{FF2B5EF4-FFF2-40B4-BE49-F238E27FC236}">
                <a16:creationId xmlns:a16="http://schemas.microsoft.com/office/drawing/2014/main" id="{E35F4795-EE97-44C9-A58F-D60D9893B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16" y="2426056"/>
            <a:ext cx="564233" cy="56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8" descr="Related image">
            <a:extLst>
              <a:ext uri="{FF2B5EF4-FFF2-40B4-BE49-F238E27FC236}">
                <a16:creationId xmlns:a16="http://schemas.microsoft.com/office/drawing/2014/main" id="{9ECC3E9C-BEB2-4627-8F21-56A1344B4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545" y="5248972"/>
            <a:ext cx="486265" cy="48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8" descr="Related image">
            <a:extLst>
              <a:ext uri="{FF2B5EF4-FFF2-40B4-BE49-F238E27FC236}">
                <a16:creationId xmlns:a16="http://schemas.microsoft.com/office/drawing/2014/main" id="{22B60BF1-8CCD-468B-A2F8-E1ED91936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602" y="2039658"/>
            <a:ext cx="620107" cy="62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12" descr="Related image">
            <a:extLst>
              <a:ext uri="{FF2B5EF4-FFF2-40B4-BE49-F238E27FC236}">
                <a16:creationId xmlns:a16="http://schemas.microsoft.com/office/drawing/2014/main" id="{69D1ECAC-0E4D-42FF-B09D-32C4F07B6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6946" y="3245535"/>
            <a:ext cx="930395" cy="93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12" descr="Related image">
            <a:extLst>
              <a:ext uri="{FF2B5EF4-FFF2-40B4-BE49-F238E27FC236}">
                <a16:creationId xmlns:a16="http://schemas.microsoft.com/office/drawing/2014/main" id="{6DB35914-D6C8-4C6A-9314-D624EDFD0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579" y="1644758"/>
            <a:ext cx="769295" cy="769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12" descr="Related image">
            <a:extLst>
              <a:ext uri="{FF2B5EF4-FFF2-40B4-BE49-F238E27FC236}">
                <a16:creationId xmlns:a16="http://schemas.microsoft.com/office/drawing/2014/main" id="{BE34D717-FEA0-42B6-ACE5-8F6650D35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789" y="4073153"/>
            <a:ext cx="983249" cy="98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16" descr="Related image">
            <a:extLst>
              <a:ext uri="{FF2B5EF4-FFF2-40B4-BE49-F238E27FC236}">
                <a16:creationId xmlns:a16="http://schemas.microsoft.com/office/drawing/2014/main" id="{86174354-91AF-4BDD-9FFC-6455927A3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7242" y="5378664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0" descr="Related image">
            <a:extLst>
              <a:ext uri="{FF2B5EF4-FFF2-40B4-BE49-F238E27FC236}">
                <a16:creationId xmlns:a16="http://schemas.microsoft.com/office/drawing/2014/main" id="{795DDE16-7EC7-4ACC-AEC7-6A3B9E342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040" y="1269999"/>
            <a:ext cx="814813" cy="81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2" descr="Related image">
            <a:extLst>
              <a:ext uri="{FF2B5EF4-FFF2-40B4-BE49-F238E27FC236}">
                <a16:creationId xmlns:a16="http://schemas.microsoft.com/office/drawing/2014/main" id="{6FE402E5-B603-449E-AB13-FFF8EDE19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839" y="3879165"/>
            <a:ext cx="769295" cy="769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6" descr="Related image">
            <a:extLst>
              <a:ext uri="{FF2B5EF4-FFF2-40B4-BE49-F238E27FC236}">
                <a16:creationId xmlns:a16="http://schemas.microsoft.com/office/drawing/2014/main" id="{9B37FD32-FFEE-4F0B-A8A5-EA67F466D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406" y="4880342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6" descr="Related image">
            <a:extLst>
              <a:ext uri="{FF2B5EF4-FFF2-40B4-BE49-F238E27FC236}">
                <a16:creationId xmlns:a16="http://schemas.microsoft.com/office/drawing/2014/main" id="{5B163ACE-6A3F-47A4-A8C5-31B6450B2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549" y="4787542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32267" y="5268653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385041" y="491690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196149" y="1217569"/>
            <a:ext cx="2032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הדימוי החזותי של שנת הלימודים </a:t>
            </a:r>
            <a:r>
              <a:rPr lang="he-IL" sz="2800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10949"/>
            <a:ext cx="7551317" cy="5362749"/>
          </a:xfrm>
          <a:prstGeom prst="rect">
            <a:avLst/>
          </a:prstGeom>
        </p:spPr>
      </p:pic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8002966" y="3059668"/>
            <a:ext cx="579403" cy="565975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577291" y="1539203"/>
            <a:ext cx="601855" cy="496076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63091" y="2163714"/>
            <a:ext cx="581769" cy="551206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9584743" y="4362675"/>
            <a:ext cx="527943" cy="526418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cxnSp>
        <p:nvCxnSpPr>
          <p:cNvPr id="53" name="Straight Connector 7">
            <a:extLst>
              <a:ext uri="{FF2B5EF4-FFF2-40B4-BE49-F238E27FC236}">
                <a16:creationId xmlns:a16="http://schemas.microsoft.com/office/drawing/2014/main" id="{97DAC2DF-1709-41D4-8E48-5B38CF162232}"/>
              </a:ext>
            </a:extLst>
          </p:cNvPr>
          <p:cNvCxnSpPr>
            <a:cxnSpLocks/>
          </p:cNvCxnSpPr>
          <p:nvPr/>
        </p:nvCxnSpPr>
        <p:spPr>
          <a:xfrm flipH="1">
            <a:off x="9435548" y="6234986"/>
            <a:ext cx="1918252" cy="0"/>
          </a:xfrm>
          <a:prstGeom prst="line">
            <a:avLst/>
          </a:prstGeom>
          <a:ln w="339725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4" name="TextBox 79">
            <a:extLst>
              <a:ext uri="{FF2B5EF4-FFF2-40B4-BE49-F238E27FC236}">
                <a16:creationId xmlns:a16="http://schemas.microsoft.com/office/drawing/2014/main" id="{D6310F22-10DC-4279-B816-CD4FD6E4F259}"/>
              </a:ext>
            </a:extLst>
          </p:cNvPr>
          <p:cNvSpPr txBox="1"/>
          <p:nvPr/>
        </p:nvSpPr>
        <p:spPr>
          <a:xfrm>
            <a:off x="9735458" y="599845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אסטרטגיה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6" name="Picture 20" descr="Related image">
            <a:extLst>
              <a:ext uri="{FF2B5EF4-FFF2-40B4-BE49-F238E27FC236}">
                <a16:creationId xmlns:a16="http://schemas.microsoft.com/office/drawing/2014/main" id="{D1FD8168-98EC-4538-87CE-5A33DF69E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162" y="1154523"/>
            <a:ext cx="647171" cy="64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2" descr="Related image">
            <a:extLst>
              <a:ext uri="{FF2B5EF4-FFF2-40B4-BE49-F238E27FC236}">
                <a16:creationId xmlns:a16="http://schemas.microsoft.com/office/drawing/2014/main" id="{CD8209E9-402D-4437-BCF1-F13D70469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285" y="3830228"/>
            <a:ext cx="683507" cy="68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0" descr="Related image">
            <a:extLst>
              <a:ext uri="{FF2B5EF4-FFF2-40B4-BE49-F238E27FC236}">
                <a16:creationId xmlns:a16="http://schemas.microsoft.com/office/drawing/2014/main" id="{F2D4154A-E5DD-4CD3-9B22-45B973096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893" y="3016579"/>
            <a:ext cx="502610" cy="513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6" descr="Related image">
            <a:extLst>
              <a:ext uri="{FF2B5EF4-FFF2-40B4-BE49-F238E27FC236}">
                <a16:creationId xmlns:a16="http://schemas.microsoft.com/office/drawing/2014/main" id="{DC2420AC-C088-4A25-A3EF-8D9CB0787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706" y="4889093"/>
            <a:ext cx="641886" cy="59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85">
            <a:extLst>
              <a:ext uri="{FF2B5EF4-FFF2-40B4-BE49-F238E27FC236}">
                <a16:creationId xmlns:a16="http://schemas.microsoft.com/office/drawing/2014/main" id="{17A7DB9E-14FE-4AE2-A581-1A14B8DF9C50}"/>
              </a:ext>
            </a:extLst>
          </p:cNvPr>
          <p:cNvSpPr txBox="1"/>
          <p:nvPr/>
        </p:nvSpPr>
        <p:spPr>
          <a:xfrm>
            <a:off x="8387159" y="1396304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 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5" name="TextBox 85">
            <a:extLst>
              <a:ext uri="{FF2B5EF4-FFF2-40B4-BE49-F238E27FC236}">
                <a16:creationId xmlns:a16="http://schemas.microsoft.com/office/drawing/2014/main" id="{28380432-1DAE-4DF0-BC41-4E62712A4F41}"/>
              </a:ext>
            </a:extLst>
          </p:cNvPr>
          <p:cNvSpPr txBox="1"/>
          <p:nvPr/>
        </p:nvSpPr>
        <p:spPr>
          <a:xfrm>
            <a:off x="8301344" y="1870823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92D050"/>
                </a:solidFill>
              </a:rPr>
              <a:t>סימולציה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66" name="TextBox 85">
            <a:extLst>
              <a:ext uri="{FF2B5EF4-FFF2-40B4-BE49-F238E27FC236}">
                <a16:creationId xmlns:a16="http://schemas.microsoft.com/office/drawing/2014/main" id="{5AFCD594-A7A4-4E7E-8062-45EE9A06DC20}"/>
              </a:ext>
            </a:extLst>
          </p:cNvPr>
          <p:cNvSpPr txBox="1"/>
          <p:nvPr/>
        </p:nvSpPr>
        <p:spPr>
          <a:xfrm>
            <a:off x="8351482" y="2345588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00B0F0"/>
                </a:solidFill>
              </a:rPr>
              <a:t>סמינר מזרח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7" name="TextBox 85">
            <a:extLst>
              <a:ext uri="{FF2B5EF4-FFF2-40B4-BE49-F238E27FC236}">
                <a16:creationId xmlns:a16="http://schemas.microsoft.com/office/drawing/2014/main" id="{6CA23110-0317-4309-A805-DD5FDD327716}"/>
              </a:ext>
            </a:extLst>
          </p:cNvPr>
          <p:cNvSpPr txBox="1"/>
          <p:nvPr/>
        </p:nvSpPr>
        <p:spPr>
          <a:xfrm>
            <a:off x="8379545" y="2825852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8" name="Oval 13">
            <a:extLst>
              <a:ext uri="{FF2B5EF4-FFF2-40B4-BE49-F238E27FC236}">
                <a16:creationId xmlns:a16="http://schemas.microsoft.com/office/drawing/2014/main" id="{1825E5E0-A45B-407E-A4F2-F7EB6D72752C}"/>
              </a:ext>
            </a:extLst>
          </p:cNvPr>
          <p:cNvSpPr/>
          <p:nvPr/>
        </p:nvSpPr>
        <p:spPr>
          <a:xfrm>
            <a:off x="10963708" y="2383561"/>
            <a:ext cx="310919" cy="371281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9" name="Oval 13">
            <a:extLst>
              <a:ext uri="{FF2B5EF4-FFF2-40B4-BE49-F238E27FC236}">
                <a16:creationId xmlns:a16="http://schemas.microsoft.com/office/drawing/2014/main" id="{1DC57BAD-B816-47B3-81BF-9654F975D5C9}"/>
              </a:ext>
            </a:extLst>
          </p:cNvPr>
          <p:cNvSpPr/>
          <p:nvPr/>
        </p:nvSpPr>
        <p:spPr>
          <a:xfrm>
            <a:off x="10976070" y="1930075"/>
            <a:ext cx="310919" cy="371281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0" name="Oval 13">
            <a:extLst>
              <a:ext uri="{FF2B5EF4-FFF2-40B4-BE49-F238E27FC236}">
                <a16:creationId xmlns:a16="http://schemas.microsoft.com/office/drawing/2014/main" id="{71CCF08F-49DB-4546-8038-65BFE50D41DE}"/>
              </a:ext>
            </a:extLst>
          </p:cNvPr>
          <p:cNvSpPr/>
          <p:nvPr/>
        </p:nvSpPr>
        <p:spPr>
          <a:xfrm>
            <a:off x="10974304" y="1430413"/>
            <a:ext cx="310919" cy="37128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1" name="Oval 13">
            <a:extLst>
              <a:ext uri="{FF2B5EF4-FFF2-40B4-BE49-F238E27FC236}">
                <a16:creationId xmlns:a16="http://schemas.microsoft.com/office/drawing/2014/main" id="{BC0EE910-0C0E-48FD-9819-D859E7593E68}"/>
              </a:ext>
            </a:extLst>
          </p:cNvPr>
          <p:cNvSpPr/>
          <p:nvPr/>
        </p:nvSpPr>
        <p:spPr>
          <a:xfrm>
            <a:off x="10962516" y="2808396"/>
            <a:ext cx="293948" cy="365946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6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645535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latin typeface="Levenim MT" panose="02010502060101010101" pitchFamily="2" charset="-79"/>
                <a:cs typeface="Levenim MT" panose="02010502060101010101" pitchFamily="2" charset="-79"/>
              </a:rPr>
              <a:t>עץ מבנה </a:t>
            </a:r>
            <a:r>
              <a:rPr lang="he-IL" altLang="he-IL" sz="3600" b="1" dirty="0" err="1" smtClean="0">
                <a:ln w="9525">
                  <a:solidFill>
                    <a:schemeClr val="bg1"/>
                  </a:solidFill>
                  <a:prstDash val="solid"/>
                </a:ln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931" y="506607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/>
          <p:cNvGraphicFramePr/>
          <p:nvPr>
            <p:extLst>
              <p:ext uri="{D42A27DB-BD31-4B8C-83A1-F6EECF244321}">
                <p14:modId xmlns:p14="http://schemas.microsoft.com/office/powerpoint/2010/main" val="1079955051"/>
              </p:ext>
            </p:extLst>
          </p:nvPr>
        </p:nvGraphicFramePr>
        <p:xfrm>
          <a:off x="2117192" y="1177971"/>
          <a:ext cx="8381133" cy="5076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3" y="913756"/>
            <a:ext cx="9637776" cy="974259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latin typeface="Levenim MT" panose="02010502060101010101" pitchFamily="2" charset="-79"/>
                <a:cs typeface="Levenim MT" panose="02010502060101010101" pitchFamily="2" charset="-79"/>
              </a:rPr>
              <a:t>דרכי תקשורת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082001"/>
              </p:ext>
            </p:extLst>
          </p:nvPr>
        </p:nvGraphicFramePr>
        <p:xfrm>
          <a:off x="1133230" y="2026467"/>
          <a:ext cx="9947443" cy="3840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42777">
                  <a:extLst>
                    <a:ext uri="{9D8B030D-6E8A-4147-A177-3AD203B41FA5}">
                      <a16:colId xmlns:a16="http://schemas.microsoft.com/office/drawing/2014/main" val="3056372624"/>
                    </a:ext>
                  </a:extLst>
                </a:gridCol>
                <a:gridCol w="2635176">
                  <a:extLst>
                    <a:ext uri="{9D8B030D-6E8A-4147-A177-3AD203B41FA5}">
                      <a16:colId xmlns:a16="http://schemas.microsoft.com/office/drawing/2014/main" val="1772991390"/>
                    </a:ext>
                  </a:extLst>
                </a:gridCol>
                <a:gridCol w="2090057">
                  <a:extLst>
                    <a:ext uri="{9D8B030D-6E8A-4147-A177-3AD203B41FA5}">
                      <a16:colId xmlns:a16="http://schemas.microsoft.com/office/drawing/2014/main" val="3616178143"/>
                    </a:ext>
                  </a:extLst>
                </a:gridCol>
                <a:gridCol w="3179433">
                  <a:extLst>
                    <a:ext uri="{9D8B030D-6E8A-4147-A177-3AD203B41FA5}">
                      <a16:colId xmlns:a16="http://schemas.microsoft.com/office/drawing/2014/main" val="11046618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smtClean="0"/>
                        <a:t>שם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smtClean="0"/>
                        <a:t>תפקיד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smtClean="0"/>
                        <a:t>טלפון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smtClean="0"/>
                        <a:t>מייל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346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smtClean="0"/>
                        <a:t>מירב צפרי-</a:t>
                      </a:r>
                      <a:r>
                        <a:rPr lang="he-IL" sz="2000" dirty="0" err="1" smtClean="0"/>
                        <a:t>אודיז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err="1" smtClean="0"/>
                        <a:t>מד"רית</a:t>
                      </a:r>
                      <a:r>
                        <a:rPr lang="he-IL" sz="2000" dirty="0" smtClean="0"/>
                        <a:t> </a:t>
                      </a:r>
                      <a:r>
                        <a:rPr lang="he-IL" sz="2000" dirty="0" err="1" smtClean="0"/>
                        <a:t>מב"ל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smtClean="0"/>
                        <a:t>050-6292856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hlinkClick r:id="rId2"/>
                        </a:rPr>
                        <a:t>Merav@mail.gov.il</a:t>
                      </a:r>
                      <a:r>
                        <a:rPr lang="he-IL" sz="2000" dirty="0" smtClean="0"/>
                        <a:t> 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441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smtClean="0"/>
                        <a:t>מתן אור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err="1" smtClean="0"/>
                        <a:t>רע"ן</a:t>
                      </a:r>
                      <a:r>
                        <a:rPr lang="he-IL" sz="2000" dirty="0" smtClean="0"/>
                        <a:t> הדרכה </a:t>
                      </a:r>
                      <a:r>
                        <a:rPr lang="he-IL" sz="2000" dirty="0" err="1" smtClean="0"/>
                        <a:t>מב"ל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smtClean="0"/>
                        <a:t>052-9257983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hlinkClick r:id="rId3"/>
                        </a:rPr>
                        <a:t>ormatan@mail.gov.il</a:t>
                      </a:r>
                      <a:r>
                        <a:rPr lang="en-US" sz="2000" dirty="0" smtClean="0"/>
                        <a:t> 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539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smtClean="0"/>
                        <a:t>ד"ר</a:t>
                      </a:r>
                      <a:r>
                        <a:rPr lang="he-IL" sz="2000" baseline="0" dirty="0" smtClean="0"/>
                        <a:t> ענת חן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smtClean="0"/>
                        <a:t>מידענית</a:t>
                      </a:r>
                      <a:r>
                        <a:rPr lang="he-IL" sz="2000" baseline="0" dirty="0" smtClean="0"/>
                        <a:t> </a:t>
                      </a:r>
                      <a:r>
                        <a:rPr lang="he-IL" sz="2000" baseline="0" dirty="0" err="1" smtClean="0"/>
                        <a:t>מב"ל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smtClean="0"/>
                        <a:t>052-3428466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hlinkClick r:id="rId4"/>
                        </a:rPr>
                        <a:t>anat.chn@gmail.com</a:t>
                      </a:r>
                      <a:r>
                        <a:rPr lang="he-IL" sz="2000" dirty="0" smtClean="0"/>
                        <a:t> 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731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smtClean="0"/>
                        <a:t>שרי גז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err="1" smtClean="0"/>
                        <a:t>רל"שית</a:t>
                      </a:r>
                      <a:r>
                        <a:rPr lang="he-IL" sz="2000" dirty="0" smtClean="0"/>
                        <a:t> מפקד המכללות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smtClean="0"/>
                        <a:t>050-4621361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hlinkClick r:id="rId5"/>
                        </a:rPr>
                        <a:t>saraigezstein@gmail.com</a:t>
                      </a:r>
                      <a:r>
                        <a:rPr lang="he-IL" sz="2000" dirty="0" smtClean="0"/>
                        <a:t> 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716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smtClean="0"/>
                        <a:t>אהרון </a:t>
                      </a:r>
                      <a:r>
                        <a:rPr lang="he-IL" sz="2000" dirty="0" err="1" smtClean="0"/>
                        <a:t>אייבל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smtClean="0"/>
                        <a:t>ע. רמ"ד </a:t>
                      </a:r>
                      <a:r>
                        <a:rPr lang="he-IL" sz="2000" dirty="0" err="1" smtClean="0"/>
                        <a:t>קש"ח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smtClean="0"/>
                        <a:t>054-5292803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hlinkClick r:id="rId6"/>
                        </a:rPr>
                        <a:t>aaron.abel.indc@gmail.com</a:t>
                      </a:r>
                      <a:r>
                        <a:rPr lang="he-IL" sz="2000" dirty="0" smtClean="0"/>
                        <a:t> 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660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smtClean="0"/>
                        <a:t>אבי </a:t>
                      </a:r>
                      <a:r>
                        <a:rPr lang="he-IL" sz="2000" dirty="0" err="1" smtClean="0"/>
                        <a:t>זוכבאיה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smtClean="0"/>
                        <a:t>ק.</a:t>
                      </a:r>
                      <a:r>
                        <a:rPr lang="he-IL" sz="2000" baseline="0" dirty="0" smtClean="0"/>
                        <a:t> ניהול </a:t>
                      </a:r>
                      <a:r>
                        <a:rPr lang="he-IL" sz="2000" baseline="0" dirty="0" err="1" smtClean="0"/>
                        <a:t>מב"ל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 smtClean="0"/>
                        <a:t>052-6316833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hlinkClick r:id="rId7"/>
                        </a:rPr>
                        <a:t>avtosha@gmail.com</a:t>
                      </a:r>
                      <a:r>
                        <a:rPr lang="he-IL" sz="2000" dirty="0" smtClean="0"/>
                        <a:t> 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321529"/>
                  </a:ext>
                </a:extLst>
              </a:tr>
            </a:tbl>
          </a:graphicData>
        </a:graphic>
      </p:graphicFrame>
      <p:pic>
        <p:nvPicPr>
          <p:cNvPr id="13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7011" y="1044157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1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20920"/>
            <a:ext cx="9637776" cy="875212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731" y="506940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968024" y="1656587"/>
            <a:ext cx="10277856" cy="3583411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08:30-09:45 – תדריך ליוצאים לחו"ל, אל"ם במיל' ארז כץ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10:00-10:30 – שיחה עם קצין צה"ל ב- </a:t>
            </a:r>
            <a:r>
              <a:rPr lang="en-US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RCDS</a:t>
            </a: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אל"ם אלרן </a:t>
            </a:r>
            <a:r>
              <a:rPr lang="he-IL" altLang="he-IL" sz="2000" b="1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מוראש</a:t>
            </a:r>
            <a:endParaRPr lang="he-IL" altLang="he-IL" sz="2000" b="1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10:30-11:00 – הצגת </a:t>
            </a:r>
            <a:r>
              <a:rPr lang="he-IL" altLang="he-IL" sz="2000" b="1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ופונקציות נותני שירות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11:15-11:45 – פאנל על משתתפים בינ"ל </a:t>
            </a:r>
            <a:r>
              <a:rPr lang="he-IL" altLang="he-IL" sz="2000" b="1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 </a:t>
            </a:r>
            <a:r>
              <a:rPr lang="en-US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Davide Salerno, Nitin </a:t>
            </a:r>
            <a:r>
              <a:rPr lang="en-US" altLang="he-IL" sz="2000" b="1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Kapor</a:t>
            </a:r>
            <a:endParaRPr lang="he-IL" altLang="he-IL" sz="2000" b="1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11:45-12:15 – שיחת מפקד המכללות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12:15-13:00 – ארוחת צהריים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13:00-14:00 סקירה אסטרטגית ליוצאים לחו"ל, </a:t>
            </a: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סא"ל אמנון </a:t>
            </a:r>
            <a:r>
              <a:rPr lang="he-IL" altLang="he-IL" sz="2000" b="1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שפלר</a:t>
            </a:r>
            <a:endParaRPr lang="he-IL" altLang="he-IL" sz="2000" b="1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endParaRPr lang="he-IL" altLang="he-IL" sz="20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endParaRPr lang="he-IL" altLang="he-IL" sz="18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32267" y="5268653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385041" y="491690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196149" y="1217569"/>
            <a:ext cx="2032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הדימוי החזותי של שנת הלימודים </a:t>
            </a:r>
            <a:r>
              <a:rPr lang="he-IL" sz="2800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10949"/>
            <a:ext cx="7551317" cy="5362749"/>
          </a:xfrm>
          <a:prstGeom prst="rect">
            <a:avLst/>
          </a:prstGeom>
        </p:spPr>
      </p:pic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8002966" y="3059668"/>
            <a:ext cx="579403" cy="565975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577291" y="1539203"/>
            <a:ext cx="601855" cy="496076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63091" y="2163714"/>
            <a:ext cx="581769" cy="551206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9584743" y="4362675"/>
            <a:ext cx="527943" cy="526418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cxnSp>
        <p:nvCxnSpPr>
          <p:cNvPr id="53" name="Straight Connector 7">
            <a:extLst>
              <a:ext uri="{FF2B5EF4-FFF2-40B4-BE49-F238E27FC236}">
                <a16:creationId xmlns:a16="http://schemas.microsoft.com/office/drawing/2014/main" id="{97DAC2DF-1709-41D4-8E48-5B38CF162232}"/>
              </a:ext>
            </a:extLst>
          </p:cNvPr>
          <p:cNvCxnSpPr>
            <a:cxnSpLocks/>
          </p:cNvCxnSpPr>
          <p:nvPr/>
        </p:nvCxnSpPr>
        <p:spPr>
          <a:xfrm flipH="1">
            <a:off x="9435548" y="6234986"/>
            <a:ext cx="1918252" cy="0"/>
          </a:xfrm>
          <a:prstGeom prst="line">
            <a:avLst/>
          </a:prstGeom>
          <a:ln w="339725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4" name="TextBox 79">
            <a:extLst>
              <a:ext uri="{FF2B5EF4-FFF2-40B4-BE49-F238E27FC236}">
                <a16:creationId xmlns:a16="http://schemas.microsoft.com/office/drawing/2014/main" id="{D6310F22-10DC-4279-B816-CD4FD6E4F259}"/>
              </a:ext>
            </a:extLst>
          </p:cNvPr>
          <p:cNvSpPr txBox="1"/>
          <p:nvPr/>
        </p:nvSpPr>
        <p:spPr>
          <a:xfrm>
            <a:off x="9735458" y="599845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אסטרטגיה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6" name="Picture 20" descr="Related image">
            <a:extLst>
              <a:ext uri="{FF2B5EF4-FFF2-40B4-BE49-F238E27FC236}">
                <a16:creationId xmlns:a16="http://schemas.microsoft.com/office/drawing/2014/main" id="{D1FD8168-98EC-4538-87CE-5A33DF69E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162" y="1154523"/>
            <a:ext cx="647171" cy="64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2" descr="Related image">
            <a:extLst>
              <a:ext uri="{FF2B5EF4-FFF2-40B4-BE49-F238E27FC236}">
                <a16:creationId xmlns:a16="http://schemas.microsoft.com/office/drawing/2014/main" id="{CD8209E9-402D-4437-BCF1-F13D70469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285" y="3830228"/>
            <a:ext cx="683507" cy="68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0" descr="Related image">
            <a:extLst>
              <a:ext uri="{FF2B5EF4-FFF2-40B4-BE49-F238E27FC236}">
                <a16:creationId xmlns:a16="http://schemas.microsoft.com/office/drawing/2014/main" id="{F2D4154A-E5DD-4CD3-9B22-45B973096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893" y="3016579"/>
            <a:ext cx="502610" cy="513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6" descr="Related image">
            <a:extLst>
              <a:ext uri="{FF2B5EF4-FFF2-40B4-BE49-F238E27FC236}">
                <a16:creationId xmlns:a16="http://schemas.microsoft.com/office/drawing/2014/main" id="{DC2420AC-C088-4A25-A3EF-8D9CB0787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706" y="4889093"/>
            <a:ext cx="641886" cy="59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85">
            <a:extLst>
              <a:ext uri="{FF2B5EF4-FFF2-40B4-BE49-F238E27FC236}">
                <a16:creationId xmlns:a16="http://schemas.microsoft.com/office/drawing/2014/main" id="{17A7DB9E-14FE-4AE2-A581-1A14B8DF9C50}"/>
              </a:ext>
            </a:extLst>
          </p:cNvPr>
          <p:cNvSpPr txBox="1"/>
          <p:nvPr/>
        </p:nvSpPr>
        <p:spPr>
          <a:xfrm>
            <a:off x="8387159" y="1396304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 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5" name="TextBox 85">
            <a:extLst>
              <a:ext uri="{FF2B5EF4-FFF2-40B4-BE49-F238E27FC236}">
                <a16:creationId xmlns:a16="http://schemas.microsoft.com/office/drawing/2014/main" id="{28380432-1DAE-4DF0-BC41-4E62712A4F41}"/>
              </a:ext>
            </a:extLst>
          </p:cNvPr>
          <p:cNvSpPr txBox="1"/>
          <p:nvPr/>
        </p:nvSpPr>
        <p:spPr>
          <a:xfrm>
            <a:off x="8301344" y="1870823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92D050"/>
                </a:solidFill>
              </a:rPr>
              <a:t>סימולציה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66" name="TextBox 85">
            <a:extLst>
              <a:ext uri="{FF2B5EF4-FFF2-40B4-BE49-F238E27FC236}">
                <a16:creationId xmlns:a16="http://schemas.microsoft.com/office/drawing/2014/main" id="{5AFCD594-A7A4-4E7E-8062-45EE9A06DC20}"/>
              </a:ext>
            </a:extLst>
          </p:cNvPr>
          <p:cNvSpPr txBox="1"/>
          <p:nvPr/>
        </p:nvSpPr>
        <p:spPr>
          <a:xfrm>
            <a:off x="8351482" y="2345588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00B0F0"/>
                </a:solidFill>
              </a:rPr>
              <a:t>סמינר מזרח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7" name="TextBox 85">
            <a:extLst>
              <a:ext uri="{FF2B5EF4-FFF2-40B4-BE49-F238E27FC236}">
                <a16:creationId xmlns:a16="http://schemas.microsoft.com/office/drawing/2014/main" id="{6CA23110-0317-4309-A805-DD5FDD327716}"/>
              </a:ext>
            </a:extLst>
          </p:cNvPr>
          <p:cNvSpPr txBox="1"/>
          <p:nvPr/>
        </p:nvSpPr>
        <p:spPr>
          <a:xfrm>
            <a:off x="8379545" y="2825852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8" name="Oval 13">
            <a:extLst>
              <a:ext uri="{FF2B5EF4-FFF2-40B4-BE49-F238E27FC236}">
                <a16:creationId xmlns:a16="http://schemas.microsoft.com/office/drawing/2014/main" id="{1825E5E0-A45B-407E-A4F2-F7EB6D72752C}"/>
              </a:ext>
            </a:extLst>
          </p:cNvPr>
          <p:cNvSpPr/>
          <p:nvPr/>
        </p:nvSpPr>
        <p:spPr>
          <a:xfrm>
            <a:off x="10963708" y="2383561"/>
            <a:ext cx="310919" cy="371281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9" name="Oval 13">
            <a:extLst>
              <a:ext uri="{FF2B5EF4-FFF2-40B4-BE49-F238E27FC236}">
                <a16:creationId xmlns:a16="http://schemas.microsoft.com/office/drawing/2014/main" id="{1DC57BAD-B816-47B3-81BF-9654F975D5C9}"/>
              </a:ext>
            </a:extLst>
          </p:cNvPr>
          <p:cNvSpPr/>
          <p:nvPr/>
        </p:nvSpPr>
        <p:spPr>
          <a:xfrm>
            <a:off x="10976070" y="1930075"/>
            <a:ext cx="310919" cy="371281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0" name="Oval 13">
            <a:extLst>
              <a:ext uri="{FF2B5EF4-FFF2-40B4-BE49-F238E27FC236}">
                <a16:creationId xmlns:a16="http://schemas.microsoft.com/office/drawing/2014/main" id="{71CCF08F-49DB-4546-8038-65BFE50D41DE}"/>
              </a:ext>
            </a:extLst>
          </p:cNvPr>
          <p:cNvSpPr/>
          <p:nvPr/>
        </p:nvSpPr>
        <p:spPr>
          <a:xfrm>
            <a:off x="10974304" y="1430413"/>
            <a:ext cx="310919" cy="37128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1" name="Oval 13">
            <a:extLst>
              <a:ext uri="{FF2B5EF4-FFF2-40B4-BE49-F238E27FC236}">
                <a16:creationId xmlns:a16="http://schemas.microsoft.com/office/drawing/2014/main" id="{BC0EE910-0C0E-48FD-9819-D859E7593E68}"/>
              </a:ext>
            </a:extLst>
          </p:cNvPr>
          <p:cNvSpPr/>
          <p:nvPr/>
        </p:nvSpPr>
        <p:spPr>
          <a:xfrm>
            <a:off x="10962516" y="2808396"/>
            <a:ext cx="293948" cy="365946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96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896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32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העונות</a:t>
            </a: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B1FED416-407A-420A-82D6-5AA44693E0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3997" y="1295084"/>
            <a:ext cx="9079845" cy="502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726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931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32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העונות והתחנות הגדולות</a:t>
            </a:r>
          </a:p>
        </p:txBody>
      </p:sp>
      <p:pic>
        <p:nvPicPr>
          <p:cNvPr id="28" name="תמונה 27">
            <a:extLst>
              <a:ext uri="{FF2B5EF4-FFF2-40B4-BE49-F238E27FC236}">
                <a16:creationId xmlns:a16="http://schemas.microsoft.com/office/drawing/2014/main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36" y="1409589"/>
            <a:ext cx="8431137" cy="5126545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:a16="http://schemas.microsoft.com/office/drawing/2014/main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:a16="http://schemas.microsoft.com/office/drawing/2014/main" id="{4DBCA1CC-7469-48D5-9C6C-56A9C1217342}"/>
              </a:ext>
            </a:extLst>
          </p:cNvPr>
          <p:cNvSpPr txBox="1"/>
          <p:nvPr/>
        </p:nvSpPr>
        <p:spPr>
          <a:xfrm>
            <a:off x="6378463" y="168595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85">
            <a:extLst>
              <a:ext uri="{FF2B5EF4-FFF2-40B4-BE49-F238E27FC236}">
                <a16:creationId xmlns:a16="http://schemas.microsoft.com/office/drawing/2014/main" id="{F4C89BF4-AAB3-4CD3-AE57-A101808B667A}"/>
              </a:ext>
            </a:extLst>
          </p:cNvPr>
          <p:cNvSpPr txBox="1"/>
          <p:nvPr/>
        </p:nvSpPr>
        <p:spPr>
          <a:xfrm>
            <a:off x="7620523" y="3105834"/>
            <a:ext cx="141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50"/>
                </a:solidFill>
              </a:rPr>
              <a:t>סימולציה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:a16="http://schemas.microsoft.com/office/drawing/2014/main" id="{2B94C87F-9849-4B78-AC4B-BC6DC978E185}"/>
              </a:ext>
            </a:extLst>
          </p:cNvPr>
          <p:cNvSpPr txBox="1"/>
          <p:nvPr/>
        </p:nvSpPr>
        <p:spPr>
          <a:xfrm>
            <a:off x="7208078" y="4148349"/>
            <a:ext cx="1646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F0"/>
                </a:solidFill>
              </a:rPr>
              <a:t>סמינר מזרח</a:t>
            </a:r>
            <a:endParaRPr lang="en-US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742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880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32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קורסים וסמינרים בחלוקה לעונות</a:t>
            </a:r>
          </a:p>
        </p:txBody>
      </p:sp>
      <p:pic>
        <p:nvPicPr>
          <p:cNvPr id="28" name="תמונה 27">
            <a:extLst>
              <a:ext uri="{FF2B5EF4-FFF2-40B4-BE49-F238E27FC236}">
                <a16:creationId xmlns:a16="http://schemas.microsoft.com/office/drawing/2014/main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499" y="1337448"/>
            <a:ext cx="8431137" cy="5254349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:a16="http://schemas.microsoft.com/office/drawing/2014/main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:a16="http://schemas.microsoft.com/office/drawing/2014/main" id="{4DBCA1CC-7469-48D5-9C6C-56A9C1217342}"/>
              </a:ext>
            </a:extLst>
          </p:cNvPr>
          <p:cNvSpPr txBox="1"/>
          <p:nvPr/>
        </p:nvSpPr>
        <p:spPr>
          <a:xfrm>
            <a:off x="6378463" y="168595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85">
            <a:extLst>
              <a:ext uri="{FF2B5EF4-FFF2-40B4-BE49-F238E27FC236}">
                <a16:creationId xmlns:a16="http://schemas.microsoft.com/office/drawing/2014/main" id="{F4C89BF4-AAB3-4CD3-AE57-A101808B667A}"/>
              </a:ext>
            </a:extLst>
          </p:cNvPr>
          <p:cNvSpPr txBox="1"/>
          <p:nvPr/>
        </p:nvSpPr>
        <p:spPr>
          <a:xfrm>
            <a:off x="7620523" y="3105834"/>
            <a:ext cx="141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50"/>
                </a:solidFill>
              </a:rPr>
              <a:t>סימולציה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:a16="http://schemas.microsoft.com/office/drawing/2014/main" id="{2B94C87F-9849-4B78-AC4B-BC6DC978E185}"/>
              </a:ext>
            </a:extLst>
          </p:cNvPr>
          <p:cNvSpPr txBox="1"/>
          <p:nvPr/>
        </p:nvSpPr>
        <p:spPr>
          <a:xfrm>
            <a:off x="7208078" y="4148349"/>
            <a:ext cx="1646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F0"/>
                </a:solidFill>
              </a:rPr>
              <a:t>סמינר מזרח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6" name="Oval 13">
            <a:extLst>
              <a:ext uri="{FF2B5EF4-FFF2-40B4-BE49-F238E27FC236}">
                <a16:creationId xmlns:a16="http://schemas.microsoft.com/office/drawing/2014/main" id="{45631259-F464-4043-AB94-30FC0EC7E2EC}"/>
              </a:ext>
            </a:extLst>
          </p:cNvPr>
          <p:cNvSpPr/>
          <p:nvPr/>
        </p:nvSpPr>
        <p:spPr>
          <a:xfrm>
            <a:off x="3697446" y="1588303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7" name="Oval 13">
            <a:extLst>
              <a:ext uri="{FF2B5EF4-FFF2-40B4-BE49-F238E27FC236}">
                <a16:creationId xmlns:a16="http://schemas.microsoft.com/office/drawing/2014/main" id="{A7680820-11F1-41F5-B4C3-6891CA7BA799}"/>
              </a:ext>
            </a:extLst>
          </p:cNvPr>
          <p:cNvSpPr/>
          <p:nvPr/>
        </p:nvSpPr>
        <p:spPr>
          <a:xfrm>
            <a:off x="4940303" y="2049772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8" name="Oval 13">
            <a:extLst>
              <a:ext uri="{FF2B5EF4-FFF2-40B4-BE49-F238E27FC236}">
                <a16:creationId xmlns:a16="http://schemas.microsoft.com/office/drawing/2014/main" id="{8A2B3D51-2B12-4AEB-B1B5-F4772BA3BE00}"/>
              </a:ext>
            </a:extLst>
          </p:cNvPr>
          <p:cNvSpPr/>
          <p:nvPr/>
        </p:nvSpPr>
        <p:spPr>
          <a:xfrm>
            <a:off x="5998348" y="1674079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9" name="Oval 13">
            <a:extLst>
              <a:ext uri="{FF2B5EF4-FFF2-40B4-BE49-F238E27FC236}">
                <a16:creationId xmlns:a16="http://schemas.microsoft.com/office/drawing/2014/main" id="{D4551C84-616D-464F-A40D-A53E4BDEEEC7}"/>
              </a:ext>
            </a:extLst>
          </p:cNvPr>
          <p:cNvSpPr/>
          <p:nvPr/>
        </p:nvSpPr>
        <p:spPr>
          <a:xfrm>
            <a:off x="3212552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0" name="Oval 13">
            <a:extLst>
              <a:ext uri="{FF2B5EF4-FFF2-40B4-BE49-F238E27FC236}">
                <a16:creationId xmlns:a16="http://schemas.microsoft.com/office/drawing/2014/main" id="{72123022-14AE-46E7-9E69-C92BE0FC427F}"/>
              </a:ext>
            </a:extLst>
          </p:cNvPr>
          <p:cNvSpPr/>
          <p:nvPr/>
        </p:nvSpPr>
        <p:spPr>
          <a:xfrm>
            <a:off x="4438941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1" name="Oval 13">
            <a:extLst>
              <a:ext uri="{FF2B5EF4-FFF2-40B4-BE49-F238E27FC236}">
                <a16:creationId xmlns:a16="http://schemas.microsoft.com/office/drawing/2014/main" id="{6D5F5988-8589-4698-8601-0EB6AB3717B5}"/>
              </a:ext>
            </a:extLst>
          </p:cNvPr>
          <p:cNvSpPr/>
          <p:nvPr/>
        </p:nvSpPr>
        <p:spPr>
          <a:xfrm>
            <a:off x="5597909" y="3307530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3" name="Oval 13">
            <a:extLst>
              <a:ext uri="{FF2B5EF4-FFF2-40B4-BE49-F238E27FC236}">
                <a16:creationId xmlns:a16="http://schemas.microsoft.com/office/drawing/2014/main" id="{F306008C-7AAF-4D40-B39A-570784E1660D}"/>
              </a:ext>
            </a:extLst>
          </p:cNvPr>
          <p:cNvSpPr/>
          <p:nvPr/>
        </p:nvSpPr>
        <p:spPr>
          <a:xfrm>
            <a:off x="6511564" y="3331348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4" name="Oval 13">
            <a:extLst>
              <a:ext uri="{FF2B5EF4-FFF2-40B4-BE49-F238E27FC236}">
                <a16:creationId xmlns:a16="http://schemas.microsoft.com/office/drawing/2014/main" id="{33A0EDF8-6460-46CC-8215-044B6CF6D889}"/>
              </a:ext>
            </a:extLst>
          </p:cNvPr>
          <p:cNvSpPr/>
          <p:nvPr/>
        </p:nvSpPr>
        <p:spPr>
          <a:xfrm>
            <a:off x="8598871" y="213698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6" name="Oval 13">
            <a:extLst>
              <a:ext uri="{FF2B5EF4-FFF2-40B4-BE49-F238E27FC236}">
                <a16:creationId xmlns:a16="http://schemas.microsoft.com/office/drawing/2014/main" id="{56500898-417B-4BB4-87AD-524CE81C3C17}"/>
              </a:ext>
            </a:extLst>
          </p:cNvPr>
          <p:cNvSpPr/>
          <p:nvPr/>
        </p:nvSpPr>
        <p:spPr>
          <a:xfrm>
            <a:off x="3267300" y="4157954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7" name="Oval 13">
            <a:extLst>
              <a:ext uri="{FF2B5EF4-FFF2-40B4-BE49-F238E27FC236}">
                <a16:creationId xmlns:a16="http://schemas.microsoft.com/office/drawing/2014/main" id="{30949BA3-E663-4E21-B7A0-DF8C726B77F5}"/>
              </a:ext>
            </a:extLst>
          </p:cNvPr>
          <p:cNvSpPr/>
          <p:nvPr/>
        </p:nvSpPr>
        <p:spPr>
          <a:xfrm>
            <a:off x="4241883" y="4187397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3" name="Oval 13">
            <a:extLst>
              <a:ext uri="{FF2B5EF4-FFF2-40B4-BE49-F238E27FC236}">
                <a16:creationId xmlns:a16="http://schemas.microsoft.com/office/drawing/2014/main" id="{58B4573E-A0B0-4600-AF2B-2D705E9D81BE}"/>
              </a:ext>
            </a:extLst>
          </p:cNvPr>
          <p:cNvSpPr/>
          <p:nvPr/>
        </p:nvSpPr>
        <p:spPr>
          <a:xfrm>
            <a:off x="5378115" y="42089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id="{F5D60458-98F3-49AD-8F6A-79578DECCF80}"/>
              </a:ext>
            </a:extLst>
          </p:cNvPr>
          <p:cNvSpPr/>
          <p:nvPr/>
        </p:nvSpPr>
        <p:spPr>
          <a:xfrm>
            <a:off x="7655408" y="5325248"/>
            <a:ext cx="195304" cy="195304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5" name="TextBox 85">
            <a:extLst>
              <a:ext uri="{FF2B5EF4-FFF2-40B4-BE49-F238E27FC236}">
                <a16:creationId xmlns:a16="http://schemas.microsoft.com/office/drawing/2014/main" id="{C17A1996-8CC4-48BB-9C50-0F274AFDE5F8}"/>
              </a:ext>
            </a:extLst>
          </p:cNvPr>
          <p:cNvSpPr txBox="1"/>
          <p:nvPr/>
        </p:nvSpPr>
        <p:spPr>
          <a:xfrm rot="19016837">
            <a:off x="4455719" y="1453422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 err="1"/>
              <a:t>מהפוליס</a:t>
            </a:r>
            <a:r>
              <a:rPr lang="he-IL" sz="1400" dirty="0"/>
              <a:t> </a:t>
            </a:r>
            <a:r>
              <a:rPr lang="he-IL" sz="1400" dirty="0" err="1"/>
              <a:t>לגלובליצזיה</a:t>
            </a:r>
            <a:endParaRPr lang="en-US" sz="1400" dirty="0"/>
          </a:p>
        </p:txBody>
      </p:sp>
      <p:sp>
        <p:nvSpPr>
          <p:cNvPr id="36" name="TextBox 85">
            <a:extLst>
              <a:ext uri="{FF2B5EF4-FFF2-40B4-BE49-F238E27FC236}">
                <a16:creationId xmlns:a16="http://schemas.microsoft.com/office/drawing/2014/main" id="{76A643BF-B75C-4D60-8C0E-146AEC6CE2F3}"/>
              </a:ext>
            </a:extLst>
          </p:cNvPr>
          <p:cNvSpPr txBox="1"/>
          <p:nvPr/>
        </p:nvSpPr>
        <p:spPr>
          <a:xfrm rot="19016837">
            <a:off x="5895765" y="3083617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סיורי </a:t>
            </a:r>
            <a:r>
              <a:rPr lang="he-IL" sz="1400" dirty="0" err="1"/>
              <a:t>בטל"ם</a:t>
            </a:r>
            <a:endParaRPr lang="en-US" sz="1400" dirty="0"/>
          </a:p>
        </p:txBody>
      </p:sp>
      <p:sp>
        <p:nvSpPr>
          <p:cNvPr id="37" name="TextBox 85">
            <a:extLst>
              <a:ext uri="{FF2B5EF4-FFF2-40B4-BE49-F238E27FC236}">
                <a16:creationId xmlns:a16="http://schemas.microsoft.com/office/drawing/2014/main" id="{8113A952-859F-445C-AEC3-FB472DD2C6D2}"/>
              </a:ext>
            </a:extLst>
          </p:cNvPr>
          <p:cNvSpPr txBox="1"/>
          <p:nvPr/>
        </p:nvSpPr>
        <p:spPr>
          <a:xfrm rot="19016837">
            <a:off x="3816179" y="3103303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מושגי </a:t>
            </a:r>
            <a:r>
              <a:rPr lang="he-IL" sz="1400" dirty="0" err="1"/>
              <a:t>בטל"ם</a:t>
            </a:r>
            <a:endParaRPr lang="en-US" sz="1400" dirty="0"/>
          </a:p>
        </p:txBody>
      </p:sp>
      <p:sp>
        <p:nvSpPr>
          <p:cNvPr id="38" name="TextBox 85">
            <a:extLst>
              <a:ext uri="{FF2B5EF4-FFF2-40B4-BE49-F238E27FC236}">
                <a16:creationId xmlns:a16="http://schemas.microsoft.com/office/drawing/2014/main" id="{E043FB2B-66BB-4272-94F0-4AB9EDDB773D}"/>
              </a:ext>
            </a:extLst>
          </p:cNvPr>
          <p:cNvSpPr txBox="1"/>
          <p:nvPr/>
        </p:nvSpPr>
        <p:spPr>
          <a:xfrm rot="19016837">
            <a:off x="4882851" y="2947959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חשיבה אסטרטגית</a:t>
            </a:r>
            <a:endParaRPr lang="en-US" sz="1400" dirty="0"/>
          </a:p>
        </p:txBody>
      </p:sp>
      <p:sp>
        <p:nvSpPr>
          <p:cNvPr id="39" name="TextBox 85">
            <a:extLst>
              <a:ext uri="{FF2B5EF4-FFF2-40B4-BE49-F238E27FC236}">
                <a16:creationId xmlns:a16="http://schemas.microsoft.com/office/drawing/2014/main" id="{C1088D5B-C3ED-4928-A744-02A3A8BFCAB8}"/>
              </a:ext>
            </a:extLst>
          </p:cNvPr>
          <p:cNvSpPr txBox="1"/>
          <p:nvPr/>
        </p:nvSpPr>
        <p:spPr>
          <a:xfrm rot="19016837">
            <a:off x="2684978" y="3005650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אבות האומה</a:t>
            </a:r>
            <a:endParaRPr lang="en-US" sz="1400" dirty="0"/>
          </a:p>
        </p:txBody>
      </p:sp>
      <p:sp>
        <p:nvSpPr>
          <p:cNvPr id="40" name="TextBox 85">
            <a:extLst>
              <a:ext uri="{FF2B5EF4-FFF2-40B4-BE49-F238E27FC236}">
                <a16:creationId xmlns:a16="http://schemas.microsoft.com/office/drawing/2014/main" id="{5F324B13-3F9C-4C89-9747-39C82DED29BE}"/>
              </a:ext>
            </a:extLst>
          </p:cNvPr>
          <p:cNvSpPr txBox="1"/>
          <p:nvPr/>
        </p:nvSpPr>
        <p:spPr>
          <a:xfrm rot="19016837">
            <a:off x="5132837" y="1998011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מחשבה אסטרטגית</a:t>
            </a:r>
            <a:endParaRPr lang="en-US" sz="1400" dirty="0"/>
          </a:p>
        </p:txBody>
      </p:sp>
      <p:sp>
        <p:nvSpPr>
          <p:cNvPr id="41" name="TextBox 85">
            <a:extLst>
              <a:ext uri="{FF2B5EF4-FFF2-40B4-BE49-F238E27FC236}">
                <a16:creationId xmlns:a16="http://schemas.microsoft.com/office/drawing/2014/main" id="{5FD7BA9B-6FA0-473B-9D95-C0E4C0747563}"/>
              </a:ext>
            </a:extLst>
          </p:cNvPr>
          <p:cNvSpPr txBox="1"/>
          <p:nvPr/>
        </p:nvSpPr>
        <p:spPr>
          <a:xfrm rot="19016837">
            <a:off x="3409066" y="1384103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 err="1"/>
              <a:t>בטל"ם</a:t>
            </a:r>
            <a:r>
              <a:rPr lang="he-IL" sz="1400" dirty="0"/>
              <a:t> גלובלי</a:t>
            </a:r>
            <a:endParaRPr lang="en-US" sz="1400" dirty="0"/>
          </a:p>
        </p:txBody>
      </p:sp>
      <p:sp>
        <p:nvSpPr>
          <p:cNvPr id="42" name="TextBox 85">
            <a:extLst>
              <a:ext uri="{FF2B5EF4-FFF2-40B4-BE49-F238E27FC236}">
                <a16:creationId xmlns:a16="http://schemas.microsoft.com/office/drawing/2014/main" id="{1D32C6CA-3207-46E6-AEA2-B9E1EA59B23B}"/>
              </a:ext>
            </a:extLst>
          </p:cNvPr>
          <p:cNvSpPr txBox="1"/>
          <p:nvPr/>
        </p:nvSpPr>
        <p:spPr>
          <a:xfrm rot="19016837">
            <a:off x="2548937" y="4001554"/>
            <a:ext cx="1282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סמינר התמחות</a:t>
            </a:r>
            <a:endParaRPr lang="en-US" sz="1400" dirty="0"/>
          </a:p>
        </p:txBody>
      </p:sp>
      <p:sp>
        <p:nvSpPr>
          <p:cNvPr id="46" name="TextBox 85">
            <a:extLst>
              <a:ext uri="{FF2B5EF4-FFF2-40B4-BE49-F238E27FC236}">
                <a16:creationId xmlns:a16="http://schemas.microsoft.com/office/drawing/2014/main" id="{DE29AD41-6855-48C7-98F2-222373ECC195}"/>
              </a:ext>
            </a:extLst>
          </p:cNvPr>
          <p:cNvSpPr txBox="1"/>
          <p:nvPr/>
        </p:nvSpPr>
        <p:spPr>
          <a:xfrm rot="19016837">
            <a:off x="3630188" y="3954958"/>
            <a:ext cx="1335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העולם הדיגיטלי</a:t>
            </a:r>
            <a:endParaRPr lang="en-US" sz="1400" dirty="0"/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id="{4DFAF2A8-CF71-44DE-92C0-998A289F3023}"/>
              </a:ext>
            </a:extLst>
          </p:cNvPr>
          <p:cNvSpPr txBox="1"/>
          <p:nvPr/>
        </p:nvSpPr>
        <p:spPr>
          <a:xfrm rot="19016837">
            <a:off x="4761226" y="4068364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סמינר בחירה</a:t>
            </a:r>
            <a:endParaRPr lang="en-US" sz="1400" dirty="0"/>
          </a:p>
        </p:txBody>
      </p:sp>
      <p:sp>
        <p:nvSpPr>
          <p:cNvPr id="48" name="TextBox 85">
            <a:extLst>
              <a:ext uri="{FF2B5EF4-FFF2-40B4-BE49-F238E27FC236}">
                <a16:creationId xmlns:a16="http://schemas.microsoft.com/office/drawing/2014/main" id="{C3F38B93-B0B7-40F0-A2D7-053C8F33EADB}"/>
              </a:ext>
            </a:extLst>
          </p:cNvPr>
          <p:cNvSpPr txBox="1"/>
          <p:nvPr/>
        </p:nvSpPr>
        <p:spPr>
          <a:xfrm rot="19016837">
            <a:off x="8050585" y="1693291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פוליטיקה /</a:t>
            </a:r>
          </a:p>
          <a:p>
            <a:pPr marL="0" algn="r" defTabSz="914400" rtl="1" eaLnBrk="1" latinLnBrk="0" hangingPunct="1"/>
            <a:r>
              <a:rPr lang="he-IL" sz="1400" dirty="0"/>
              <a:t>מדינאות</a:t>
            </a:r>
            <a:endParaRPr lang="en-US" sz="1400" dirty="0"/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id="{FE137069-F8B3-4DDB-B10B-FB17AF40FC7F}"/>
              </a:ext>
            </a:extLst>
          </p:cNvPr>
          <p:cNvSpPr txBox="1"/>
          <p:nvPr/>
        </p:nvSpPr>
        <p:spPr>
          <a:xfrm rot="19016837">
            <a:off x="6883402" y="5269012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פרויקט גמר</a:t>
            </a:r>
            <a:endParaRPr lang="en-US" sz="1400" dirty="0"/>
          </a:p>
        </p:txBody>
      </p:sp>
      <p:sp>
        <p:nvSpPr>
          <p:cNvPr id="50" name="Oval 13">
            <a:extLst>
              <a:ext uri="{FF2B5EF4-FFF2-40B4-BE49-F238E27FC236}">
                <a16:creationId xmlns:a16="http://schemas.microsoft.com/office/drawing/2014/main" id="{1DE69BD3-E190-4E7A-98E4-8D8C0E85EBC5}"/>
              </a:ext>
            </a:extLst>
          </p:cNvPr>
          <p:cNvSpPr/>
          <p:nvPr/>
        </p:nvSpPr>
        <p:spPr>
          <a:xfrm>
            <a:off x="9379797" y="2571173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51" name="TextBox 85">
            <a:extLst>
              <a:ext uri="{FF2B5EF4-FFF2-40B4-BE49-F238E27FC236}">
                <a16:creationId xmlns:a16="http://schemas.microsoft.com/office/drawing/2014/main" id="{C563664F-0D5B-4678-A56A-893A1DE78075}"/>
              </a:ext>
            </a:extLst>
          </p:cNvPr>
          <p:cNvSpPr txBox="1"/>
          <p:nvPr/>
        </p:nvSpPr>
        <p:spPr>
          <a:xfrm rot="19016837">
            <a:off x="9253553" y="2268347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מיומנויות אישיות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39615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896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4 תחומי הלימוד – מרכיבי הביטחון הלאומי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20376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:a16="http://schemas.microsoft.com/office/drawing/2014/main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:a16="http://schemas.microsoft.com/office/drawing/2014/main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:a16="http://schemas.microsoft.com/office/drawing/2014/main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119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931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sz="2800" b="1" dirty="0">
                <a:solidFill>
                  <a:srgbClr val="7030A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הקו הסגול - אסטרטגיה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20376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:a16="http://schemas.microsoft.com/office/drawing/2014/main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:a16="http://schemas.microsoft.com/office/drawing/2014/main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:a16="http://schemas.microsoft.com/office/drawing/2014/main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id="{F1633B98-2F83-47BA-B7A6-1667F795B434}"/>
              </a:ext>
            </a:extLst>
          </p:cNvPr>
          <p:cNvSpPr/>
          <p:nvPr/>
        </p:nvSpPr>
        <p:spPr>
          <a:xfrm>
            <a:off x="3994406" y="4820958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6" name="Oval 13">
            <a:extLst>
              <a:ext uri="{FF2B5EF4-FFF2-40B4-BE49-F238E27FC236}">
                <a16:creationId xmlns:a16="http://schemas.microsoft.com/office/drawing/2014/main" id="{F0B46A41-D3EC-4228-A290-64B3BD80CE97}"/>
              </a:ext>
            </a:extLst>
          </p:cNvPr>
          <p:cNvSpPr/>
          <p:nvPr/>
        </p:nvSpPr>
        <p:spPr>
          <a:xfrm>
            <a:off x="8669937" y="2145436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8" name="Oval 13">
            <a:extLst>
              <a:ext uri="{FF2B5EF4-FFF2-40B4-BE49-F238E27FC236}">
                <a16:creationId xmlns:a16="http://schemas.microsoft.com/office/drawing/2014/main" id="{888A5268-A505-4F05-AF30-534F189498CB}"/>
              </a:ext>
            </a:extLst>
          </p:cNvPr>
          <p:cNvSpPr/>
          <p:nvPr/>
        </p:nvSpPr>
        <p:spPr>
          <a:xfrm>
            <a:off x="3867618" y="1972330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80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1" y="4025245"/>
            <a:ext cx="127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896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2695095" y="813682"/>
            <a:ext cx="7551317" cy="5362749"/>
          </a:xfrm>
          <a:prstGeom prst="rect">
            <a:avLst/>
          </a:prstGeom>
          <a:effectLst/>
        </p:spPr>
      </p:pic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259179"/>
            <a:ext cx="10515600" cy="477227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הקו</a:t>
            </a:r>
            <a:r>
              <a:rPr lang="he-IL" b="1" dirty="0">
                <a:solidFill>
                  <a:schemeClr val="tx1">
                    <a:lumMod val="50000"/>
                    <a:lumOff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הכתום – תהליך הלמידה האישי</a:t>
            </a:r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013130" y="1211697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>
                <a:alpha val="30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ED18E35D-455E-4349-BBB0-5AE295F43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6120">
            <a:off x="1739441" y="3059072"/>
            <a:ext cx="9200154" cy="1610809"/>
          </a:xfrm>
          <a:prstGeom prst="rect">
            <a:avLst/>
          </a:prstGeom>
        </p:spPr>
      </p:pic>
      <p:cxnSp>
        <p:nvCxnSpPr>
          <p:cNvPr id="22" name="Straight Connector 7">
            <a:extLst>
              <a:ext uri="{FF2B5EF4-FFF2-40B4-BE49-F238E27FC236}">
                <a16:creationId xmlns:a16="http://schemas.microsoft.com/office/drawing/2014/main" id="{3A1D77E9-EBA8-4465-847B-475B3398AC6B}"/>
              </a:ext>
            </a:extLst>
          </p:cNvPr>
          <p:cNvCxnSpPr>
            <a:cxnSpLocks/>
          </p:cNvCxnSpPr>
          <p:nvPr/>
        </p:nvCxnSpPr>
        <p:spPr>
          <a:xfrm flipH="1">
            <a:off x="9435548" y="6234986"/>
            <a:ext cx="1918252" cy="0"/>
          </a:xfrm>
          <a:prstGeom prst="line">
            <a:avLst/>
          </a:prstGeom>
          <a:ln w="339725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xtBox 79">
            <a:extLst>
              <a:ext uri="{FF2B5EF4-FFF2-40B4-BE49-F238E27FC236}">
                <a16:creationId xmlns:a16="http://schemas.microsoft.com/office/drawing/2014/main" id="{392D3633-97E4-4448-9F92-24956301CBAB}"/>
              </a:ext>
            </a:extLst>
          </p:cNvPr>
          <p:cNvSpPr txBox="1"/>
          <p:nvPr/>
        </p:nvSpPr>
        <p:spPr>
          <a:xfrm>
            <a:off x="9748051" y="6021043"/>
            <a:ext cx="127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אסטרטגיה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29542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10713</TotalTime>
  <Words>434</Words>
  <Application>Microsoft Office PowerPoint</Application>
  <PresentationFormat>מסך רחב</PresentationFormat>
  <Paragraphs>173</Paragraphs>
  <Slides>13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ערכת נושא Office</vt:lpstr>
      <vt:lpstr>מצגת של PowerPoint‏</vt:lpstr>
      <vt:lpstr>לו"ז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עץ מבנה מב"ל</vt:lpstr>
      <vt:lpstr>דרכי תקשורת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284</cp:revision>
  <cp:lastPrinted>2020-06-05T10:50:56Z</cp:lastPrinted>
  <dcterms:created xsi:type="dcterms:W3CDTF">2017-08-17T05:53:13Z</dcterms:created>
  <dcterms:modified xsi:type="dcterms:W3CDTF">2020-06-05T10:51:03Z</dcterms:modified>
</cp:coreProperties>
</file>