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0" autoAdjust="0"/>
    <p:restoredTop sz="94454" autoAdjust="0"/>
  </p:normalViewPr>
  <p:slideViewPr>
    <p:cSldViewPr snapToGrid="0">
      <p:cViewPr varScale="1">
        <p:scale>
          <a:sx n="98" d="100"/>
          <a:sy n="98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428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123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010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857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782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650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91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980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654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676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54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74B4-A16E-4501-9962-A76F9384E2A3}" type="datetimeFigureOut">
              <a:rPr lang="he-IL" smtClean="0"/>
              <a:t>כ"ב/אלול/תשע"ו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6BC2-E3AB-486B-91D3-BE697453650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83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hyperlink" Target="https://he.wikipedia.org/wiki/%D7%A2%D7%99%D7%AA%D7%95%D7%A0%D7%90%D7%99" TargetMode="External"/><Relationship Id="rId21" Type="http://schemas.openxmlformats.org/officeDocument/2006/relationships/hyperlink" Target="https://he.wikipedia.org/wiki/%D7%A9%D7%97%D7%9E%D7%98%D7%90%D7%99" TargetMode="External"/><Relationship Id="rId42" Type="http://schemas.openxmlformats.org/officeDocument/2006/relationships/hyperlink" Target="https://he.wikipedia.org/wiki/1954" TargetMode="External"/><Relationship Id="rId47" Type="http://schemas.openxmlformats.org/officeDocument/2006/relationships/hyperlink" Target="https://he.wikipedia.org/wiki/1965" TargetMode="External"/><Relationship Id="rId63" Type="http://schemas.openxmlformats.org/officeDocument/2006/relationships/hyperlink" Target="https://he.wikipedia.org/wiki/%D7%98%D7%A7%D7%99%D7%98%D7%95%D7%A1_(%D7%A7%D7%99%D7%A1%D7%A8_%D7%A8%D7%95%D7%9E%D7%99)" TargetMode="External"/><Relationship Id="rId68" Type="http://schemas.openxmlformats.org/officeDocument/2006/relationships/hyperlink" Target="https://he.wikipedia.org/wiki/%D7%A7%D7%A8%D7%91_%D7%92%D7%A9%D7%A8_%D7%A1%D7%98%D7%9E%D7%A4%D7%95%D7%A8%D7%93" TargetMode="External"/><Relationship Id="rId84" Type="http://schemas.openxmlformats.org/officeDocument/2006/relationships/hyperlink" Target="https://he.wikipedia.org/wiki/%D7%9E%D7%92%D7%99%D7%9C%D7%AA_%D7%94%D7%96%D7%9B%D7%95%D7%99%D7%95%D7%AA" TargetMode="External"/><Relationship Id="rId89" Type="http://schemas.openxmlformats.org/officeDocument/2006/relationships/hyperlink" Target="https://he.wikipedia.org/wiki/%D7%99%D7%A8%D7%93%D7%9F" TargetMode="External"/><Relationship Id="rId112" Type="http://schemas.openxmlformats.org/officeDocument/2006/relationships/hyperlink" Target="https://he.wikipedia.org/wiki/%D7%A7%D7%95%D7%95%D7%99%D7%9F_%D7%9E%D7%A8%D7%99_2" TargetMode="External"/><Relationship Id="rId16" Type="http://schemas.openxmlformats.org/officeDocument/2006/relationships/hyperlink" Target="https://he.wikipedia.org/wiki/%D7%A1%D7%95%D7%A4%D7%A8" TargetMode="External"/><Relationship Id="rId107" Type="http://schemas.openxmlformats.org/officeDocument/2006/relationships/hyperlink" Target="https://he.wikipedia.org/wiki/2003" TargetMode="External"/><Relationship Id="rId11" Type="http://schemas.openxmlformats.org/officeDocument/2006/relationships/hyperlink" Target="https://he.wikipedia.org/wiki/%D7%91%D7%99%D7%9C%D7%99_%D7%99%D7%95%D7%96" TargetMode="External"/><Relationship Id="rId32" Type="http://schemas.openxmlformats.org/officeDocument/2006/relationships/hyperlink" Target="https://he.wikipedia.org/wiki/%D7%A8%D7%95%D7%91%D7%A8%D7%98_%D7%92%D7%99%D7%99%D7%98%D7%A1" TargetMode="External"/><Relationship Id="rId37" Type="http://schemas.openxmlformats.org/officeDocument/2006/relationships/hyperlink" Target="https://he.wikipedia.org/wiki/%D7%99%D7%A8%D7%93%D7%A0%D7%94_%D7%90%D7%A8%D7%96%D7%99" TargetMode="External"/><Relationship Id="rId53" Type="http://schemas.openxmlformats.org/officeDocument/2006/relationships/hyperlink" Target="https://he.wikipedia.org/wiki/%D7%A8%D7%90%D7%A4" TargetMode="External"/><Relationship Id="rId58" Type="http://schemas.openxmlformats.org/officeDocument/2006/relationships/hyperlink" Target="https://he.wikipedia.org/wiki/%D7%9E%D7%93%D7%91%D7%91" TargetMode="External"/><Relationship Id="rId74" Type="http://schemas.openxmlformats.org/officeDocument/2006/relationships/hyperlink" Target="https://he.wikipedia.org/wiki/1396" TargetMode="External"/><Relationship Id="rId79" Type="http://schemas.openxmlformats.org/officeDocument/2006/relationships/hyperlink" Target="https://he.wikipedia.org/wiki/%D7%98%D7%95%D7%A8%D7%A7%D7%99%D7%94" TargetMode="External"/><Relationship Id="rId102" Type="http://schemas.openxmlformats.org/officeDocument/2006/relationships/hyperlink" Target="https://he.wikipedia.org/wiki/1997" TargetMode="External"/><Relationship Id="rId5" Type="http://schemas.openxmlformats.org/officeDocument/2006/relationships/hyperlink" Target="https://he.wikipedia.org/wiki/%D7%93%D7%A0%D7%99" TargetMode="External"/><Relationship Id="rId90" Type="http://schemas.openxmlformats.org/officeDocument/2006/relationships/hyperlink" Target="https://he.wikipedia.org/wiki/1956" TargetMode="External"/><Relationship Id="rId95" Type="http://schemas.openxmlformats.org/officeDocument/2006/relationships/hyperlink" Target="https://he.wikipedia.org/wiki/%D7%98%D7%91%D7%97_%D7%A1%D7%91%D7%A8%D7%94_%D7%95%D7%A9%D7%AA%D7%99%D7%9C%D7%94" TargetMode="External"/><Relationship Id="rId22" Type="http://schemas.openxmlformats.org/officeDocument/2006/relationships/hyperlink" Target="https://he.wikipedia.org/wiki/%D7%A6%D7%A8%D7%A4%D7%AA%D7%99" TargetMode="External"/><Relationship Id="rId27" Type="http://schemas.openxmlformats.org/officeDocument/2006/relationships/hyperlink" Target="https://he.wikipedia.org/wiki/%D7%90%D7%A8%D7%A6%D7%95%D7%AA_%D7%94%D7%91%D7%A8%D7%99%D7%AA" TargetMode="External"/><Relationship Id="rId43" Type="http://schemas.openxmlformats.org/officeDocument/2006/relationships/hyperlink" Target="https://he.wikipedia.org/wiki/%D7%A7%D7%A8%D7%9C_%D7%94%D7%99%D7%99%D7%A0%D7%A5_%D7%A8%D7%95%D7%9E%D7%A0%D7%99%D7%92%D7%94" TargetMode="External"/><Relationship Id="rId48" Type="http://schemas.openxmlformats.org/officeDocument/2006/relationships/hyperlink" Target="https://he.wikipedia.org/wiki/%D7%A1%D7%A7%D7%95%D7%98%D7%99_%D7%A4%D7%99%D7%A4%D7%9F" TargetMode="External"/><Relationship Id="rId64" Type="http://schemas.openxmlformats.org/officeDocument/2006/relationships/hyperlink" Target="https://he.wikipedia.org/wiki/%D7%A7%D7%99%D7%A1%D7%A8_(%D7%AA%D7%95%D7%90%D7%A8)" TargetMode="External"/><Relationship Id="rId69" Type="http://schemas.openxmlformats.org/officeDocument/2006/relationships/hyperlink" Target="https://he.wikipedia.org/wiki/%D7%95%D7%99%D7%A7%D7%99%D7%A0%D7%92%D7%99%D7%9D" TargetMode="External"/><Relationship Id="rId113" Type="http://schemas.openxmlformats.org/officeDocument/2006/relationships/hyperlink" Target="https://he.wikipedia.org/wiki/2008" TargetMode="External"/><Relationship Id="rId80" Type="http://schemas.openxmlformats.org/officeDocument/2006/relationships/hyperlink" Target="https://he.wikipedia.org/wiki/%D7%94%D7%90%D7%99%D7%9E%D7%A4%D7%A8%D7%99%D7%94_%D7%94%D7%A8%D7%95%D7%A1%D7%99%D7%AA" TargetMode="External"/><Relationship Id="rId85" Type="http://schemas.openxmlformats.org/officeDocument/2006/relationships/hyperlink" Target="https://he.wikipedia.org/wiki/1890" TargetMode="External"/><Relationship Id="rId12" Type="http://schemas.openxmlformats.org/officeDocument/2006/relationships/hyperlink" Target="https://he.wikipedia.org/wiki/%D7%A8%D7%90%D7%A9_%D7%9E%D7%9E%D7%A9%D7%9C%D7%AA_%D7%90%D7%95%D7%A1%D7%98%D7%A8%D7%9C%D7%99%D7%94" TargetMode="External"/><Relationship Id="rId17" Type="http://schemas.openxmlformats.org/officeDocument/2006/relationships/hyperlink" Target="https://he.wikipedia.org/wiki/%D7%A1%D7%99%D7%A0%D7%99" TargetMode="External"/><Relationship Id="rId33" Type="http://schemas.openxmlformats.org/officeDocument/2006/relationships/hyperlink" Target="https://he.wikipedia.org/wiki/%D7%9E%D7%96%D7%9B%D7%99%D7%A8_%D7%94%D7%94%D7%92%D7%A0%D7%94_%D7%A9%D7%9C_%D7%90%D7%A8%D7%A6%D7%95%D7%AA_%D7%94%D7%91%D7%A8%D7%99%D7%AA" TargetMode="External"/><Relationship Id="rId38" Type="http://schemas.openxmlformats.org/officeDocument/2006/relationships/hyperlink" Target="https://he.wikipedia.org/wiki/%D7%99%D7%A9%D7%A8%D7%90%D7%9C" TargetMode="External"/><Relationship Id="rId59" Type="http://schemas.openxmlformats.org/officeDocument/2006/relationships/hyperlink" Target="https://he.wikipedia.org/wiki/%D7%99%D7%A9%D7%A8%D7%90%D7%9C%D7%99" TargetMode="External"/><Relationship Id="rId103" Type="http://schemas.openxmlformats.org/officeDocument/2006/relationships/hyperlink" Target="https://he.wikipedia.org/wiki/%D7%A0%D7%99%D7%A1%D7%99%D7%95%D7%9F_%D7%94%D7%94%D7%AA%D7%A0%D7%A7%D7%A9%D7%95%D7%AA_%D7%91%D7%97'%D7%90%D7%9C%D7%93_%D7%9E%D7%A9%D7%A2%D7%9C" TargetMode="External"/><Relationship Id="rId108" Type="http://schemas.openxmlformats.org/officeDocument/2006/relationships/hyperlink" Target="https://he.wikipedia.org/wiki/%D7%A8%D7%A2%D7%99%D7%93%D7%AA_%D7%90%D7%93%D7%9E%D7%94" TargetMode="External"/><Relationship Id="rId54" Type="http://schemas.openxmlformats.org/officeDocument/2006/relationships/hyperlink" Target="https://he.wikipedia.org/wiki/1969" TargetMode="External"/><Relationship Id="rId70" Type="http://schemas.openxmlformats.org/officeDocument/2006/relationships/hyperlink" Target="https://he.wikipedia.org/wiki/1237" TargetMode="External"/><Relationship Id="rId75" Type="http://schemas.openxmlformats.org/officeDocument/2006/relationships/hyperlink" Target="https://he.wikipedia.org/wiki/%D7%A0%D7%99%D7%A7%D7%95%D7%A4%D7%95%D7%9C_(%D7%91%D7%95%D7%9C%D7%92%D7%A8%D7%99%D7%94)" TargetMode="External"/><Relationship Id="rId91" Type="http://schemas.openxmlformats.org/officeDocument/2006/relationships/hyperlink" Target="https://he.wikipedia.org/wiki/%D7%9E%D7%91%D7%A6%D7%A2_%D7%9C%D7%95%D7%9C%D7%91" TargetMode="External"/><Relationship Id="rId96" Type="http://schemas.openxmlformats.org/officeDocument/2006/relationships/hyperlink" Target="https://he.wikipedia.org/wiki/%D7%9B%D7%99%D7%9B%D7%A8_%D7%9E%D7%9C%D7%9B%D7%99_%D7%99%D7%A9%D7%A8%D7%90%D7%9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.wikipedia.org/wiki/1710" TargetMode="External"/><Relationship Id="rId15" Type="http://schemas.openxmlformats.org/officeDocument/2006/relationships/hyperlink" Target="https://he.wikipedia.org/wiki/%D7%9C%D7%95_%D7%A9%D7%95%D7%9F" TargetMode="External"/><Relationship Id="rId23" Type="http://schemas.openxmlformats.org/officeDocument/2006/relationships/hyperlink" Target="https://he.wikipedia.org/wiki/1980" TargetMode="External"/><Relationship Id="rId28" Type="http://schemas.openxmlformats.org/officeDocument/2006/relationships/hyperlink" Target="https://he.wikipedia.org/wiki/1930" TargetMode="External"/><Relationship Id="rId36" Type="http://schemas.openxmlformats.org/officeDocument/2006/relationships/hyperlink" Target="https://he.wikipedia.org/wiki/1951" TargetMode="External"/><Relationship Id="rId49" Type="http://schemas.openxmlformats.org/officeDocument/2006/relationships/hyperlink" Target="https://he.wikipedia.org/wiki/%D7%9B%D7%93%D7%95%D7%A8%D7%A1%D7%9C%D7%9F" TargetMode="External"/><Relationship Id="rId57" Type="http://schemas.openxmlformats.org/officeDocument/2006/relationships/hyperlink" Target="https://he.wikipedia.org/wiki/%D7%A6%D7%91%D7%99%D7%A7%D7%94_%D7%A4%D7%95%D7%A8%D7%9E%D7%9F" TargetMode="External"/><Relationship Id="rId106" Type="http://schemas.openxmlformats.org/officeDocument/2006/relationships/hyperlink" Target="https://he.wikipedia.org/wiki/%D7%97'%D7%90%D7%9C%D7%93_%D7%9E%D7%A9%D7%A2%D7%9C" TargetMode="External"/><Relationship Id="rId114" Type="http://schemas.openxmlformats.org/officeDocument/2006/relationships/hyperlink" Target="https://he.wikipedia.org/wiki/%D7%A4%D7%95%D7%9C_%D7%9E%D7%A7%D7%A8%D7%98%D7%A0%D7%99" TargetMode="External"/><Relationship Id="rId10" Type="http://schemas.openxmlformats.org/officeDocument/2006/relationships/hyperlink" Target="https://he.wikipedia.org/wiki/1862" TargetMode="External"/><Relationship Id="rId31" Type="http://schemas.openxmlformats.org/officeDocument/2006/relationships/hyperlink" Target="https://he.wikipedia.org/wiki/1943" TargetMode="External"/><Relationship Id="rId44" Type="http://schemas.openxmlformats.org/officeDocument/2006/relationships/hyperlink" Target="https://he.wikipedia.org/wiki/1961" TargetMode="External"/><Relationship Id="rId52" Type="http://schemas.openxmlformats.org/officeDocument/2006/relationships/hyperlink" Target="https://he.wikipedia.org/wiki/%D7%A9%D7%97%D7%A7%D7%9F" TargetMode="External"/><Relationship Id="rId60" Type="http://schemas.openxmlformats.org/officeDocument/2006/relationships/hyperlink" Target="https://he.wikipedia.org/wiki/1977" TargetMode="External"/><Relationship Id="rId65" Type="http://schemas.openxmlformats.org/officeDocument/2006/relationships/hyperlink" Target="https://he.wikipedia.org/wiki/%D7%94%D7%90%D7%99%D7%9E%D7%A4%D7%A8%D7%99%D7%94_%D7%94%D7%A8%D7%95%D7%9E%D7%99%D7%AA" TargetMode="External"/><Relationship Id="rId73" Type="http://schemas.openxmlformats.org/officeDocument/2006/relationships/hyperlink" Target="https://he.wikipedia.org/wiki/%D7%A1%D7%A7%D7%95%D7%98%D7%9C%D7%A0%D7%93" TargetMode="External"/><Relationship Id="rId78" Type="http://schemas.openxmlformats.org/officeDocument/2006/relationships/hyperlink" Target="https://he.wikipedia.org/wiki/1768" TargetMode="External"/><Relationship Id="rId81" Type="http://schemas.openxmlformats.org/officeDocument/2006/relationships/hyperlink" Target="https://he.wikipedia.org/wiki/%D7%9E%D7%9C%D7%97%D7%9E%D7%AA_%D7%A8%D7%95%D7%A1%D7%99%D7%94-%D7%98%D7%95%D7%A8%D7%A7%D7%99%D7%94,_1768-1774" TargetMode="External"/><Relationship Id="rId86" Type="http://schemas.openxmlformats.org/officeDocument/2006/relationships/hyperlink" Target="https://he.wikipedia.org/wiki/%D7%94%D7%A4%D7%90%D7%A8%D7%A7_%D7%94%D7%9C%D7%90%D7%95%D7%9E%D7%99_%D7%99%D7%95%D7%A1%D7%9E%D7%99%D7%98%D7%99" TargetMode="External"/><Relationship Id="rId94" Type="http://schemas.openxmlformats.org/officeDocument/2006/relationships/hyperlink" Target="https://he.wikipedia.org/wiki/%D7%A9%D7%9C%D7%95%D7%9D_%D7%A2%D7%9B%D7%A9%D7%99%D7%95" TargetMode="External"/><Relationship Id="rId99" Type="http://schemas.openxmlformats.org/officeDocument/2006/relationships/hyperlink" Target="https://he.wikipedia.org/wiki/%D7%99%D7%90%D7%9B%D7%98%D7%94" TargetMode="External"/><Relationship Id="rId101" Type="http://schemas.openxmlformats.org/officeDocument/2006/relationships/hyperlink" Target="https://he.wikipedia.org/wiki/%D7%9E%D7%94%D7%95%D7%9E%D7%95%D7%AA_%D7%9E%D7%A0%D7%94%D7%A8%D7%AA_%D7%94%D7%9B%D7%95%D7%AA%D7%9C" TargetMode="External"/><Relationship Id="rId4" Type="http://schemas.openxmlformats.org/officeDocument/2006/relationships/hyperlink" Target="https://he.wikipedia.org/wiki/%D7%90%D7%A1%D7%98%D7%A8%D7%95%D7%A0%D7%95%D7%9D" TargetMode="External"/><Relationship Id="rId9" Type="http://schemas.openxmlformats.org/officeDocument/2006/relationships/hyperlink" Target="https://he.wikipedia.org/wiki/1764" TargetMode="External"/><Relationship Id="rId13" Type="http://schemas.openxmlformats.org/officeDocument/2006/relationships/hyperlink" Target="https://he.wikipedia.org/wiki/1952" TargetMode="External"/><Relationship Id="rId18" Type="http://schemas.openxmlformats.org/officeDocument/2006/relationships/hyperlink" Target="https://he.wikipedia.org/wiki/1936" TargetMode="External"/><Relationship Id="rId39" Type="http://schemas.openxmlformats.org/officeDocument/2006/relationships/hyperlink" Target="https://he.wikipedia.org/wiki/%D7%9B%D7%A8%D7%99%D7%A1%D7%98%D7%95%D7%A4%D7%A8_%D7%A8%D7%99%D7%91" TargetMode="External"/><Relationship Id="rId109" Type="http://schemas.openxmlformats.org/officeDocument/2006/relationships/hyperlink" Target="https://he.wikipedia.org/wiki/%D7%A1%D7%95%D7%9C%D7%9D_%D7%9E%D7%92%D7%A0%D7%99%D7%98%D7%95%D7%93%D7%94_%D7%9C%D7%A4%D7%99_%D7%9E%D7%95%D7%9E%D7%A0%D7%98" TargetMode="External"/><Relationship Id="rId34" Type="http://schemas.openxmlformats.org/officeDocument/2006/relationships/hyperlink" Target="https://he.wikipedia.org/wiki/1944" TargetMode="External"/><Relationship Id="rId50" Type="http://schemas.openxmlformats.org/officeDocument/2006/relationships/hyperlink" Target="https://he.wikipedia.org/wiki/1968" TargetMode="External"/><Relationship Id="rId55" Type="http://schemas.openxmlformats.org/officeDocument/2006/relationships/hyperlink" Target="https://he.wikipedia.org/wiki/%D7%A7%D7%AA%D7%A8%D7%99%D7%9F_%D7%96%D7%98%D7%94_%D7%92'%D7%95%D7%A0%D7%A1" TargetMode="External"/><Relationship Id="rId76" Type="http://schemas.openxmlformats.org/officeDocument/2006/relationships/hyperlink" Target="https://he.wikipedia.org/wiki/%D7%94%D7%90%D7%99%D7%9E%D7%A4%D7%A8%D7%99%D7%94_%D7%94%D7%A2%D7%95%D7%AA%D7%9E%D7%90%D7%A0%D7%99%D7%AA" TargetMode="External"/><Relationship Id="rId97" Type="http://schemas.openxmlformats.org/officeDocument/2006/relationships/hyperlink" Target="https://he.wikipedia.org/wiki/%D7%9B%D7%99%D7%9B%D7%A8_%D7%A8%D7%91%D7%99%D7%9F" TargetMode="External"/><Relationship Id="rId104" Type="http://schemas.openxmlformats.org/officeDocument/2006/relationships/hyperlink" Target="https://he.wikipedia.org/wiki/%D7%94%D7%9E%D7%95%D7%A1%D7%93" TargetMode="External"/><Relationship Id="rId7" Type="http://schemas.openxmlformats.org/officeDocument/2006/relationships/hyperlink" Target="https://he.wikipedia.org/wiki/1683" TargetMode="External"/><Relationship Id="rId71" Type="http://schemas.openxmlformats.org/officeDocument/2006/relationships/hyperlink" Target="https://he.wikipedia.org/w/index.php?title=%D7%91%D7%A8%D7%99%D7%AA_%D7%99%D7%95%D7%A8%D7%A7&amp;action=edit&amp;redlink=1" TargetMode="External"/><Relationship Id="rId92" Type="http://schemas.openxmlformats.org/officeDocument/2006/relationships/hyperlink" Target="https://he.wikipedia.org/wiki/%D7%A4%D7%A2%D7%95%D7%9C%D7%AA_%D7%AA%D7%92%D7%9E%D7%95%D7%9C" TargetMode="External"/><Relationship Id="rId2" Type="http://schemas.openxmlformats.org/officeDocument/2006/relationships/hyperlink" Target="https://he.wikipedia.org/wiki/1644" TargetMode="External"/><Relationship Id="rId29" Type="http://schemas.openxmlformats.org/officeDocument/2006/relationships/hyperlink" Target="https://he.wikipedia.org/wiki/%D7%A9%D7%9C_%D7%A1%D7%99%D7%9C%D7%91%D7%A8%D7%A1%D7%98%D7%99%D7%99%D7%9F" TargetMode="External"/><Relationship Id="rId24" Type="http://schemas.openxmlformats.org/officeDocument/2006/relationships/hyperlink" Target="https://he.wikipedia.org/wiki/1929" TargetMode="External"/><Relationship Id="rId40" Type="http://schemas.openxmlformats.org/officeDocument/2006/relationships/hyperlink" Target="https://he.wikipedia.org/wiki/%D7%A9%D7%97%D7%A7%D7%9F_%D7%A7%D7%95%D7%9C%D7%A0%D7%95%D7%A2" TargetMode="External"/><Relationship Id="rId45" Type="http://schemas.openxmlformats.org/officeDocument/2006/relationships/hyperlink" Target="https://he.wikipedia.org/wiki/%D7%94%D7%AA'%D7%A8_%D7%9C%D7%95%D7%A7%D7%9C%D7%99%D7%A8" TargetMode="External"/><Relationship Id="rId66" Type="http://schemas.openxmlformats.org/officeDocument/2006/relationships/hyperlink" Target="https://he.wikipedia.org/wiki/%D7%94%D7%A1%D7%A0%D7%90%D7%98_%D7%94%D7%A8%D7%95%D7%9E%D7%99" TargetMode="External"/><Relationship Id="rId87" Type="http://schemas.openxmlformats.org/officeDocument/2006/relationships/hyperlink" Target="https://he.wikipedia.org/wiki/%D7%A7%D7%9C%D7%99%D7%A4%D7%95%D7%A8%D7%A0%D7%99%D7%94" TargetMode="External"/><Relationship Id="rId110" Type="http://schemas.openxmlformats.org/officeDocument/2006/relationships/hyperlink" Target="https://he.wikipedia.org/wiki/%D7%94%D7%95%D7%A7%D7%90%D7%99%D7%93%D7%95" TargetMode="External"/><Relationship Id="rId61" Type="http://schemas.openxmlformats.org/officeDocument/2006/relationships/hyperlink" Target="https://he.wikipedia.org/wiki/%D7%A7%D7%9C%D7%95%D7%90%D7%99_%D7%93%D7%95%D7%91%D7%9C" TargetMode="External"/><Relationship Id="rId82" Type="http://schemas.openxmlformats.org/officeDocument/2006/relationships/hyperlink" Target="https://he.wikipedia.org/wiki/1789" TargetMode="External"/><Relationship Id="rId19" Type="http://schemas.openxmlformats.org/officeDocument/2006/relationships/hyperlink" Target="https://he.wikipedia.org/wiki/1895" TargetMode="External"/><Relationship Id="rId14" Type="http://schemas.openxmlformats.org/officeDocument/2006/relationships/hyperlink" Target="https://he.wikipedia.org/wiki/1881" TargetMode="External"/><Relationship Id="rId30" Type="http://schemas.openxmlformats.org/officeDocument/2006/relationships/hyperlink" Target="https://he.wikipedia.org/wiki/1999" TargetMode="External"/><Relationship Id="rId35" Type="http://schemas.openxmlformats.org/officeDocument/2006/relationships/hyperlink" Target="https://he.wikipedia.org/wiki/%D7%9E%D7%99%D7%99%D7%A7%D7%9C_%D7%93%D7%90%D7%92%D7%9C%D7%A1" TargetMode="External"/><Relationship Id="rId56" Type="http://schemas.openxmlformats.org/officeDocument/2006/relationships/hyperlink" Target="https://he.wikipedia.org/wiki/%D7%90%D7%9E%D7%A8%D7%99%D7%A7%D7%90%D7%99%D7%AA" TargetMode="External"/><Relationship Id="rId77" Type="http://schemas.openxmlformats.org/officeDocument/2006/relationships/hyperlink" Target="https://he.wikipedia.org/wiki/%D7%A0%D7%95%D7%A6%D7%A8%D7%99%D7%9D" TargetMode="External"/><Relationship Id="rId100" Type="http://schemas.openxmlformats.org/officeDocument/2006/relationships/hyperlink" Target="https://he.wikipedia.org/wiki/1996" TargetMode="External"/><Relationship Id="rId105" Type="http://schemas.openxmlformats.org/officeDocument/2006/relationships/hyperlink" Target="https://he.wikipedia.org/wiki/%D7%97%D7%9E%D7%90%D7%A1" TargetMode="External"/><Relationship Id="rId8" Type="http://schemas.openxmlformats.org/officeDocument/2006/relationships/hyperlink" Target="https://he.wikipedia.org/wiki/%D7%96'%D7%90%D7%9F_%D7%A4%D7%99%D7%9C%D7%99%D7%A4_%D7%A8%D7%90%D7%9E%D7%95" TargetMode="External"/><Relationship Id="rId51" Type="http://schemas.openxmlformats.org/officeDocument/2006/relationships/hyperlink" Target="https://he.wikipedia.org/wiki/%D7%95%D7%99%D7%9C_%D7%A1%D7%9E%D7%99%D7%AA'" TargetMode="External"/><Relationship Id="rId72" Type="http://schemas.openxmlformats.org/officeDocument/2006/relationships/hyperlink" Target="https://he.wikipedia.org/wiki/%D7%90%D7%A0%D7%92%D7%9C%D7%99%D7%94" TargetMode="External"/><Relationship Id="rId93" Type="http://schemas.openxmlformats.org/officeDocument/2006/relationships/hyperlink" Target="https://he.wikipedia.org/wiki/1982" TargetMode="External"/><Relationship Id="rId98" Type="http://schemas.openxmlformats.org/officeDocument/2006/relationships/hyperlink" Target="https://he.wikipedia.org/wiki/1985" TargetMode="External"/><Relationship Id="rId3" Type="http://schemas.openxmlformats.org/officeDocument/2006/relationships/hyperlink" Target="https://he.wikipedia.org/wiki/%D7%90%D7%95%D7%9C%D7%94_%D7%A8%D7%9E%D7%A8" TargetMode="External"/><Relationship Id="rId25" Type="http://schemas.openxmlformats.org/officeDocument/2006/relationships/hyperlink" Target="https://he.wikipedia.org/wiki/%D7%91%D7%A8%D7%91%D7%A8%D7%94_%D7%95%D7%95%D7%9C%D7%98%D7%A8%D7%A1" TargetMode="External"/><Relationship Id="rId46" Type="http://schemas.openxmlformats.org/officeDocument/2006/relationships/hyperlink" Target="https://he.wikipedia.org/wiki/%D7%93%D7%95%D7%92%D7%9E%D7%A0%D7%99%D7%AA" TargetMode="External"/><Relationship Id="rId67" Type="http://schemas.openxmlformats.org/officeDocument/2006/relationships/hyperlink" Target="https://he.wikipedia.org/wiki/1066" TargetMode="External"/><Relationship Id="rId20" Type="http://schemas.openxmlformats.org/officeDocument/2006/relationships/hyperlink" Target="https://he.wikipedia.org/wiki/%D7%90%D7%A0%D7%93%D7%A8%D7%94_%D7%A9%D7%A8%D7%95%D7%9F" TargetMode="External"/><Relationship Id="rId41" Type="http://schemas.openxmlformats.org/officeDocument/2006/relationships/hyperlink" Target="https://he.wikipedia.org/wiki/2004" TargetMode="External"/><Relationship Id="rId62" Type="http://schemas.openxmlformats.org/officeDocument/2006/relationships/hyperlink" Target="https://he.wikipedia.org/wiki/275" TargetMode="External"/><Relationship Id="rId83" Type="http://schemas.openxmlformats.org/officeDocument/2006/relationships/hyperlink" Target="https://he.wikipedia.org/wiki/%D7%94%D7%A7%D7%95%D7%A0%D7%92%D7%A8%D7%A1_%D7%A9%D7%9C_%D7%90%D7%A8%D7%A6%D7%95%D7%AA_%D7%94%D7%91%D7%A8%D7%99%D7%AA" TargetMode="External"/><Relationship Id="rId88" Type="http://schemas.openxmlformats.org/officeDocument/2006/relationships/hyperlink" Target="https://he.wikipedia.org/wiki/1955" TargetMode="External"/><Relationship Id="rId111" Type="http://schemas.openxmlformats.org/officeDocument/2006/relationships/hyperlink" Target="https://he.wikipedia.org/wiki/%D7%99%D7%A4%D7%9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‪happy birthday cake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227" y="3457575"/>
            <a:ext cx="5213857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תוצאת תמונה עבור ‪HAPPY BIRTHDAY miller‬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0"/>
            <a:ext cx="3117387" cy="34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תוצאת תמונה עבור ‪HAPPY BIRTHDAY miller‬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750956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photobucket.com/albums/v642/shakespeares_sister/shakes3/hbmill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994" y="3457006"/>
            <a:ext cx="4370642" cy="34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תוצאת תמונה עבור ‪HAPPY BIRTHDAY‬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58" y="0"/>
            <a:ext cx="636129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475710" y="1250231"/>
            <a:ext cx="9067429" cy="23402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HAPPY BIRTHDAY </a:t>
            </a:r>
            <a:b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MR. MILLER</a:t>
            </a:r>
            <a:endParaRPr lang="he-IL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Happy Birthday Jonath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9631" y="3457006"/>
            <a:ext cx="3779362" cy="340099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4" name="Happy Birthday - יום הולדת - Eden - להקת עדן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50958" y="0"/>
            <a:ext cx="669891" cy="5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4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05574" y="3384"/>
            <a:ext cx="5686426" cy="1235128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latin typeface="Gisha" panose="020B0502040204020203" pitchFamily="34" charset="-79"/>
                <a:cs typeface="Gisha" panose="020B0502040204020203" pitchFamily="34" charset="-79"/>
              </a:rPr>
              <a:t>היום לפני 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23875" y="1145512"/>
            <a:ext cx="5370218" cy="5572788"/>
          </a:xfrm>
        </p:spPr>
        <p:txBody>
          <a:bodyPr>
            <a:noAutofit/>
          </a:bodyPr>
          <a:lstStyle/>
          <a:p>
            <a:r>
              <a:rPr lang="he-IL" sz="1300" b="1" dirty="0">
                <a:hlinkClick r:id="rId2" tooltip="1644"/>
              </a:rPr>
              <a:t>1644</a:t>
            </a:r>
            <a:r>
              <a:rPr lang="he-IL" sz="1300" b="1" dirty="0"/>
              <a:t> – </a:t>
            </a:r>
            <a:r>
              <a:rPr lang="he-IL" sz="1300" b="1" dirty="0" err="1">
                <a:hlinkClick r:id="rId3" tooltip="אולה רמר"/>
              </a:rPr>
              <a:t>אולה</a:t>
            </a:r>
            <a:r>
              <a:rPr lang="he-IL" sz="1300" b="1" dirty="0">
                <a:hlinkClick r:id="rId3" tooltip="אולה רמר"/>
              </a:rPr>
              <a:t> </a:t>
            </a:r>
            <a:r>
              <a:rPr lang="he-IL" sz="1300" b="1" dirty="0" err="1">
                <a:hlinkClick r:id="rId3" tooltip="אולה רמר"/>
              </a:rPr>
              <a:t>רמר</a:t>
            </a:r>
            <a:r>
              <a:rPr lang="he-IL" sz="1300" b="1" dirty="0"/>
              <a:t>, </a:t>
            </a:r>
            <a:r>
              <a:rPr lang="he-IL" sz="1300" b="1" dirty="0">
                <a:hlinkClick r:id="rId4" tooltip="אסטרונום"/>
              </a:rPr>
              <a:t>אסטרונום</a:t>
            </a:r>
            <a:r>
              <a:rPr lang="he-IL" sz="1300" b="1" dirty="0"/>
              <a:t> </a:t>
            </a:r>
            <a:r>
              <a:rPr lang="he-IL" sz="1300" b="1" dirty="0">
                <a:hlinkClick r:id="rId5" tooltip="דני"/>
              </a:rPr>
              <a:t>דני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6" tooltip="1710"/>
              </a:rPr>
              <a:t>1710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7" tooltip="1683"/>
              </a:rPr>
              <a:t>1683</a:t>
            </a:r>
            <a:r>
              <a:rPr lang="he-IL" sz="1300" b="1" dirty="0"/>
              <a:t> – </a:t>
            </a:r>
            <a:r>
              <a:rPr lang="he-IL" sz="1300" b="1" dirty="0">
                <a:hlinkClick r:id="rId8" tooltip="ז'אן פיליפ ראמו"/>
              </a:rPr>
              <a:t>ז'אן פיליפ </a:t>
            </a:r>
            <a:r>
              <a:rPr lang="he-IL" sz="1300" b="1" dirty="0" err="1">
                <a:hlinkClick r:id="rId8" tooltip="ז'אן פיליפ ראמו"/>
              </a:rPr>
              <a:t>ראמו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9" tooltip="1764"/>
              </a:rPr>
              <a:t>1764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10" tooltip="1862"/>
              </a:rPr>
              <a:t>1862</a:t>
            </a:r>
            <a:r>
              <a:rPr lang="he-IL" sz="1300" b="1" dirty="0"/>
              <a:t> – </a:t>
            </a:r>
            <a:r>
              <a:rPr lang="he-IL" sz="1300" b="1" dirty="0">
                <a:hlinkClick r:id="rId11" tooltip="בילי יוז"/>
              </a:rPr>
              <a:t>בילי </a:t>
            </a:r>
            <a:r>
              <a:rPr lang="he-IL" sz="1300" b="1" dirty="0" err="1">
                <a:hlinkClick r:id="rId11" tooltip="בילי יוז"/>
              </a:rPr>
              <a:t>יוז</a:t>
            </a:r>
            <a:r>
              <a:rPr lang="he-IL" sz="1300" b="1" dirty="0"/>
              <a:t>, </a:t>
            </a:r>
            <a:r>
              <a:rPr lang="he-IL" sz="1300" b="1" dirty="0">
                <a:hlinkClick r:id="rId12" tooltip="ראש ממשלת אוסטרליה"/>
              </a:rPr>
              <a:t>ראש ממשלת אוסטרליה</a:t>
            </a:r>
            <a:r>
              <a:rPr lang="he-IL" sz="1300" b="1" dirty="0"/>
              <a:t> השביעי (נפטר ב-</a:t>
            </a:r>
            <a:r>
              <a:rPr lang="he-IL" sz="1300" b="1" dirty="0">
                <a:hlinkClick r:id="rId13" tooltip="1952"/>
              </a:rPr>
              <a:t>1952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14" tooltip="1881"/>
              </a:rPr>
              <a:t>1881</a:t>
            </a:r>
            <a:r>
              <a:rPr lang="he-IL" sz="1300" b="1" dirty="0"/>
              <a:t> – </a:t>
            </a:r>
            <a:r>
              <a:rPr lang="he-IL" sz="1300" b="1" dirty="0">
                <a:hlinkClick r:id="rId15" tooltip="לו שון"/>
              </a:rPr>
              <a:t>לו שון</a:t>
            </a:r>
            <a:r>
              <a:rPr lang="he-IL" sz="1300" b="1" dirty="0"/>
              <a:t>, </a:t>
            </a:r>
            <a:r>
              <a:rPr lang="he-IL" sz="1300" b="1" dirty="0">
                <a:hlinkClick r:id="rId16" tooltip="סופר"/>
              </a:rPr>
              <a:t>סופר</a:t>
            </a:r>
            <a:r>
              <a:rPr lang="he-IL" sz="1300" b="1" dirty="0"/>
              <a:t> </a:t>
            </a:r>
            <a:r>
              <a:rPr lang="he-IL" sz="1300" b="1" dirty="0">
                <a:hlinkClick r:id="rId17" tooltip="סיני"/>
              </a:rPr>
              <a:t>סיני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18" tooltip="1936"/>
              </a:rPr>
              <a:t>1936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19" tooltip="1895"/>
              </a:rPr>
              <a:t>1895</a:t>
            </a:r>
            <a:r>
              <a:rPr lang="he-IL" sz="1300" b="1" dirty="0"/>
              <a:t> – </a:t>
            </a:r>
            <a:r>
              <a:rPr lang="he-IL" sz="1300" b="1" dirty="0">
                <a:hlinkClick r:id="rId20" tooltip="אנדרה שרון"/>
              </a:rPr>
              <a:t>אנדרה שרון</a:t>
            </a:r>
            <a:r>
              <a:rPr lang="he-IL" sz="1300" b="1" dirty="0"/>
              <a:t>, </a:t>
            </a:r>
            <a:r>
              <a:rPr lang="he-IL" sz="1300" b="1" dirty="0">
                <a:hlinkClick r:id="rId21" tooltip="שחמטאי"/>
              </a:rPr>
              <a:t>שחמטאי</a:t>
            </a:r>
            <a:r>
              <a:rPr lang="he-IL" sz="1300" b="1" dirty="0"/>
              <a:t> </a:t>
            </a:r>
            <a:r>
              <a:rPr lang="he-IL" sz="1300" b="1" dirty="0">
                <a:hlinkClick r:id="rId22" tooltip="צרפתי"/>
              </a:rPr>
              <a:t>צרפתי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23" tooltip="1980"/>
              </a:rPr>
              <a:t>1980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24" tooltip="1929"/>
              </a:rPr>
              <a:t>1929</a:t>
            </a:r>
            <a:r>
              <a:rPr lang="he-IL" sz="1300" b="1" dirty="0"/>
              <a:t> – </a:t>
            </a:r>
            <a:r>
              <a:rPr lang="he-IL" sz="1300" b="1" dirty="0">
                <a:hlinkClick r:id="rId25" tooltip="ברברה וולטרס"/>
              </a:rPr>
              <a:t>ברברה </a:t>
            </a:r>
            <a:r>
              <a:rPr lang="he-IL" sz="1300" b="1" dirty="0" err="1">
                <a:hlinkClick r:id="rId25" tooltip="ברברה וולטרס"/>
              </a:rPr>
              <a:t>וולטרס</a:t>
            </a:r>
            <a:r>
              <a:rPr lang="he-IL" sz="1300" b="1" dirty="0"/>
              <a:t>, </a:t>
            </a:r>
            <a:r>
              <a:rPr lang="he-IL" sz="1300" b="1" dirty="0">
                <a:hlinkClick r:id="rId26" tooltip="עיתונאי"/>
              </a:rPr>
              <a:t>עיתונאית</a:t>
            </a:r>
            <a:r>
              <a:rPr lang="he-IL" sz="1300" b="1" dirty="0"/>
              <a:t> </a:t>
            </a:r>
            <a:r>
              <a:rPr lang="he-IL" sz="1300" b="1" dirty="0">
                <a:hlinkClick r:id="rId27" tooltip="ארצות הברית"/>
              </a:rPr>
              <a:t>אמריקאית</a:t>
            </a:r>
            <a:endParaRPr lang="he-IL" sz="1300" b="1" dirty="0"/>
          </a:p>
          <a:p>
            <a:r>
              <a:rPr lang="he-IL" sz="1300" b="1" dirty="0">
                <a:hlinkClick r:id="rId28" tooltip="1930"/>
              </a:rPr>
              <a:t>1930</a:t>
            </a:r>
            <a:r>
              <a:rPr lang="he-IL" sz="1300" b="1" dirty="0"/>
              <a:t> – </a:t>
            </a:r>
            <a:r>
              <a:rPr lang="he-IL" sz="1300" b="1" dirty="0">
                <a:hlinkClick r:id="rId29" tooltip="של סילברסטיין"/>
              </a:rPr>
              <a:t>של </a:t>
            </a:r>
            <a:r>
              <a:rPr lang="he-IL" sz="1300" b="1" dirty="0" err="1">
                <a:hlinkClick r:id="rId29" tooltip="של סילברסטיין"/>
              </a:rPr>
              <a:t>סילברסטיין</a:t>
            </a:r>
            <a:r>
              <a:rPr lang="he-IL" sz="1300" b="1" dirty="0"/>
              <a:t>, כותב, </a:t>
            </a:r>
            <a:r>
              <a:rPr lang="he-IL" sz="1300" b="1" dirty="0" err="1"/>
              <a:t>סאטיריקן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30" tooltip="1999"/>
              </a:rPr>
              <a:t>1999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31" tooltip="1943"/>
              </a:rPr>
              <a:t>1943</a:t>
            </a:r>
            <a:r>
              <a:rPr lang="he-IL" sz="1300" b="1" dirty="0"/>
              <a:t> – </a:t>
            </a:r>
            <a:r>
              <a:rPr lang="he-IL" sz="1300" b="1" dirty="0">
                <a:hlinkClick r:id="rId32" tooltip="רוברט גייטס"/>
              </a:rPr>
              <a:t>רוברט גייטס</a:t>
            </a:r>
            <a:r>
              <a:rPr lang="he-IL" sz="1300" b="1" dirty="0"/>
              <a:t>, </a:t>
            </a:r>
            <a:r>
              <a:rPr lang="he-IL" sz="1300" b="1" dirty="0">
                <a:hlinkClick r:id="rId33" tooltip="מזכיר ההגנה של ארצות הברית"/>
              </a:rPr>
              <a:t>מזכיר ההגנה האמריקני</a:t>
            </a:r>
            <a:r>
              <a:rPr lang="he-IL" sz="1300" b="1" dirty="0"/>
              <a:t> ה-22</a:t>
            </a:r>
          </a:p>
          <a:p>
            <a:r>
              <a:rPr lang="he-IL" sz="1300" b="1" dirty="0">
                <a:hlinkClick r:id="rId34" tooltip="1944"/>
              </a:rPr>
              <a:t>1944</a:t>
            </a:r>
            <a:r>
              <a:rPr lang="he-IL" sz="1300" b="1" dirty="0"/>
              <a:t> – </a:t>
            </a:r>
            <a:r>
              <a:rPr lang="he-IL" sz="1300" b="1" dirty="0">
                <a:hlinkClick r:id="rId35" tooltip="מייקל דאגלס"/>
              </a:rPr>
              <a:t>מייקל דאגלס</a:t>
            </a:r>
            <a:r>
              <a:rPr lang="he-IL" sz="1300" b="1" dirty="0"/>
              <a:t>, שחקן </a:t>
            </a:r>
            <a:r>
              <a:rPr lang="he-IL" sz="1300" b="1" dirty="0">
                <a:hlinkClick r:id="rId27" tooltip="ארצות הברית"/>
              </a:rPr>
              <a:t>אמריקאי</a:t>
            </a:r>
            <a:endParaRPr lang="he-IL" sz="1300" b="1" dirty="0"/>
          </a:p>
          <a:p>
            <a:r>
              <a:rPr lang="he-IL" sz="1300" b="1" dirty="0">
                <a:hlinkClick r:id="rId36" tooltip="1951"/>
              </a:rPr>
              <a:t>1951</a:t>
            </a:r>
            <a:r>
              <a:rPr lang="he-IL" sz="1300" b="1" dirty="0"/>
              <a:t> – </a:t>
            </a:r>
            <a:r>
              <a:rPr lang="he-IL" sz="1300" b="1" dirty="0">
                <a:hlinkClick r:id="rId37" tooltip="ירדנה ארזי"/>
              </a:rPr>
              <a:t>ירדנה ארזי</a:t>
            </a:r>
            <a:r>
              <a:rPr lang="he-IL" sz="1300" b="1" dirty="0"/>
              <a:t>, זמרת ומגישת טלוויזיה </a:t>
            </a:r>
            <a:r>
              <a:rPr lang="he-IL" sz="1300" b="1" dirty="0">
                <a:hlinkClick r:id="rId38" tooltip="ישראל"/>
              </a:rPr>
              <a:t>ישראלית</a:t>
            </a:r>
            <a:endParaRPr lang="he-IL" sz="1300" b="1" dirty="0"/>
          </a:p>
          <a:p>
            <a:r>
              <a:rPr lang="he-IL" sz="1300" b="1" dirty="0">
                <a:hlinkClick r:id="rId13" tooltip="1952"/>
              </a:rPr>
              <a:t>1952</a:t>
            </a:r>
            <a:r>
              <a:rPr lang="he-IL" sz="1300" b="1" dirty="0"/>
              <a:t> – </a:t>
            </a:r>
            <a:r>
              <a:rPr lang="he-IL" sz="1300" b="1" dirty="0">
                <a:hlinkClick r:id="rId39" tooltip="כריסטופר ריב"/>
              </a:rPr>
              <a:t>כריסטופר ריב</a:t>
            </a:r>
            <a:r>
              <a:rPr lang="he-IL" sz="1300" b="1" dirty="0"/>
              <a:t>, </a:t>
            </a:r>
            <a:r>
              <a:rPr lang="he-IL" sz="1300" b="1" dirty="0">
                <a:hlinkClick r:id="rId40" tooltip="שחקן קולנוע"/>
              </a:rPr>
              <a:t>שחקן קולנוע</a:t>
            </a:r>
            <a:r>
              <a:rPr lang="he-IL" sz="1300" b="1" dirty="0"/>
              <a:t> </a:t>
            </a:r>
            <a:r>
              <a:rPr lang="he-IL" sz="1300" b="1" dirty="0">
                <a:hlinkClick r:id="rId27" tooltip="ארצות הברית"/>
              </a:rPr>
              <a:t>אמריקאי</a:t>
            </a:r>
            <a:r>
              <a:rPr lang="he-IL" sz="1300" b="1" dirty="0"/>
              <a:t> (נפטר ב-</a:t>
            </a:r>
            <a:r>
              <a:rPr lang="he-IL" sz="1300" b="1" dirty="0">
                <a:hlinkClick r:id="rId41" tooltip="2004"/>
              </a:rPr>
              <a:t>2004</a:t>
            </a:r>
            <a:r>
              <a:rPr lang="he-IL" sz="1300" b="1" dirty="0"/>
              <a:t>)</a:t>
            </a:r>
          </a:p>
          <a:p>
            <a:r>
              <a:rPr lang="he-IL" sz="1300" b="1" dirty="0">
                <a:hlinkClick r:id="rId42" tooltip="1954"/>
              </a:rPr>
              <a:t>1954</a:t>
            </a:r>
            <a:r>
              <a:rPr lang="he-IL" sz="1300" b="1" dirty="0"/>
              <a:t> – </a:t>
            </a:r>
            <a:r>
              <a:rPr lang="he-IL" sz="1300" b="1" dirty="0">
                <a:hlinkClick r:id="rId43" tooltip="קרל היינץ רומניגה"/>
              </a:rPr>
              <a:t>קרל </a:t>
            </a:r>
            <a:r>
              <a:rPr lang="he-IL" sz="1300" b="1" dirty="0" err="1">
                <a:hlinkClick r:id="rId43" tooltip="קרל היינץ רומניגה"/>
              </a:rPr>
              <a:t>היינץ</a:t>
            </a:r>
            <a:r>
              <a:rPr lang="he-IL" sz="1300" b="1" dirty="0">
                <a:hlinkClick r:id="rId43" tooltip="קרל היינץ רומניגה"/>
              </a:rPr>
              <a:t> </a:t>
            </a:r>
            <a:r>
              <a:rPr lang="he-IL" sz="1300" b="1" dirty="0" err="1">
                <a:hlinkClick r:id="rId43" tooltip="קרל היינץ רומניגה"/>
              </a:rPr>
              <a:t>רומניגה</a:t>
            </a:r>
            <a:r>
              <a:rPr lang="he-IL" sz="1300" b="1" dirty="0"/>
              <a:t>, כדורגלן גרמני</a:t>
            </a:r>
          </a:p>
          <a:p>
            <a:r>
              <a:rPr lang="he-IL" sz="1300" b="1" dirty="0">
                <a:hlinkClick r:id="rId44" tooltip="1961"/>
              </a:rPr>
              <a:t>1961</a:t>
            </a:r>
            <a:r>
              <a:rPr lang="he-IL" sz="1300" b="1" dirty="0"/>
              <a:t> – </a:t>
            </a:r>
            <a:r>
              <a:rPr lang="he-IL" sz="1300" b="1" dirty="0" err="1">
                <a:hlinkClick r:id="rId45" tooltip="הת'ר לוקליר"/>
              </a:rPr>
              <a:t>הת'ר</a:t>
            </a:r>
            <a:r>
              <a:rPr lang="he-IL" sz="1300" b="1" dirty="0">
                <a:hlinkClick r:id="rId45" tooltip="הת'ר לוקליר"/>
              </a:rPr>
              <a:t> </a:t>
            </a:r>
            <a:r>
              <a:rPr lang="he-IL" sz="1300" b="1" dirty="0" err="1">
                <a:hlinkClick r:id="rId45" tooltip="הת'ר לוקליר"/>
              </a:rPr>
              <a:t>לוקליר</a:t>
            </a:r>
            <a:r>
              <a:rPr lang="he-IL" sz="1300" b="1" dirty="0"/>
              <a:t>, שחקנית ו</a:t>
            </a:r>
            <a:r>
              <a:rPr lang="he-IL" sz="1300" b="1" dirty="0">
                <a:hlinkClick r:id="rId46" tooltip="דוגמנית"/>
              </a:rPr>
              <a:t>דוגמנית</a:t>
            </a:r>
            <a:r>
              <a:rPr lang="he-IL" sz="1300" b="1" dirty="0"/>
              <a:t> </a:t>
            </a:r>
            <a:r>
              <a:rPr lang="he-IL" sz="1300" b="1" dirty="0">
                <a:hlinkClick r:id="rId27" tooltip="ארצות הברית"/>
              </a:rPr>
              <a:t>אמריקאית</a:t>
            </a:r>
            <a:endParaRPr lang="he-IL" sz="1300" b="1" dirty="0"/>
          </a:p>
          <a:p>
            <a:r>
              <a:rPr lang="he-IL" sz="1300" b="1" dirty="0">
                <a:hlinkClick r:id="rId47" tooltip="1965"/>
              </a:rPr>
              <a:t>1965</a:t>
            </a:r>
            <a:r>
              <a:rPr lang="he-IL" sz="1300" b="1" dirty="0"/>
              <a:t> – </a:t>
            </a:r>
            <a:r>
              <a:rPr lang="he-IL" sz="1300" b="1" dirty="0">
                <a:hlinkClick r:id="rId48" tooltip="סקוטי פיפן"/>
              </a:rPr>
              <a:t>סקוטי </a:t>
            </a:r>
            <a:r>
              <a:rPr lang="he-IL" sz="1300" b="1" dirty="0" err="1">
                <a:hlinkClick r:id="rId48" tooltip="סקוטי פיפן"/>
              </a:rPr>
              <a:t>פיפן</a:t>
            </a:r>
            <a:r>
              <a:rPr lang="he-IL" sz="1300" b="1" dirty="0"/>
              <a:t>, </a:t>
            </a:r>
            <a:r>
              <a:rPr lang="he-IL" sz="1300" b="1" dirty="0">
                <a:hlinkClick r:id="rId49" tooltip="כדורסלן"/>
              </a:rPr>
              <a:t>כדורסלן</a:t>
            </a:r>
            <a:r>
              <a:rPr lang="he-IL" sz="1300" b="1" dirty="0"/>
              <a:t> </a:t>
            </a:r>
            <a:r>
              <a:rPr lang="he-IL" sz="1300" b="1" dirty="0">
                <a:hlinkClick r:id="rId27" tooltip="ארצות הברית"/>
              </a:rPr>
              <a:t>אמריקאי</a:t>
            </a:r>
            <a:endParaRPr lang="he-IL" sz="1300" b="1" dirty="0"/>
          </a:p>
          <a:p>
            <a:r>
              <a:rPr lang="he-IL" sz="1300" b="1" dirty="0">
                <a:hlinkClick r:id="rId50" tooltip="1968"/>
              </a:rPr>
              <a:t>1968</a:t>
            </a:r>
            <a:r>
              <a:rPr lang="he-IL" sz="1300" b="1" dirty="0"/>
              <a:t> – </a:t>
            </a:r>
            <a:r>
              <a:rPr lang="he-IL" sz="1300" b="1" dirty="0">
                <a:hlinkClick r:id="rId51" tooltip="ויל סמית'"/>
              </a:rPr>
              <a:t>ויל סמית'</a:t>
            </a:r>
            <a:r>
              <a:rPr lang="he-IL" sz="1300" b="1" dirty="0"/>
              <a:t>, </a:t>
            </a:r>
            <a:r>
              <a:rPr lang="he-IL" sz="1300" b="1" dirty="0">
                <a:hlinkClick r:id="rId52" tooltip="שחקן"/>
              </a:rPr>
              <a:t>שחקן</a:t>
            </a:r>
            <a:r>
              <a:rPr lang="he-IL" sz="1300" b="1" dirty="0"/>
              <a:t> </a:t>
            </a:r>
            <a:r>
              <a:rPr lang="he-IL" sz="1300" b="1" dirty="0" err="1"/>
              <a:t>ו</a:t>
            </a:r>
            <a:r>
              <a:rPr lang="he-IL" sz="1300" b="1" dirty="0" err="1">
                <a:hlinkClick r:id="rId53" tooltip="ראפ"/>
              </a:rPr>
              <a:t>ראפר</a:t>
            </a:r>
            <a:r>
              <a:rPr lang="he-IL" sz="1300" b="1" dirty="0"/>
              <a:t> </a:t>
            </a:r>
            <a:r>
              <a:rPr lang="he-IL" sz="1300" b="1" dirty="0">
                <a:hlinkClick r:id="rId27" tooltip="ארצות הברית"/>
              </a:rPr>
              <a:t>אמריקאי</a:t>
            </a:r>
            <a:endParaRPr lang="he-IL" sz="1300" b="1" dirty="0"/>
          </a:p>
          <a:p>
            <a:r>
              <a:rPr lang="he-IL" sz="1300" b="1" dirty="0">
                <a:hlinkClick r:id="rId54" tooltip="1969"/>
              </a:rPr>
              <a:t>1969</a:t>
            </a:r>
            <a:r>
              <a:rPr lang="he-IL" sz="1300" b="1" dirty="0"/>
              <a:t> – </a:t>
            </a:r>
            <a:r>
              <a:rPr lang="he-IL" sz="1300" b="1" dirty="0">
                <a:hlinkClick r:id="rId55" tooltip="קתרין זטה ג'ונס"/>
              </a:rPr>
              <a:t>קתרין זטה ג'ונס</a:t>
            </a:r>
            <a:r>
              <a:rPr lang="he-IL" sz="1300" b="1" dirty="0"/>
              <a:t>, </a:t>
            </a:r>
            <a:r>
              <a:rPr lang="he-IL" sz="1300" b="1" dirty="0">
                <a:hlinkClick r:id="rId52" tooltip="שחקן"/>
              </a:rPr>
              <a:t>שחקנית</a:t>
            </a:r>
            <a:r>
              <a:rPr lang="he-IL" sz="1300" b="1" dirty="0"/>
              <a:t> ו</a:t>
            </a:r>
            <a:r>
              <a:rPr lang="he-IL" sz="1300" b="1" dirty="0">
                <a:hlinkClick r:id="rId46" tooltip="דוגמנית"/>
              </a:rPr>
              <a:t>דוגמנית</a:t>
            </a:r>
            <a:r>
              <a:rPr lang="he-IL" sz="1300" b="1" dirty="0"/>
              <a:t> </a:t>
            </a:r>
            <a:r>
              <a:rPr lang="he-IL" sz="1300" b="1" dirty="0">
                <a:hlinkClick r:id="rId56" tooltip="אמריקאית"/>
              </a:rPr>
              <a:t>אמריקאית</a:t>
            </a:r>
            <a:endParaRPr lang="he-IL" sz="1300" b="1" dirty="0"/>
          </a:p>
          <a:p>
            <a:r>
              <a:rPr lang="he-IL" sz="1300" b="1" dirty="0">
                <a:hlinkClick r:id="rId54" tooltip="1969"/>
              </a:rPr>
              <a:t>1969</a:t>
            </a:r>
            <a:r>
              <a:rPr lang="he-IL" sz="1300" b="1" dirty="0"/>
              <a:t> - </a:t>
            </a:r>
            <a:r>
              <a:rPr lang="he-IL" sz="1300" b="1" dirty="0">
                <a:hlinkClick r:id="rId57" tooltip="צביקה פורמן"/>
              </a:rPr>
              <a:t>צביקה פורמן</a:t>
            </a:r>
            <a:r>
              <a:rPr lang="he-IL" sz="1300" b="1" dirty="0"/>
              <a:t>, </a:t>
            </a:r>
            <a:r>
              <a:rPr lang="he-IL" sz="1300" b="1" dirty="0">
                <a:hlinkClick r:id="rId52" tooltip="שחקן"/>
              </a:rPr>
              <a:t>שחקן</a:t>
            </a:r>
            <a:r>
              <a:rPr lang="he-IL" sz="1300" b="1" dirty="0"/>
              <a:t> ו</a:t>
            </a:r>
            <a:r>
              <a:rPr lang="he-IL" sz="1300" b="1" dirty="0">
                <a:hlinkClick r:id="rId58" tooltip="מדבב"/>
              </a:rPr>
              <a:t>מדבב</a:t>
            </a:r>
            <a:r>
              <a:rPr lang="he-IL" sz="1300" b="1" dirty="0"/>
              <a:t> </a:t>
            </a:r>
            <a:r>
              <a:rPr lang="he-IL" sz="1300" b="1" dirty="0">
                <a:hlinkClick r:id="rId59" tooltip="ישראלי"/>
              </a:rPr>
              <a:t>ישראלי</a:t>
            </a:r>
            <a:endParaRPr lang="he-IL" sz="1300" b="1" dirty="0"/>
          </a:p>
          <a:p>
            <a:r>
              <a:rPr lang="he-IL" sz="1300" b="1" dirty="0">
                <a:hlinkClick r:id="rId60" tooltip="1977"/>
              </a:rPr>
              <a:t>1977</a:t>
            </a:r>
            <a:r>
              <a:rPr lang="he-IL" sz="1300" b="1" dirty="0"/>
              <a:t> – </a:t>
            </a:r>
            <a:r>
              <a:rPr lang="he-IL" sz="1300" b="1" dirty="0" err="1">
                <a:hlinkClick r:id="rId61" tooltip="קלואי דובל"/>
              </a:rPr>
              <a:t>קלואי</a:t>
            </a:r>
            <a:r>
              <a:rPr lang="he-IL" sz="1300" b="1" dirty="0">
                <a:hlinkClick r:id="rId61" tooltip="קלואי דובל"/>
              </a:rPr>
              <a:t> </a:t>
            </a:r>
            <a:r>
              <a:rPr lang="he-IL" sz="1300" b="1" dirty="0" err="1">
                <a:hlinkClick r:id="rId61" tooltip="קלואי דובל"/>
              </a:rPr>
              <a:t>דובל</a:t>
            </a:r>
            <a:r>
              <a:rPr lang="he-IL" sz="1300" b="1" dirty="0"/>
              <a:t>, שחקנית </a:t>
            </a:r>
            <a:r>
              <a:rPr lang="he-IL" sz="1300" b="1" dirty="0">
                <a:hlinkClick r:id="rId27" tooltip="ארצות הברית"/>
              </a:rPr>
              <a:t>אמריקאית</a:t>
            </a:r>
            <a:endParaRPr lang="he-IL" sz="1300" b="1" dirty="0"/>
          </a:p>
          <a:p>
            <a:endParaRPr lang="he-IL" sz="1300" b="1" dirty="0"/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0" y="3385"/>
            <a:ext cx="6199833" cy="12351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5400" b="1" dirty="0">
                <a:latin typeface="Gisha" panose="020B0502040204020203" pitchFamily="34" charset="-79"/>
                <a:cs typeface="Gisha" panose="020B0502040204020203" pitchFamily="34" charset="-79"/>
              </a:rPr>
              <a:t>מי עוד נולד היום ?</a:t>
            </a: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6330461" y="1145512"/>
            <a:ext cx="5713883" cy="524510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250" b="1" dirty="0">
                <a:hlinkClick r:id="rId62" tooltip="275"/>
              </a:rPr>
              <a:t>275</a:t>
            </a:r>
            <a:r>
              <a:rPr lang="he-IL" sz="1250" b="1" dirty="0"/>
              <a:t> – </a:t>
            </a:r>
            <a:r>
              <a:rPr lang="he-IL" sz="1250" b="1" dirty="0" err="1">
                <a:hlinkClick r:id="rId63" tooltip="טקיטוס (קיסר רומי)"/>
              </a:rPr>
              <a:t>קלאודיוס</a:t>
            </a:r>
            <a:r>
              <a:rPr lang="he-IL" sz="1250" b="1" dirty="0">
                <a:hlinkClick r:id="rId63" tooltip="טקיטוס (קיסר רומי)"/>
              </a:rPr>
              <a:t> </a:t>
            </a:r>
            <a:r>
              <a:rPr lang="he-IL" sz="1250" b="1" dirty="0" err="1">
                <a:hlinkClick r:id="rId63" tooltip="טקיטוס (קיסר רומי)"/>
              </a:rPr>
              <a:t>טקיטוס</a:t>
            </a:r>
            <a:r>
              <a:rPr lang="he-IL" sz="1250" b="1" dirty="0"/>
              <a:t> מתמנה ל</a:t>
            </a:r>
            <a:r>
              <a:rPr lang="he-IL" sz="1250" b="1" dirty="0">
                <a:hlinkClick r:id="rId64" tooltip="קיסר (תואר)"/>
              </a:rPr>
              <a:t>קיסר</a:t>
            </a:r>
            <a:r>
              <a:rPr lang="he-IL" sz="1250" b="1" dirty="0"/>
              <a:t> </a:t>
            </a:r>
            <a:r>
              <a:rPr lang="he-IL" sz="1250" b="1" dirty="0">
                <a:hlinkClick r:id="rId65" tooltip="האימפריה הרומית"/>
              </a:rPr>
              <a:t>האימפריה הרומית</a:t>
            </a:r>
            <a:r>
              <a:rPr lang="he-IL" sz="1250" b="1" dirty="0"/>
              <a:t> בידי </a:t>
            </a:r>
            <a:r>
              <a:rPr lang="he-IL" sz="1250" b="1" dirty="0">
                <a:hlinkClick r:id="rId66" tooltip="הסנאט הרומי"/>
              </a:rPr>
              <a:t>הסנאט הרומי</a:t>
            </a:r>
            <a:endParaRPr lang="he-IL" sz="1250" b="1" dirty="0"/>
          </a:p>
          <a:p>
            <a:r>
              <a:rPr lang="he-IL" sz="1250" b="1" dirty="0">
                <a:hlinkClick r:id="rId67" tooltip="1066"/>
              </a:rPr>
              <a:t>1066</a:t>
            </a:r>
            <a:r>
              <a:rPr lang="he-IL" sz="1250" b="1" dirty="0"/>
              <a:t> – </a:t>
            </a:r>
            <a:r>
              <a:rPr lang="he-IL" sz="1250" b="1" dirty="0">
                <a:hlinkClick r:id="rId68" tooltip="קרב גשר סטמפורד"/>
              </a:rPr>
              <a:t>קרב גשר </a:t>
            </a:r>
            <a:r>
              <a:rPr lang="he-IL" sz="1250" b="1" dirty="0" err="1">
                <a:hlinkClick r:id="rId68" tooltip="קרב גשר סטמפורד"/>
              </a:rPr>
              <a:t>סטמפורד</a:t>
            </a:r>
            <a:r>
              <a:rPr lang="he-IL" sz="1250" b="1" dirty="0"/>
              <a:t> סימל את סוף עידן </a:t>
            </a:r>
            <a:r>
              <a:rPr lang="he-IL" sz="1250" b="1" dirty="0" err="1"/>
              <a:t>ה</a:t>
            </a:r>
            <a:r>
              <a:rPr lang="he-IL" sz="1250" b="1" dirty="0" err="1">
                <a:hlinkClick r:id="rId69" tooltip="ויקינגים"/>
              </a:rPr>
              <a:t>ויקינגים</a:t>
            </a:r>
            <a:endParaRPr lang="he-IL" sz="1250" b="1" dirty="0"/>
          </a:p>
          <a:p>
            <a:r>
              <a:rPr lang="he-IL" sz="1250" b="1" dirty="0">
                <a:hlinkClick r:id="rId70" tooltip="1237"/>
              </a:rPr>
              <a:t>1237</a:t>
            </a:r>
            <a:r>
              <a:rPr lang="he-IL" sz="1250" b="1" dirty="0"/>
              <a:t> – </a:t>
            </a:r>
            <a:r>
              <a:rPr lang="he-IL" sz="1250" b="1" dirty="0">
                <a:hlinkClick r:id="rId71" tooltip="ברית יורק (הדף אינו קיים)"/>
              </a:rPr>
              <a:t>ברית יורק</a:t>
            </a:r>
            <a:r>
              <a:rPr lang="he-IL" sz="1250" b="1" dirty="0"/>
              <a:t> נחתמת בין </a:t>
            </a:r>
            <a:r>
              <a:rPr lang="he-IL" sz="1250" b="1" dirty="0">
                <a:hlinkClick r:id="rId72" tooltip="אנגליה"/>
              </a:rPr>
              <a:t>אנגליה</a:t>
            </a:r>
            <a:r>
              <a:rPr lang="he-IL" sz="1250" b="1" dirty="0"/>
              <a:t> ל</a:t>
            </a:r>
            <a:r>
              <a:rPr lang="he-IL" sz="1250" b="1" dirty="0">
                <a:hlinkClick r:id="rId73" tooltip="סקוטלנד"/>
              </a:rPr>
              <a:t>סקוטלנד</a:t>
            </a:r>
            <a:r>
              <a:rPr lang="he-IL" sz="1250" b="1" dirty="0"/>
              <a:t>, להגדרת גבול משותף בין שתי המדינות</a:t>
            </a:r>
          </a:p>
          <a:p>
            <a:r>
              <a:rPr lang="he-IL" sz="1250" b="1" dirty="0">
                <a:hlinkClick r:id="rId74" tooltip="1396"/>
              </a:rPr>
              <a:t>1396</a:t>
            </a:r>
            <a:r>
              <a:rPr lang="he-IL" sz="1250" b="1" dirty="0"/>
              <a:t> – קרב </a:t>
            </a:r>
            <a:r>
              <a:rPr lang="he-IL" sz="1250" b="1" dirty="0" err="1">
                <a:hlinkClick r:id="rId75" tooltip="ניקופול (בולגריה)"/>
              </a:rPr>
              <a:t>ניקופול</a:t>
            </a:r>
            <a:r>
              <a:rPr lang="he-IL" sz="1250" b="1" dirty="0"/>
              <a:t> מוכרע בניצחון </a:t>
            </a:r>
            <a:r>
              <a:rPr lang="he-IL" sz="1250" b="1" dirty="0">
                <a:hlinkClick r:id="rId76" tooltip="האימפריה העותמאנית"/>
              </a:rPr>
              <a:t>האימפריה </a:t>
            </a:r>
            <a:r>
              <a:rPr lang="he-IL" sz="1250" b="1" dirty="0" err="1">
                <a:hlinkClick r:id="rId76" tooltip="האימפריה העותמאנית"/>
              </a:rPr>
              <a:t>העותמאנית</a:t>
            </a:r>
            <a:r>
              <a:rPr lang="he-IL" sz="1250" b="1" dirty="0"/>
              <a:t> נגד צבא </a:t>
            </a:r>
            <a:r>
              <a:rPr lang="he-IL" sz="1250" b="1" dirty="0">
                <a:hlinkClick r:id="rId77" tooltip="נוצרים"/>
              </a:rPr>
              <a:t>נוצרי</a:t>
            </a:r>
            <a:r>
              <a:rPr lang="he-IL" sz="1250" b="1" dirty="0"/>
              <a:t> משולב מתוך כמה מדינות</a:t>
            </a:r>
          </a:p>
          <a:p>
            <a:r>
              <a:rPr lang="he-IL" sz="1250" b="1" dirty="0">
                <a:hlinkClick r:id="rId78" tooltip="1768"/>
              </a:rPr>
              <a:t>1768</a:t>
            </a:r>
            <a:r>
              <a:rPr lang="he-IL" sz="1250" b="1" dirty="0"/>
              <a:t> – </a:t>
            </a:r>
            <a:r>
              <a:rPr lang="he-IL" sz="1250" b="1" dirty="0">
                <a:hlinkClick r:id="rId79" tooltip="טורקיה"/>
              </a:rPr>
              <a:t>טורקיה</a:t>
            </a:r>
            <a:r>
              <a:rPr lang="he-IL" sz="1250" b="1" dirty="0"/>
              <a:t> מכריזה מלחמה על </a:t>
            </a:r>
            <a:r>
              <a:rPr lang="he-IL" sz="1250" b="1" dirty="0">
                <a:hlinkClick r:id="rId80" tooltip="האימפריה הרוסית"/>
              </a:rPr>
              <a:t>האימפריה הרוסית</a:t>
            </a:r>
            <a:r>
              <a:rPr lang="he-IL" sz="1250" b="1" dirty="0"/>
              <a:t> ופורצת </a:t>
            </a:r>
            <a:r>
              <a:rPr lang="he-IL" sz="1250" b="1" dirty="0">
                <a:hlinkClick r:id="rId81" tooltip="מלחמת רוסיה-טורקיה, 1768-1774"/>
              </a:rPr>
              <a:t>מלחמת רוסיה-טורקיה</a:t>
            </a:r>
            <a:endParaRPr lang="he-IL" sz="1250" b="1" dirty="0"/>
          </a:p>
          <a:p>
            <a:r>
              <a:rPr lang="he-IL" sz="1250" b="1" dirty="0">
                <a:hlinkClick r:id="rId82" tooltip="1789"/>
              </a:rPr>
              <a:t>1789</a:t>
            </a:r>
            <a:r>
              <a:rPr lang="he-IL" sz="1250" b="1" dirty="0"/>
              <a:t> – </a:t>
            </a:r>
            <a:r>
              <a:rPr lang="he-IL" sz="1250" b="1" dirty="0">
                <a:hlinkClick r:id="rId83" tooltip="הקונגרס של ארצות הברית"/>
              </a:rPr>
              <a:t>הקונגרס האמריקאי</a:t>
            </a:r>
            <a:r>
              <a:rPr lang="he-IL" sz="1250" b="1" dirty="0"/>
              <a:t> בוחר להעביר את </a:t>
            </a:r>
            <a:r>
              <a:rPr lang="he-IL" sz="1250" b="1" dirty="0">
                <a:hlinkClick r:id="rId84" tooltip="מגילת הזכויות"/>
              </a:rPr>
              <a:t>מגילת הזכויות</a:t>
            </a:r>
            <a:endParaRPr lang="he-IL" sz="1250" b="1" dirty="0"/>
          </a:p>
          <a:p>
            <a:r>
              <a:rPr lang="he-IL" sz="1250" b="1" dirty="0">
                <a:hlinkClick r:id="rId85" tooltip="1890"/>
              </a:rPr>
              <a:t>1890</a:t>
            </a:r>
            <a:r>
              <a:rPr lang="he-IL" sz="1250" b="1" dirty="0"/>
              <a:t> – </a:t>
            </a:r>
            <a:r>
              <a:rPr lang="he-IL" sz="1250" b="1" dirty="0">
                <a:hlinkClick r:id="rId86" tooltip="הפארק הלאומי יוסמיטי"/>
              </a:rPr>
              <a:t>הפארק הלאומי יוסמיטי</a:t>
            </a:r>
            <a:r>
              <a:rPr lang="he-IL" sz="1250" b="1" dirty="0"/>
              <a:t> מוקם ב</a:t>
            </a:r>
            <a:r>
              <a:rPr lang="he-IL" sz="1250" b="1" dirty="0">
                <a:hlinkClick r:id="rId87" tooltip="קליפורניה"/>
              </a:rPr>
              <a:t>קליפורניה</a:t>
            </a:r>
            <a:endParaRPr lang="he-IL" sz="1250" b="1" dirty="0"/>
          </a:p>
          <a:p>
            <a:r>
              <a:rPr lang="he-IL" sz="1250" b="1" dirty="0">
                <a:hlinkClick r:id="rId88" tooltip="1955"/>
              </a:rPr>
              <a:t>1955</a:t>
            </a:r>
            <a:r>
              <a:rPr lang="he-IL" sz="1250" b="1" dirty="0"/>
              <a:t> – מוקם חיל האוויר ה</a:t>
            </a:r>
            <a:r>
              <a:rPr lang="he-IL" sz="1250" b="1" dirty="0">
                <a:hlinkClick r:id="rId89" tooltip="ירדן"/>
              </a:rPr>
              <a:t>ירדני</a:t>
            </a:r>
            <a:endParaRPr lang="he-IL" sz="1250" b="1" dirty="0"/>
          </a:p>
          <a:p>
            <a:r>
              <a:rPr lang="he-IL" sz="1250" b="1" dirty="0">
                <a:hlinkClick r:id="rId90" tooltip="1956"/>
              </a:rPr>
              <a:t>1956</a:t>
            </a:r>
            <a:r>
              <a:rPr lang="he-IL" sz="1250" b="1" dirty="0"/>
              <a:t> – </a:t>
            </a:r>
            <a:r>
              <a:rPr lang="he-IL" sz="1250" b="1" dirty="0">
                <a:hlinkClick r:id="rId91" tooltip="מבצע לולב"/>
              </a:rPr>
              <a:t>מבצע לולב</a:t>
            </a:r>
            <a:r>
              <a:rPr lang="he-IL" sz="1250" b="1" dirty="0"/>
              <a:t> - </a:t>
            </a:r>
            <a:r>
              <a:rPr lang="he-IL" sz="1250" b="1" dirty="0">
                <a:hlinkClick r:id="rId92" tooltip="פעולת תגמול"/>
              </a:rPr>
              <a:t>פעולת תגמול</a:t>
            </a:r>
            <a:r>
              <a:rPr lang="he-IL" sz="1250" b="1" dirty="0"/>
              <a:t> נרחבת</a:t>
            </a:r>
          </a:p>
          <a:p>
            <a:r>
              <a:rPr lang="he-IL" sz="1250" b="1" dirty="0">
                <a:hlinkClick r:id="rId93" tooltip="1982"/>
              </a:rPr>
              <a:t>1982</a:t>
            </a:r>
            <a:r>
              <a:rPr lang="he-IL" sz="1250" b="1" dirty="0"/>
              <a:t> – "הפגנת ה-400 אלף" של </a:t>
            </a:r>
            <a:r>
              <a:rPr lang="he-IL" sz="1250" b="1" dirty="0">
                <a:hlinkClick r:id="rId94" tooltip="שלום עכשיו"/>
              </a:rPr>
              <a:t>שלום עכשיו</a:t>
            </a:r>
            <a:r>
              <a:rPr lang="he-IL" sz="1250" b="1" dirty="0"/>
              <a:t> במחאה על אירועי </a:t>
            </a:r>
            <a:r>
              <a:rPr lang="he-IL" sz="1250" b="1" dirty="0">
                <a:hlinkClick r:id="rId95" tooltip="טבח סברה ושתילה"/>
              </a:rPr>
              <a:t>סברה ושתילה</a:t>
            </a:r>
            <a:r>
              <a:rPr lang="he-IL" sz="1250" b="1" dirty="0"/>
              <a:t> ב</a:t>
            </a:r>
            <a:r>
              <a:rPr lang="he-IL" sz="1250" b="1" dirty="0">
                <a:hlinkClick r:id="rId96" tooltip="כיכר מלכי ישראל"/>
              </a:rPr>
              <a:t>כיכר מלכי ישראל</a:t>
            </a:r>
            <a:r>
              <a:rPr lang="he-IL" sz="1250" b="1" dirty="0"/>
              <a:t> (היום </a:t>
            </a:r>
            <a:r>
              <a:rPr lang="he-IL" sz="1250" b="1" dirty="0">
                <a:hlinkClick r:id="rId97" tooltip="כיכר רבין"/>
              </a:rPr>
              <a:t>כיכר רבין</a:t>
            </a:r>
            <a:r>
              <a:rPr lang="he-IL" sz="1250" b="1" dirty="0"/>
              <a:t>)</a:t>
            </a:r>
          </a:p>
          <a:p>
            <a:r>
              <a:rPr lang="he-IL" sz="1250" b="1" dirty="0">
                <a:hlinkClick r:id="rId98" tooltip="1985"/>
              </a:rPr>
              <a:t>1985</a:t>
            </a:r>
            <a:r>
              <a:rPr lang="he-IL" sz="1250" b="1" dirty="0"/>
              <a:t> – חוליית מחבלים משתלטת על </a:t>
            </a:r>
            <a:r>
              <a:rPr lang="he-IL" sz="1250" b="1" dirty="0">
                <a:hlinkClick r:id="rId99" tooltip="יאכטה"/>
              </a:rPr>
              <a:t>יאכטה</a:t>
            </a:r>
            <a:r>
              <a:rPr lang="he-IL" sz="1250" b="1" dirty="0"/>
              <a:t> ישראלית בקפריסין; הורגת שלושה אנשים ששהו עליה, ומסגירה עצמה לרשויות</a:t>
            </a:r>
          </a:p>
          <a:p>
            <a:r>
              <a:rPr lang="he-IL" sz="1250" b="1" dirty="0">
                <a:hlinkClick r:id="rId100" tooltip="1996"/>
              </a:rPr>
              <a:t>1996</a:t>
            </a:r>
            <a:r>
              <a:rPr lang="he-IL" sz="1250" b="1" dirty="0"/>
              <a:t> – </a:t>
            </a:r>
            <a:r>
              <a:rPr lang="he-IL" sz="1250" b="1" dirty="0">
                <a:hlinkClick r:id="rId101" tooltip="מהומות מנהרת הכותל"/>
              </a:rPr>
              <a:t>מהומות מנהרת הכותל</a:t>
            </a:r>
            <a:endParaRPr lang="he-IL" sz="1250" b="1" dirty="0"/>
          </a:p>
          <a:p>
            <a:r>
              <a:rPr lang="he-IL" sz="1250" b="1" dirty="0">
                <a:hlinkClick r:id="rId102" tooltip="1997"/>
              </a:rPr>
              <a:t>1997</a:t>
            </a:r>
            <a:r>
              <a:rPr lang="he-IL" sz="1250" b="1" dirty="0"/>
              <a:t> – </a:t>
            </a:r>
            <a:r>
              <a:rPr lang="he-IL" sz="1250" b="1" dirty="0">
                <a:hlinkClick r:id="rId103" tooltip="ניסיון ההתנקשות בח'אלד משעל"/>
              </a:rPr>
              <a:t>ניסיון ההתנקשות</a:t>
            </a:r>
            <a:r>
              <a:rPr lang="he-IL" sz="1250" b="1" dirty="0"/>
              <a:t> כושל של "</a:t>
            </a:r>
            <a:r>
              <a:rPr lang="he-IL" sz="1250" b="1" dirty="0">
                <a:hlinkClick r:id="rId104" tooltip="המוסד"/>
              </a:rPr>
              <a:t>המוסד</a:t>
            </a:r>
            <a:r>
              <a:rPr lang="he-IL" sz="1250" b="1" dirty="0"/>
              <a:t>" בבכיר ה</a:t>
            </a:r>
            <a:r>
              <a:rPr lang="he-IL" sz="1250" b="1" dirty="0">
                <a:hlinkClick r:id="rId105" tooltip="חמאס"/>
              </a:rPr>
              <a:t>חמאס</a:t>
            </a:r>
            <a:r>
              <a:rPr lang="he-IL" sz="1250" b="1" dirty="0"/>
              <a:t>, </a:t>
            </a:r>
            <a:r>
              <a:rPr lang="he-IL" sz="1250" b="1" dirty="0" err="1">
                <a:hlinkClick r:id="rId106" tooltip="ח'אלד משעל"/>
              </a:rPr>
              <a:t>ח'אלד</a:t>
            </a:r>
            <a:r>
              <a:rPr lang="he-IL" sz="1250" b="1" dirty="0">
                <a:hlinkClick r:id="rId106" tooltip="ח'אלד משעל"/>
              </a:rPr>
              <a:t> משעל</a:t>
            </a:r>
            <a:r>
              <a:rPr lang="he-IL" sz="1250" b="1" dirty="0"/>
              <a:t>, ב</a:t>
            </a:r>
            <a:r>
              <a:rPr lang="he-IL" sz="1250" b="1" dirty="0">
                <a:hlinkClick r:id="rId89" tooltip="ירדן"/>
              </a:rPr>
              <a:t>ירדן</a:t>
            </a:r>
            <a:endParaRPr lang="he-IL" sz="1250" b="1" dirty="0"/>
          </a:p>
          <a:p>
            <a:r>
              <a:rPr lang="he-IL" sz="1250" b="1" dirty="0">
                <a:hlinkClick r:id="rId107" tooltip="2003"/>
              </a:rPr>
              <a:t>2003</a:t>
            </a:r>
            <a:r>
              <a:rPr lang="he-IL" sz="1250" b="1" dirty="0"/>
              <a:t> – </a:t>
            </a:r>
            <a:r>
              <a:rPr lang="he-IL" sz="1250" b="1" dirty="0">
                <a:hlinkClick r:id="rId108" tooltip="רעידת אדמה"/>
              </a:rPr>
              <a:t>רעידת אדמה</a:t>
            </a:r>
            <a:r>
              <a:rPr lang="he-IL" sz="1250" b="1" dirty="0"/>
              <a:t> ב</a:t>
            </a:r>
            <a:r>
              <a:rPr lang="he-IL" sz="1250" b="1" dirty="0">
                <a:hlinkClick r:id="rId109" tooltip="סולם מגניטודה לפי מומנט"/>
              </a:rPr>
              <a:t>מגניטודה</a:t>
            </a:r>
            <a:r>
              <a:rPr lang="he-IL" sz="1250" b="1" dirty="0"/>
              <a:t> 8.0 פוגעת באזור </a:t>
            </a:r>
            <a:r>
              <a:rPr lang="he-IL" sz="1250" b="1" dirty="0">
                <a:hlinkClick r:id="rId110" tooltip="הוקאידו"/>
              </a:rPr>
              <a:t>הוקאידו</a:t>
            </a:r>
            <a:r>
              <a:rPr lang="he-IL" sz="1250" b="1" dirty="0"/>
              <a:t>, </a:t>
            </a:r>
            <a:r>
              <a:rPr lang="he-IL" sz="1250" b="1" dirty="0">
                <a:hlinkClick r:id="rId111" tooltip="יפן"/>
              </a:rPr>
              <a:t>יפן</a:t>
            </a:r>
            <a:r>
              <a:rPr lang="he-IL" sz="1250" b="1" dirty="0"/>
              <a:t>, השקת </a:t>
            </a:r>
            <a:r>
              <a:rPr lang="he-IL" sz="1250" b="1" dirty="0" err="1"/>
              <a:t>האונייה</a:t>
            </a:r>
            <a:r>
              <a:rPr lang="he-IL" sz="1250" b="1" dirty="0"/>
              <a:t> "</a:t>
            </a:r>
            <a:r>
              <a:rPr lang="he-IL" sz="1250" b="1" dirty="0">
                <a:hlinkClick r:id="rId112" tooltip="קווין מרי 2"/>
              </a:rPr>
              <a:t>קווין מרי 2</a:t>
            </a:r>
            <a:r>
              <a:rPr lang="he-IL" sz="1250" b="1" dirty="0"/>
              <a:t>" מחברת "</a:t>
            </a:r>
            <a:r>
              <a:rPr lang="he-IL" sz="1250" b="1" dirty="0" err="1"/>
              <a:t>קיונארד</a:t>
            </a:r>
            <a:r>
              <a:rPr lang="he-IL" sz="1250" b="1" dirty="0"/>
              <a:t>"</a:t>
            </a:r>
          </a:p>
          <a:p>
            <a:r>
              <a:rPr lang="he-IL" sz="1250" b="1" dirty="0">
                <a:hlinkClick r:id="rId113" tooltip="2008"/>
              </a:rPr>
              <a:t>2008</a:t>
            </a:r>
            <a:r>
              <a:rPr lang="he-IL" sz="1250" b="1" dirty="0"/>
              <a:t> – </a:t>
            </a:r>
            <a:r>
              <a:rPr lang="he-IL" sz="1250" b="1" dirty="0">
                <a:hlinkClick r:id="rId114" tooltip="פול מקרטני"/>
              </a:rPr>
              <a:t>פול מקרטני</a:t>
            </a:r>
            <a:r>
              <a:rPr lang="he-IL" sz="1250" b="1" dirty="0"/>
              <a:t> מופיע לראשונה ב</a:t>
            </a:r>
            <a:r>
              <a:rPr lang="he-IL" sz="1250" b="1" dirty="0">
                <a:hlinkClick r:id="rId38" tooltip="ישראל"/>
              </a:rPr>
              <a:t>ישראל</a:t>
            </a:r>
            <a:endParaRPr lang="he-IL" sz="1250" b="1" dirty="0"/>
          </a:p>
          <a:p>
            <a:endParaRPr lang="he-IL" sz="1250" b="1" dirty="0"/>
          </a:p>
        </p:txBody>
      </p:sp>
      <p:cxnSp>
        <p:nvCxnSpPr>
          <p:cNvPr id="7" name="מחבר ישר 6"/>
          <p:cNvCxnSpPr/>
          <p:nvPr/>
        </p:nvCxnSpPr>
        <p:spPr>
          <a:xfrm flipV="1">
            <a:off x="6199833" y="3384"/>
            <a:ext cx="0" cy="6854616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4223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361</Words>
  <Application>Microsoft Office PowerPoint</Application>
  <PresentationFormat>מסך רחב</PresentationFormat>
  <Paragraphs>36</Paragraphs>
  <Slides>2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Gisha</vt:lpstr>
      <vt:lpstr>Times New Roman</vt:lpstr>
      <vt:lpstr>ערכת נושא Office</vt:lpstr>
      <vt:lpstr>HAPPY BIRTHDAY  MR. MILLER</vt:lpstr>
      <vt:lpstr>היום לפני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 MR. MILLER</dc:title>
  <dc:creator>MABAL</dc:creator>
  <cp:lastModifiedBy>Eldar Hackode</cp:lastModifiedBy>
  <cp:revision>9</cp:revision>
  <dcterms:created xsi:type="dcterms:W3CDTF">2016-09-24T18:49:53Z</dcterms:created>
  <dcterms:modified xsi:type="dcterms:W3CDTF">2016-09-24T21:03:13Z</dcterms:modified>
</cp:coreProperties>
</file>