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6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00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fld id="{16B7EC56-42A0-4BA7-A187-28D60C4C56A8}" type="datetimeFigureOut">
              <a:rPr lang="he-IL"/>
              <a:pPr>
                <a:defRPr/>
              </a:pPr>
              <a:t>ד'/חשון/תשע"ח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fld id="{010AC442-4CC8-4B16-A00D-69D85A3FE6C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7394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>
              <a:cs typeface="Arial" pitchFamily="34" charset="0"/>
            </a:endParaRPr>
          </a:p>
        </p:txBody>
      </p:sp>
      <p:sp>
        <p:nvSpPr>
          <p:cNvPr id="51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83B9B9-55FA-42FA-AD00-C6F6B758D0AD}" type="slidenum">
              <a:rPr lang="he-IL" altLang="he-IL" smtClean="0"/>
              <a:pPr eaLnBrk="1" hangingPunct="1"/>
              <a:t>1</a:t>
            </a:fld>
            <a:endParaRPr lang="he-IL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 b="1">
                <a:solidFill>
                  <a:srgbClr val="F8F8F8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CAC8E96-E446-4F50-9388-6DF3B76DD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42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ECCC4-BA9A-4B37-8FC6-9ABD6A65D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68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932F4-9EFC-4E20-B77B-8DEEA3B00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651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0464-D320-4134-A195-CBE8D4490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77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5814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858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C29CC-7FC4-44DD-8527-7289A2608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613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24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305324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F892-F9A1-4AD6-877E-6C01BB2B6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77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4B9C-F5BD-4C27-AF90-EEF5E7DB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26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AA84-D724-4982-A835-7F6B349C6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693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C4C61-EA06-4DFE-83F6-FD867B233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56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CFCA-69AC-407B-9E52-79D0B018B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914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73C6A-429A-4F6F-8772-222940966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426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just" rtl="1">
              <a:defRPr sz="12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2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just" rtl="0">
              <a:defRPr sz="12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9E23E55-C60B-4CAE-8698-70A7F72A5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just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just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just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just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just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/>
          <a:lstStyle/>
          <a:p>
            <a:pPr rtl="0" eaLnBrk="1" hangingPunct="1"/>
            <a:r>
              <a:rPr lang="he-IL" altLang="he-IL" sz="5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הסיפור שלי</a:t>
            </a:r>
          </a:p>
        </p:txBody>
      </p:sp>
      <p:sp>
        <p:nvSpPr>
          <p:cNvPr id="3075" name="כותרת משנה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208912" cy="1752600"/>
          </a:xfrm>
        </p:spPr>
        <p:txBody>
          <a:bodyPr/>
          <a:lstStyle/>
          <a:p>
            <a:pPr eaLnBrk="1" hangingPunct="1"/>
            <a:r>
              <a:rPr lang="he-IL" alt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יהודה אורנשטיין</a:t>
            </a:r>
          </a:p>
          <a:p>
            <a:pPr eaLnBrk="1" hangingPunct="1"/>
            <a:r>
              <a:rPr lang="he-IL" alt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"מה למדתי בגן היום"</a:t>
            </a:r>
            <a:endParaRPr lang="he-IL" altLang="he-IL" sz="3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endParaRPr lang="he-IL" altLang="he-IL" sz="3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endParaRPr lang="he-IL" altLang="he-IL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eaLnBrk="1" hangingPunct="1"/>
            <a:r>
              <a:rPr lang="he-IL" alt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עבודה במסגרת "ציר הלב" </a:t>
            </a:r>
          </a:p>
          <a:p>
            <a:pPr eaLnBrk="1" hangingPunct="1"/>
            <a:r>
              <a:rPr lang="he-IL" alt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alt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				               </a:t>
            </a:r>
            <a:r>
              <a:rPr lang="he-IL" altLang="he-IL" sz="20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פו"מ</a:t>
            </a:r>
            <a:r>
              <a:rPr lang="he-IL" alt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'</a:t>
            </a:r>
            <a:r>
              <a:rPr lang="he-IL" altLang="he-IL" sz="20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אפק</a:t>
            </a:r>
            <a:r>
              <a:rPr lang="he-IL" alt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' מחזור ל"ו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7543800" cy="1143000"/>
          </a:xfrm>
        </p:spPr>
        <p:txBody>
          <a:bodyPr/>
          <a:lstStyle/>
          <a:p>
            <a:pPr algn="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גיל 40</a:t>
            </a:r>
            <a:b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הורים צבא קבע וגננת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3600" dirty="0" err="1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מאמא</a:t>
            </a:r>
            <a:r>
              <a:rPr lang="he-IL" sz="3600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אימצתי את היכולת לראות את הטוב בכל מצב ובכל דבר שקורה)</a:t>
            </a: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b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שני מבין 4 אחים</a:t>
            </a: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200" b="1" dirty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/>
          <a:stretch/>
        </p:blipFill>
        <p:spPr>
          <a:xfrm rot="5400000">
            <a:off x="166709" y="4665938"/>
            <a:ext cx="2329859" cy="1872208"/>
          </a:xfrm>
          <a:prstGeom prst="rect">
            <a:avLst/>
          </a:prstGeom>
        </p:spPr>
      </p:pic>
      <p:pic>
        <p:nvPicPr>
          <p:cNvPr id="1026" name="Picture 2" descr="D:\יהודה\פומ\חומרים ראשונים לציר הלב\20171023_222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05"/>
          <a:stretch/>
        </p:blipFill>
        <p:spPr bwMode="auto">
          <a:xfrm rot="5400000">
            <a:off x="5749580" y="4427590"/>
            <a:ext cx="2341289" cy="236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יהודה\פומ\חומרים ראשונים לציר הלב\IMG-20171023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קבוצה 6"/>
          <p:cNvGrpSpPr/>
          <p:nvPr/>
        </p:nvGrpSpPr>
        <p:grpSpPr>
          <a:xfrm>
            <a:off x="251520" y="2348880"/>
            <a:ext cx="2577944" cy="2060848"/>
            <a:chOff x="107504" y="2204864"/>
            <a:chExt cx="4860032" cy="4533256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769" t="17637" r="25730"/>
            <a:stretch/>
          </p:blipFill>
          <p:spPr>
            <a:xfrm>
              <a:off x="107504" y="2204864"/>
              <a:ext cx="4860032" cy="4533256"/>
            </a:xfrm>
            <a:prstGeom prst="rect">
              <a:avLst/>
            </a:prstGeom>
          </p:spPr>
        </p:pic>
        <p:grpSp>
          <p:nvGrpSpPr>
            <p:cNvPr id="9" name="קבוצה 6"/>
            <p:cNvGrpSpPr/>
            <p:nvPr/>
          </p:nvGrpSpPr>
          <p:grpSpPr>
            <a:xfrm>
              <a:off x="1475656" y="3645024"/>
              <a:ext cx="432048" cy="576064"/>
              <a:chOff x="1475656" y="3645024"/>
              <a:chExt cx="432048" cy="576064"/>
            </a:xfrm>
          </p:grpSpPr>
          <p:sp>
            <p:nvSpPr>
              <p:cNvPr id="27" name="מלבן 4"/>
              <p:cNvSpPr/>
              <p:nvPr/>
            </p:nvSpPr>
            <p:spPr bwMode="auto">
              <a:xfrm>
                <a:off x="1547664" y="393305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משולש שווה שוקיים 5"/>
              <p:cNvSpPr/>
              <p:nvPr/>
            </p:nvSpPr>
            <p:spPr bwMode="auto">
              <a:xfrm>
                <a:off x="1475656" y="3645024"/>
                <a:ext cx="432048" cy="288032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0" name="קבוצה 7"/>
            <p:cNvGrpSpPr/>
            <p:nvPr/>
          </p:nvGrpSpPr>
          <p:grpSpPr>
            <a:xfrm>
              <a:off x="2060949" y="3356992"/>
              <a:ext cx="432048" cy="576064"/>
              <a:chOff x="1475656" y="3645024"/>
              <a:chExt cx="432048" cy="576064"/>
            </a:xfrm>
          </p:grpSpPr>
          <p:sp>
            <p:nvSpPr>
              <p:cNvPr id="25" name="מלבן 8"/>
              <p:cNvSpPr/>
              <p:nvPr/>
            </p:nvSpPr>
            <p:spPr bwMode="auto">
              <a:xfrm>
                <a:off x="1547664" y="393305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משולש שווה שוקיים 25"/>
              <p:cNvSpPr/>
              <p:nvPr/>
            </p:nvSpPr>
            <p:spPr bwMode="auto">
              <a:xfrm>
                <a:off x="1475656" y="3645024"/>
                <a:ext cx="432048" cy="288032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קבוצה 10"/>
            <p:cNvGrpSpPr/>
            <p:nvPr/>
          </p:nvGrpSpPr>
          <p:grpSpPr>
            <a:xfrm>
              <a:off x="4300220" y="6042004"/>
              <a:ext cx="432048" cy="576064"/>
              <a:chOff x="1475656" y="3645024"/>
              <a:chExt cx="432048" cy="576064"/>
            </a:xfrm>
          </p:grpSpPr>
          <p:sp>
            <p:nvSpPr>
              <p:cNvPr id="23" name="מלבן 22"/>
              <p:cNvSpPr/>
              <p:nvPr/>
            </p:nvSpPr>
            <p:spPr bwMode="auto">
              <a:xfrm>
                <a:off x="1547664" y="393305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משולש שווה שוקיים 23"/>
              <p:cNvSpPr/>
              <p:nvPr/>
            </p:nvSpPr>
            <p:spPr bwMode="auto">
              <a:xfrm>
                <a:off x="1475656" y="3645024"/>
                <a:ext cx="432048" cy="288032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2" name="קבוצה 13"/>
            <p:cNvGrpSpPr/>
            <p:nvPr/>
          </p:nvGrpSpPr>
          <p:grpSpPr>
            <a:xfrm>
              <a:off x="4136017" y="5465940"/>
              <a:ext cx="432048" cy="576064"/>
              <a:chOff x="1475656" y="3645024"/>
              <a:chExt cx="432048" cy="576064"/>
            </a:xfrm>
          </p:grpSpPr>
          <p:sp>
            <p:nvSpPr>
              <p:cNvPr id="21" name="מלבן 20"/>
              <p:cNvSpPr/>
              <p:nvPr/>
            </p:nvSpPr>
            <p:spPr bwMode="auto">
              <a:xfrm>
                <a:off x="1547664" y="393305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משולש שווה שוקיים 21"/>
              <p:cNvSpPr/>
              <p:nvPr/>
            </p:nvSpPr>
            <p:spPr bwMode="auto">
              <a:xfrm>
                <a:off x="1475656" y="3645024"/>
                <a:ext cx="432048" cy="288032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3" name="קבוצה 16"/>
            <p:cNvGrpSpPr/>
            <p:nvPr/>
          </p:nvGrpSpPr>
          <p:grpSpPr>
            <a:xfrm>
              <a:off x="2843808" y="5463983"/>
              <a:ext cx="432048" cy="576064"/>
              <a:chOff x="1475656" y="3645024"/>
              <a:chExt cx="432048" cy="576064"/>
            </a:xfrm>
          </p:grpSpPr>
          <p:sp>
            <p:nvSpPr>
              <p:cNvPr id="19" name="מלבן 18"/>
              <p:cNvSpPr/>
              <p:nvPr/>
            </p:nvSpPr>
            <p:spPr bwMode="auto">
              <a:xfrm>
                <a:off x="1547664" y="393305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משולש שווה שוקיים 19"/>
              <p:cNvSpPr/>
              <p:nvPr/>
            </p:nvSpPr>
            <p:spPr bwMode="auto">
              <a:xfrm>
                <a:off x="1475656" y="3645024"/>
                <a:ext cx="432048" cy="288032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522790" y="3882277"/>
              <a:ext cx="28725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 smtClean="0">
                  <a:solidFill>
                    <a:srgbClr val="F8F8F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</a:t>
              </a:r>
              <a:endParaRPr lang="he-IL" b="1" dirty="0">
                <a:solidFill>
                  <a:srgbClr val="F8F8F8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957" y="3604374"/>
              <a:ext cx="28725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 smtClean="0">
                  <a:solidFill>
                    <a:srgbClr val="F8F8F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</a:t>
              </a:r>
              <a:endParaRPr lang="he-IL" b="1" dirty="0">
                <a:solidFill>
                  <a:srgbClr val="F8F8F8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72228" y="6330036"/>
              <a:ext cx="28725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 smtClean="0">
                  <a:solidFill>
                    <a:srgbClr val="F8F8F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3</a:t>
              </a:r>
              <a:endParaRPr lang="he-IL" b="1" dirty="0">
                <a:solidFill>
                  <a:srgbClr val="F8F8F8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24866" y="5713322"/>
              <a:ext cx="45397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 smtClean="0">
                  <a:solidFill>
                    <a:srgbClr val="F8F8F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4,5</a:t>
              </a:r>
              <a:endParaRPr lang="he-IL" b="1" dirty="0">
                <a:solidFill>
                  <a:srgbClr val="F8F8F8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16590" y="5732170"/>
              <a:ext cx="28725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 smtClean="0">
                  <a:solidFill>
                    <a:srgbClr val="F8F8F8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6</a:t>
              </a:r>
              <a:endParaRPr lang="he-IL" b="1" dirty="0">
                <a:solidFill>
                  <a:srgbClr val="F8F8F8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562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88640"/>
            <a:ext cx="797584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הבית של המשפחה נסוב סביב </a:t>
            </a: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הצבא</a:t>
            </a:r>
            <a:endParaRPr lang="he-IL" sz="2800" dirty="0" smtClean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סבא </a:t>
            </a: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וסבתא </a:t>
            </a: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גורמים </a:t>
            </a: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משפיעים </a:t>
            </a: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ומעצבים </a:t>
            </a: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(מסבא הושפעתי בשמחת החיים והליצנות; מסבתא הושפעתי על השיח הפתוח עם כל אדם).</a:t>
            </a:r>
          </a:p>
          <a:p>
            <a:pPr marL="0" indent="0" algn="just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בגיל 14 עברנו לגור בישוב רעות, ובמקביל התחלתי לימודים בישיבה תיכונית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פנימיה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בבית אל.</a:t>
            </a:r>
          </a:p>
          <a:p>
            <a:pPr marL="0" indent="0" algn="just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בגיל 15 התחלתי להדריך בבני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עקיבא. כעבור שנתיים נעמה מגיעה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לקומונרות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8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C:\Users\u45407\Downloads\20171023_222801.jpg"/>
          <p:cNvPicPr>
            <a:picLocks noChangeAspect="1" noChangeArrowheads="1"/>
          </p:cNvPicPr>
          <p:nvPr/>
        </p:nvPicPr>
        <p:blipFill>
          <a:blip r:embed="rId2" cstate="print"/>
          <a:srcRect l="6187" r="15439"/>
          <a:stretch>
            <a:fillRect/>
          </a:stretch>
        </p:blipFill>
        <p:spPr bwMode="auto">
          <a:xfrm>
            <a:off x="251520" y="3747834"/>
            <a:ext cx="3024336" cy="2894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69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88640"/>
            <a:ext cx="797584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e-IL" sz="28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בגיל 24 התחתנתי עם נעמה</a:t>
            </a:r>
          </a:p>
          <a:p>
            <a:pPr marL="0" indent="0" algn="just">
              <a:buNone/>
            </a:pP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כיום אבא ל-7</a:t>
            </a:r>
            <a:endParaRPr lang="he-IL" sz="28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>
              <a:buNone/>
            </a:pP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גרים </a:t>
            </a: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בגבעת </a:t>
            </a:r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שמואל</a:t>
            </a:r>
            <a:endParaRPr lang="he-IL" sz="28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8" name="Picture 2" descr="D:\יהודה\פומ\חומרים ראשונים לציר הלב\DSC_00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8" t="8587" r="11198"/>
          <a:stretch/>
        </p:blipFill>
        <p:spPr bwMode="auto">
          <a:xfrm>
            <a:off x="1979712" y="2073421"/>
            <a:ext cx="6048672" cy="47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548680"/>
            <a:ext cx="4283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spcBef>
                <a:spcPct val="20000"/>
              </a:spcBef>
            </a:pPr>
            <a:r>
              <a:rPr lang="he-IL" sz="2800" b="1" kern="0" dirty="0" smtClean="0">
                <a:solidFill>
                  <a:srgbClr val="8EC4F9">
                    <a:lumMod val="5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מהפיכתי </a:t>
            </a:r>
            <a:r>
              <a:rPr lang="he-IL" sz="2800" b="1" kern="0" dirty="0">
                <a:solidFill>
                  <a:srgbClr val="8EC4F9">
                    <a:lumMod val="5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לאבא למדתי את העובדה שהאחריות אינה ניתנת לחלוקה או </a:t>
            </a:r>
            <a:r>
              <a:rPr lang="he-IL" sz="2800" b="1" kern="0" dirty="0" smtClean="0">
                <a:solidFill>
                  <a:srgbClr val="8EC4F9">
                    <a:lumMod val="50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לבחירה</a:t>
            </a:r>
            <a:endParaRPr lang="he-IL" sz="2800" b="1" kern="0" dirty="0">
              <a:solidFill>
                <a:srgbClr val="8EC4F9">
                  <a:lumMod val="50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8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36"/>
            <a:ext cx="773076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קמ"ן גדוד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הר חריף,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ובמנמ"ש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ע. קמ"ן אוגדה 252.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בתפקיד זה למדתי את האחריות בלהיות "קצין" ואת הבעייתיות בריבוי מפקדים.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שני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תפקידי פענוח במפקדת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פד"מ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קמ"ן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מבצעים מיוחדים של אוגדת עזה,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קמ"ן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חטיבה צפונית בעזה.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בתפקיד זה למדתי את האחריות הכבדה על מפקד מוביל תחום.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קצין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יעדים בחטיבת המחקר בזירת טרור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לבנון.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בתפקיד זה למדתי שאין מערכת שלא ניתן לעקפה, ושאפשר לעשות </a:t>
            </a:r>
            <a:r>
              <a:rPr lang="he-IL" sz="2400" b="1" dirty="0" err="1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אם מכירים טוב את המערכת.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בשנת 2005 יצאתי ללימודים, רכשתי השכלה בכלכלה, סוציולוגיה ומדעי המדינה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במלחמת לבנון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השניה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בצמ"א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במלחמה למדתי מה המשמעות של הכנה טובה בשגרה של מה שאמור לקרות בחירום.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188640"/>
            <a:ext cx="247856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תפקידים בצבא</a:t>
            </a:r>
            <a:endParaRPr lang="he-IL" sz="32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7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636" y="900003"/>
            <a:ext cx="773076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ס. קמ"ן אוגדה 80 (לאחר שנה סיימתי תפקיד על רקע אירוע משפחתי). </a:t>
            </a:r>
            <a:r>
              <a:rPr lang="he-IL" sz="2800" b="1" dirty="0" err="1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בארוע</a:t>
            </a:r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זה למדתי שמותר לפעמים לשים את המשפחה לפני הצבא.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קמ"ן 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סדיר של אוגדה 340.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רמ"ד 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המערכת הפלסטינית בפיקוד מרכז.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רמ"ד 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איסוף פלסטינים בחטיבת ההפעלה המבצעית.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רמ"ד 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מודיעין במנהלת התרגילים המטכ"לית.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 מספטמבר האחרון אני משמש כקמ"ן גיס 446 ובמקביל </a:t>
            </a:r>
            <a:r>
              <a:rPr lang="he-IL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רע"ן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מ"ן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במגמת </a:t>
            </a:r>
            <a:r>
              <a:rPr lang="he-IL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מפק"ר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מכל"ל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בביה"ס </a:t>
            </a:r>
            <a:r>
              <a:rPr lang="he-IL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לפו"ש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ולמטמ"צ</a:t>
            </a:r>
            <a:r>
              <a:rPr lang="he-IL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188640"/>
            <a:ext cx="300114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תפקידים בצבא (2)</a:t>
            </a:r>
            <a:endParaRPr lang="he-IL" sz="32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6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7730764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תחביבים:</a:t>
            </a:r>
          </a:p>
          <a:p>
            <a:pPr marL="457200" indent="-457200" algn="just" rtl="1">
              <a:buAutoNum type="arabicPeriod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צלילה</a:t>
            </a:r>
          </a:p>
          <a:p>
            <a:pPr marL="457200" indent="-457200" algn="just" rtl="1">
              <a:buAutoNum type="arabicPeriod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טיולים (רק בארץ) </a:t>
            </a:r>
          </a:p>
          <a:p>
            <a:pPr marL="457200" indent="-457200" algn="just" rtl="1">
              <a:buFontTx/>
              <a:buAutoNum type="arabicPeriod"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נגינה</a:t>
            </a:r>
          </a:p>
          <a:p>
            <a:pPr marL="457200" indent="-457200" algn="just" rtl="1">
              <a:buAutoNum type="arabicPeriod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אוסף סכינים</a:t>
            </a:r>
          </a:p>
          <a:p>
            <a:pPr marL="457200" indent="-457200" algn="just" rtl="1">
              <a:buAutoNum type="arabicPeriod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מדריך ירי</a:t>
            </a:r>
          </a:p>
        </p:txBody>
      </p:sp>
      <p:pic>
        <p:nvPicPr>
          <p:cNvPr id="5122" name="Picture 2" descr="D:\יהודה\פומ\חומרים ראשונים לציר הלב\20170810_110847A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2178"/>
            <a:ext cx="2739993" cy="20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יהודה\פומ\חומרים ראשונים לציר הלב\20171023_222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44" y="2708920"/>
            <a:ext cx="1708548" cy="12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יהודה\פומ\חומרים ראשונים לציר הלב\20171023_222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44" y="2708920"/>
            <a:ext cx="1708548" cy="12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יהודה\פומ\חומרים ראשונים לציר הלב\20171023_222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44" y="2708920"/>
            <a:ext cx="1708548" cy="12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יהודה\פומ\חומרים ראשונים לציר הלב\20171023_2227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44" y="2708920"/>
            <a:ext cx="2296624" cy="17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יהודה\פומ\חומרים ראשונים לציר הלב\20171023_2226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1" y="4581128"/>
            <a:ext cx="2775489" cy="208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יהודה\פומ\חומרים ראשונים לציר הלב\20171023_2228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568" y="5013177"/>
            <a:ext cx="2199425" cy="16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:\יהודה\פומ\חומרים ראשונים לציר הלב\20171023_2227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479" y="2499320"/>
            <a:ext cx="3351808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:\יהודה\פומ\חומרים ראשונים לציר הלב\20171023_2228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403" y="4148889"/>
            <a:ext cx="3351808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Downloads\IMG-20141012-WA007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055" y="2558591"/>
            <a:ext cx="2109424" cy="15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4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76672"/>
            <a:ext cx="7984838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אירועים משמעותיים:</a:t>
            </a:r>
          </a:p>
          <a:p>
            <a:pPr algn="just" rtl="1"/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טובים:</a:t>
            </a:r>
          </a:p>
          <a:p>
            <a:pPr algn="just" rtl="1"/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סיום </a:t>
            </a:r>
            <a:r>
              <a:rPr lang="he-IL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קורס </a:t>
            </a:r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קצינים</a:t>
            </a:r>
          </a:p>
          <a:p>
            <a:pPr algn="just" rtl="1"/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חתונה</a:t>
            </a:r>
          </a:p>
          <a:p>
            <a:pPr algn="just" rtl="1"/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לידות הילדים </a:t>
            </a:r>
          </a:p>
          <a:p>
            <a:pPr algn="just" rtl="1"/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קבלת </a:t>
            </a:r>
            <a:r>
              <a:rPr lang="he-IL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הסא"ל</a:t>
            </a:r>
            <a:endParaRPr lang="he-IL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1"/>
            <a:endParaRPr lang="he-IL" sz="2400" b="1" dirty="0">
              <a:solidFill>
                <a:schemeClr val="accent4">
                  <a:lumMod val="95000"/>
                  <a:lumOff val="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1"/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מעציבים:</a:t>
            </a:r>
            <a:endParaRPr lang="he-IL" sz="2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1"/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פטירת סבא</a:t>
            </a:r>
          </a:p>
          <a:p>
            <a:pPr algn="just" rtl="1"/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פטירת סבתא</a:t>
            </a:r>
          </a:p>
          <a:p>
            <a:pPr algn="just" rtl="1"/>
            <a:r>
              <a:rPr lang="he-IL" sz="2400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ארוע</a:t>
            </a:r>
            <a:r>
              <a:rPr lang="he-IL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רפואי של ישראל איתי </a:t>
            </a:r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(הזכיר לי שוב כמה החיים שבריריים וכמה הטוב לא מובן מאליו)</a:t>
            </a:r>
            <a:endParaRPr lang="he-IL" sz="2400" b="1" dirty="0">
              <a:solidFill>
                <a:schemeClr val="accent4">
                  <a:lumMod val="95000"/>
                  <a:lumOff val="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 rtl="1"/>
            <a:endParaRPr lang="he-IL" sz="2400" b="1" dirty="0">
              <a:solidFill>
                <a:schemeClr val="accent2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146" name="Picture 2" descr="D:\יהודה\פומ\חומרים ראשונים לציר הלב\IMG-20170917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356768" cy="17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יהודה\פומ\חומרים ראשונים לציר הלב\IMG-20170723-WA00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217" y="4553428"/>
            <a:ext cx="3078706" cy="17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סוגר מסולסל שמאלי 1"/>
          <p:cNvSpPr/>
          <p:nvPr/>
        </p:nvSpPr>
        <p:spPr bwMode="auto">
          <a:xfrm>
            <a:off x="6084168" y="3501008"/>
            <a:ext cx="432048" cy="64807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3543399"/>
            <a:ext cx="61125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לימדו אותי לא לעזוב בצורה שאצטער עליה כל החיים</a:t>
            </a:r>
            <a:endParaRPr lang="he-IL" sz="2400" b="1" dirty="0">
              <a:solidFill>
                <a:schemeClr val="accent2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148" name="Picture 4" descr="D:\יהודה\פומ\חומרים ראשונים לציר הלב\IM00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177" y="130522"/>
            <a:ext cx="1717808" cy="12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יהודה\פומ\חומרים ראשונים לציר הלב\IMG_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150" y="1414686"/>
            <a:ext cx="1681976" cy="12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8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תבנית עיצוב - בריכה">
  <a:themeElements>
    <a:clrScheme name="Default Design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תבנית עיצוב - בריכה</Template>
  <TotalTime>704</TotalTime>
  <Words>352</Words>
  <Application>Microsoft Office PowerPoint</Application>
  <PresentationFormat>‫הצגה על המסך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תבנית עיצוב - בריכה</vt:lpstr>
      <vt:lpstr>הסיפור שלי</vt:lpstr>
      <vt:lpstr>גיל 40 הורים צבא קבע וגננת (מאמא אימצתי את היכולת לראות את הטוב בכל מצב ובכל דבר שקורה).  שני מבין 4 אחים   </vt:lpstr>
      <vt:lpstr>שקופית 3</vt:lpstr>
      <vt:lpstr>שקופית 4</vt:lpstr>
      <vt:lpstr>שקופית 5</vt:lpstr>
      <vt:lpstr>שקופית 6</vt:lpstr>
      <vt:lpstr>שקופית 7</vt:lpstr>
      <vt:lpstr>שקופית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הסיפור שלי</dc:title>
  <dc:creator>user</dc:creator>
  <cp:lastModifiedBy>u45407</cp:lastModifiedBy>
  <cp:revision>24</cp:revision>
  <dcterms:created xsi:type="dcterms:W3CDTF">2017-10-22T18:38:57Z</dcterms:created>
  <dcterms:modified xsi:type="dcterms:W3CDTF">2017-10-24T14:46:05Z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TC100690471037</vt:lpwstr>
  </property>
</Properties>
</file>