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7" r:id="rId1"/>
  </p:sldMasterIdLst>
  <p:notesMasterIdLst>
    <p:notesMasterId r:id="rId3"/>
  </p:notesMasterIdLst>
  <p:sldIdLst>
    <p:sldId id="323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F16F13B-149B-4CF5-AA32-F14D9C5229EF}" v="1309" dt="2020-12-07T07:45:18.35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73" d="100"/>
          <a:sy n="73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fld id="{1688B8D7-2B71-4454-8254-4769F85D1E6B}" type="datetimeFigureOut">
              <a:rPr lang="he-IL" smtClean="0"/>
              <a:t>ה'/טבת/תשפ"א</a:t>
            </a:fld>
            <a:endParaRPr lang="he-I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e-I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fld id="{6C7E8AD0-84F2-4D39-999D-A8CBD32EA60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4318444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8AB74-BF8E-4229-9108-A05EE6C3F0CB}" type="datetime8">
              <a:rPr lang="he-IL" smtClean="0"/>
              <a:t>20 דצמבר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DF0E0-0A5A-491C-8CE2-7A2EFD5D9F6B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99233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65C41-26D7-4C5E-8763-61B36B807E6F}" type="datetime8">
              <a:rPr lang="he-IL" smtClean="0"/>
              <a:t>20 דצמבר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DF0E0-0A5A-491C-8CE2-7A2EFD5D9F6B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157844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7B2DF-4C6A-4AA0-BD15-422F653BD131}" type="datetime8">
              <a:rPr lang="he-IL" smtClean="0"/>
              <a:t>20 דצמבר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DF0E0-0A5A-491C-8CE2-7A2EFD5D9F6B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980800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92C3C-F13D-4520-A776-342BB3AA50A6}" type="datetime8">
              <a:rPr lang="he-IL" smtClean="0"/>
              <a:t>20 דצמבר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DF0E0-0A5A-491C-8CE2-7A2EFD5D9F6B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21456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963E9-F6F3-4942-97F8-8B62BA5CAF7F}" type="datetime8">
              <a:rPr lang="he-IL" smtClean="0"/>
              <a:t>20 דצמבר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DF0E0-0A5A-491C-8CE2-7A2EFD5D9F6B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942753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74067-7F5D-4844-845F-54E0E87C0291}" type="datetime8">
              <a:rPr lang="he-IL" smtClean="0"/>
              <a:t>20 דצמבר 20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DF0E0-0A5A-491C-8CE2-7A2EFD5D9F6B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230175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D85DB-9310-434B-B426-B39F93CAD2F5}" type="datetime8">
              <a:rPr lang="he-IL" smtClean="0"/>
              <a:t>20 דצמבר 20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DF0E0-0A5A-491C-8CE2-7A2EFD5D9F6B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9440001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2209A-86C3-4BD9-BD21-F88E20329CE2}" type="datetime8">
              <a:rPr lang="he-IL" smtClean="0"/>
              <a:t>20 דצמבר 20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DF0E0-0A5A-491C-8CE2-7A2EFD5D9F6B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03336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E6D4D-FA23-4E66-9C0D-1E746D9E5DCD}" type="datetime8">
              <a:rPr lang="he-IL" smtClean="0"/>
              <a:t>20 דצמבר 20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DF0E0-0A5A-491C-8CE2-7A2EFD5D9F6B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907141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675E4-FC68-440B-89A3-835E0FA25796}" type="datetime8">
              <a:rPr lang="he-IL" smtClean="0"/>
              <a:t>20 דצמבר 20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DF0E0-0A5A-491C-8CE2-7A2EFD5D9F6B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9703022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B6015-C639-4130-B1C9-BE837B5A237E}" type="datetime8">
              <a:rPr lang="he-IL" smtClean="0"/>
              <a:t>20 דצמבר 20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DF0E0-0A5A-491C-8CE2-7A2EFD5D9F6B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720164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1AD1D1-BC26-4713-827F-28DDAC21265E}" type="datetime8">
              <a:rPr lang="he-IL" smtClean="0"/>
              <a:t>20 דצמבר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4DF0E0-0A5A-491C-8CE2-7A2EFD5D9F6B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594505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hf hdr="0" ftr="0" dt="0"/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48630D-8B37-4A9B-9D48-42ACCC9BFA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1675" y="-179368"/>
            <a:ext cx="10760764" cy="864118"/>
          </a:xfrm>
        </p:spPr>
        <p:txBody>
          <a:bodyPr>
            <a:normAutofit/>
          </a:bodyPr>
          <a:lstStyle/>
          <a:p>
            <a:r>
              <a:rPr lang="he-IL" b="1" dirty="0">
                <a:cs typeface="+mn-cs"/>
              </a:rPr>
              <a:t>שיבוץ </a:t>
            </a:r>
            <a:r>
              <a:rPr lang="he-IL" b="1" dirty="0" smtClean="0">
                <a:cs typeface="+mn-cs"/>
              </a:rPr>
              <a:t>לסימולציה המדינית ביטחונית</a:t>
            </a:r>
            <a:endParaRPr lang="he-IL" b="1" dirty="0">
              <a:cs typeface="+mn-cs"/>
            </a:endParaRP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32E327B4-51D1-41A7-9ADB-1BD15E2C909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13985194"/>
              </p:ext>
            </p:extLst>
          </p:nvPr>
        </p:nvGraphicFramePr>
        <p:xfrm>
          <a:off x="-1" y="645561"/>
          <a:ext cx="12192001" cy="6212439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305169">
                  <a:extLst>
                    <a:ext uri="{9D8B030D-6E8A-4147-A177-3AD203B41FA5}">
                      <a16:colId xmlns:a16="http://schemas.microsoft.com/office/drawing/2014/main" val="1794394363"/>
                    </a:ext>
                  </a:extLst>
                </a:gridCol>
                <a:gridCol w="1133233">
                  <a:extLst>
                    <a:ext uri="{9D8B030D-6E8A-4147-A177-3AD203B41FA5}">
                      <a16:colId xmlns:a16="http://schemas.microsoft.com/office/drawing/2014/main" val="2499945649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734756868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1542014345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863281553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4112323027"/>
                    </a:ext>
                  </a:extLst>
                </a:gridCol>
                <a:gridCol w="1042854">
                  <a:extLst>
                    <a:ext uri="{9D8B030D-6E8A-4147-A177-3AD203B41FA5}">
                      <a16:colId xmlns:a16="http://schemas.microsoft.com/office/drawing/2014/main" val="97534222"/>
                    </a:ext>
                  </a:extLst>
                </a:gridCol>
                <a:gridCol w="1272063">
                  <a:extLst>
                    <a:ext uri="{9D8B030D-6E8A-4147-A177-3AD203B41FA5}">
                      <a16:colId xmlns:a16="http://schemas.microsoft.com/office/drawing/2014/main" val="960676221"/>
                    </a:ext>
                  </a:extLst>
                </a:gridCol>
                <a:gridCol w="1342682">
                  <a:extLst>
                    <a:ext uri="{9D8B030D-6E8A-4147-A177-3AD203B41FA5}">
                      <a16:colId xmlns:a16="http://schemas.microsoft.com/office/drawing/2014/main" val="2844704371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1023313853"/>
                    </a:ext>
                  </a:extLst>
                </a:gridCol>
              </a:tblGrid>
              <a:tr h="581912">
                <a:tc>
                  <a:txBody>
                    <a:bodyPr/>
                    <a:lstStyle/>
                    <a:p>
                      <a:pPr rtl="1"/>
                      <a:endParaRPr lang="he-I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400" dirty="0"/>
                        <a:t>ישראל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400" dirty="0"/>
                        <a:t>ארה"ב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400" dirty="0"/>
                        <a:t>רש"פ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400" dirty="0"/>
                        <a:t>חמאס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400" dirty="0"/>
                        <a:t>מצרים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400" dirty="0"/>
                        <a:t>ירדן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400" dirty="0" smtClean="0"/>
                        <a:t>רוסיה</a:t>
                      </a:r>
                      <a:endParaRPr lang="he-I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400" dirty="0"/>
                        <a:t>אמירויות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400" dirty="0" smtClean="0"/>
                        <a:t>טורקיה</a:t>
                      </a:r>
                      <a:endParaRPr lang="he-IL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7284022"/>
                  </a:ext>
                </a:extLst>
              </a:tr>
              <a:tr h="581912">
                <a:tc>
                  <a:txBody>
                    <a:bodyPr/>
                    <a:lstStyle/>
                    <a:p>
                      <a:pPr rtl="1"/>
                      <a:r>
                        <a:rPr lang="he-IL" sz="1400" b="1" dirty="0"/>
                        <a:t>מדריך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400" b="1" dirty="0" smtClean="0"/>
                        <a:t>אמיר</a:t>
                      </a:r>
                      <a:endParaRPr lang="he-IL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400" b="1" dirty="0" smtClean="0"/>
                        <a:t>אלונה</a:t>
                      </a:r>
                      <a:endParaRPr lang="he-IL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400" b="1" dirty="0" smtClean="0"/>
                        <a:t>אבי</a:t>
                      </a:r>
                      <a:endParaRPr lang="he-IL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400" b="1" dirty="0" smtClean="0"/>
                        <a:t>אבי</a:t>
                      </a:r>
                      <a:endParaRPr lang="he-IL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400" b="1" dirty="0" smtClean="0"/>
                        <a:t>יהודה</a:t>
                      </a:r>
                      <a:endParaRPr lang="he-IL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400" b="1" dirty="0" smtClean="0"/>
                        <a:t>מירב</a:t>
                      </a:r>
                      <a:endParaRPr lang="he-IL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400" b="1" dirty="0" smtClean="0"/>
                        <a:t>מירב</a:t>
                      </a:r>
                      <a:endParaRPr lang="he-IL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400" b="1" dirty="0" smtClean="0"/>
                        <a:t>בשורה</a:t>
                      </a:r>
                      <a:endParaRPr lang="he-IL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400" b="1" dirty="0" smtClean="0"/>
                        <a:t>אמיר</a:t>
                      </a:r>
                      <a:endParaRPr lang="he-IL" sz="1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0083941"/>
                  </a:ext>
                </a:extLst>
              </a:tr>
              <a:tr h="581912">
                <a:tc>
                  <a:txBody>
                    <a:bodyPr/>
                    <a:lstStyle/>
                    <a:p>
                      <a:pPr rtl="1"/>
                      <a:r>
                        <a:rPr lang="he-IL" sz="1400" b="1" dirty="0"/>
                        <a:t>מוביל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400" b="1" dirty="0" err="1" smtClean="0"/>
                        <a:t>מואטי</a:t>
                      </a:r>
                      <a:endParaRPr lang="he-IL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400" b="1" dirty="0" smtClean="0"/>
                        <a:t>גלעד עמית</a:t>
                      </a:r>
                      <a:endParaRPr lang="he-IL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400" b="1" dirty="0" smtClean="0"/>
                        <a:t>אורי ארנון</a:t>
                      </a:r>
                      <a:endParaRPr lang="he-IL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400" b="1" dirty="0" smtClean="0"/>
                        <a:t>שי </a:t>
                      </a:r>
                      <a:r>
                        <a:rPr lang="he-IL" sz="1400" b="1" dirty="0" err="1" smtClean="0"/>
                        <a:t>סימנטוב</a:t>
                      </a:r>
                      <a:endParaRPr lang="he-IL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400" b="1" dirty="0" smtClean="0"/>
                        <a:t>דורון אברהמי</a:t>
                      </a:r>
                      <a:endParaRPr lang="he-IL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400" b="1" dirty="0" smtClean="0"/>
                        <a:t>יואב </a:t>
                      </a:r>
                      <a:r>
                        <a:rPr lang="he-IL" sz="1400" b="1" dirty="0" err="1" smtClean="0"/>
                        <a:t>טורחנסקי</a:t>
                      </a:r>
                      <a:endParaRPr lang="he-IL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sz="1400" b="1" dirty="0" smtClean="0"/>
                        <a:t>Tim</a:t>
                      </a:r>
                      <a:endParaRPr lang="he-IL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b="1" dirty="0" smtClean="0"/>
                        <a:t>יאיר הכהן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400" b="1" dirty="0" smtClean="0"/>
                        <a:t>עמרי דור</a:t>
                      </a:r>
                      <a:endParaRPr lang="he-IL" sz="1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1015094"/>
                  </a:ext>
                </a:extLst>
              </a:tr>
              <a:tr h="727299">
                <a:tc>
                  <a:txBody>
                    <a:bodyPr/>
                    <a:lstStyle/>
                    <a:p>
                      <a:pPr rtl="1"/>
                      <a:r>
                        <a:rPr lang="he-IL" sz="1400" b="1" dirty="0" smtClean="0"/>
                        <a:t>מס'</a:t>
                      </a:r>
                      <a:r>
                        <a:rPr lang="he-IL" sz="1400" b="1" baseline="0" dirty="0" smtClean="0"/>
                        <a:t> 2</a:t>
                      </a:r>
                      <a:endParaRPr lang="he-IL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400" dirty="0" smtClean="0"/>
                        <a:t>עדנה </a:t>
                      </a:r>
                      <a:r>
                        <a:rPr lang="he-IL" sz="1400" dirty="0" err="1" smtClean="0"/>
                        <a:t>אלייה</a:t>
                      </a:r>
                      <a:endParaRPr lang="he-I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400" dirty="0" smtClean="0"/>
                        <a:t>אסף ורדי</a:t>
                      </a:r>
                      <a:endParaRPr lang="he-I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400" dirty="0" smtClean="0"/>
                        <a:t>גיא יצחקי</a:t>
                      </a:r>
                      <a:endParaRPr lang="he-I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400" dirty="0" smtClean="0"/>
                        <a:t>יוסי</a:t>
                      </a:r>
                      <a:r>
                        <a:rPr lang="he-IL" sz="1400" baseline="0" dirty="0" smtClean="0"/>
                        <a:t> </a:t>
                      </a:r>
                      <a:r>
                        <a:rPr lang="he-IL" sz="1400" dirty="0" err="1" smtClean="0"/>
                        <a:t>כראדי</a:t>
                      </a:r>
                      <a:endParaRPr lang="he-I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400" dirty="0" smtClean="0"/>
                        <a:t>אוהד</a:t>
                      </a:r>
                      <a:r>
                        <a:rPr lang="he-IL" sz="1400" baseline="0" dirty="0" smtClean="0"/>
                        <a:t> בוכריס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400" dirty="0" smtClean="0"/>
                        <a:t>יוני רוט</a:t>
                      </a:r>
                      <a:endParaRPr lang="he-I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sz="1400" dirty="0" smtClean="0"/>
                        <a:t>Nikos</a:t>
                      </a:r>
                      <a:endParaRPr lang="he-I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b="0" dirty="0" smtClean="0"/>
                        <a:t>ערן פלד</a:t>
                      </a:r>
                    </a:p>
                    <a:p>
                      <a:pPr rtl="1"/>
                      <a:endParaRPr lang="he-I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400" dirty="0" smtClean="0"/>
                        <a:t>ערן ראובני</a:t>
                      </a:r>
                      <a:endParaRPr lang="he-IL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5725472"/>
                  </a:ext>
                </a:extLst>
              </a:tr>
              <a:tr h="581912">
                <a:tc>
                  <a:txBody>
                    <a:bodyPr/>
                    <a:lstStyle/>
                    <a:p>
                      <a:pPr rtl="1"/>
                      <a:r>
                        <a:rPr lang="he-IL" sz="1400" b="1" dirty="0" smtClean="0"/>
                        <a:t>משתתפים</a:t>
                      </a:r>
                      <a:endParaRPr lang="he-IL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400" dirty="0" smtClean="0"/>
                        <a:t>יניב </a:t>
                      </a:r>
                      <a:r>
                        <a:rPr lang="he-IL" sz="1400" dirty="0" err="1" smtClean="0"/>
                        <a:t>אביטן</a:t>
                      </a:r>
                      <a:endParaRPr lang="he-I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400" dirty="0" smtClean="0"/>
                        <a:t>אמיר אופק</a:t>
                      </a:r>
                      <a:endParaRPr lang="he-I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400" dirty="0" smtClean="0"/>
                        <a:t>ירון </a:t>
                      </a:r>
                      <a:r>
                        <a:rPr lang="he-IL" sz="1400" dirty="0" err="1" smtClean="0"/>
                        <a:t>יונגמן</a:t>
                      </a:r>
                      <a:endParaRPr lang="he-I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400" dirty="0" smtClean="0"/>
                        <a:t>חנן אדרי</a:t>
                      </a:r>
                      <a:endParaRPr lang="he-I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400" dirty="0" smtClean="0"/>
                        <a:t>ערן פייר</a:t>
                      </a:r>
                      <a:endParaRPr lang="he-I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400" dirty="0" smtClean="0"/>
                        <a:t>ליאת פרל</a:t>
                      </a:r>
                      <a:endParaRPr lang="he-I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sz="1400" dirty="0" err="1" smtClean="0"/>
                        <a:t>Mohit</a:t>
                      </a:r>
                      <a:endParaRPr lang="he-I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400" dirty="0" smtClean="0"/>
                        <a:t>גיל ברקת</a:t>
                      </a:r>
                      <a:endParaRPr lang="he-I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400" dirty="0" smtClean="0"/>
                        <a:t>אידית </a:t>
                      </a:r>
                      <a:r>
                        <a:rPr lang="he-IL" sz="1400" dirty="0" err="1" smtClean="0"/>
                        <a:t>אלמליח</a:t>
                      </a:r>
                      <a:endParaRPr lang="he-IL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7582371"/>
                  </a:ext>
                </a:extLst>
              </a:tr>
              <a:tr h="581912">
                <a:tc>
                  <a:txBody>
                    <a:bodyPr/>
                    <a:lstStyle/>
                    <a:p>
                      <a:pPr rtl="1"/>
                      <a:endParaRPr lang="he-I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400" dirty="0" smtClean="0"/>
                        <a:t>כריסטיאן</a:t>
                      </a:r>
                      <a:endParaRPr lang="he-I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400" dirty="0" smtClean="0"/>
                        <a:t>איתמר חיים</a:t>
                      </a:r>
                      <a:endParaRPr lang="he-I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400" dirty="0" smtClean="0"/>
                        <a:t>רונן</a:t>
                      </a:r>
                      <a:r>
                        <a:rPr lang="he-IL" sz="1400" baseline="0" dirty="0" smtClean="0"/>
                        <a:t> כהן</a:t>
                      </a:r>
                      <a:endParaRPr lang="he-I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400" dirty="0" smtClean="0"/>
                        <a:t>דורון </a:t>
                      </a:r>
                      <a:r>
                        <a:rPr lang="he-IL" sz="1400" dirty="0" err="1" smtClean="0"/>
                        <a:t>סלובוטיצקי</a:t>
                      </a:r>
                      <a:endParaRPr lang="he-I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400" dirty="0" smtClean="0"/>
                        <a:t>אלון מצליח</a:t>
                      </a:r>
                      <a:endParaRPr lang="he-I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400" dirty="0" smtClean="0"/>
                        <a:t>עודד צמח</a:t>
                      </a:r>
                      <a:endParaRPr lang="he-I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sz="1400" dirty="0" smtClean="0"/>
                        <a:t>Rob</a:t>
                      </a:r>
                      <a:endParaRPr lang="he-I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400" dirty="0" smtClean="0"/>
                        <a:t>רועי לוי</a:t>
                      </a:r>
                      <a:endParaRPr lang="he-I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dirty="0" smtClean="0"/>
                        <a:t>איתן מנשה</a:t>
                      </a:r>
                    </a:p>
                    <a:p>
                      <a:pPr rtl="1"/>
                      <a:endParaRPr lang="he-IL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2948787"/>
                  </a:ext>
                </a:extLst>
              </a:tr>
              <a:tr h="581912">
                <a:tc>
                  <a:txBody>
                    <a:bodyPr/>
                    <a:lstStyle/>
                    <a:p>
                      <a:pPr rtl="1"/>
                      <a:endParaRPr lang="he-I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400" dirty="0" smtClean="0"/>
                        <a:t>גיא דוידסון</a:t>
                      </a:r>
                      <a:endParaRPr lang="he-I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400" dirty="0" smtClean="0"/>
                        <a:t>שרגא </a:t>
                      </a:r>
                      <a:r>
                        <a:rPr lang="he-IL" sz="1400" dirty="0" err="1" smtClean="0"/>
                        <a:t>גליקסמן</a:t>
                      </a:r>
                      <a:endParaRPr lang="he-I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400" dirty="0" smtClean="0"/>
                        <a:t>אולגה פוליאקוב</a:t>
                      </a:r>
                      <a:endParaRPr lang="he-I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sz="1400" dirty="0" smtClean="0"/>
                        <a:t>Nicola</a:t>
                      </a:r>
                      <a:endParaRPr lang="he-I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sz="1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26787392"/>
                  </a:ext>
                </a:extLst>
              </a:tr>
              <a:tr h="581912">
                <a:tc>
                  <a:txBody>
                    <a:bodyPr/>
                    <a:lstStyle/>
                    <a:p>
                      <a:pPr rtl="1"/>
                      <a:endParaRPr lang="he-IL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400" dirty="0" smtClean="0"/>
                        <a:t>טל </a:t>
                      </a:r>
                      <a:r>
                        <a:rPr lang="he-IL" sz="1400" dirty="0" err="1" smtClean="0"/>
                        <a:t>פוליטיס</a:t>
                      </a:r>
                      <a:r>
                        <a:rPr lang="he-IL" sz="1400" dirty="0" smtClean="0"/>
                        <a:t> </a:t>
                      </a:r>
                      <a:endParaRPr lang="he-I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400" dirty="0" smtClean="0"/>
                        <a:t>יוסי יהושוע</a:t>
                      </a:r>
                      <a:endParaRPr lang="he-I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400" dirty="0" smtClean="0"/>
                        <a:t>דוד שפירא</a:t>
                      </a:r>
                      <a:endParaRPr lang="he-I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400" smtClean="0"/>
                        <a:t>שלומית סופה</a:t>
                      </a:r>
                      <a:endParaRPr lang="he-I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sz="1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6242355"/>
                  </a:ext>
                </a:extLst>
              </a:tr>
              <a:tr h="581912">
                <a:tc>
                  <a:txBody>
                    <a:bodyPr/>
                    <a:lstStyle/>
                    <a:p>
                      <a:pPr rtl="1"/>
                      <a:endParaRPr lang="he-IL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sz="1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7886340"/>
                  </a:ext>
                </a:extLst>
              </a:tr>
              <a:tr h="829844">
                <a:tc>
                  <a:txBody>
                    <a:bodyPr/>
                    <a:lstStyle/>
                    <a:p>
                      <a:pPr rtl="1"/>
                      <a:r>
                        <a:rPr lang="he-IL" sz="1400" b="1" dirty="0"/>
                        <a:t>חדר עבודה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400" dirty="0"/>
                        <a:t>כיתה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400" dirty="0"/>
                        <a:t>כיתה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400" dirty="0"/>
                        <a:t>כיתה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400" dirty="0"/>
                        <a:t>כיתה 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400" dirty="0"/>
                        <a:t>חדר אירוח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400" dirty="0" err="1" smtClean="0"/>
                        <a:t>תאלים</a:t>
                      </a:r>
                      <a:r>
                        <a:rPr lang="he-IL" sz="1400" baseline="0" dirty="0" smtClean="0"/>
                        <a:t> 2</a:t>
                      </a:r>
                      <a:endParaRPr lang="he-I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400" dirty="0"/>
                        <a:t>ספריה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400" dirty="0"/>
                        <a:t>תאלים 1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dirty="0" smtClean="0"/>
                        <a:t>חדר אירוח 2</a:t>
                      </a:r>
                    </a:p>
                    <a:p>
                      <a:pPr rtl="1"/>
                      <a:endParaRPr lang="he-IL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7450387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1E12DC3-7EB1-4419-B5C8-200E750843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00" rtl="1"/>
            <a:fld id="{CC4DF0E0-0A5A-491C-8CE2-7A2EFD5D9F6B}" type="slidenum">
              <a:rPr lang="he-IL">
                <a:solidFill>
                  <a:prstClr val="black">
                    <a:tint val="75000"/>
                  </a:prstClr>
                </a:solidFill>
                <a:latin typeface="Calibri"/>
                <a:cs typeface="Arial" panose="020B0604020202020204" pitchFamily="34" charset="0"/>
              </a:rPr>
              <a:pPr defTabSz="914400" rtl="1"/>
              <a:t>1</a:t>
            </a:fld>
            <a:endParaRPr lang="he-IL">
              <a:solidFill>
                <a:prstClr val="black">
                  <a:tint val="75000"/>
                </a:prstClr>
              </a:solidFill>
              <a:latin typeface="Calibri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6635746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TF00001241</Template>
  <TotalTime>117</TotalTime>
  <Words>130</Words>
  <Application>Microsoft Office PowerPoint</Application>
  <PresentationFormat>מסך רחב</PresentationFormat>
  <Paragraphs>78</Paragraphs>
  <Slides>1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3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ערכת נושא Office</vt:lpstr>
      <vt:lpstr>שיבוץ לסימולציה המדינית ביטחונית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PowerPoint‏</dc:title>
  <dc:creator>u23920</dc:creator>
  <cp:lastModifiedBy>u23920</cp:lastModifiedBy>
  <cp:revision>216</cp:revision>
  <dcterms:created xsi:type="dcterms:W3CDTF">2020-12-06T07:55:39Z</dcterms:created>
  <dcterms:modified xsi:type="dcterms:W3CDTF">2020-12-20T09:20:22Z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701b9bfc-c426-492e-a46c-1a922d5fe54b_Enabled">
    <vt:lpwstr>True</vt:lpwstr>
  </property>
  <property fmtid="{D5CDD505-2E9C-101B-9397-08002B2CF9AE}" pid="3" name="MSIP_Label_701b9bfc-c426-492e-a46c-1a922d5fe54b_SiteId">
    <vt:lpwstr>78820852-55fa-450b-908d-45c0d911e76b</vt:lpwstr>
  </property>
  <property fmtid="{D5CDD505-2E9C-101B-9397-08002B2CF9AE}" pid="4" name="MSIP_Label_701b9bfc-c426-492e-a46c-1a922d5fe54b_ActionId">
    <vt:lpwstr>55530fa7-b2b2-4bf5-8a2f-cbd271c30e23</vt:lpwstr>
  </property>
  <property fmtid="{D5CDD505-2E9C-101B-9397-08002B2CF9AE}" pid="5" name="MSIP_Label_701b9bfc-c426-492e-a46c-1a922d5fe54b_Method">
    <vt:lpwstr>Standard</vt:lpwstr>
  </property>
  <property fmtid="{D5CDD505-2E9C-101B-9397-08002B2CF9AE}" pid="6" name="MSIP_Label_701b9bfc-c426-492e-a46c-1a922d5fe54b_SetDate">
    <vt:lpwstr>2020-12-06T07:55:46Z</vt:lpwstr>
  </property>
  <property fmtid="{D5CDD505-2E9C-101B-9397-08002B2CF9AE}" pid="7" name="MSIP_Label_701b9bfc-c426-492e-a46c-1a922d5fe54b_Name">
    <vt:lpwstr>בלמ"ס</vt:lpwstr>
  </property>
  <property fmtid="{D5CDD505-2E9C-101B-9397-08002B2CF9AE}" pid="8" name="MSIP_Label_701b9bfc-c426-492e-a46c-1a922d5fe54b_ContentBits">
    <vt:lpwstr>1</vt:lpwstr>
  </property>
  <property fmtid="{D5CDD505-2E9C-101B-9397-08002B2CF9AE}" pid="9" name="ClassificationContentMarkingHeaderLocations">
    <vt:lpwstr>Crop:8</vt:lpwstr>
  </property>
  <property fmtid="{D5CDD505-2E9C-101B-9397-08002B2CF9AE}" pid="10" name="ClassificationContentMarkingHeaderText">
    <vt:lpwstr>- בלמ"ס -</vt:lpwstr>
  </property>
</Properties>
</file>