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3"/>
  </p:notesMasterIdLst>
  <p:sldIdLst>
    <p:sldId id="323" r:id="rId2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כ"ז/כסלו/תשפ"א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0"/>
            <a:ext cx="10760764" cy="864118"/>
          </a:xfrm>
        </p:spPr>
        <p:txBody>
          <a:bodyPr>
            <a:normAutofit/>
          </a:bodyPr>
          <a:lstStyle/>
          <a:p>
            <a:r>
              <a:rPr lang="he-IL" dirty="0"/>
              <a:t>שיבוץ סימולציה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212572"/>
              </p:ext>
            </p:extLst>
          </p:nvPr>
        </p:nvGraphicFramePr>
        <p:xfrm>
          <a:off x="291549" y="864118"/>
          <a:ext cx="1037645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10812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964479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887560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082636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142739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רוסיה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טורקיה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יוסי/מירב?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אלונה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אבי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יהודה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אבי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מירב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בשורה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מואטי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גלעד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אורי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עמרי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בוכריס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טורחנסקי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Tim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סימנטוב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פלד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מס'</a:t>
                      </a:r>
                      <a:r>
                        <a:rPr lang="he-IL" sz="1400" baseline="0" dirty="0" smtClean="0"/>
                        <a:t> 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עדנה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ורדי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יצחקי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כראדי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דורון אברהמי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יוני רוט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שלומית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יאיר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ראובני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משתתפים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ירון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 אופק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יניב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חנן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פייר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ליאת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err="1" smtClean="0"/>
                        <a:t>Mohit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דוד שפירא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אידית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כריסטיאן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איתמר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רונן</a:t>
                      </a:r>
                      <a:r>
                        <a:rPr lang="he-IL" sz="1400" baseline="0" dirty="0" smtClean="0"/>
                        <a:t> כהן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דורון </a:t>
                      </a:r>
                      <a:r>
                        <a:rPr lang="he-IL" sz="1400" dirty="0" err="1" smtClean="0"/>
                        <a:t>סלובוטיצקי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אלון מצליח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עודד צמח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Rob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רועי לוי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איתן מנשה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דוידסון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שרגא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אולגה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Nicola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פוליטיס</a:t>
                      </a:r>
                      <a:r>
                        <a:rPr lang="he-IL" sz="1400" dirty="0" smtClean="0"/>
                        <a:t>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 יהושוע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גיל ברקת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Nikos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1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81</TotalTime>
  <Words>107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שיבוץ סימולציה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u26632</cp:lastModifiedBy>
  <cp:revision>199</cp:revision>
  <cp:lastPrinted>2020-12-13T07:28:50Z</cp:lastPrinted>
  <dcterms:created xsi:type="dcterms:W3CDTF">2020-12-06T07:55:39Z</dcterms:created>
  <dcterms:modified xsi:type="dcterms:W3CDTF">2020-12-13T07:34:16Z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