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9" r:id="rId1"/>
  </p:sldMasterIdLst>
  <p:notesMasterIdLst>
    <p:notesMasterId r:id="rId3"/>
  </p:notesMasterIdLst>
  <p:sldIdLst>
    <p:sldId id="499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29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סגנון ערכת נושא 1 - הדגשה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סגנון ערכת נושא 1 - הדגשה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999" autoAdjust="0"/>
    <p:restoredTop sz="94660"/>
  </p:normalViewPr>
  <p:slideViewPr>
    <p:cSldViewPr snapToGrid="0">
      <p:cViewPr varScale="1">
        <p:scale>
          <a:sx n="91" d="100"/>
          <a:sy n="91" d="100"/>
        </p:scale>
        <p:origin x="43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5624A3E-208C-4AF0-B984-C63F63D47F93}" type="datetimeFigureOut">
              <a:rPr lang="he-IL" smtClean="0"/>
              <a:t>י"ח/סיון/תש"פ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0F1563B-E3EA-4F41-BCF8-8694F28C60C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56310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>
  <p:cSld name="Blank slide">
    <p:bg>
      <p:bgPr>
        <a:noFill/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730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BB12859-C6D4-458D-BB14-C4ECB229D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04FCC601-E8B2-4F72-99FD-8EA6463AAF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FBCE7F3A-44D6-40FB-BF2E-7D5C309FC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C9958-395A-4461-AB20-C64B6C909AFE}" type="datetimeFigureOut">
              <a:rPr lang="he-IL" smtClean="0"/>
              <a:t>י"ח/סיון/תש"פ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7B81DC52-DF3C-416B-B627-0C83E01EC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87F95E2-C15D-4F47-B61D-4442BC7FA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58039-C795-43BD-BF96-4E545A2985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61891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2262D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Unica One"/>
              <a:buNone/>
              <a:defRPr sz="2800">
                <a:solidFill>
                  <a:schemeClr val="lt1"/>
                </a:solidFill>
                <a:latin typeface="Unica One"/>
                <a:ea typeface="Unica One"/>
                <a:cs typeface="Unica One"/>
                <a:sym typeface="Unic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Squada One"/>
              <a:buNone/>
              <a:defRPr sz="28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Squada One"/>
              <a:buNone/>
              <a:defRPr sz="28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Squada One"/>
              <a:buNone/>
              <a:defRPr sz="28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Squada One"/>
              <a:buNone/>
              <a:defRPr sz="28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Squada One"/>
              <a:buNone/>
              <a:defRPr sz="28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Squada One"/>
              <a:buNone/>
              <a:defRPr sz="28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Squada One"/>
              <a:buNone/>
              <a:defRPr sz="28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Squada One"/>
              <a:buNone/>
              <a:defRPr sz="28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03195" lvl="0" indent="0">
              <a:lnSpc>
                <a:spcPct val="115000"/>
              </a:lnSpc>
              <a:buClr>
                <a:schemeClr val="lt1"/>
              </a:buClr>
              <a:buSzPts val="1200"/>
              <a:buFont typeface="Lato Light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714230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Calibri Light" panose="020F0302020204030204" pitchFamily="34" charset="0"/>
          <a:ea typeface="Calibri Light" panose="020F0302020204030204" pitchFamily="34" charset="0"/>
          <a:cs typeface="Calibri Light" panose="020F0302020204030204" pitchFamily="34" charset="0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00" b="0" i="0" u="none" strike="noStrike" cap="none" dirty="0">
          <a:solidFill>
            <a:schemeClr val="lt1"/>
          </a:solidFill>
          <a:latin typeface="Calibri Light" panose="020F0302020204030204" pitchFamily="34" charset="0"/>
          <a:ea typeface="Lato Light"/>
          <a:cs typeface="Calibri Light" panose="020F0302020204030204" pitchFamily="34" charset="0"/>
          <a:sym typeface="Lato Light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/>
          <p:cNvSpPr txBox="1">
            <a:spLocks/>
          </p:cNvSpPr>
          <p:nvPr/>
        </p:nvSpPr>
        <p:spPr>
          <a:xfrm>
            <a:off x="4419305" y="266700"/>
            <a:ext cx="3669599" cy="5334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 fontScale="92500"/>
          </a:bodyPr>
          <a:lstStyle>
            <a:lvl1pPr algn="r" defTabSz="6858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e-IL" sz="2400" b="1" u="sng" dirty="0" smtClean="0">
                <a:solidFill>
                  <a:schemeClr val="bg1"/>
                </a:solidFill>
                <a:latin typeface="+mn-lt"/>
                <a:cs typeface="+mn-cs"/>
              </a:rPr>
              <a:t>הצגת מרצים וחלוקת תשורות</a:t>
            </a:r>
            <a:endParaRPr lang="he-IL" sz="2400" b="1" u="sng" dirty="0">
              <a:solidFill>
                <a:schemeClr val="bg1"/>
              </a:solidFill>
              <a:cs typeface="+mn-cs"/>
            </a:endParaRPr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958712"/>
              </p:ext>
            </p:extLst>
          </p:nvPr>
        </p:nvGraphicFramePr>
        <p:xfrm>
          <a:off x="1765739" y="1041838"/>
          <a:ext cx="8388152" cy="54406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63652">
                  <a:extLst>
                    <a:ext uri="{9D8B030D-6E8A-4147-A177-3AD203B41FA5}">
                      <a16:colId xmlns:a16="http://schemas.microsoft.com/office/drawing/2014/main" val="1950873598"/>
                    </a:ext>
                  </a:extLst>
                </a:gridCol>
                <a:gridCol w="2251220">
                  <a:extLst>
                    <a:ext uri="{9D8B030D-6E8A-4147-A177-3AD203B41FA5}">
                      <a16:colId xmlns:a16="http://schemas.microsoft.com/office/drawing/2014/main" val="2577664478"/>
                    </a:ext>
                  </a:extLst>
                </a:gridCol>
                <a:gridCol w="2486640">
                  <a:extLst>
                    <a:ext uri="{9D8B030D-6E8A-4147-A177-3AD203B41FA5}">
                      <a16:colId xmlns:a16="http://schemas.microsoft.com/office/drawing/2014/main" val="3656551246"/>
                    </a:ext>
                  </a:extLst>
                </a:gridCol>
                <a:gridCol w="2486640">
                  <a:extLst>
                    <a:ext uri="{9D8B030D-6E8A-4147-A177-3AD203B41FA5}">
                      <a16:colId xmlns:a16="http://schemas.microsoft.com/office/drawing/2014/main" val="3339366362"/>
                    </a:ext>
                  </a:extLst>
                </a:gridCol>
              </a:tblGrid>
              <a:tr h="470821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 err="1" smtClean="0">
                          <a:solidFill>
                            <a:schemeClr val="tx1"/>
                          </a:solidFill>
                        </a:rPr>
                        <a:t>מס"ד</a:t>
                      </a:r>
                      <a:endParaRPr lang="he-IL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 smtClean="0">
                          <a:solidFill>
                            <a:schemeClr val="tx1"/>
                          </a:solidFill>
                        </a:rPr>
                        <a:t>המרצה</a:t>
                      </a:r>
                      <a:endParaRPr lang="he-IL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 smtClean="0">
                          <a:solidFill>
                            <a:schemeClr val="tx1"/>
                          </a:solidFill>
                        </a:rPr>
                        <a:t>המציג ומעניק התשורה</a:t>
                      </a:r>
                      <a:endParaRPr lang="he-IL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 smtClean="0">
                          <a:solidFill>
                            <a:schemeClr val="tx1"/>
                          </a:solidFill>
                        </a:rPr>
                        <a:t>הערות</a:t>
                      </a:r>
                      <a:endParaRPr lang="he-IL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8515742"/>
                  </a:ext>
                </a:extLst>
              </a:tr>
              <a:tr h="393616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 smtClean="0"/>
                        <a:t>1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 smtClean="0"/>
                        <a:t>קצינת אירוח עובדה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 smtClean="0"/>
                        <a:t>אביעד אטיה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 smtClean="0"/>
                        <a:t>לפני</a:t>
                      </a:r>
                      <a:r>
                        <a:rPr lang="he-IL" sz="1600" baseline="0" dirty="0" smtClean="0"/>
                        <a:t> ארוחת הבוקר בעובדה</a:t>
                      </a:r>
                      <a:endParaRPr lang="he-IL" sz="1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7701662"/>
                  </a:ext>
                </a:extLst>
              </a:tr>
              <a:tr h="393616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 smtClean="0"/>
                        <a:t>2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 smtClean="0"/>
                        <a:t>קצין רכב </a:t>
                      </a:r>
                      <a:r>
                        <a:rPr lang="he-IL" sz="1600" dirty="0" err="1" smtClean="0"/>
                        <a:t>בהל"ץ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 smtClean="0"/>
                        <a:t>עידו מזרחי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 smtClean="0"/>
                        <a:t>במהלך</a:t>
                      </a:r>
                      <a:r>
                        <a:rPr lang="he-IL" sz="1600" baseline="0" dirty="0" smtClean="0"/>
                        <a:t> התדריך לסיור</a:t>
                      </a:r>
                      <a:endParaRPr lang="he-I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361347"/>
                  </a:ext>
                </a:extLst>
              </a:tr>
              <a:tr h="393616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 smtClean="0"/>
                        <a:t>3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 err="1" smtClean="0"/>
                        <a:t>מאו"ג</a:t>
                      </a:r>
                      <a:r>
                        <a:rPr lang="he-IL" sz="1600" baseline="0" dirty="0" smtClean="0"/>
                        <a:t> 80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 smtClean="0"/>
                        <a:t>אביעד אטיה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 smtClean="0"/>
                        <a:t>לפני ארוחת</a:t>
                      </a:r>
                      <a:r>
                        <a:rPr lang="he-IL" sz="1600" baseline="0" dirty="0" smtClean="0"/>
                        <a:t> הצהרים באוגדה</a:t>
                      </a:r>
                      <a:endParaRPr lang="he-I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6017374"/>
                  </a:ext>
                </a:extLst>
              </a:tr>
              <a:tr h="393616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 smtClean="0"/>
                        <a:t>4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 smtClean="0"/>
                        <a:t>ראש העיר אילת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 smtClean="0"/>
                        <a:t>עידו מזרחי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 smtClean="0"/>
                        <a:t>בסיום</a:t>
                      </a:r>
                      <a:r>
                        <a:rPr lang="he-IL" sz="1600" baseline="0" dirty="0" smtClean="0"/>
                        <a:t> ההרצאה</a:t>
                      </a:r>
                      <a:endParaRPr lang="he-I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4095234"/>
                  </a:ext>
                </a:extLst>
              </a:tr>
              <a:tr h="403597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 smtClean="0"/>
                        <a:t>5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 smtClean="0"/>
                        <a:t>מנכ"ל החברה הכלכלית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 smtClean="0"/>
                        <a:t>אודי שילה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 smtClean="0"/>
                        <a:t>בסיום ההרצאה</a:t>
                      </a:r>
                      <a:endParaRPr lang="he-I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9533119"/>
                  </a:ext>
                </a:extLst>
              </a:tr>
              <a:tr h="393616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 smtClean="0"/>
                        <a:t>6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 smtClean="0"/>
                        <a:t>מנהל מטבח אוגדה 80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 smtClean="0"/>
                        <a:t>מלכי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 smtClean="0"/>
                        <a:t>לפני ארוחת הערב בחוף הים</a:t>
                      </a:r>
                      <a:endParaRPr lang="he-I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4471684"/>
                  </a:ext>
                </a:extLst>
              </a:tr>
              <a:tr h="393616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 smtClean="0"/>
                        <a:t>7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 smtClean="0"/>
                        <a:t>מפקד</a:t>
                      </a:r>
                      <a:r>
                        <a:rPr lang="he-IL" sz="1600" baseline="0" dirty="0" smtClean="0"/>
                        <a:t> בסיס </a:t>
                      </a:r>
                      <a:r>
                        <a:rPr lang="he-IL" sz="1600" baseline="0" dirty="0" err="1" smtClean="0"/>
                        <a:t>חה"י</a:t>
                      </a:r>
                      <a:r>
                        <a:rPr lang="he-IL" sz="1600" baseline="0" dirty="0" smtClean="0"/>
                        <a:t> (</a:t>
                      </a:r>
                      <a:r>
                        <a:rPr lang="he-IL" sz="1600" baseline="0" dirty="0" err="1" smtClean="0"/>
                        <a:t>קייאקים</a:t>
                      </a:r>
                      <a:r>
                        <a:rPr lang="he-IL" sz="1600" baseline="0" dirty="0" smtClean="0"/>
                        <a:t>)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 smtClean="0"/>
                        <a:t>תורג'מן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 smtClean="0"/>
                        <a:t>לאחר</a:t>
                      </a:r>
                      <a:r>
                        <a:rPr lang="he-IL" sz="1600" baseline="0" dirty="0" smtClean="0"/>
                        <a:t> אימון הבוקר</a:t>
                      </a:r>
                      <a:endParaRPr lang="he-I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682958"/>
                  </a:ext>
                </a:extLst>
              </a:tr>
              <a:tr h="393616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 smtClean="0"/>
                        <a:t>8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 smtClean="0"/>
                        <a:t>מר דרורי</a:t>
                      </a:r>
                      <a:r>
                        <a:rPr lang="he-IL" sz="1600" baseline="0" dirty="0" smtClean="0"/>
                        <a:t> </a:t>
                      </a:r>
                      <a:r>
                        <a:rPr lang="he-IL" sz="1600" baseline="0" dirty="0" err="1" smtClean="0"/>
                        <a:t>גניאל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 smtClean="0"/>
                        <a:t>מיכל </a:t>
                      </a:r>
                      <a:r>
                        <a:rPr lang="he-IL" sz="1600" dirty="0" err="1" smtClean="0"/>
                        <a:t>מסטיי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 smtClean="0"/>
                        <a:t>בסיום ההרצאה/סיור</a:t>
                      </a:r>
                      <a:endParaRPr lang="he-I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6912785"/>
                  </a:ext>
                </a:extLst>
              </a:tr>
              <a:tr h="393616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 smtClean="0"/>
                        <a:t>9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 smtClean="0"/>
                        <a:t>מהנדס</a:t>
                      </a:r>
                      <a:r>
                        <a:rPr lang="he-IL" sz="1600" baseline="0" dirty="0" smtClean="0"/>
                        <a:t> עריית אילת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 smtClean="0"/>
                        <a:t>חלי </a:t>
                      </a:r>
                      <a:r>
                        <a:rPr lang="he-IL" sz="1600" dirty="0" err="1" smtClean="0"/>
                        <a:t>קונטנטה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 smtClean="0"/>
                        <a:t>בסיום ההרצאה/הסיור</a:t>
                      </a:r>
                      <a:endParaRPr lang="he-I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335730"/>
                  </a:ext>
                </a:extLst>
              </a:tr>
              <a:tr h="393616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 smtClean="0"/>
                        <a:t>10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 smtClean="0"/>
                        <a:t>מפקד</a:t>
                      </a:r>
                      <a:r>
                        <a:rPr lang="he-IL" sz="1600" baseline="0" dirty="0" smtClean="0"/>
                        <a:t> </a:t>
                      </a:r>
                      <a:r>
                        <a:rPr lang="he-IL" sz="1600" baseline="0" dirty="0" err="1" smtClean="0"/>
                        <a:t>זי"ס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dirty="0" smtClean="0"/>
                        <a:t>תורג'מן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smtClean="0"/>
                        <a:t>בסיום ההרצאה</a:t>
                      </a:r>
                      <a:endParaRPr lang="he-I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10017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212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eting Template">
  <a:themeElements>
    <a:clrScheme name="Simple Light">
      <a:dk1>
        <a:srgbClr val="000000"/>
      </a:dk1>
      <a:lt1>
        <a:srgbClr val="FFFFFF"/>
      </a:lt1>
      <a:dk2>
        <a:srgbClr val="22262D"/>
      </a:dk2>
      <a:lt2>
        <a:srgbClr val="3B424C"/>
      </a:lt2>
      <a:accent1>
        <a:srgbClr val="589EA5"/>
      </a:accent1>
      <a:accent2>
        <a:srgbClr val="77BE9C"/>
      </a:accent2>
      <a:accent3>
        <a:srgbClr val="A8DBA7"/>
      </a:accent3>
      <a:accent4>
        <a:srgbClr val="D0F09F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1877</TotalTime>
  <Words>98</Words>
  <Application>Microsoft Office PowerPoint</Application>
  <PresentationFormat>מסך רחב</PresentationFormat>
  <Paragraphs>45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Lato Light</vt:lpstr>
      <vt:lpstr>Squada One</vt:lpstr>
      <vt:lpstr>Unica One</vt:lpstr>
      <vt:lpstr>Meeting Template</vt:lpstr>
      <vt:lpstr>מצגת של PowerPoint‏</vt:lpstr>
    </vt:vector>
  </TitlesOfParts>
  <Company>Israel Police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עיר בטוחה- בטחון אישי  ומה שביניהם</dc:title>
  <dc:creator>OSUser</dc:creator>
  <cp:lastModifiedBy>Lenovo-MR</cp:lastModifiedBy>
  <cp:revision>196</cp:revision>
  <dcterms:created xsi:type="dcterms:W3CDTF">2020-05-03T07:16:40Z</dcterms:created>
  <dcterms:modified xsi:type="dcterms:W3CDTF">2020-06-10T19:59:52Z</dcterms:modified>
</cp:coreProperties>
</file>