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797675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כ"ב/אלול/תשע"ט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028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כ"ב/אלול/תשע"ט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6598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כ"ב/אלול/תשע"ט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5368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7C38622-DDE0-401A-AD5F-D2214EE1E62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10737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כ"ב/אלול/תשע"ט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78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כ"ב/אלול/תשע"ט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2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כ"ב/אלול/תשע"ט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951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כ"ב/אלול/תשע"ט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563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כ"ב/אלול/תשע"ט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513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כ"ב/אלול/תשע"ט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42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כ"ב/אלול/תשע"ט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118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כ"ב/אלול/תשע"ט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542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817BE-9E19-41D3-A40F-C67E52E0B74F}" type="datetimeFigureOut">
              <a:rPr lang="he-IL" smtClean="0"/>
              <a:t>כ"ב/אלול/תשע"ט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276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524000" y="-214313"/>
            <a:ext cx="9144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קורסי מיומנות - חלוקה</a:t>
            </a:r>
            <a:endParaRPr lang="he-IL" altLang="he-IL" sz="32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519230"/>
              </p:ext>
            </p:extLst>
          </p:nvPr>
        </p:nvGraphicFramePr>
        <p:xfrm>
          <a:off x="901333" y="555128"/>
          <a:ext cx="10951029" cy="576722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416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57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435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196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תכנון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, קבלת החלטות ובקרה / פרופ' שלמה מזרחי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מיומנויות של בכירות / ד"ר מיכל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הירשמן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81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Michael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Smith 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חלי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קונטנטה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שלמה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טולדנו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96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Davide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Salreno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רומן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גופמן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שחר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בץ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968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Wong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Kiohng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Seng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אמיר שגיא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חיים מלכי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96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Randal 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Allan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גולדפרב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עמית ימין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196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Lars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Maurischat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עידן כץ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מיכל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מסטיי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1968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Nitin Kapoor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 קינן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 </a:t>
                      </a:r>
                      <a:r>
                        <a:rPr lang="he-IL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בן מוחא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196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אביעד אטיה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ניצה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רוגוזינסקי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סימה שפיצר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6004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עידו מזרחי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 שקל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בנימין דה לוי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196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צבי לקח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נורית קדוש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אופיר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לויוס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196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עמיחי לוין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רם ארז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הראל שרעבי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763099"/>
                  </a:ext>
                </a:extLst>
              </a:tr>
              <a:tr h="45196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משה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מצליח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צ'צ'ק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270290"/>
                  </a:ext>
                </a:extLst>
              </a:tr>
              <a:tr h="45196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אודי שילה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נדב תורג'מן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סימונה הלפרין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7766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9115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524000" y="-214313"/>
            <a:ext cx="9144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קורסי בחירה - חלוקה</a:t>
            </a:r>
            <a:endParaRPr lang="he-IL" altLang="he-IL" sz="32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664202"/>
              </p:ext>
            </p:extLst>
          </p:nvPr>
        </p:nvGraphicFramePr>
        <p:xfrm>
          <a:off x="152400" y="555128"/>
          <a:ext cx="12039600" cy="593392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36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8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9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9448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מדיניות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חוץ ודיפלומטיה / ד"ר עמנואל נבון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החברה הישראלית והביטחון הלאומי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/ ד"ר אביעד רובין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Michael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Smith 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נדב תורג'מן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חלי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קונטנטה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שלמה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טולדנו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Davide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Salreno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מיכל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מסטיי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משה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שחר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בץ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Wong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Kiohng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Seng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מצליח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אמיר שגיא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אביעד אטיה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Randal Allan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עמית ימין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גולדפרב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צבי לקח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Lars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Maurischat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רומן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גופמן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עידן כץ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צ'צ'ק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Nitin Kapoor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עמיחי לוין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 קינן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 בן מוחא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אודי שילה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עידו מזרחי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סימונה הלפרין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 שקל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ניצה רוגוזינסקי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נורית קדוש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בנימין דה לוי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הראל שרעבי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רם ארז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אופיר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לויוס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סימה שפיצר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חיים מלכי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763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1624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524000" y="-214313"/>
            <a:ext cx="9144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סמינר בחירה - חלוקה</a:t>
            </a:r>
            <a:endParaRPr lang="he-IL" altLang="he-IL" sz="32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539453"/>
              </p:ext>
            </p:extLst>
          </p:nvPr>
        </p:nvGraphicFramePr>
        <p:xfrm>
          <a:off x="352698" y="555127"/>
          <a:ext cx="11678195" cy="589792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236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6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84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6880">
                  <a:extLst>
                    <a:ext uri="{9D8B030D-6E8A-4147-A177-3AD203B41FA5}">
                      <a16:colId xmlns:a16="http://schemas.microsoft.com/office/drawing/2014/main" val="1192876829"/>
                    </a:ext>
                  </a:extLst>
                </a:gridCol>
              </a:tblGrid>
              <a:tr h="647479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סוגיות במדיניות כלכלית 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/ ד"ר עומר מואב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חברה/ פרופ'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נרי הורוביץ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משפט ציבורי / ד"ר 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עלי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זלצברגר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Michael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Smith 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Randal 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Allan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 קינן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ניצה רוגוזינסקי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Davide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Salreno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Lars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Maurischat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סימה שפיצר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גולדפרב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Wong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Kiohng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Seng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Nitin Kapoor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הראל שרעבי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צ'צ'ק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חלי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קונטנטה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 בן מוחא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סימונה הלפרין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 שקל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משה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מצליח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עידו 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מזרחי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עידן כץ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נדב תורג'מן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צבי 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לקח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בנימין דה לוי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אמיר שגיא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עמיחי לוין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שלמה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טולדנו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רם ארז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נורית קדוש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אופיר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ליוויוס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חיים מלכי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אודי שילה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שחר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בץ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763099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עמית ימין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אביעד אטיה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721451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מיכל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מסטיי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רומן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גופמן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492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064899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2031</TotalTime>
  <Words>288</Words>
  <Application>Microsoft Office PowerPoint</Application>
  <PresentationFormat>מסך רחב</PresentationFormat>
  <Paragraphs>118</Paragraphs>
  <Slides>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David</vt:lpstr>
      <vt:lpstr>Times New Roman</vt:lpstr>
      <vt:lpstr>ערכת נושא Office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74</cp:revision>
  <cp:lastPrinted>2019-08-07T11:25:50Z</cp:lastPrinted>
  <dcterms:created xsi:type="dcterms:W3CDTF">2018-06-25T07:20:32Z</dcterms:created>
  <dcterms:modified xsi:type="dcterms:W3CDTF">2019-09-22T06:32:41Z</dcterms:modified>
</cp:coreProperties>
</file>