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כ"ב/אלול/תשע"ט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כ"ב/אלול/תשע"ט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כ"ב/אלול/תשע"ט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כ"ב/אלול/תשע"ט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כ"ב/אלול/תשע"ט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כ"ב/אלול/תשע"ט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כ"ב/אלול/תשע"ט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כ"ב/אלול/תשע"ט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כ"ב/אלול/תשע"ט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כ"ב/אלול/תשע"ט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כ"ב/אלול/תשע"ט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כ"ב/אלול/תשע"ט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קורסי מיומנות - חלוקה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519230"/>
              </p:ext>
            </p:extLst>
          </p:nvPr>
        </p:nvGraphicFramePr>
        <p:xfrm>
          <a:off x="901333" y="555128"/>
          <a:ext cx="10951029" cy="57672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41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5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3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תכנון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, קבלת החלטות ובקרה / פרופ' שלמה מזרחי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מיומנויות של בכירות / ד"ר 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הירשמן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81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שלמה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Salreno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גופמן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 ימין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</a:t>
                      </a: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בן מוחא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רוגוזינסקי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600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לויוס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270290"/>
                  </a:ext>
                </a:extLst>
              </a:tr>
              <a:tr h="45196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766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קורסי בחירה - חלוקה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664202"/>
              </p:ext>
            </p:extLst>
          </p:nvPr>
        </p:nvGraphicFramePr>
        <p:xfrm>
          <a:off x="152400" y="555128"/>
          <a:ext cx="12039600" cy="59339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8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448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מדיניות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חוץ ודיפלומטיה / ד"ר עמנואל נבון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החברה הישראלית והביטחון הלאומי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 ד"ר אביעד רובין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שלמה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Salreno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 ימין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גופמן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בן מוחא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רוגוזינסקי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לויוס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1624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סמינר בחירה - חלוקה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539453"/>
              </p:ext>
            </p:extLst>
          </p:nvPr>
        </p:nvGraphicFramePr>
        <p:xfrm>
          <a:off x="352698" y="555127"/>
          <a:ext cx="11678195" cy="589792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36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6880">
                  <a:extLst>
                    <a:ext uri="{9D8B030D-6E8A-4147-A177-3AD203B41FA5}">
                      <a16:colId xmlns:a16="http://schemas.microsoft.com/office/drawing/2014/main" val="1192876829"/>
                    </a:ext>
                  </a:extLst>
                </a:gridCol>
              </a:tblGrid>
              <a:tr h="647479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סוגיות במדיניות כלכלית 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 ד"ר עומר מואב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חברה/ פרופ'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נרי הורוביץ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משפט ציבורי / ד"ר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עלי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זלצברגר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רוגוזינסקי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Salreno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בן מוחא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מזרחי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לקח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שלמה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ליוויוס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בץ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 ימין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721451"/>
                  </a:ext>
                </a:extLst>
              </a:tr>
              <a:tr h="4375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גופמן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92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6489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2031</TotalTime>
  <Words>288</Words>
  <Application>Microsoft Office PowerPoint</Application>
  <PresentationFormat>מסך רחב</PresentationFormat>
  <Paragraphs>118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74</cp:revision>
  <cp:lastPrinted>2019-08-07T11:25:50Z</cp:lastPrinted>
  <dcterms:created xsi:type="dcterms:W3CDTF">2018-06-25T07:20:32Z</dcterms:created>
  <dcterms:modified xsi:type="dcterms:W3CDTF">2019-09-22T06:32:41Z</dcterms:modified>
</cp:coreProperties>
</file>