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כ"ד/תשרי/תש"פ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קורסי מיומנות </a:t>
            </a:r>
            <a:r>
              <a:rPr lang="en-US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ימי שני 08:30-12:00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218885"/>
              </p:ext>
            </p:extLst>
          </p:nvPr>
        </p:nvGraphicFramePr>
        <p:xfrm>
          <a:off x="901333" y="555128"/>
          <a:ext cx="10951029" cy="57672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4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3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, קבלת החלטות ובקרה / פרופ' שלמה מזרחי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מיומנויות של בכירות / ד"ר 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הירשמן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81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רוגוזינסקי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00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270290"/>
                  </a:ext>
                </a:extLst>
              </a:tr>
              <a:tr h="45196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766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קורסי בחירה </a:t>
            </a:r>
            <a:r>
              <a:rPr lang="en-US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ימי שני 13:00-16:00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104069"/>
              </p:ext>
            </p:extLst>
          </p:nvPr>
        </p:nvGraphicFramePr>
        <p:xfrm>
          <a:off x="152400" y="555128"/>
          <a:ext cx="12039600" cy="59339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חוץ ודיפלומטיה / ד"ר עמנואל נבון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החברה הישראלית והביטחון הלאומי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 ד"ר אביעד רובין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1624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194</Words>
  <Application>Microsoft Office PowerPoint</Application>
  <PresentationFormat>מסך רחב</PresentationFormat>
  <Paragraphs>78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80</cp:revision>
  <cp:lastPrinted>2019-09-23T18:15:20Z</cp:lastPrinted>
  <dcterms:created xsi:type="dcterms:W3CDTF">2018-06-25T07:20:32Z</dcterms:created>
  <dcterms:modified xsi:type="dcterms:W3CDTF">2019-10-23T06:24:01Z</dcterms:modified>
</cp:coreProperties>
</file>