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מיומנות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19230"/>
              </p:ext>
            </p:extLst>
          </p:nvPr>
        </p:nvGraphicFramePr>
        <p:xfrm>
          <a:off x="901333" y="555128"/>
          <a:ext cx="10951029" cy="57672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4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3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קבלת החלטות ובקרה / פרופ' שלמה מזרחי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מיומנויות של בכירות / ד"ר 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הירשמן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1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בן מוחא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0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270290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6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בחירה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664202"/>
              </p:ext>
            </p:extLst>
          </p:nvPr>
        </p:nvGraphicFramePr>
        <p:xfrm>
          <a:off x="152400" y="555128"/>
          <a:ext cx="12039600" cy="59339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חוץ ודיפלומטיה / ד"ר עמנואל נבון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החברה הישראלית והביטחון הלאומי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 ד"ר אביעד רובין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162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בחירה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842720"/>
              </p:ext>
            </p:extLst>
          </p:nvPr>
        </p:nvGraphicFramePr>
        <p:xfrm>
          <a:off x="352698" y="555127"/>
          <a:ext cx="11678195" cy="58979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36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6880">
                  <a:extLst>
                    <a:ext uri="{9D8B030D-6E8A-4147-A177-3AD203B41FA5}">
                      <a16:colId xmlns:a16="http://schemas.microsoft.com/office/drawing/2014/main" val="1192876829"/>
                    </a:ext>
                  </a:extLst>
                </a:gridCol>
              </a:tblGrid>
              <a:tr h="64747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סוגיות במדיניות כלכלית / ד"ר עומר מואב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חברה/ פרופ'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נרי הורוביץ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282</Words>
  <Application>Microsoft Office PowerPoint</Application>
  <PresentationFormat>מסך רחב</PresentationFormat>
  <Paragraphs>117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76</cp:revision>
  <cp:lastPrinted>2019-09-23T18:15:20Z</cp:lastPrinted>
  <dcterms:created xsi:type="dcterms:W3CDTF">2018-06-25T07:20:32Z</dcterms:created>
  <dcterms:modified xsi:type="dcterms:W3CDTF">2019-10-03T09:12:52Z</dcterms:modified>
</cp:coreProperties>
</file>