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ב'/טבת/תש"פ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ב'/טבת/תש"פ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ב'/טבת/תש"פ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ב'/טבת/תש"פ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ב'/טבת/תש"פ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ב'/טבת/תש"פ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ב'/טבת/תש"פ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ב'/טבת/תש"פ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ב'/טבת/תש"פ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ב'/טבת/תש"פ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ב'/טבת/תש"פ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ב'/טבת/תש"פ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הצעה לחלוקת קבוצות לסיור מזרח מחזור מ"ז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409887"/>
              </p:ext>
            </p:extLst>
          </p:nvPr>
        </p:nvGraphicFramePr>
        <p:xfrm>
          <a:off x="76200" y="790260"/>
          <a:ext cx="12039600" cy="521732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דרום קוריאה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הודו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1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בץ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0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55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גופמן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b="1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167534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ימין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26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3994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065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2001</TotalTime>
  <Words>91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72</cp:revision>
  <cp:lastPrinted>2019-12-30T06:23:00Z</cp:lastPrinted>
  <dcterms:created xsi:type="dcterms:W3CDTF">2018-06-25T07:20:32Z</dcterms:created>
  <dcterms:modified xsi:type="dcterms:W3CDTF">2019-12-30T06:26:31Z</dcterms:modified>
</cp:coreProperties>
</file>