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8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2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03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5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06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5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1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8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35AB-F79F-4E1A-9D2E-F53E6C374CE5}" type="datetimeFigureOut">
              <a:rPr lang="he-IL" smtClean="0"/>
              <a:t>ג'/חשון/תשע"ח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890798">
            <a:off x="-1054100" y="129947"/>
            <a:ext cx="51435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1500" b="1" dirty="0" smtClean="0">
                <a:solidFill>
                  <a:srgbClr val="FFFF00"/>
                </a:solidFill>
              </a:rPr>
              <a:t>טיוטא</a:t>
            </a:r>
            <a:endParaRPr lang="he-IL" sz="115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42008"/>
              </p:ext>
            </p:extLst>
          </p:nvPr>
        </p:nvGraphicFramePr>
        <p:xfrm>
          <a:off x="0" y="205739"/>
          <a:ext cx="12191999" cy="6322060"/>
        </p:xfrm>
        <a:graphic>
          <a:graphicData uri="http://schemas.openxmlformats.org/drawingml/2006/table">
            <a:tbl>
              <a:tblPr rtl="1"/>
              <a:tblGrid>
                <a:gridCol w="2820113"/>
                <a:gridCol w="3274767"/>
                <a:gridCol w="3050800"/>
                <a:gridCol w="3046319"/>
              </a:tblGrid>
              <a:tr h="1333500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הצעה לחלוקה קבוצות לסיור מזרח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 –</a:t>
                      </a:r>
                      <a:r>
                        <a:rPr kumimoji="0" lang="en-US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אלי בר-און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שמוליק וייס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 – משה יהלומי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 – עודד שמלא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אלוף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ד"ר ענת שטרן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מד"ר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חיים וקסמן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מתן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טובי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עידו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אתי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צלאל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ציפי ארז (צוות 4,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פיני בנאים (צוות 4, עדיפות 1) 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בן-ארי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1, עדיפות 3)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Hullman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 (צוות 1,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שטרית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 (צוות 1,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רחמימוב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2,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ברזילאי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קריסי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שטאדלר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2)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ואקנין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פינטו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פישר (צוות 1,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3, עדיפות 2)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בר-גור (צוות 3,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 (צוות 3,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 (צוות 4, עדיפות 2)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קובי אלמליח (צוות 1, עדיפות 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שני (צוות 1, עדיפות 1)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פאיראיזן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(צוות 4,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 (צוות 2, עדיפות 1)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שמואל בן עזרא (צוות 2, עדיפות 2)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 (צוות 4,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אורלי בן ארי (צוות 3, עדיפות 1)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מרב בן דוד (צוות 1, עדיפות 1)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אלאלוף (צוות 2, עדיפות 2)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דוד זיני (צוות 4, עדיפות ?)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איתי שפירא (צוות 4, עדיפות 1)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"/>
            <a:ext cx="89204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59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407</Words>
  <Application>Microsoft Office PowerPoint</Application>
  <PresentationFormat>מסך רחב</PresentationFormat>
  <Paragraphs>55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u45212</cp:lastModifiedBy>
  <cp:revision>10</cp:revision>
  <cp:lastPrinted>2017-10-23T16:42:34Z</cp:lastPrinted>
  <dcterms:created xsi:type="dcterms:W3CDTF">2017-08-22T16:35:37Z</dcterms:created>
  <dcterms:modified xsi:type="dcterms:W3CDTF">2017-10-23T16:42:35Z</dcterms:modified>
</cp:coreProperties>
</file>