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529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55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503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680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59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067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956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318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34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083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212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B35AB-F79F-4E1A-9D2E-F53E6C374CE5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81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890798">
            <a:off x="-1054100" y="129947"/>
            <a:ext cx="5143500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500" b="1" dirty="0" smtClean="0">
                <a:solidFill>
                  <a:srgbClr val="FFFF00"/>
                </a:solidFill>
              </a:rPr>
              <a:t>טיוטא</a:t>
            </a:r>
            <a:endParaRPr lang="he-IL" sz="11500" b="1" dirty="0">
              <a:solidFill>
                <a:srgbClr val="FFFF00"/>
              </a:solidFill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280834"/>
              </p:ext>
            </p:extLst>
          </p:nvPr>
        </p:nvGraphicFramePr>
        <p:xfrm>
          <a:off x="0" y="205739"/>
          <a:ext cx="12191999" cy="6492240"/>
        </p:xfrm>
        <a:graphic>
          <a:graphicData uri="http://schemas.openxmlformats.org/drawingml/2006/table">
            <a:tbl>
              <a:tblPr rtl="1"/>
              <a:tblGrid>
                <a:gridCol w="2820113"/>
                <a:gridCol w="3274767"/>
                <a:gridCol w="3050800"/>
                <a:gridCol w="3046319"/>
              </a:tblGrid>
              <a:tr h="1333500">
                <a:tc gridSpan="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altLang="he-IL" sz="6000" b="1" kern="120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הצעה לחלוקה קבוצות לסיור מזרח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סין –</a:t>
                      </a:r>
                      <a:r>
                        <a:rPr kumimoji="0" lang="en-US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אלי בר-און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– שמוליק וייס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הודו – משה יהלומי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דרום קוריאה – עודד שמלא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אלוף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ד"ר ענת שטרן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מד"ר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 חיים וקסמן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7085" algn="r"/>
                        </a:tabLs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מתן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טובי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עידו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אתי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77085" algn="r"/>
                        </a:tabLst>
                        <a:defRPr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איתי שפירא (צוות 4, עדיפות </a:t>
                      </a:r>
                      <a:r>
                        <a:rPr kumimoji="0" lang="he-IL" altLang="he-IL" sz="16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1)</a:t>
                      </a: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Hardeep</a:t>
                      </a: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Bains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1,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Ryan Hoyle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1,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ציפי ארז (צוות 4,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פיני בנאים (צוות 4, עדיפות 1) 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Hin</a:t>
                      </a: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Kai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2,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Douglas Brock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2,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תמיר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צימבר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4,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גלעד בן-ארי (צוות 2,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דוד זיני (צוות 4, עדיפות 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Tim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Hullman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2, עדיפות 2)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איילת ירוחם (צוות 2,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חנניה שנייד (צוות 3,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אבי חלבי (צוות 2,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Guido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Cerioni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1, עדיפות 2)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אמיר כהן (צוות 3,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רועי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שטרית (צוות 3,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שאול צמח (צוות 1,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תמי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רחמימוב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2,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 ברזילאי (צוות 3,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ערן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קריסי</a:t>
                      </a: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4,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אבירם סלע (צוות 3,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שטאדלר</a:t>
                      </a: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4, עדיפות 2)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יעל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ואקנין</a:t>
                      </a: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4,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יוסי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פינטו</a:t>
                      </a: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3,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עמית פישר (צוות 1,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יעקב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aseline="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שנרב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3, עדיפות 2)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שמעון בר-גור (צוות 3,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טל כספי (צוות 3,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שמואל פרידמן (צוות 4, עדיפות 2) 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קובי אלמליח (צוות 1, עדיפות 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אורית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שני (צוות 1, עדיפות 1)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פאיראיזן</a:t>
                      </a: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(צוות 4,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עמית סער (צוות 2,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שמואל בן עזרא (צוות 2, עדיפות 2)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אסף צלאל (צוות 1, עדיפות 2)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אורלי בן ארי (צוות 3, עדיפות 1)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מרב בן דוד (צוות 1, עדיפות 1)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יניב אלאלוף (צוות 2, עדיפות 2)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 הראל (צוות 4,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זיו רום (צוות 1, עדיפות 1)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6700"/>
            <a:ext cx="89204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595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408</Words>
  <Application>Microsoft Office PowerPoint</Application>
  <PresentationFormat>מסך רחב</PresentationFormat>
  <Paragraphs>55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13</cp:revision>
  <cp:lastPrinted>2017-10-23T16:42:34Z</cp:lastPrinted>
  <dcterms:created xsi:type="dcterms:W3CDTF">2017-08-22T16:35:37Z</dcterms:created>
  <dcterms:modified xsi:type="dcterms:W3CDTF">2017-11-13T06:14:13Z</dcterms:modified>
</cp:coreProperties>
</file>