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2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5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03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8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5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06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95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31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3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8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1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35AB-F79F-4E1A-9D2E-F53E6C374CE5}" type="datetimeFigureOut">
              <a:rPr lang="he-IL" smtClean="0"/>
              <a:t>ל'/אב/תשע"ז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1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1185071" y="0"/>
          <a:ext cx="10194129" cy="6629399"/>
        </p:xfrm>
        <a:graphic>
          <a:graphicData uri="http://schemas.openxmlformats.org/drawingml/2006/table">
            <a:tbl>
              <a:tblPr rtl="1"/>
              <a:tblGrid>
                <a:gridCol w="2504051"/>
                <a:gridCol w="2592077"/>
                <a:gridCol w="2550874"/>
                <a:gridCol w="2547127"/>
              </a:tblGrid>
              <a:tr h="1335868">
                <a:tc gridSpan="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6000" b="1" kern="120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חלוקה לצוותים 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1861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צוות 1 –</a:t>
                      </a:r>
                      <a:r>
                        <a:rPr kumimoji="0" lang="en-US" altLang="he-IL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he-IL" altLang="he-IL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אלי בר-און</a:t>
                      </a:r>
                      <a:endParaRPr kumimoji="0" lang="en-US" altLang="he-I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צוות 2 – שמוליק וייס</a:t>
                      </a:r>
                      <a:endParaRPr kumimoji="0" lang="en-US" altLang="he-I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צוות 3 – משה יהלומי</a:t>
                      </a:r>
                      <a:endParaRPr kumimoji="0" lang="en-US" altLang="he-I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צוות 4 – עודד שמלא</a:t>
                      </a:r>
                      <a:endParaRPr kumimoji="0" lang="en-US" altLang="he-I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4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Ryan Hoyle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Douglas Brock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אמיר כהן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ציפי ארז-</a:t>
                      </a:r>
                      <a:r>
                        <a:rPr lang="he-IL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סבטי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8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77085" algn="r"/>
                        </a:tabLs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Guido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Cerioni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Hin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Kai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אבירם סלע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הראל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019"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7085" algn="r"/>
                        </a:tabLst>
                        <a:defRPr/>
                      </a:pP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Hardeep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Bains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 </a:t>
                      </a: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Hullman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חנניה שנייד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דוד זיני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4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אורית שני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תמר רחמימוב-הוניג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שמעון בר גור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תמיר </a:t>
                      </a:r>
                      <a:r>
                        <a:rPr lang="he-IL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צימבר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4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קובי </a:t>
                      </a:r>
                      <a:r>
                        <a:rPr lang="he-IL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אלמליח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איילת ירוחם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רועי שטרית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יעל ואקנין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4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מירב בן דוד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גלעד בן ארי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טל כספי-שבת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איתי שפירא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45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פישר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יניב אלאלוף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אורלי בן ארי גינצברג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ערן קריסי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4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אסף צלאל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בן-עזרא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יוסף פינטו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פנחס בנאים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4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שאול צמח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סער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ברזילי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פאיראייזן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45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זיו רום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 חלבי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יעקב </a:t>
                      </a:r>
                      <a:r>
                        <a:rPr lang="he-IL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שנרב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שטאדלר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549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פרידמן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279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מסך רחב</PresentationFormat>
  <Paragraphs>46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 </cp:lastModifiedBy>
  <cp:revision>1</cp:revision>
  <dcterms:created xsi:type="dcterms:W3CDTF">2017-08-22T16:35:37Z</dcterms:created>
  <dcterms:modified xsi:type="dcterms:W3CDTF">2017-08-22T16:35:48Z</dcterms:modified>
</cp:coreProperties>
</file>