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א'/חשון/תשפ"א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34494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צוותים מחזור מ"ח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68139"/>
              </p:ext>
            </p:extLst>
          </p:nvPr>
        </p:nvGraphicFramePr>
        <p:xfrm>
          <a:off x="76200" y="353177"/>
          <a:ext cx="12039600" cy="65740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1 – אלונה פישר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2 – אמיר מימון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3 – 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יוחננוף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4 – אבי אלמוג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Rob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Sinram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Tim Scott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פייר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Nicola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Mandolesi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Christian Bauer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כראדי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Nikolaos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Skourellos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Mohit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Trivedi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שלומית סופה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יונגמן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אולגה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פוליאקוב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עדנה אליה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אידית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אלמליח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ליאת פרל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עמרי דור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שרגא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גליקסמן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איתמר בן-חיים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 הכהן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עראקי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אביטן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יואב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טורחנסקי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סלובטיצקי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מנשה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כהן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גיל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ברקת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פלד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028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114</Words>
  <Application>Microsoft Office PowerPoint</Application>
  <PresentationFormat>מסך רחב</PresentationFormat>
  <Paragraphs>49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73</cp:revision>
  <cp:lastPrinted>2020-07-29T12:49:08Z</cp:lastPrinted>
  <dcterms:created xsi:type="dcterms:W3CDTF">2018-06-25T07:20:32Z</dcterms:created>
  <dcterms:modified xsi:type="dcterms:W3CDTF">2020-10-19T12:49:53Z</dcterms:modified>
</cp:coreProperties>
</file>