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כ'/אב/תשע"ט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חלוקת </a:t>
            </a: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צוותים מחזור מ"ז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27579"/>
              </p:ext>
            </p:extLst>
          </p:nvPr>
        </p:nvGraphicFramePr>
        <p:xfrm>
          <a:off x="76200" y="731999"/>
          <a:ext cx="12039600" cy="62358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36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7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91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1 – 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2 – אמיר מימון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3 – יהודה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יוחננוף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צוות 4 – אבי אלמוג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8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Randal Allan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lvl="0" algn="ctr" rtl="1"/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8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8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8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מזרחי</a:t>
                      </a: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</a:t>
                      </a: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בן מוחא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לקח</a:t>
                      </a:r>
                    </a:p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944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</TotalTime>
  <Words>101</Words>
  <Application>Microsoft Office PowerPoint</Application>
  <PresentationFormat>מסך רחב</PresentationFormat>
  <Paragraphs>42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63</cp:revision>
  <cp:lastPrinted>2019-08-07T11:25:50Z</cp:lastPrinted>
  <dcterms:created xsi:type="dcterms:W3CDTF">2018-06-25T07:20:32Z</dcterms:created>
  <dcterms:modified xsi:type="dcterms:W3CDTF">2019-08-21T04:03:43Z</dcterms:modified>
</cp:coreProperties>
</file>