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ו'/אב/תשע"ט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028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ו'/אב/תשע"ט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65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ו'/אב/תשע"ט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5368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107377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ו'/אב/תשע"ט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78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ו'/אב/תשע"ט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2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ו'/אב/תשע"ט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95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ו'/אב/תשע"ט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563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ו'/אב/תשע"ט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51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ו'/אב/תשע"ט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4427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ו'/אב/תשע"ט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18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17BE-9E19-41D3-A40F-C67E52E0B74F}" type="datetimeFigureOut">
              <a:rPr lang="he-IL" smtClean="0"/>
              <a:t>ו'/אב/תשע"ט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542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17BE-9E19-41D3-A40F-C67E52E0B74F}" type="datetimeFigureOut">
              <a:rPr lang="he-IL" smtClean="0"/>
              <a:t>ו'/אב/תשע"ט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3142F-2188-4377-95A0-920BF0B823A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276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524000" y="-214313"/>
            <a:ext cx="9144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 smtClean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חלוקת צוותים מחזור מ"ז</a:t>
            </a:r>
            <a:endParaRPr lang="he-IL" altLang="he-IL" sz="3200" b="1" dirty="0">
              <a:solidFill>
                <a:srgbClr val="0070C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372074"/>
              </p:ext>
            </p:extLst>
          </p:nvPr>
        </p:nvGraphicFramePr>
        <p:xfrm>
          <a:off x="76200" y="731999"/>
          <a:ext cx="12039600" cy="61351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36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70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1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1 – ערן קמין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2 – אמיר מימון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3 – יהודה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יוחננוף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צוות 4 – אבי אלמוג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Randal Allan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r>
                        <a:rPr lang="en-US" sz="1800" b="1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Smith 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שלמה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טולדנו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Lars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Maurischat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Davide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Salreno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רומן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גופמן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שחר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8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Kiohng</a:t>
                      </a:r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Seng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8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Nitin Kapoor</a:t>
                      </a:r>
                      <a:endParaRPr lang="he-IL" sz="18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בנימין דה לוי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אביעד אטיה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בר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צ'צ'ק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צביקה חסיד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גיא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גולדפרב</a:t>
                      </a: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עמית ימין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עידן כץ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נורית קדוש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עידו מזרחי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אילון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גלזברג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לקח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שלומי בן מוחא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ניצה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רוגוזינסקי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סימה שפיצר</a:t>
                      </a:r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 </a:t>
                      </a:r>
                      <a:r>
                        <a:rPr lang="he-IL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ליוויוס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מיכל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מסטיי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חלי </a:t>
                      </a:r>
                      <a:r>
                        <a:rPr lang="he-IL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קונטנטה</a:t>
                      </a: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נציבות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944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יוסי מצליח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אמיר שגיא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9763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9115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1929</TotalTime>
  <Words>104</Words>
  <Application>Microsoft Office PowerPoint</Application>
  <PresentationFormat>מסך רחב</PresentationFormat>
  <Paragraphs>44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54</cp:revision>
  <cp:lastPrinted>2019-08-07T11:25:50Z</cp:lastPrinted>
  <dcterms:created xsi:type="dcterms:W3CDTF">2018-06-25T07:20:32Z</dcterms:created>
  <dcterms:modified xsi:type="dcterms:W3CDTF">2019-08-07T11:55:42Z</dcterms:modified>
</cp:coreProperties>
</file>