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</p:sldIdLst>
  <p:sldSz cx="12192000" cy="6858000"/>
  <p:notesSz cx="6797675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ה'/כסלו/תש"פ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028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ה'/כסלו/תש"פ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6598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ה'/כסלו/תש"פ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5368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7C38622-DDE0-401A-AD5F-D2214EE1E62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10737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ה'/כסלו/תש"פ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78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ה'/כסלו/תש"פ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2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ה'/כסלו/תש"פ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951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ה'/כסלו/תש"פ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563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ה'/כסלו/תש"פ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513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ה'/כסלו/תש"פ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42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ה'/כסלו/תש"פ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118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ה'/כסלו/תש"פ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542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817BE-9E19-41D3-A40F-C67E52E0B74F}" type="datetimeFigureOut">
              <a:rPr lang="he-IL" smtClean="0"/>
              <a:t>ה'/כסלו/תש"פ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276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524000" y="-214313"/>
            <a:ext cx="9144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סמינר בחירה מורחב עונת ההתמחות - חלוקה</a:t>
            </a:r>
            <a:endParaRPr lang="he-IL" altLang="he-IL" sz="32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583896"/>
              </p:ext>
            </p:extLst>
          </p:nvPr>
        </p:nvGraphicFramePr>
        <p:xfrm>
          <a:off x="627019" y="764133"/>
          <a:ext cx="11273246" cy="582614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1243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10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4751">
                  <a:extLst>
                    <a:ext uri="{9D8B030D-6E8A-4147-A177-3AD203B41FA5}">
                      <a16:colId xmlns:a16="http://schemas.microsoft.com/office/drawing/2014/main" val="1786276844"/>
                    </a:ext>
                  </a:extLst>
                </a:gridCol>
              </a:tblGrid>
              <a:tr h="647479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סוגיות במדיניות כלכלית / ד"ר עומר מואב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חברה/ פרופ'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נרי הורוביץ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ניצחון / ד"ר אור ברק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Nitin Kapoor</a:t>
                      </a:r>
                      <a:endParaRPr lang="he-IL" sz="1800" b="1" kern="1200" dirty="0" smtClean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 </a:t>
                      </a:r>
                      <a:r>
                        <a:rPr lang="he-IL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שקל 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שלמה טולדנו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עמית ימין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Lars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Maurischat</a:t>
                      </a:r>
                      <a:endParaRPr lang="he-IL" sz="1800" b="1" kern="1200" dirty="0" smtClean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עידו מזרחי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סימה שפיצר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נורית קדוש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Randal Allan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Davide Salerno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גולדפרב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צ'צ'ק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Wong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Kiohng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Seng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שחר בץ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סימונה הלפרין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משה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 קינן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עמיחי לוין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 בן מוחה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אביעד אטיה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צבי לקח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בנימין דה לוי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מצליח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אמיר שגיא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אופיר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ליוויוס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נדב תורג'מן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רם ארז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הראל שרעבי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ניצה רוגוזינסקי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חיים מלכי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Michael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Smith 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רומן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גופמן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763099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אודי שילה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עידן כץ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721451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מיכל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מסטיי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חלי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קונטנטה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492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064899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2048</TotalTime>
  <Words>100</Words>
  <Application>Microsoft Office PowerPoint</Application>
  <PresentationFormat>מסך רחב</PresentationFormat>
  <Paragraphs>40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83</cp:revision>
  <cp:lastPrinted>2019-09-23T18:15:20Z</cp:lastPrinted>
  <dcterms:created xsi:type="dcterms:W3CDTF">2018-06-25T07:20:32Z</dcterms:created>
  <dcterms:modified xsi:type="dcterms:W3CDTF">2019-12-03T16:03:13Z</dcterms:modified>
</cp:coreProperties>
</file>