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691642" y="-188188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כלכלה – חלוקה לחללי עבודה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812030"/>
              </p:ext>
            </p:extLst>
          </p:nvPr>
        </p:nvGraphicFramePr>
        <p:xfrm>
          <a:off x="1123405" y="764133"/>
          <a:ext cx="10776860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1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2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4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מליאה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כיתת צוות 4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44</Words>
  <Application>Microsoft Office PowerPoint</Application>
  <PresentationFormat>מסך רחב</PresentationFormat>
  <Paragraphs>20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92</cp:revision>
  <cp:lastPrinted>2019-09-23T18:15:20Z</cp:lastPrinted>
  <dcterms:created xsi:type="dcterms:W3CDTF">2018-06-25T07:20:32Z</dcterms:created>
  <dcterms:modified xsi:type="dcterms:W3CDTF">2020-03-15T18:45:40Z</dcterms:modified>
</cp:coreProperties>
</file>