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חברה </a:t>
            </a:r>
            <a:r>
              <a:rPr lang="en-US" altLang="he-IL" sz="3200" b="1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altLang="he-IL" sz="3200" b="1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חלוקה לחללי עבודה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965341"/>
              </p:ext>
            </p:extLst>
          </p:nvPr>
        </p:nvGraphicFramePr>
        <p:xfrm>
          <a:off x="953589" y="764133"/>
          <a:ext cx="10946676" cy="582614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25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21564">
                  <a:extLst>
                    <a:ext uri="{9D8B030D-6E8A-4147-A177-3AD203B41FA5}">
                      <a16:colId xmlns:a16="http://schemas.microsoft.com/office/drawing/2014/main" val="1786276844"/>
                    </a:ext>
                  </a:extLst>
                </a:gridCol>
              </a:tblGrid>
              <a:tr h="64747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כיתת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צוות 1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כיתת צוות 3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טולדנו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i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גופמן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i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בץ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i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i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721451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i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92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6489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2075</TotalTime>
  <Words>51</Words>
  <Application>Microsoft Office PowerPoint</Application>
  <PresentationFormat>מסך רחב</PresentationFormat>
  <Paragraphs>21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93</cp:revision>
  <cp:lastPrinted>2019-09-23T18:15:20Z</cp:lastPrinted>
  <dcterms:created xsi:type="dcterms:W3CDTF">2018-06-25T07:20:32Z</dcterms:created>
  <dcterms:modified xsi:type="dcterms:W3CDTF">2020-03-15T18:51:35Z</dcterms:modified>
</cp:coreProperties>
</file>