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60" r:id="rId2"/>
  </p:sldIdLst>
  <p:sldSz cx="12192000" cy="6858000"/>
  <p:notesSz cx="6797675" cy="9928225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י"ט/אדר/תש"פ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60283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י"ט/אדר/תש"פ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46598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י"ט/אדר/תש"פ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053683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47C38622-DDE0-401A-AD5F-D2214EE1E622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51073774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י"ט/אדר/תש"פ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8787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י"ט/אדר/תש"פ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11247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י"ט/אדר/תש"פ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79518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י"ט/אדר/תש"פ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35632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י"ט/אדר/תש"פ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65137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י"ט/אדר/תש"פ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34427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י"ט/אדר/תש"פ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31188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י"ט/אדר/תש"פ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35423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5817BE-9E19-41D3-A40F-C67E52E0B74F}" type="datetimeFigureOut">
              <a:rPr lang="he-IL" smtClean="0"/>
              <a:t>י"ט/אדר/תש"פ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62766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"/>
          <p:cNvSpPr txBox="1">
            <a:spLocks noChangeArrowheads="1"/>
          </p:cNvSpPr>
          <p:nvPr/>
        </p:nvSpPr>
        <p:spPr bwMode="auto">
          <a:xfrm>
            <a:off x="1524000" y="-214313"/>
            <a:ext cx="91440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>
              <a:lnSpc>
                <a:spcPct val="150000"/>
              </a:lnSpc>
            </a:pPr>
            <a:r>
              <a:rPr lang="he-IL" altLang="he-IL" sz="3200" b="1" dirty="0" smtClean="0">
                <a:solidFill>
                  <a:srgbClr val="0070C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סמינר חברה </a:t>
            </a:r>
            <a:r>
              <a:rPr lang="en-US" altLang="he-IL" sz="3200" b="1" smtClean="0">
                <a:solidFill>
                  <a:srgbClr val="0070C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-</a:t>
            </a:r>
            <a:r>
              <a:rPr lang="he-IL" altLang="he-IL" sz="3200" b="1" smtClean="0">
                <a:solidFill>
                  <a:srgbClr val="0070C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altLang="he-IL" sz="3200" b="1" dirty="0" smtClean="0">
                <a:solidFill>
                  <a:srgbClr val="0070C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חלוקה לחללי עבודה</a:t>
            </a:r>
            <a:endParaRPr lang="he-IL" altLang="he-IL" sz="3200" b="1" dirty="0">
              <a:solidFill>
                <a:srgbClr val="0070C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graphicFrame>
        <p:nvGraphicFramePr>
          <p:cNvPr id="3" name="טבלה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7965341"/>
              </p:ext>
            </p:extLst>
          </p:nvPr>
        </p:nvGraphicFramePr>
        <p:xfrm>
          <a:off x="953589" y="764133"/>
          <a:ext cx="10946676" cy="5826146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6251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21564">
                  <a:extLst>
                    <a:ext uri="{9D8B030D-6E8A-4147-A177-3AD203B41FA5}">
                      <a16:colId xmlns:a16="http://schemas.microsoft.com/office/drawing/2014/main" val="1786276844"/>
                    </a:ext>
                  </a:extLst>
                </a:gridCol>
              </a:tblGrid>
              <a:tr h="647479"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כיתת</a:t>
                      </a:r>
                      <a:r>
                        <a:rPr lang="he-IL" b="1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צוות 1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כיתת צוות 3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7537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שלמה טולדנו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ניצה רוגוזינסקי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7537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סימה שפיצר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עידן כץ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7537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Michael</a:t>
                      </a:r>
                      <a:r>
                        <a:rPr lang="en-US" sz="1800" b="1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Smith </a:t>
                      </a:r>
                      <a:endParaRPr lang="he-IL" sz="18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גיא </a:t>
                      </a:r>
                      <a:r>
                        <a:rPr lang="he-IL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גולדפרב</a:t>
                      </a: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7537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Wong </a:t>
                      </a:r>
                      <a:r>
                        <a:rPr lang="en-US" sz="1800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Kiohng</a:t>
                      </a:r>
                      <a:r>
                        <a:rPr lang="en-US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Seng</a:t>
                      </a:r>
                      <a:endParaRPr lang="he-IL" sz="18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נדב תורג'מן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7537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משה אדרי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נורית קדוש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7537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שלומי בן מוחה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i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רומן גופמן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7537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בנימין דה לוי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i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עמית ימין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אופיר</a:t>
                      </a:r>
                      <a:r>
                        <a:rPr lang="he-IL" b="1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he-IL" b="1" baseline="0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ליוויוס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יוסי מצליח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7537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הראל שרעבי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שחר בץ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37537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8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b="1" i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9763099"/>
                  </a:ext>
                </a:extLst>
              </a:tr>
              <a:tr h="437537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b="1" i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1721451"/>
                  </a:ext>
                </a:extLst>
              </a:tr>
              <a:tr h="437537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b="1" i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14920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064899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2075</TotalTime>
  <Words>51</Words>
  <Application>Microsoft Office PowerPoint</Application>
  <PresentationFormat>מסך רחב</PresentationFormat>
  <Paragraphs>21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5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David</vt:lpstr>
      <vt:lpstr>Times New Roman</vt:lpstr>
      <vt:lpstr>ערכת נושא Office</vt:lpstr>
      <vt:lpstr>מצגת של PowerPoint‏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u23920</dc:creator>
  <cp:lastModifiedBy>u23920</cp:lastModifiedBy>
  <cp:revision>93</cp:revision>
  <cp:lastPrinted>2019-09-23T18:15:20Z</cp:lastPrinted>
  <dcterms:created xsi:type="dcterms:W3CDTF">2018-06-25T07:20:32Z</dcterms:created>
  <dcterms:modified xsi:type="dcterms:W3CDTF">2020-03-15T18:51:35Z</dcterms:modified>
</cp:coreProperties>
</file>