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60" r:id="rId1"/>
    <p:sldMasterId id="2147483840" r:id="rId2"/>
  </p:sldMasterIdLst>
  <p:notesMasterIdLst>
    <p:notesMasterId r:id="rId5"/>
  </p:notesMasterIdLst>
  <p:handoutMasterIdLst>
    <p:handoutMasterId r:id="rId6"/>
  </p:handoutMasterIdLst>
  <p:sldIdLst>
    <p:sldId id="515" r:id="rId3"/>
    <p:sldId id="471" r:id="rId4"/>
  </p:sldIdLst>
  <p:sldSz cx="9144000" cy="6858000" type="screen4x3"/>
  <p:notesSz cx="7077075" cy="9363075"/>
  <p:defaultTextStyle>
    <a:defPPr>
      <a:defRPr lang="he-IL"/>
    </a:defPPr>
    <a:lvl1pPr algn="l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8D52B9-2D9B-4F57-B11E-2BAA3165F8D5}">
          <p14:sldIdLst>
            <p14:sldId id="515"/>
          </p14:sldIdLst>
        </p14:section>
        <p14:section name="Untitled Section" id="{BDC89C67-77A3-4A81-BEC2-3FB7CC1947CD}">
          <p14:sldIdLst>
            <p14:sldId id="4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ssi Zamri" initials="YZ" lastIdx="1" clrIdx="0">
    <p:extLst>
      <p:ext uri="{19B8F6BF-5375-455C-9EA6-DF929625EA0E}">
        <p15:presenceInfo xmlns:p15="http://schemas.microsoft.com/office/powerpoint/2012/main" userId="S-1-12-1-3526335237-1130504290-3001252256-26085207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1CC"/>
    <a:srgbClr val="FF0000"/>
    <a:srgbClr val="FAE2F5"/>
    <a:srgbClr val="24FCF7"/>
    <a:srgbClr val="FFFF00"/>
    <a:srgbClr val="009900"/>
    <a:srgbClr val="9900CC"/>
    <a:srgbClr val="990033"/>
    <a:srgbClr val="00808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5957D-8C0E-4AD3-8F9E-302BE7D02249}" v="1261" dt="2020-12-27T14:29:15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83" autoAdjust="0"/>
  </p:normalViewPr>
  <p:slideViewPr>
    <p:cSldViewPr snapToObjects="1">
      <p:cViewPr>
        <p:scale>
          <a:sx n="95" d="100"/>
          <a:sy n="95" d="100"/>
        </p:scale>
        <p:origin x="780" y="-816"/>
      </p:cViewPr>
      <p:guideLst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52"/>
    </p:cViewPr>
  </p:sorterViewPr>
  <p:notesViewPr>
    <p:cSldViewPr snapToObjects="1">
      <p:cViewPr varScale="1">
        <p:scale>
          <a:sx n="35" d="100"/>
          <a:sy n="35" d="100"/>
        </p:scale>
        <p:origin x="-1596" y="-72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ssi Zamri" userId="d22f9b05-2062-4362-a079-e3b211de7a9b" providerId="ADAL" clId="{6C05957D-8C0E-4AD3-8F9E-302BE7D02249}"/>
    <pc:docChg chg="undo custSel delSld modSld delMainMaster modSection">
      <pc:chgData name="Yossi Zamri" userId="d22f9b05-2062-4362-a079-e3b211de7a9b" providerId="ADAL" clId="{6C05957D-8C0E-4AD3-8F9E-302BE7D02249}" dt="2020-12-27T14:29:15.216" v="1422" actId="20577"/>
      <pc:docMkLst>
        <pc:docMk/>
      </pc:docMkLst>
      <pc:sldChg chg="addSp delSp modSp mod">
        <pc:chgData name="Yossi Zamri" userId="d22f9b05-2062-4362-a079-e3b211de7a9b" providerId="ADAL" clId="{6C05957D-8C0E-4AD3-8F9E-302BE7D02249}" dt="2020-12-27T14:29:15.216" v="1422" actId="20577"/>
        <pc:sldMkLst>
          <pc:docMk/>
          <pc:sldMk cId="0" sldId="471"/>
        </pc:sldMkLst>
        <pc:spChg chg="add mod">
          <ac:chgData name="Yossi Zamri" userId="d22f9b05-2062-4362-a079-e3b211de7a9b" providerId="ADAL" clId="{6C05957D-8C0E-4AD3-8F9E-302BE7D02249}" dt="2020-12-27T13:56:40.721" v="1246" actId="1076"/>
          <ac:spMkLst>
            <pc:docMk/>
            <pc:sldMk cId="0" sldId="471"/>
            <ac:spMk id="2" creationId="{DB17B3FF-46EC-4ECA-A0E8-5BD07630FD43}"/>
          </ac:spMkLst>
        </pc:spChg>
        <pc:spChg chg="del">
          <ac:chgData name="Yossi Zamri" userId="d22f9b05-2062-4362-a079-e3b211de7a9b" providerId="ADAL" clId="{6C05957D-8C0E-4AD3-8F9E-302BE7D02249}" dt="2020-12-27T14:14:33.600" v="1335" actId="478"/>
          <ac:spMkLst>
            <pc:docMk/>
            <pc:sldMk cId="0" sldId="471"/>
            <ac:spMk id="9" creationId="{92E56C1D-2ED8-4A15-B2C2-CE72CB00DC57}"/>
          </ac:spMkLst>
        </pc:spChg>
        <pc:spChg chg="mod">
          <ac:chgData name="Yossi Zamri" userId="d22f9b05-2062-4362-a079-e3b211de7a9b" providerId="ADAL" clId="{6C05957D-8C0E-4AD3-8F9E-302BE7D02249}" dt="2020-12-27T11:38:10.730" v="1006" actId="20577"/>
          <ac:spMkLst>
            <pc:docMk/>
            <pc:sldMk cId="0" sldId="471"/>
            <ac:spMk id="28674" creationId="{00000000-0000-0000-0000-000000000000}"/>
          </ac:spMkLst>
        </pc:spChg>
        <pc:graphicFrameChg chg="mod">
          <ac:chgData name="Yossi Zamri" userId="d22f9b05-2062-4362-a079-e3b211de7a9b" providerId="ADAL" clId="{6C05957D-8C0E-4AD3-8F9E-302BE7D02249}" dt="2020-12-27T14:29:15.216" v="1422" actId="20577"/>
          <ac:graphicFrameMkLst>
            <pc:docMk/>
            <pc:sldMk cId="0" sldId="471"/>
            <ac:graphicFrameMk id="8" creationId="{00000000-0000-0000-0000-000000000000}"/>
          </ac:graphicFrameMkLst>
        </pc:graphicFrameChg>
      </pc:sldChg>
      <pc:sldChg chg="del">
        <pc:chgData name="Yossi Zamri" userId="d22f9b05-2062-4362-a079-e3b211de7a9b" providerId="ADAL" clId="{6C05957D-8C0E-4AD3-8F9E-302BE7D02249}" dt="2020-12-27T11:47:44.925" v="1097" actId="2696"/>
        <pc:sldMkLst>
          <pc:docMk/>
          <pc:sldMk cId="2912196332" sldId="473"/>
        </pc:sldMkLst>
      </pc:sldChg>
      <pc:sldChg chg="modSp mod">
        <pc:chgData name="Yossi Zamri" userId="d22f9b05-2062-4362-a079-e3b211de7a9b" providerId="ADAL" clId="{6C05957D-8C0E-4AD3-8F9E-302BE7D02249}" dt="2020-12-27T10:16:54.752" v="55" actId="20577"/>
        <pc:sldMkLst>
          <pc:docMk/>
          <pc:sldMk cId="3357393950" sldId="515"/>
        </pc:sldMkLst>
        <pc:spChg chg="mod">
          <ac:chgData name="Yossi Zamri" userId="d22f9b05-2062-4362-a079-e3b211de7a9b" providerId="ADAL" clId="{6C05957D-8C0E-4AD3-8F9E-302BE7D02249}" dt="2020-12-27T10:16:54.752" v="55" actId="20577"/>
          <ac:spMkLst>
            <pc:docMk/>
            <pc:sldMk cId="3357393950" sldId="515"/>
            <ac:spMk id="133125" creationId="{00000000-0000-0000-0000-000000000000}"/>
          </ac:spMkLst>
        </pc:spChg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99727577" sldId="61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818497169" sldId="614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675281260" sldId="61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4164824" sldId="61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662099139" sldId="61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957300627" sldId="61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973014977" sldId="62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109010752" sldId="62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722995568" sldId="62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771096512" sldId="62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092161074" sldId="624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259042479" sldId="62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006760401" sldId="62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983913207" sldId="62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965478722" sldId="63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657031838" sldId="63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537747430" sldId="63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039808492" sldId="63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207516078" sldId="63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773670369" sldId="64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585679008" sldId="64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862371001" sldId="64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951315790" sldId="64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043992041" sldId="64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683918742" sldId="64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694380442" sldId="65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780933520" sldId="65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418497710" sldId="65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439643559" sldId="654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192251774" sldId="65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004335047" sldId="65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023504696" sldId="66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15197621" sldId="66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278209080" sldId="664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521756986" sldId="66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584324590" sldId="66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911025162" sldId="66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974829735" sldId="66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766169562" sldId="67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08564918" sldId="67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106761887" sldId="67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807128937" sldId="67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553846530" sldId="67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005033272" sldId="67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408762996" sldId="67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899822261" sldId="67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173210324" sldId="68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246399362" sldId="68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124988715" sldId="68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518906348" sldId="68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01381023" sldId="68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242664512" sldId="68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173680398" sldId="69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680299981" sldId="69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902574607" sldId="69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150482168" sldId="694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211534944" sldId="69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544617880" sldId="69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012475599" sldId="70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458260142" sldId="70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273709483" sldId="71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153078455" sldId="71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003802831" sldId="72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408757616" sldId="72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15802880" sldId="72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416400120" sldId="724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753571823" sldId="72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786617093" sldId="72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203243496" sldId="72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172110203" sldId="72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015747240" sldId="73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831045159" sldId="73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797408663" sldId="73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410347509" sldId="73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421875519" sldId="73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629275060" sldId="73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531326107" sldId="73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722932194" sldId="74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647507525" sldId="74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71142373" sldId="74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047614430" sldId="74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207644103" sldId="75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343417665" sldId="75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923073716" sldId="75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210571260" sldId="75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484884150" sldId="76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786057462" sldId="76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872231805" sldId="81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527921318" sldId="81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207796766" sldId="82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987203474" sldId="82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872580147" sldId="828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473164225" sldId="82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662225493" sldId="83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569946689" sldId="83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499284257" sldId="83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1526721042" sldId="83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890749370" sldId="835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20838092" sldId="83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56448908" sldId="83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419769285" sldId="839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983513037" sldId="84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046451291" sldId="84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798501677" sldId="843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570605536" sldId="900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2300972639" sldId="901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570355386" sldId="902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4207982164" sldId="906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71995104" sldId="907"/>
        </pc:sldMkLst>
      </pc:sldChg>
      <pc:sldChg chg="del">
        <pc:chgData name="Yossi Zamri" userId="d22f9b05-2062-4362-a079-e3b211de7a9b" providerId="ADAL" clId="{6C05957D-8C0E-4AD3-8F9E-302BE7D02249}" dt="2020-12-27T10:15:26.969" v="0" actId="2696"/>
        <pc:sldMkLst>
          <pc:docMk/>
          <pc:sldMk cId="3878863130" sldId="908"/>
        </pc:sldMkLst>
      </pc:sld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2816274307" sldId="2147483732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3961829344" sldId="214748373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2062338041" sldId="214748373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9232698" sldId="214748373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1130623483" sldId="214748373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997735669" sldId="214748373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1820035843" sldId="214748373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1316587017" sldId="214748373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2293907215" sldId="214748374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1642101685" sldId="214748374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7737339" sldId="214748374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816274307" sldId="2147483732"/>
            <pc:sldLayoutMk cId="3287022736" sldId="2147483743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795409103" sldId="2147483744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2318037658" sldId="214748374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2607647093" sldId="214748374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2661212397" sldId="214748374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2196897604" sldId="214748374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1419845117" sldId="214748374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1461996027" sldId="214748375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1007637149" sldId="214748375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2636660018" sldId="214748375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3122016925" sldId="214748375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3972186604" sldId="214748375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795409103" sldId="2147483744"/>
            <pc:sldLayoutMk cId="1203761162" sldId="2147483755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95705008" sldId="2147483756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308805803" sldId="214748375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695428742" sldId="214748375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4089917139" sldId="214748375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3447324147" sldId="214748376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3402690626" sldId="214748376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150659087" sldId="214748376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1256991779" sldId="214748376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3917606092" sldId="214748376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577667759" sldId="214748376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1781454758" sldId="214748376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95705008" sldId="2147483756"/>
            <pc:sldLayoutMk cId="3892819552" sldId="2147483767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2401353145" sldId="2147483768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3334995499" sldId="214748376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2324842951" sldId="214748377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1510651099" sldId="214748377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188731208" sldId="214748377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2206424835" sldId="214748377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638924298" sldId="214748377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2085178946" sldId="214748377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1583366512" sldId="214748377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1046198717" sldId="214748377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4232826097" sldId="214748377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401353145" sldId="2147483768"/>
            <pc:sldLayoutMk cId="1294810723" sldId="2147483779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2594867190" sldId="2147483828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408437087" sldId="214748382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1805112885" sldId="214748383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1915453908" sldId="214748383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1780556521" sldId="214748383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2359386097" sldId="214748383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2409314402" sldId="214748383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1561212934" sldId="214748383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231541525" sldId="214748383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671694234" sldId="214748383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3975124560" sldId="214748383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594867190" sldId="2147483828"/>
            <pc:sldLayoutMk cId="2278874448" sldId="2147483839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681252112" sldId="2147483852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2541805318" sldId="214748385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1011577784" sldId="214748385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417238263" sldId="214748385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4093516098" sldId="214748385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2476855235" sldId="214748385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2022238408" sldId="214748385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3612014962" sldId="214748385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1448015298" sldId="214748386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1477734223" sldId="214748386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183295704" sldId="214748386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681252112" sldId="2147483852"/>
            <pc:sldLayoutMk cId="561816010" sldId="2147483863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2770863252" sldId="2147483864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548229875" sldId="214748386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228669422" sldId="214748386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1583305537" sldId="214748386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4073860175" sldId="214748386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807164806" sldId="214748386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3943423823" sldId="214748387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3129467328" sldId="214748387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3221460980" sldId="214748387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4074443127" sldId="214748387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1530291708" sldId="214748387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770863252" sldId="2147483864"/>
            <pc:sldLayoutMk cId="395955145" sldId="2147483875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2017518248" sldId="2147483876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3393712695" sldId="214748387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1407082941" sldId="214748387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1451403939" sldId="214748387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113266420" sldId="214748388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3131036796" sldId="214748388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3852183446" sldId="214748388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4268639639" sldId="214748388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1668661996" sldId="214748388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4255007860" sldId="214748388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3363004716" sldId="214748388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2017518248" sldId="2147483876"/>
            <pc:sldLayoutMk cId="2161192784" sldId="2147483887"/>
          </pc:sldLayoutMkLst>
        </pc:sldLayoutChg>
      </pc:sldMasterChg>
      <pc:sldMasterChg chg="del delSldLayout">
        <pc:chgData name="Yossi Zamri" userId="d22f9b05-2062-4362-a079-e3b211de7a9b" providerId="ADAL" clId="{6C05957D-8C0E-4AD3-8F9E-302BE7D02249}" dt="2020-12-27T10:15:26.969" v="0" actId="2696"/>
        <pc:sldMasterMkLst>
          <pc:docMk/>
          <pc:sldMasterMk cId="1704328780" sldId="2147483888"/>
        </pc:sldMasterMkLst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4194240021" sldId="2147483889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107018411" sldId="2147483890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1277411830" sldId="2147483891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3668479947" sldId="2147483892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1438556850" sldId="2147483893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1085373079" sldId="2147483894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1758350966" sldId="2147483895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3918900752" sldId="2147483896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3473845986" sldId="2147483897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3239673805" sldId="2147483898"/>
          </pc:sldLayoutMkLst>
        </pc:sldLayoutChg>
        <pc:sldLayoutChg chg="del">
          <pc:chgData name="Yossi Zamri" userId="d22f9b05-2062-4362-a079-e3b211de7a9b" providerId="ADAL" clId="{6C05957D-8C0E-4AD3-8F9E-302BE7D02249}" dt="2020-12-27T10:15:26.969" v="0" actId="2696"/>
          <pc:sldLayoutMkLst>
            <pc:docMk/>
            <pc:sldMasterMk cId="1704328780" sldId="2147483888"/>
            <pc:sldLayoutMk cId="1265229910" sldId="214748389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E70CE-9C49-4691-B93A-F5C195ED99C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31EBC0BD-8C6E-4590-A9DE-031F199EA00A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he-IL" sz="1400" b="1" dirty="0"/>
            <a:t>חיסונים</a:t>
          </a:r>
        </a:p>
      </dgm:t>
    </dgm:pt>
    <dgm:pt modelId="{84888F16-FFAE-4312-B937-31E006A43A01}" type="parTrans" cxnId="{B2FB7177-5734-41BC-869C-84659EABE1AB}">
      <dgm:prSet/>
      <dgm:spPr/>
      <dgm:t>
        <a:bodyPr/>
        <a:lstStyle/>
        <a:p>
          <a:pPr rtl="1"/>
          <a:endParaRPr lang="he-IL"/>
        </a:p>
      </dgm:t>
    </dgm:pt>
    <dgm:pt modelId="{973DE5C9-6A16-4E70-ABF2-10977E157629}" type="sibTrans" cxnId="{B2FB7177-5734-41BC-869C-84659EABE1AB}">
      <dgm:prSet/>
      <dgm:spPr/>
      <dgm:t>
        <a:bodyPr/>
        <a:lstStyle/>
        <a:p>
          <a:pPr rtl="1"/>
          <a:endParaRPr lang="he-IL"/>
        </a:p>
      </dgm:t>
    </dgm:pt>
    <dgm:pt modelId="{019D13C9-9DCB-49B7-BA2D-9250C7B319AE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אסטרטגיה</a:t>
          </a:r>
        </a:p>
      </dgm:t>
    </dgm:pt>
    <dgm:pt modelId="{C4ED2F72-46B7-4A56-B4F3-FA62AC29BFD0}" type="parTrans" cxnId="{20BC3658-59E3-4EE3-9606-EF3C789CCBAC}">
      <dgm:prSet/>
      <dgm:spPr/>
      <dgm:t>
        <a:bodyPr/>
        <a:lstStyle/>
        <a:p>
          <a:pPr rtl="1"/>
          <a:endParaRPr lang="he-IL"/>
        </a:p>
      </dgm:t>
    </dgm:pt>
    <dgm:pt modelId="{0DE23CDE-BE36-487B-8297-7F89282F7EDF}" type="sibTrans" cxnId="{20BC3658-59E3-4EE3-9606-EF3C789CCBAC}">
      <dgm:prSet/>
      <dgm:spPr/>
      <dgm:t>
        <a:bodyPr/>
        <a:lstStyle/>
        <a:p>
          <a:pPr rtl="1"/>
          <a:endParaRPr lang="he-IL"/>
        </a:p>
      </dgm:t>
    </dgm:pt>
    <dgm:pt modelId="{2222E1FC-3454-4F80-B26B-E09DF7C7F40B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ניהול פרויקט</a:t>
          </a:r>
        </a:p>
      </dgm:t>
    </dgm:pt>
    <dgm:pt modelId="{590C402A-F4E9-4C37-8D00-64546FE39FC6}" type="parTrans" cxnId="{530341A2-063B-4950-A729-E58367E79EC3}">
      <dgm:prSet/>
      <dgm:spPr/>
      <dgm:t>
        <a:bodyPr/>
        <a:lstStyle/>
        <a:p>
          <a:pPr rtl="1"/>
          <a:endParaRPr lang="he-IL"/>
        </a:p>
      </dgm:t>
    </dgm:pt>
    <dgm:pt modelId="{4F19F38F-18D6-48A0-9ED8-1ADF6DAC96B0}" type="sibTrans" cxnId="{530341A2-063B-4950-A729-E58367E79EC3}">
      <dgm:prSet/>
      <dgm:spPr/>
      <dgm:t>
        <a:bodyPr/>
        <a:lstStyle/>
        <a:p>
          <a:pPr rtl="1"/>
          <a:endParaRPr lang="he-IL"/>
        </a:p>
      </dgm:t>
    </dgm:pt>
    <dgm:pt modelId="{6B98E2EB-D405-48A0-82EB-736ECA5C87A1}">
      <dgm:prSet phldrT="[טקסט]"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לוגיסטיקה</a:t>
          </a:r>
        </a:p>
      </dgm:t>
    </dgm:pt>
    <dgm:pt modelId="{6FE1ECCA-0B74-40FA-93F6-A04C2F657088}" type="parTrans" cxnId="{275D1B0D-DF57-461F-85C6-656BEB82C5AC}">
      <dgm:prSet/>
      <dgm:spPr/>
      <dgm:t>
        <a:bodyPr/>
        <a:lstStyle/>
        <a:p>
          <a:pPr rtl="1"/>
          <a:endParaRPr lang="he-IL"/>
        </a:p>
      </dgm:t>
    </dgm:pt>
    <dgm:pt modelId="{1AA2C83C-DA9F-4F22-BCB0-7C81A3FCE551}" type="sibTrans" cxnId="{275D1B0D-DF57-461F-85C6-656BEB82C5AC}">
      <dgm:prSet/>
      <dgm:spPr/>
      <dgm:t>
        <a:bodyPr/>
        <a:lstStyle/>
        <a:p>
          <a:pPr rtl="1"/>
          <a:endParaRPr lang="he-IL"/>
        </a:p>
      </dgm:t>
    </dgm:pt>
    <dgm:pt modelId="{C7106401-003A-4426-B0A3-3E452BDA09A7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תפעול נקודות חיסון</a:t>
          </a:r>
        </a:p>
      </dgm:t>
    </dgm:pt>
    <dgm:pt modelId="{43D69521-C694-4F39-B2C5-657EE70D5643}" type="parTrans" cxnId="{1983CC18-579A-4C82-84F0-25F8B4341549}">
      <dgm:prSet/>
      <dgm:spPr/>
      <dgm:t>
        <a:bodyPr/>
        <a:lstStyle/>
        <a:p>
          <a:pPr rtl="1"/>
          <a:endParaRPr lang="he-IL"/>
        </a:p>
      </dgm:t>
    </dgm:pt>
    <dgm:pt modelId="{0298E90C-A65F-475A-9848-056F8B77F6EA}" type="sibTrans" cxnId="{1983CC18-579A-4C82-84F0-25F8B4341549}">
      <dgm:prSet/>
      <dgm:spPr/>
      <dgm:t>
        <a:bodyPr/>
        <a:lstStyle/>
        <a:p>
          <a:pPr rtl="1"/>
          <a:endParaRPr lang="he-IL"/>
        </a:p>
      </dgm:t>
    </dgm:pt>
    <dgm:pt modelId="{00925109-7AF2-4CCD-BE2F-2D9E84B1F238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1000" b="1" dirty="0"/>
            <a:t>IT</a:t>
          </a:r>
          <a:endParaRPr lang="he-IL" sz="1000" b="1" dirty="0"/>
        </a:p>
      </dgm:t>
    </dgm:pt>
    <dgm:pt modelId="{1E9852AA-B270-48BA-9FB0-58D8E02B536B}" type="parTrans" cxnId="{D6FB65A8-E3A6-47D8-9B85-9F196605CE31}">
      <dgm:prSet/>
      <dgm:spPr/>
      <dgm:t>
        <a:bodyPr/>
        <a:lstStyle/>
        <a:p>
          <a:pPr rtl="1"/>
          <a:endParaRPr lang="he-IL"/>
        </a:p>
      </dgm:t>
    </dgm:pt>
    <dgm:pt modelId="{5ABFAE14-6215-4875-8000-889CB8C75E68}" type="sibTrans" cxnId="{D6FB65A8-E3A6-47D8-9B85-9F196605CE31}">
      <dgm:prSet/>
      <dgm:spPr/>
      <dgm:t>
        <a:bodyPr/>
        <a:lstStyle/>
        <a:p>
          <a:pPr rtl="1"/>
          <a:endParaRPr lang="he-IL"/>
        </a:p>
      </dgm:t>
    </dgm:pt>
    <dgm:pt modelId="{F2AC08AB-DDA0-4C9D-8B31-D984F09CA78C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הדרכה</a:t>
          </a:r>
        </a:p>
      </dgm:t>
    </dgm:pt>
    <dgm:pt modelId="{7375F761-07E4-4CBB-971C-7F338DE5052F}" type="parTrans" cxnId="{4F456337-994C-4024-A114-E29663938F83}">
      <dgm:prSet/>
      <dgm:spPr/>
      <dgm:t>
        <a:bodyPr/>
        <a:lstStyle/>
        <a:p>
          <a:pPr rtl="1"/>
          <a:endParaRPr lang="he-IL"/>
        </a:p>
      </dgm:t>
    </dgm:pt>
    <dgm:pt modelId="{21C01A99-7847-4D85-9297-ED07101ED855}" type="sibTrans" cxnId="{4F456337-994C-4024-A114-E29663938F83}">
      <dgm:prSet/>
      <dgm:spPr/>
      <dgm:t>
        <a:bodyPr/>
        <a:lstStyle/>
        <a:p>
          <a:pPr rtl="1"/>
          <a:endParaRPr lang="he-IL"/>
        </a:p>
      </dgm:t>
    </dgm:pt>
    <dgm:pt modelId="{C4547D42-BBEB-4148-B653-79D4553D8218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הסברה</a:t>
          </a:r>
        </a:p>
      </dgm:t>
    </dgm:pt>
    <dgm:pt modelId="{97CBE99A-EC80-4AFA-8B7E-DFD665117F00}" type="parTrans" cxnId="{0F629E10-D032-4BFA-8371-DCFB0E24862F}">
      <dgm:prSet/>
      <dgm:spPr/>
      <dgm:t>
        <a:bodyPr/>
        <a:lstStyle/>
        <a:p>
          <a:pPr rtl="1"/>
          <a:endParaRPr lang="he-IL"/>
        </a:p>
      </dgm:t>
    </dgm:pt>
    <dgm:pt modelId="{9CB699D8-F79F-4F2B-8EA6-14A00BD583A6}" type="sibTrans" cxnId="{0F629E10-D032-4BFA-8371-DCFB0E24862F}">
      <dgm:prSet/>
      <dgm:spPr/>
      <dgm:t>
        <a:bodyPr/>
        <a:lstStyle/>
        <a:p>
          <a:pPr rtl="1"/>
          <a:endParaRPr lang="he-IL"/>
        </a:p>
      </dgm:t>
    </dgm:pt>
    <dgm:pt modelId="{07D3DCEB-C5C6-4B80-ADE3-B2C3B62798D2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he-IL" sz="1000" b="1" dirty="0"/>
            <a:t>ציות ובטיחות</a:t>
          </a:r>
        </a:p>
      </dgm:t>
    </dgm:pt>
    <dgm:pt modelId="{166489E7-ADD6-4641-BEAD-72E894E1DED0}" type="parTrans" cxnId="{E1170AFD-C07B-4C22-B8A1-8EBED170B9F4}">
      <dgm:prSet/>
      <dgm:spPr/>
      <dgm:t>
        <a:bodyPr/>
        <a:lstStyle/>
        <a:p>
          <a:pPr rtl="1"/>
          <a:endParaRPr lang="he-IL"/>
        </a:p>
      </dgm:t>
    </dgm:pt>
    <dgm:pt modelId="{1784750D-2A2C-4F66-8F18-8215DDC914DF}" type="sibTrans" cxnId="{E1170AFD-C07B-4C22-B8A1-8EBED170B9F4}">
      <dgm:prSet/>
      <dgm:spPr/>
      <dgm:t>
        <a:bodyPr/>
        <a:lstStyle/>
        <a:p>
          <a:pPr rtl="1"/>
          <a:endParaRPr lang="he-IL"/>
        </a:p>
      </dgm:t>
    </dgm:pt>
    <dgm:pt modelId="{C54D3B5E-00DF-45FF-ACFA-54CA481F2ED6}">
      <dgm:prSet/>
      <dgm:spPr>
        <a:solidFill>
          <a:srgbClr val="E561CC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עדיפויות בחיסון</a:t>
          </a:r>
        </a:p>
      </dgm:t>
    </dgm:pt>
    <dgm:pt modelId="{0F9A2554-D7E7-4EF1-9A11-29466901A958}" type="parTrans" cxnId="{D7F0AC29-29A9-45C1-A063-38207A65B552}">
      <dgm:prSet/>
      <dgm:spPr/>
      <dgm:t>
        <a:bodyPr/>
        <a:lstStyle/>
        <a:p>
          <a:pPr rtl="1"/>
          <a:endParaRPr lang="he-IL"/>
        </a:p>
      </dgm:t>
    </dgm:pt>
    <dgm:pt modelId="{73B6B951-C37F-4BCE-BF7C-0D8029FBBDC3}" type="sibTrans" cxnId="{D7F0AC29-29A9-45C1-A063-38207A65B552}">
      <dgm:prSet/>
      <dgm:spPr/>
      <dgm:t>
        <a:bodyPr/>
        <a:lstStyle/>
        <a:p>
          <a:pPr rtl="1"/>
          <a:endParaRPr lang="he-IL"/>
        </a:p>
      </dgm:t>
    </dgm:pt>
    <dgm:pt modelId="{31E11739-BE40-468A-BD73-464465E8EF91}">
      <dgm:prSet/>
      <dgm:spPr>
        <a:solidFill>
          <a:srgbClr val="E561CC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הנחיות המשרד</a:t>
          </a:r>
        </a:p>
      </dgm:t>
    </dgm:pt>
    <dgm:pt modelId="{C3AAD146-22B0-4802-A4EC-5D3354B4850E}" type="parTrans" cxnId="{D0428234-24B1-4723-8D85-C9316079D9F6}">
      <dgm:prSet/>
      <dgm:spPr/>
      <dgm:t>
        <a:bodyPr/>
        <a:lstStyle/>
        <a:p>
          <a:pPr rtl="1"/>
          <a:endParaRPr lang="he-IL"/>
        </a:p>
      </dgm:t>
    </dgm:pt>
    <dgm:pt modelId="{97CC27D5-AA73-478B-9C6F-EEBAC4480A2B}" type="sibTrans" cxnId="{D0428234-24B1-4723-8D85-C9316079D9F6}">
      <dgm:prSet/>
      <dgm:spPr/>
      <dgm:t>
        <a:bodyPr/>
        <a:lstStyle/>
        <a:p>
          <a:pPr rtl="1"/>
          <a:endParaRPr lang="he-IL"/>
        </a:p>
      </dgm:t>
    </dgm:pt>
    <dgm:pt modelId="{A6512084-54FE-42E8-BF01-30C4CC054326}">
      <dgm:prSet/>
      <dgm:spPr>
        <a:solidFill>
          <a:srgbClr val="E561CC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הנחיות הספקים</a:t>
          </a:r>
        </a:p>
      </dgm:t>
    </dgm:pt>
    <dgm:pt modelId="{C0D28728-4269-4900-93D8-5E71B65B7793}" type="parTrans" cxnId="{11B586BB-30D5-45A3-9AE5-75F740AA927B}">
      <dgm:prSet/>
      <dgm:spPr/>
      <dgm:t>
        <a:bodyPr/>
        <a:lstStyle/>
        <a:p>
          <a:pPr rtl="1"/>
          <a:endParaRPr lang="he-IL"/>
        </a:p>
      </dgm:t>
    </dgm:pt>
    <dgm:pt modelId="{339CBF29-9493-44BC-B2DC-75E64EDF7181}" type="sibTrans" cxnId="{11B586BB-30D5-45A3-9AE5-75F740AA927B}">
      <dgm:prSet/>
      <dgm:spPr/>
      <dgm:t>
        <a:bodyPr/>
        <a:lstStyle/>
        <a:p>
          <a:pPr rtl="1"/>
          <a:endParaRPr lang="he-IL"/>
        </a:p>
      </dgm:t>
    </dgm:pt>
    <dgm:pt modelId="{DE102CCF-2531-453C-A8C2-F50FC3C17909}">
      <dgm:prSet/>
      <dgm:spPr>
        <a:solidFill>
          <a:srgbClr val="E561CC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זיהוי חריגים</a:t>
          </a:r>
        </a:p>
      </dgm:t>
    </dgm:pt>
    <dgm:pt modelId="{31D98479-734F-45E8-8FA9-AA0727DC1C6F}" type="parTrans" cxnId="{144E497F-8260-4E22-8BBF-CBC8F606099E}">
      <dgm:prSet/>
      <dgm:spPr/>
      <dgm:t>
        <a:bodyPr/>
        <a:lstStyle/>
        <a:p>
          <a:pPr rtl="1"/>
          <a:endParaRPr lang="he-IL"/>
        </a:p>
      </dgm:t>
    </dgm:pt>
    <dgm:pt modelId="{D010133F-1F5A-4C9C-BAE5-0C7B4236DF2C}" type="sibTrans" cxnId="{144E497F-8260-4E22-8BBF-CBC8F606099E}">
      <dgm:prSet/>
      <dgm:spPr/>
      <dgm:t>
        <a:bodyPr/>
        <a:lstStyle/>
        <a:p>
          <a:pPr rtl="1"/>
          <a:endParaRPr lang="he-IL"/>
        </a:p>
      </dgm:t>
    </dgm:pt>
    <dgm:pt modelId="{9AB43914-6790-461C-8DF6-71C92A2293E4}">
      <dgm:prSet/>
      <dgm:spPr>
        <a:solidFill>
          <a:srgbClr val="E561CC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אסקלציות</a:t>
          </a:r>
        </a:p>
      </dgm:t>
    </dgm:pt>
    <dgm:pt modelId="{6A48C07D-CA3F-4886-B7B0-D1D4F5B783CC}" type="parTrans" cxnId="{302D821D-0580-40F7-9A16-8CB23861273F}">
      <dgm:prSet/>
      <dgm:spPr/>
      <dgm:t>
        <a:bodyPr/>
        <a:lstStyle/>
        <a:p>
          <a:pPr rtl="1"/>
          <a:endParaRPr lang="he-IL"/>
        </a:p>
      </dgm:t>
    </dgm:pt>
    <dgm:pt modelId="{1C6C4C2B-17F7-4DAA-AF6A-8A3F4D1CC277}" type="sibTrans" cxnId="{302D821D-0580-40F7-9A16-8CB23861273F}">
      <dgm:prSet/>
      <dgm:spPr/>
      <dgm:t>
        <a:bodyPr/>
        <a:lstStyle/>
        <a:p>
          <a:pPr rtl="1"/>
          <a:endParaRPr lang="he-IL"/>
        </a:p>
      </dgm:t>
    </dgm:pt>
    <dgm:pt modelId="{F6ADAB13-F586-4532-9FA2-B1CD0DA574F6}">
      <dgm:prSet/>
      <dgm:spPr>
        <a:solidFill>
          <a:srgbClr val="FFFF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מדיה</a:t>
          </a:r>
        </a:p>
      </dgm:t>
    </dgm:pt>
    <dgm:pt modelId="{AE96C6B7-5A26-42A0-BB81-76CC511CB5ED}" type="parTrans" cxnId="{F9141220-7C84-470B-BFC4-0368F8CE9112}">
      <dgm:prSet/>
      <dgm:spPr/>
      <dgm:t>
        <a:bodyPr/>
        <a:lstStyle/>
        <a:p>
          <a:pPr rtl="1"/>
          <a:endParaRPr lang="he-IL"/>
        </a:p>
      </dgm:t>
    </dgm:pt>
    <dgm:pt modelId="{32BD95B1-C53A-44BA-9609-287C0E2E5D1C}" type="sibTrans" cxnId="{F9141220-7C84-470B-BFC4-0368F8CE9112}">
      <dgm:prSet/>
      <dgm:spPr/>
      <dgm:t>
        <a:bodyPr/>
        <a:lstStyle/>
        <a:p>
          <a:pPr rtl="1"/>
          <a:endParaRPr lang="he-IL"/>
        </a:p>
      </dgm:t>
    </dgm:pt>
    <dgm:pt modelId="{98067384-197B-4625-9B45-51E6EE22DD97}">
      <dgm:prSet/>
      <dgm:spPr>
        <a:solidFill>
          <a:srgbClr val="FFFF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 err="1">
              <a:solidFill>
                <a:schemeClr val="tx1"/>
              </a:solidFill>
            </a:rPr>
            <a:t>דיגיטל</a:t>
          </a:r>
          <a:endParaRPr lang="he-IL" b="1" dirty="0">
            <a:solidFill>
              <a:schemeClr val="tx1"/>
            </a:solidFill>
          </a:endParaRPr>
        </a:p>
      </dgm:t>
    </dgm:pt>
    <dgm:pt modelId="{FBCBF054-C21C-4AFB-A233-B72AE2F30557}" type="parTrans" cxnId="{69AB62C2-D004-4126-A8FE-361C61B983A1}">
      <dgm:prSet/>
      <dgm:spPr/>
      <dgm:t>
        <a:bodyPr/>
        <a:lstStyle/>
        <a:p>
          <a:pPr rtl="1"/>
          <a:endParaRPr lang="he-IL"/>
        </a:p>
      </dgm:t>
    </dgm:pt>
    <dgm:pt modelId="{C4ECE261-8A94-4586-A974-DAF0E69DFC82}" type="sibTrans" cxnId="{69AB62C2-D004-4126-A8FE-361C61B983A1}">
      <dgm:prSet/>
      <dgm:spPr/>
      <dgm:t>
        <a:bodyPr/>
        <a:lstStyle/>
        <a:p>
          <a:pPr rtl="1"/>
          <a:endParaRPr lang="he-IL"/>
        </a:p>
      </dgm:t>
    </dgm:pt>
    <dgm:pt modelId="{5164062C-AA27-4C9B-8B21-A8C4854C2AA9}">
      <dgm:prSet/>
      <dgm:spPr>
        <a:solidFill>
          <a:srgbClr val="FFFF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מתחסנים בנקודות</a:t>
          </a:r>
        </a:p>
      </dgm:t>
    </dgm:pt>
    <dgm:pt modelId="{151F4B15-395E-4F48-A321-E6F95DB14B4A}" type="parTrans" cxnId="{9A3AB10B-45AE-47B1-852E-502C919B5EF8}">
      <dgm:prSet/>
      <dgm:spPr/>
      <dgm:t>
        <a:bodyPr/>
        <a:lstStyle/>
        <a:p>
          <a:pPr rtl="1"/>
          <a:endParaRPr lang="he-IL"/>
        </a:p>
      </dgm:t>
    </dgm:pt>
    <dgm:pt modelId="{53C5D32F-874C-4204-9987-6E0338EA0BB0}" type="sibTrans" cxnId="{9A3AB10B-45AE-47B1-852E-502C919B5EF8}">
      <dgm:prSet/>
      <dgm:spPr/>
      <dgm:t>
        <a:bodyPr/>
        <a:lstStyle/>
        <a:p>
          <a:pPr rtl="1"/>
          <a:endParaRPr lang="he-IL"/>
        </a:p>
      </dgm:t>
    </dgm:pt>
    <dgm:pt modelId="{4468B82D-563E-4E63-98C8-481802B0C9B5}">
      <dgm:prSet/>
      <dgm:spPr>
        <a:solidFill>
          <a:srgbClr val="FFFF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en-US" b="1" dirty="0">
              <a:solidFill>
                <a:schemeClr val="tx1"/>
              </a:solidFill>
            </a:rPr>
            <a:t>FAQ</a:t>
          </a:r>
          <a:endParaRPr lang="he-IL" b="1" dirty="0">
            <a:solidFill>
              <a:schemeClr val="tx1"/>
            </a:solidFill>
          </a:endParaRPr>
        </a:p>
      </dgm:t>
    </dgm:pt>
    <dgm:pt modelId="{8D70A9F5-1E63-40F9-9EC4-8B6FCCD09F77}" type="parTrans" cxnId="{CF930BBF-55BE-4C53-8750-689798DD7C55}">
      <dgm:prSet/>
      <dgm:spPr/>
      <dgm:t>
        <a:bodyPr/>
        <a:lstStyle/>
        <a:p>
          <a:pPr rtl="1"/>
          <a:endParaRPr lang="he-IL"/>
        </a:p>
      </dgm:t>
    </dgm:pt>
    <dgm:pt modelId="{C1A3B91A-80F8-42EC-9A12-7E1AFEDD093D}" type="sibTrans" cxnId="{CF930BBF-55BE-4C53-8750-689798DD7C55}">
      <dgm:prSet/>
      <dgm:spPr/>
      <dgm:t>
        <a:bodyPr/>
        <a:lstStyle/>
        <a:p>
          <a:pPr rtl="1"/>
          <a:endParaRPr lang="he-IL"/>
        </a:p>
      </dgm:t>
    </dgm:pt>
    <dgm:pt modelId="{691E49CF-7B90-4520-8481-6C3C7C895845}">
      <dgm:prSet/>
      <dgm:spPr>
        <a:solidFill>
          <a:srgbClr val="FFFF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מגזרים</a:t>
          </a:r>
        </a:p>
      </dgm:t>
    </dgm:pt>
    <dgm:pt modelId="{35FD5964-6BE4-4CFC-8AC3-DE111EE73791}" type="parTrans" cxnId="{805C2B69-0252-4B15-8C7A-D0E63EB48CD5}">
      <dgm:prSet/>
      <dgm:spPr/>
      <dgm:t>
        <a:bodyPr/>
        <a:lstStyle/>
        <a:p>
          <a:pPr rtl="1"/>
          <a:endParaRPr lang="he-IL"/>
        </a:p>
      </dgm:t>
    </dgm:pt>
    <dgm:pt modelId="{B964DCDD-5735-433D-ACBF-89D3F8057467}" type="sibTrans" cxnId="{805C2B69-0252-4B15-8C7A-D0E63EB48CD5}">
      <dgm:prSet/>
      <dgm:spPr/>
      <dgm:t>
        <a:bodyPr/>
        <a:lstStyle/>
        <a:p>
          <a:pPr rtl="1"/>
          <a:endParaRPr lang="he-IL"/>
        </a:p>
      </dgm:t>
    </dgm:pt>
    <dgm:pt modelId="{0D7D98F6-9A39-450B-B08C-D8BCD235236B}">
      <dgm:prSet/>
      <dgm:spPr>
        <a:solidFill>
          <a:srgbClr val="FFFF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אוכלוסיות מיוחדות</a:t>
          </a:r>
        </a:p>
      </dgm:t>
    </dgm:pt>
    <dgm:pt modelId="{3F022ED1-0626-42E0-98CE-1BEE798E694E}" type="parTrans" cxnId="{BD64D159-277D-4C02-95F6-802BD168706D}">
      <dgm:prSet/>
      <dgm:spPr/>
      <dgm:t>
        <a:bodyPr/>
        <a:lstStyle/>
        <a:p>
          <a:pPr rtl="1"/>
          <a:endParaRPr lang="he-IL"/>
        </a:p>
      </dgm:t>
    </dgm:pt>
    <dgm:pt modelId="{0F63E92A-B7D0-4DE9-97A8-856B22AD8DF9}" type="sibTrans" cxnId="{BD64D159-277D-4C02-95F6-802BD168706D}">
      <dgm:prSet/>
      <dgm:spPr/>
      <dgm:t>
        <a:bodyPr/>
        <a:lstStyle/>
        <a:p>
          <a:pPr rtl="1"/>
          <a:endParaRPr lang="he-IL"/>
        </a:p>
      </dgm:t>
    </dgm:pt>
    <dgm:pt modelId="{A51C95BF-441F-4682-8372-C509376A8E40}">
      <dgm:prSet/>
      <dgm:spPr>
        <a:solidFill>
          <a:srgbClr val="92D05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קופות חולים</a:t>
          </a:r>
        </a:p>
      </dgm:t>
    </dgm:pt>
    <dgm:pt modelId="{2E00312B-43ED-40A0-8C30-451B35B1B40A}" type="parTrans" cxnId="{23B78ED5-2100-4341-AE4E-46D4ED1E32BF}">
      <dgm:prSet/>
      <dgm:spPr/>
      <dgm:t>
        <a:bodyPr/>
        <a:lstStyle/>
        <a:p>
          <a:pPr rtl="1"/>
          <a:endParaRPr lang="he-IL"/>
        </a:p>
      </dgm:t>
    </dgm:pt>
    <dgm:pt modelId="{224EABB2-6D11-4D1E-AF39-48228F16C26B}" type="sibTrans" cxnId="{23B78ED5-2100-4341-AE4E-46D4ED1E32BF}">
      <dgm:prSet/>
      <dgm:spPr/>
      <dgm:t>
        <a:bodyPr/>
        <a:lstStyle/>
        <a:p>
          <a:pPr rtl="1"/>
          <a:endParaRPr lang="he-IL"/>
        </a:p>
      </dgm:t>
    </dgm:pt>
    <dgm:pt modelId="{BBFA279A-660F-4941-88D4-190ACA00A87E}">
      <dgm:prSet/>
      <dgm:spPr>
        <a:solidFill>
          <a:srgbClr val="92D05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בתי חולים</a:t>
          </a:r>
        </a:p>
      </dgm:t>
    </dgm:pt>
    <dgm:pt modelId="{F5F883A4-CDDF-4905-80E9-FCDFA44965AF}" type="parTrans" cxnId="{D51AF079-FA1A-42DE-BB8F-775F12902C27}">
      <dgm:prSet/>
      <dgm:spPr/>
      <dgm:t>
        <a:bodyPr/>
        <a:lstStyle/>
        <a:p>
          <a:pPr rtl="1"/>
          <a:endParaRPr lang="he-IL"/>
        </a:p>
      </dgm:t>
    </dgm:pt>
    <dgm:pt modelId="{3494AABF-657B-44B3-8497-9C8284D8A474}" type="sibTrans" cxnId="{D51AF079-FA1A-42DE-BB8F-775F12902C27}">
      <dgm:prSet/>
      <dgm:spPr/>
      <dgm:t>
        <a:bodyPr/>
        <a:lstStyle/>
        <a:p>
          <a:pPr rtl="1"/>
          <a:endParaRPr lang="he-IL"/>
        </a:p>
      </dgm:t>
    </dgm:pt>
    <dgm:pt modelId="{0E080BD7-F9E6-440B-B8CF-F49B6EFB86E9}">
      <dgm:prSet/>
      <dgm:spPr>
        <a:solidFill>
          <a:srgbClr val="92D05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מוקדי שירות</a:t>
          </a:r>
        </a:p>
      </dgm:t>
    </dgm:pt>
    <dgm:pt modelId="{63A47216-1D1C-4938-AA58-5A7E889480BE}" type="parTrans" cxnId="{683417CA-0B91-4FC7-8CEF-5EA013D30406}">
      <dgm:prSet/>
      <dgm:spPr/>
      <dgm:t>
        <a:bodyPr/>
        <a:lstStyle/>
        <a:p>
          <a:pPr rtl="1"/>
          <a:endParaRPr lang="he-IL"/>
        </a:p>
      </dgm:t>
    </dgm:pt>
    <dgm:pt modelId="{8D920C25-93EB-4A5C-85E7-6F94870F1544}" type="sibTrans" cxnId="{683417CA-0B91-4FC7-8CEF-5EA013D30406}">
      <dgm:prSet/>
      <dgm:spPr/>
      <dgm:t>
        <a:bodyPr/>
        <a:lstStyle/>
        <a:p>
          <a:pPr rtl="1"/>
          <a:endParaRPr lang="he-IL"/>
        </a:p>
      </dgm:t>
    </dgm:pt>
    <dgm:pt modelId="{CDAB760A-A676-4A6B-B782-A1C3FB74C7C5}">
      <dgm:prSet/>
      <dgm:spPr>
        <a:solidFill>
          <a:srgbClr val="92D05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מתחמי חיסונים</a:t>
          </a:r>
        </a:p>
      </dgm:t>
    </dgm:pt>
    <dgm:pt modelId="{6A732302-B6F2-4AC4-8F21-569C68AEA5FE}" type="parTrans" cxnId="{09E733D0-8366-4070-9E96-1201C15314E9}">
      <dgm:prSet/>
      <dgm:spPr/>
      <dgm:t>
        <a:bodyPr/>
        <a:lstStyle/>
        <a:p>
          <a:pPr rtl="1"/>
          <a:endParaRPr lang="he-IL"/>
        </a:p>
      </dgm:t>
    </dgm:pt>
    <dgm:pt modelId="{DC42B2D8-A801-489F-BFB1-802BD91C0143}" type="sibTrans" cxnId="{09E733D0-8366-4070-9E96-1201C15314E9}">
      <dgm:prSet/>
      <dgm:spPr/>
      <dgm:t>
        <a:bodyPr/>
        <a:lstStyle/>
        <a:p>
          <a:pPr rtl="1"/>
          <a:endParaRPr lang="he-IL"/>
        </a:p>
      </dgm:t>
    </dgm:pt>
    <dgm:pt modelId="{EA6C1E2A-76DD-4D13-A7D6-9D49FDE11307}">
      <dgm:prSet/>
      <dgm:spPr>
        <a:solidFill>
          <a:srgbClr val="92D05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משרד הבריאות</a:t>
          </a:r>
        </a:p>
      </dgm:t>
    </dgm:pt>
    <dgm:pt modelId="{E849F1B0-9A8F-4542-9C18-61BEEBDBF7F6}" type="parTrans" cxnId="{2858F35D-4241-42BB-917C-9A7C9F88232A}">
      <dgm:prSet/>
      <dgm:spPr/>
      <dgm:t>
        <a:bodyPr/>
        <a:lstStyle/>
        <a:p>
          <a:pPr rtl="1"/>
          <a:endParaRPr lang="he-IL"/>
        </a:p>
      </dgm:t>
    </dgm:pt>
    <dgm:pt modelId="{76FECC70-12F4-4310-9B75-006136C5ADE0}" type="sibTrans" cxnId="{2858F35D-4241-42BB-917C-9A7C9F88232A}">
      <dgm:prSet/>
      <dgm:spPr/>
      <dgm:t>
        <a:bodyPr/>
        <a:lstStyle/>
        <a:p>
          <a:pPr rtl="1"/>
          <a:endParaRPr lang="he-IL"/>
        </a:p>
      </dgm:t>
    </dgm:pt>
    <dgm:pt modelId="{32853709-76A3-496F-98DC-63938684C2A8}">
      <dgm:prSet/>
      <dgm:spPr>
        <a:solidFill>
          <a:srgbClr val="92D05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אחרים</a:t>
          </a:r>
        </a:p>
      </dgm:t>
    </dgm:pt>
    <dgm:pt modelId="{197DC9DE-906E-497E-87EC-5F2A23800C0B}" type="parTrans" cxnId="{043E76FC-18BB-458C-98A3-21C6775D3AA3}">
      <dgm:prSet/>
      <dgm:spPr/>
      <dgm:t>
        <a:bodyPr/>
        <a:lstStyle/>
        <a:p>
          <a:pPr rtl="1"/>
          <a:endParaRPr lang="he-IL"/>
        </a:p>
      </dgm:t>
    </dgm:pt>
    <dgm:pt modelId="{B08BE35E-5B97-45E4-800E-C5D9BB0AC22C}" type="sibTrans" cxnId="{043E76FC-18BB-458C-98A3-21C6775D3AA3}">
      <dgm:prSet/>
      <dgm:spPr/>
      <dgm:t>
        <a:bodyPr/>
        <a:lstStyle/>
        <a:p>
          <a:pPr rtl="1"/>
          <a:endParaRPr lang="he-IL"/>
        </a:p>
      </dgm:t>
    </dgm:pt>
    <dgm:pt modelId="{2F5A2602-0DEA-49BE-BA76-2B928DA56ADC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זימון ראשון ושני</a:t>
          </a:r>
        </a:p>
      </dgm:t>
    </dgm:pt>
    <dgm:pt modelId="{EBBE018E-FDF0-4568-999D-FCBE519C242E}" type="parTrans" cxnId="{886AC6FD-06EF-4CB4-A0BD-B53BFBC4CE29}">
      <dgm:prSet/>
      <dgm:spPr/>
      <dgm:t>
        <a:bodyPr/>
        <a:lstStyle/>
        <a:p>
          <a:pPr rtl="1"/>
          <a:endParaRPr lang="he-IL"/>
        </a:p>
      </dgm:t>
    </dgm:pt>
    <dgm:pt modelId="{E375FF03-D896-4462-9057-9BE498CA2C27}" type="sibTrans" cxnId="{886AC6FD-06EF-4CB4-A0BD-B53BFBC4CE29}">
      <dgm:prSet/>
      <dgm:spPr/>
      <dgm:t>
        <a:bodyPr/>
        <a:lstStyle/>
        <a:p>
          <a:pPr rtl="1"/>
          <a:endParaRPr lang="he-IL"/>
        </a:p>
      </dgm:t>
    </dgm:pt>
    <dgm:pt modelId="{BD984376-D2B0-4B0C-A62B-7BC24FEA7C17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סטאטוס התחסנות</a:t>
          </a:r>
        </a:p>
      </dgm:t>
    </dgm:pt>
    <dgm:pt modelId="{26966C7B-00D2-4FDD-BA03-E87C6356FA4B}" type="parTrans" cxnId="{215785F7-9CDE-4009-97CE-9461037D7352}">
      <dgm:prSet/>
      <dgm:spPr/>
      <dgm:t>
        <a:bodyPr/>
        <a:lstStyle/>
        <a:p>
          <a:pPr rtl="1"/>
          <a:endParaRPr lang="he-IL"/>
        </a:p>
      </dgm:t>
    </dgm:pt>
    <dgm:pt modelId="{137A82C9-0D64-4356-9DCC-86CA93931C3F}" type="sibTrans" cxnId="{215785F7-9CDE-4009-97CE-9461037D7352}">
      <dgm:prSet/>
      <dgm:spPr/>
      <dgm:t>
        <a:bodyPr/>
        <a:lstStyle/>
        <a:p>
          <a:pPr rtl="1"/>
          <a:endParaRPr lang="he-IL"/>
        </a:p>
      </dgm:t>
    </dgm:pt>
    <dgm:pt modelId="{AB8221AB-ABF4-4378-9A7A-16FA8185D574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סטאטוס שרשרת אספקה</a:t>
          </a:r>
        </a:p>
      </dgm:t>
    </dgm:pt>
    <dgm:pt modelId="{CBDAC8A8-0331-445B-9471-2AF306A6B781}" type="parTrans" cxnId="{8EB3EC09-F551-4A3A-B9AB-4FB1ED672E1A}">
      <dgm:prSet/>
      <dgm:spPr/>
      <dgm:t>
        <a:bodyPr/>
        <a:lstStyle/>
        <a:p>
          <a:pPr rtl="1"/>
          <a:endParaRPr lang="he-IL"/>
        </a:p>
      </dgm:t>
    </dgm:pt>
    <dgm:pt modelId="{3FF09E16-D8B0-427E-ABE0-074C1822901E}" type="sibTrans" cxnId="{8EB3EC09-F551-4A3A-B9AB-4FB1ED672E1A}">
      <dgm:prSet/>
      <dgm:spPr/>
      <dgm:t>
        <a:bodyPr/>
        <a:lstStyle/>
        <a:p>
          <a:pPr rtl="1"/>
          <a:endParaRPr lang="he-IL"/>
        </a:p>
      </dgm:t>
    </dgm:pt>
    <dgm:pt modelId="{5F175E51-15BE-40D0-BD03-99B9B260C938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סטאטוס </a:t>
          </a:r>
          <a:r>
            <a:rPr lang="en-US" b="1" dirty="0">
              <a:solidFill>
                <a:schemeClr val="tx1"/>
              </a:solidFill>
            </a:rPr>
            <a:t>SLA</a:t>
          </a:r>
          <a:endParaRPr lang="he-IL" b="1" dirty="0">
            <a:solidFill>
              <a:schemeClr val="tx1"/>
            </a:solidFill>
          </a:endParaRPr>
        </a:p>
      </dgm:t>
    </dgm:pt>
    <dgm:pt modelId="{2EFC4BD7-8E53-4800-9A89-68469AAB5359}" type="parTrans" cxnId="{20DD25B6-9EE7-4EC9-A04A-6F15C0BDAB87}">
      <dgm:prSet/>
      <dgm:spPr/>
      <dgm:t>
        <a:bodyPr/>
        <a:lstStyle/>
        <a:p>
          <a:pPr rtl="1"/>
          <a:endParaRPr lang="he-IL"/>
        </a:p>
      </dgm:t>
    </dgm:pt>
    <dgm:pt modelId="{C3BDA6E1-3405-456D-A701-D49FDD85B2EF}" type="sibTrans" cxnId="{20DD25B6-9EE7-4EC9-A04A-6F15C0BDAB87}">
      <dgm:prSet/>
      <dgm:spPr/>
      <dgm:t>
        <a:bodyPr/>
        <a:lstStyle/>
        <a:p>
          <a:pPr rtl="1"/>
          <a:endParaRPr lang="he-IL"/>
        </a:p>
      </dgm:t>
    </dgm:pt>
    <dgm:pt modelId="{68558F24-E116-4DB1-B807-72E5E0B08AE3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תכנון זרימה</a:t>
          </a:r>
        </a:p>
      </dgm:t>
    </dgm:pt>
    <dgm:pt modelId="{B79B1AD7-8561-4287-B4E5-7B416DA90EA0}" type="parTrans" cxnId="{2953BD57-E31B-47E1-BD82-ED1901CF4DFE}">
      <dgm:prSet/>
      <dgm:spPr/>
      <dgm:t>
        <a:bodyPr/>
        <a:lstStyle/>
        <a:p>
          <a:pPr rtl="1"/>
          <a:endParaRPr lang="he-IL"/>
        </a:p>
      </dgm:t>
    </dgm:pt>
    <dgm:pt modelId="{513440EB-9E5B-4949-9486-E8B75AAE6FBB}" type="sibTrans" cxnId="{2953BD57-E31B-47E1-BD82-ED1901CF4DFE}">
      <dgm:prSet/>
      <dgm:spPr/>
      <dgm:t>
        <a:bodyPr/>
        <a:lstStyle/>
        <a:p>
          <a:pPr rtl="1"/>
          <a:endParaRPr lang="he-IL"/>
        </a:p>
      </dgm:t>
    </dgm:pt>
    <dgm:pt modelId="{B1C1335B-2EB8-4330-AF15-880B056201F1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פריסה והיערכות</a:t>
          </a:r>
        </a:p>
      </dgm:t>
    </dgm:pt>
    <dgm:pt modelId="{C5DA7388-229E-4215-8EEA-54D4E0F90B5E}" type="parTrans" cxnId="{3E98DB1E-9E91-4DBB-B3CC-BDBA0CA306EF}">
      <dgm:prSet/>
      <dgm:spPr/>
      <dgm:t>
        <a:bodyPr/>
        <a:lstStyle/>
        <a:p>
          <a:pPr rtl="1"/>
          <a:endParaRPr lang="he-IL"/>
        </a:p>
      </dgm:t>
    </dgm:pt>
    <dgm:pt modelId="{CE8BC401-58EE-4799-8081-5DED599FF909}" type="sibTrans" cxnId="{3E98DB1E-9E91-4DBB-B3CC-BDBA0CA306EF}">
      <dgm:prSet/>
      <dgm:spPr/>
      <dgm:t>
        <a:bodyPr/>
        <a:lstStyle/>
        <a:p>
          <a:pPr rtl="1"/>
          <a:endParaRPr lang="he-IL"/>
        </a:p>
      </dgm:t>
    </dgm:pt>
    <dgm:pt modelId="{0407BC18-5491-4A7D-A38A-7D65E8D22B1A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מוקדי שירות</a:t>
          </a:r>
        </a:p>
      </dgm:t>
    </dgm:pt>
    <dgm:pt modelId="{F5A5F74C-C88E-4A13-9E9B-0F71CC5A92B3}" type="parTrans" cxnId="{6A3F1CF5-A754-4433-8CA2-5553753CFD31}">
      <dgm:prSet/>
      <dgm:spPr/>
      <dgm:t>
        <a:bodyPr/>
        <a:lstStyle/>
        <a:p>
          <a:pPr rtl="1"/>
          <a:endParaRPr lang="he-IL"/>
        </a:p>
      </dgm:t>
    </dgm:pt>
    <dgm:pt modelId="{409ADE9B-14AD-4807-BAAC-C27BD3C32BCB}" type="sibTrans" cxnId="{6A3F1CF5-A754-4433-8CA2-5553753CFD31}">
      <dgm:prSet/>
      <dgm:spPr/>
      <dgm:t>
        <a:bodyPr/>
        <a:lstStyle/>
        <a:p>
          <a:pPr rtl="1"/>
          <a:endParaRPr lang="he-IL"/>
        </a:p>
      </dgm:t>
    </dgm:pt>
    <dgm:pt modelId="{37A321E4-5A1C-497E-814E-E9248B9BD4C8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הסתייעות במתנדבים ופנסיונרים</a:t>
          </a:r>
        </a:p>
      </dgm:t>
    </dgm:pt>
    <dgm:pt modelId="{5D95A159-BD14-47D3-B13F-87B40A648C21}" type="parTrans" cxnId="{952D557C-754C-4F65-BA66-95A11F187C9C}">
      <dgm:prSet/>
      <dgm:spPr/>
      <dgm:t>
        <a:bodyPr/>
        <a:lstStyle/>
        <a:p>
          <a:pPr rtl="1"/>
          <a:endParaRPr lang="he-IL"/>
        </a:p>
      </dgm:t>
    </dgm:pt>
    <dgm:pt modelId="{4C3B0A97-4822-42D0-89FF-718CA601E589}" type="sibTrans" cxnId="{952D557C-754C-4F65-BA66-95A11F187C9C}">
      <dgm:prSet/>
      <dgm:spPr/>
      <dgm:t>
        <a:bodyPr/>
        <a:lstStyle/>
        <a:p>
          <a:pPr rtl="1"/>
          <a:endParaRPr lang="he-IL"/>
        </a:p>
      </dgm:t>
    </dgm:pt>
    <dgm:pt modelId="{49AECD97-3ED7-4C69-B15D-98081E5E19CC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שילוט והכוונה</a:t>
          </a:r>
        </a:p>
      </dgm:t>
    </dgm:pt>
    <dgm:pt modelId="{32A10B6A-9A02-499B-8145-9450187A9159}" type="parTrans" cxnId="{000E746F-EC4E-4FCE-BD6F-A09EA34C17A6}">
      <dgm:prSet/>
      <dgm:spPr/>
      <dgm:t>
        <a:bodyPr/>
        <a:lstStyle/>
        <a:p>
          <a:pPr rtl="1"/>
          <a:endParaRPr lang="he-IL"/>
        </a:p>
      </dgm:t>
    </dgm:pt>
    <dgm:pt modelId="{393EFE5F-5DCF-4397-8E7C-D519E3F17AF3}" type="sibTrans" cxnId="{000E746F-EC4E-4FCE-BD6F-A09EA34C17A6}">
      <dgm:prSet/>
      <dgm:spPr/>
      <dgm:t>
        <a:bodyPr/>
        <a:lstStyle/>
        <a:p>
          <a:pPr rtl="1"/>
          <a:endParaRPr lang="he-IL"/>
        </a:p>
      </dgm:t>
    </dgm:pt>
    <dgm:pt modelId="{F50AA5F6-E1AE-443B-9E79-786EB0239912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מתן חיסונים</a:t>
          </a:r>
        </a:p>
      </dgm:t>
    </dgm:pt>
    <dgm:pt modelId="{625C1660-61C8-468B-8847-5A1875A30508}" type="parTrans" cxnId="{FE346EF6-D6BA-403B-9950-28563F964BE8}">
      <dgm:prSet/>
      <dgm:spPr/>
      <dgm:t>
        <a:bodyPr/>
        <a:lstStyle/>
        <a:p>
          <a:pPr rtl="1"/>
          <a:endParaRPr lang="he-IL"/>
        </a:p>
      </dgm:t>
    </dgm:pt>
    <dgm:pt modelId="{70D7BE5B-7FE7-4A16-8A46-4EF04A87C73A}" type="sibTrans" cxnId="{FE346EF6-D6BA-403B-9950-28563F964BE8}">
      <dgm:prSet/>
      <dgm:spPr/>
      <dgm:t>
        <a:bodyPr/>
        <a:lstStyle/>
        <a:p>
          <a:pPr rtl="1"/>
          <a:endParaRPr lang="he-IL"/>
        </a:p>
      </dgm:t>
    </dgm:pt>
    <dgm:pt modelId="{F5703625-B7C6-4C1A-AF98-25871B5034FE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רכש</a:t>
          </a:r>
        </a:p>
      </dgm:t>
    </dgm:pt>
    <dgm:pt modelId="{11A7E82D-7EFA-4418-B2F5-8532D20FD1EA}" type="parTrans" cxnId="{74F12FF8-652B-48F3-985F-E50AFD3DCCC1}">
      <dgm:prSet/>
      <dgm:spPr/>
      <dgm:t>
        <a:bodyPr/>
        <a:lstStyle/>
        <a:p>
          <a:pPr rtl="1"/>
          <a:endParaRPr lang="he-IL"/>
        </a:p>
      </dgm:t>
    </dgm:pt>
    <dgm:pt modelId="{8E9E35BA-901B-4D32-93B6-79C1E4B755BD}" type="sibTrans" cxnId="{74F12FF8-652B-48F3-985F-E50AFD3DCCC1}">
      <dgm:prSet/>
      <dgm:spPr/>
      <dgm:t>
        <a:bodyPr/>
        <a:lstStyle/>
        <a:p>
          <a:pPr rtl="1"/>
          <a:endParaRPr lang="he-IL"/>
        </a:p>
      </dgm:t>
    </dgm:pt>
    <dgm:pt modelId="{585F4933-A05B-4A06-9645-23AC741498B8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ניהול מלאי</a:t>
          </a:r>
        </a:p>
      </dgm:t>
    </dgm:pt>
    <dgm:pt modelId="{734DAC8D-F1DE-4D66-8EDE-89714303BA65}" type="parTrans" cxnId="{845F7A2F-D588-413B-BBF2-F56745E55278}">
      <dgm:prSet/>
      <dgm:spPr/>
      <dgm:t>
        <a:bodyPr/>
        <a:lstStyle/>
        <a:p>
          <a:pPr rtl="1"/>
          <a:endParaRPr lang="he-IL"/>
        </a:p>
      </dgm:t>
    </dgm:pt>
    <dgm:pt modelId="{51AC0BC1-A5BA-4BED-A580-38CB3FB9C118}" type="sibTrans" cxnId="{845F7A2F-D588-413B-BBF2-F56745E55278}">
      <dgm:prSet/>
      <dgm:spPr/>
      <dgm:t>
        <a:bodyPr/>
        <a:lstStyle/>
        <a:p>
          <a:pPr rtl="1"/>
          <a:endParaRPr lang="he-IL"/>
        </a:p>
      </dgm:t>
    </dgm:pt>
    <dgm:pt modelId="{8A38E3E5-629E-451D-8189-59741D30E872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אחסון</a:t>
          </a:r>
        </a:p>
      </dgm:t>
    </dgm:pt>
    <dgm:pt modelId="{7C59B872-F34E-4131-803C-7C45AEB17C27}" type="parTrans" cxnId="{911A5FD7-7F28-49EB-B9ED-FF2BCDB3A673}">
      <dgm:prSet/>
      <dgm:spPr/>
      <dgm:t>
        <a:bodyPr/>
        <a:lstStyle/>
        <a:p>
          <a:pPr rtl="1"/>
          <a:endParaRPr lang="he-IL"/>
        </a:p>
      </dgm:t>
    </dgm:pt>
    <dgm:pt modelId="{BD87B4A4-C8AF-4C48-8218-27419363B58B}" type="sibTrans" cxnId="{911A5FD7-7F28-49EB-B9ED-FF2BCDB3A673}">
      <dgm:prSet/>
      <dgm:spPr/>
      <dgm:t>
        <a:bodyPr/>
        <a:lstStyle/>
        <a:p>
          <a:pPr rtl="1"/>
          <a:endParaRPr lang="he-IL"/>
        </a:p>
      </dgm:t>
    </dgm:pt>
    <dgm:pt modelId="{C6741060-8691-49A9-AB4F-A6E99D586343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שינוע והפצה</a:t>
          </a:r>
        </a:p>
      </dgm:t>
    </dgm:pt>
    <dgm:pt modelId="{A78CFB4A-E6FC-4EC1-9C58-9487B569074A}" type="parTrans" cxnId="{1905FE95-41CF-4DDD-A63D-73058C0571A2}">
      <dgm:prSet/>
      <dgm:spPr/>
      <dgm:t>
        <a:bodyPr/>
        <a:lstStyle/>
        <a:p>
          <a:pPr rtl="1"/>
          <a:endParaRPr lang="he-IL"/>
        </a:p>
      </dgm:t>
    </dgm:pt>
    <dgm:pt modelId="{C57174A8-9EFF-45E6-BE12-C2247E0EB1E7}" type="sibTrans" cxnId="{1905FE95-41CF-4DDD-A63D-73058C0571A2}">
      <dgm:prSet/>
      <dgm:spPr/>
      <dgm:t>
        <a:bodyPr/>
        <a:lstStyle/>
        <a:p>
          <a:pPr rtl="1"/>
          <a:endParaRPr lang="he-IL"/>
        </a:p>
      </dgm:t>
    </dgm:pt>
    <dgm:pt modelId="{21196A2B-C4CE-4FAD-AAF7-FD733E9230EC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סנכרון שרשרת אספקה (1)</a:t>
          </a:r>
        </a:p>
      </dgm:t>
    </dgm:pt>
    <dgm:pt modelId="{8F9EF3A0-1805-4AB9-8062-50181933C2EE}" type="parTrans" cxnId="{3D523D65-7F71-4F72-8648-E569765EFFD4}">
      <dgm:prSet/>
      <dgm:spPr/>
      <dgm:t>
        <a:bodyPr/>
        <a:lstStyle/>
        <a:p>
          <a:pPr rtl="1"/>
          <a:endParaRPr lang="he-IL"/>
        </a:p>
      </dgm:t>
    </dgm:pt>
    <dgm:pt modelId="{E6F354FD-BC6D-43BA-9917-66C546127A7E}" type="sibTrans" cxnId="{3D523D65-7F71-4F72-8648-E569765EFFD4}">
      <dgm:prSet/>
      <dgm:spPr/>
      <dgm:t>
        <a:bodyPr/>
        <a:lstStyle/>
        <a:p>
          <a:pPr rtl="1"/>
          <a:endParaRPr lang="he-IL"/>
        </a:p>
      </dgm:t>
    </dgm:pt>
    <dgm:pt modelId="{9F9E8A11-8B2E-43D1-B626-44BF82CA5B1B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קירור</a:t>
          </a:r>
        </a:p>
      </dgm:t>
    </dgm:pt>
    <dgm:pt modelId="{67B66A2B-F2FD-4BD0-88BE-21967FA0C5DE}" type="parTrans" cxnId="{D43D5B46-CD46-45C9-ABE4-2D76FC8F17DA}">
      <dgm:prSet/>
      <dgm:spPr/>
      <dgm:t>
        <a:bodyPr/>
        <a:lstStyle/>
        <a:p>
          <a:pPr rtl="1"/>
          <a:endParaRPr lang="he-IL"/>
        </a:p>
      </dgm:t>
    </dgm:pt>
    <dgm:pt modelId="{7A845B40-C2D3-4A2E-B17F-767E7234CB50}" type="sibTrans" cxnId="{D43D5B46-CD46-45C9-ABE4-2D76FC8F17DA}">
      <dgm:prSet/>
      <dgm:spPr/>
      <dgm:t>
        <a:bodyPr/>
        <a:lstStyle/>
        <a:p>
          <a:pPr rtl="1"/>
          <a:endParaRPr lang="he-IL"/>
        </a:p>
      </dgm:t>
    </dgm:pt>
    <dgm:pt modelId="{24BFAC9E-4390-4EAC-B98F-604F09EABEEE}">
      <dgm:prSet/>
      <dgm:spPr>
        <a:solidFill>
          <a:srgbClr val="00B0F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tx1"/>
              </a:solidFill>
            </a:rPr>
            <a:t>חסמים וצווארי בקבוק</a:t>
          </a:r>
        </a:p>
      </dgm:t>
    </dgm:pt>
    <dgm:pt modelId="{05D56C11-5F1B-45B3-9C31-0D2594185709}" type="parTrans" cxnId="{81463B8E-4591-433C-880A-09702992DC37}">
      <dgm:prSet/>
      <dgm:spPr/>
      <dgm:t>
        <a:bodyPr/>
        <a:lstStyle/>
        <a:p>
          <a:pPr rtl="1"/>
          <a:endParaRPr lang="he-IL"/>
        </a:p>
      </dgm:t>
    </dgm:pt>
    <dgm:pt modelId="{E6B18061-DFDF-45F9-83B4-DF24BFCC1CA5}" type="sibTrans" cxnId="{81463B8E-4591-433C-880A-09702992DC37}">
      <dgm:prSet/>
      <dgm:spPr/>
      <dgm:t>
        <a:bodyPr/>
        <a:lstStyle/>
        <a:p>
          <a:pPr rtl="1"/>
          <a:endParaRPr lang="he-IL"/>
        </a:p>
      </dgm:t>
    </dgm:pt>
    <dgm:pt modelId="{DE174170-32AE-44B8-B5D0-7EE07FC4C04F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קביעת סמכות ואחריות</a:t>
          </a:r>
        </a:p>
      </dgm:t>
    </dgm:pt>
    <dgm:pt modelId="{B6EF5068-5656-42A0-8274-BC13B1D61E1E}" type="parTrans" cxnId="{1C8B8EB2-D5C8-4C40-819E-942FDD3EBDC9}">
      <dgm:prSet/>
      <dgm:spPr/>
      <dgm:t>
        <a:bodyPr/>
        <a:lstStyle/>
        <a:p>
          <a:pPr rtl="1"/>
          <a:endParaRPr lang="he-IL"/>
        </a:p>
      </dgm:t>
    </dgm:pt>
    <dgm:pt modelId="{E588CB35-0C56-4ACE-B9AA-43F05CBAC3F8}" type="sibTrans" cxnId="{1C8B8EB2-D5C8-4C40-819E-942FDD3EBDC9}">
      <dgm:prSet/>
      <dgm:spPr/>
      <dgm:t>
        <a:bodyPr/>
        <a:lstStyle/>
        <a:p>
          <a:pPr rtl="1"/>
          <a:endParaRPr lang="he-IL"/>
        </a:p>
      </dgm:t>
    </dgm:pt>
    <dgm:pt modelId="{A3EE6FAA-EE9F-4B59-AE6B-EBC555E81688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תכנון מפורט</a:t>
          </a:r>
        </a:p>
      </dgm:t>
    </dgm:pt>
    <dgm:pt modelId="{2332F8A5-0443-4E4E-B164-648939877B9C}" type="parTrans" cxnId="{7A7141AB-AB1A-479B-A347-301C305C1573}">
      <dgm:prSet/>
      <dgm:spPr/>
      <dgm:t>
        <a:bodyPr/>
        <a:lstStyle/>
        <a:p>
          <a:pPr rtl="1"/>
          <a:endParaRPr lang="he-IL"/>
        </a:p>
      </dgm:t>
    </dgm:pt>
    <dgm:pt modelId="{76587F03-03F8-4193-8C1C-09E53B8BD48D}" type="sibTrans" cxnId="{7A7141AB-AB1A-479B-A347-301C305C1573}">
      <dgm:prSet/>
      <dgm:spPr/>
      <dgm:t>
        <a:bodyPr/>
        <a:lstStyle/>
        <a:p>
          <a:pPr rtl="1"/>
          <a:endParaRPr lang="he-IL"/>
        </a:p>
      </dgm:t>
    </dgm:pt>
    <dgm:pt modelId="{42020220-815D-40A7-8D58-C61DD40DCEA1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ניהול ממשקים</a:t>
          </a:r>
        </a:p>
      </dgm:t>
    </dgm:pt>
    <dgm:pt modelId="{B8570502-6098-498F-92B4-0DA632BE425C}" type="parTrans" cxnId="{41D48AC2-9FF2-4D66-86C0-0969AA36E8F9}">
      <dgm:prSet/>
      <dgm:spPr/>
      <dgm:t>
        <a:bodyPr/>
        <a:lstStyle/>
        <a:p>
          <a:pPr rtl="1"/>
          <a:endParaRPr lang="he-IL"/>
        </a:p>
      </dgm:t>
    </dgm:pt>
    <dgm:pt modelId="{E165C36B-1FBD-4F2F-8A2C-AADF8FFBFEA7}" type="sibTrans" cxnId="{41D48AC2-9FF2-4D66-86C0-0969AA36E8F9}">
      <dgm:prSet/>
      <dgm:spPr/>
      <dgm:t>
        <a:bodyPr/>
        <a:lstStyle/>
        <a:p>
          <a:pPr rtl="1"/>
          <a:endParaRPr lang="he-IL"/>
        </a:p>
      </dgm:t>
    </dgm:pt>
    <dgm:pt modelId="{8BE4C9E1-6409-4F2C-9C36-D219ED4BAFE9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en-US" b="1" dirty="0">
              <a:solidFill>
                <a:schemeClr val="bg1"/>
              </a:solidFill>
            </a:rPr>
            <a:t>KPIs</a:t>
          </a:r>
          <a:endParaRPr lang="he-IL" b="1" dirty="0">
            <a:solidFill>
              <a:schemeClr val="bg1"/>
            </a:solidFill>
          </a:endParaRPr>
        </a:p>
      </dgm:t>
    </dgm:pt>
    <dgm:pt modelId="{92ADB0D8-7409-4AB3-89C5-D42B948C333C}" type="parTrans" cxnId="{0A9DAA97-AD7A-426C-8F12-DA6436EABE18}">
      <dgm:prSet/>
      <dgm:spPr/>
      <dgm:t>
        <a:bodyPr/>
        <a:lstStyle/>
        <a:p>
          <a:pPr rtl="1"/>
          <a:endParaRPr lang="he-IL"/>
        </a:p>
      </dgm:t>
    </dgm:pt>
    <dgm:pt modelId="{EDED2768-49E3-4C53-91F1-A535DAB3200C}" type="sibTrans" cxnId="{0A9DAA97-AD7A-426C-8F12-DA6436EABE18}">
      <dgm:prSet/>
      <dgm:spPr/>
      <dgm:t>
        <a:bodyPr/>
        <a:lstStyle/>
        <a:p>
          <a:pPr rtl="1"/>
          <a:endParaRPr lang="he-IL"/>
        </a:p>
      </dgm:t>
    </dgm:pt>
    <dgm:pt modelId="{5533248C-DC49-44F3-8DF3-CC1D0C5CB4F4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מעקב ובקרה</a:t>
          </a:r>
        </a:p>
      </dgm:t>
    </dgm:pt>
    <dgm:pt modelId="{BC33D92B-11D3-4E0E-81CA-B5AAB6DAF5E5}" type="parTrans" cxnId="{CBC9E1FD-4040-4333-A634-9DC3CC65E556}">
      <dgm:prSet/>
      <dgm:spPr/>
      <dgm:t>
        <a:bodyPr/>
        <a:lstStyle/>
        <a:p>
          <a:pPr rtl="1"/>
          <a:endParaRPr lang="he-IL"/>
        </a:p>
      </dgm:t>
    </dgm:pt>
    <dgm:pt modelId="{8E8FAAB1-BBAD-4FFB-BC2E-E94F1CEFD446}" type="sibTrans" cxnId="{CBC9E1FD-4040-4333-A634-9DC3CC65E556}">
      <dgm:prSet/>
      <dgm:spPr/>
      <dgm:t>
        <a:bodyPr/>
        <a:lstStyle/>
        <a:p>
          <a:pPr rtl="1"/>
          <a:endParaRPr lang="he-IL"/>
        </a:p>
      </dgm:t>
    </dgm:pt>
    <dgm:pt modelId="{6B4A1553-FF76-4527-81B4-E7E3C5691EE2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טיפול בחריגים</a:t>
          </a:r>
        </a:p>
      </dgm:t>
    </dgm:pt>
    <dgm:pt modelId="{3D43ABA1-CF2F-49FC-96F7-1EBFCF9AC6FE}" type="parTrans" cxnId="{17AEE32E-49A2-4684-A0AE-FE96A4DEE797}">
      <dgm:prSet/>
      <dgm:spPr/>
      <dgm:t>
        <a:bodyPr/>
        <a:lstStyle/>
        <a:p>
          <a:pPr rtl="1"/>
          <a:endParaRPr lang="he-IL"/>
        </a:p>
      </dgm:t>
    </dgm:pt>
    <dgm:pt modelId="{C3C3EFE7-34E8-46D2-8661-F8AD6C74B34E}" type="sibTrans" cxnId="{17AEE32E-49A2-4684-A0AE-FE96A4DEE797}">
      <dgm:prSet/>
      <dgm:spPr/>
      <dgm:t>
        <a:bodyPr/>
        <a:lstStyle/>
        <a:p>
          <a:pPr rtl="1"/>
          <a:endParaRPr lang="he-IL"/>
        </a:p>
      </dgm:t>
    </dgm:pt>
    <dgm:pt modelId="{0D92A0C2-AA61-4F4A-AB4A-D5C4DB370B98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הפקת לקחים</a:t>
          </a:r>
        </a:p>
      </dgm:t>
    </dgm:pt>
    <dgm:pt modelId="{2FB4C561-067F-47D2-8D91-CC1C4A1A764D}" type="parTrans" cxnId="{5C9E007D-CCDD-4117-97D5-CBB1092A62B7}">
      <dgm:prSet/>
      <dgm:spPr/>
      <dgm:t>
        <a:bodyPr/>
        <a:lstStyle/>
        <a:p>
          <a:pPr rtl="1"/>
          <a:endParaRPr lang="he-IL"/>
        </a:p>
      </dgm:t>
    </dgm:pt>
    <dgm:pt modelId="{07DA1FBE-F0AA-4079-9874-232BD60D76B2}" type="sibTrans" cxnId="{5C9E007D-CCDD-4117-97D5-CBB1092A62B7}">
      <dgm:prSet/>
      <dgm:spPr/>
      <dgm:t>
        <a:bodyPr/>
        <a:lstStyle/>
        <a:p>
          <a:pPr rtl="1"/>
          <a:endParaRPr lang="he-IL"/>
        </a:p>
      </dgm:t>
    </dgm:pt>
    <dgm:pt modelId="{E80036A8-08F6-44E0-8C7E-513610969094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תחקירים</a:t>
          </a:r>
        </a:p>
      </dgm:t>
    </dgm:pt>
    <dgm:pt modelId="{CBEEE4CA-E123-4538-9C80-29F15A1CFB85}" type="parTrans" cxnId="{055A3E5B-D78E-49A0-A234-A9446EF067B7}">
      <dgm:prSet/>
      <dgm:spPr/>
      <dgm:t>
        <a:bodyPr/>
        <a:lstStyle/>
        <a:p>
          <a:pPr rtl="1"/>
          <a:endParaRPr lang="he-IL"/>
        </a:p>
      </dgm:t>
    </dgm:pt>
    <dgm:pt modelId="{C50308A1-B358-4EE0-A1DF-2E21CA9E7E2D}" type="sibTrans" cxnId="{055A3E5B-D78E-49A0-A234-A9446EF067B7}">
      <dgm:prSet/>
      <dgm:spPr/>
      <dgm:t>
        <a:bodyPr/>
        <a:lstStyle/>
        <a:p>
          <a:pPr rtl="1"/>
          <a:endParaRPr lang="he-IL"/>
        </a:p>
      </dgm:t>
    </dgm:pt>
    <dgm:pt modelId="{B9496B5C-64C9-4AE9-ABA7-AEBFDB9A5F25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עדיפויות בחיסון</a:t>
          </a:r>
        </a:p>
      </dgm:t>
    </dgm:pt>
    <dgm:pt modelId="{D9AB4503-4D16-44DD-ACA9-25FF2423260A}" type="parTrans" cxnId="{D38191C8-763B-4282-A01D-EA9B8ED6BA6D}">
      <dgm:prSet/>
      <dgm:spPr/>
      <dgm:t>
        <a:bodyPr/>
        <a:lstStyle/>
        <a:p>
          <a:pPr rtl="1"/>
          <a:endParaRPr lang="he-IL"/>
        </a:p>
      </dgm:t>
    </dgm:pt>
    <dgm:pt modelId="{6DEEB7C3-D829-44DB-9AEC-78CD0C699152}" type="sibTrans" cxnId="{D38191C8-763B-4282-A01D-EA9B8ED6BA6D}">
      <dgm:prSet/>
      <dgm:spPr/>
      <dgm:t>
        <a:bodyPr/>
        <a:lstStyle/>
        <a:p>
          <a:pPr rtl="1"/>
          <a:endParaRPr lang="he-IL"/>
        </a:p>
      </dgm:t>
    </dgm:pt>
    <dgm:pt modelId="{1AC59C7F-C7A7-4558-9BAD-EC30338B2D33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יעדים ומדדי הצלחה</a:t>
          </a:r>
        </a:p>
      </dgm:t>
    </dgm:pt>
    <dgm:pt modelId="{290CB4EE-54C7-4D05-8E50-518929D06AAC}" type="parTrans" cxnId="{D87591E9-8FC5-4D84-9F89-9DAABFD7D393}">
      <dgm:prSet/>
      <dgm:spPr/>
      <dgm:t>
        <a:bodyPr/>
        <a:lstStyle/>
        <a:p>
          <a:pPr rtl="1"/>
          <a:endParaRPr lang="he-IL"/>
        </a:p>
      </dgm:t>
    </dgm:pt>
    <dgm:pt modelId="{D96626C9-CF49-452B-9010-29AEAA9B5864}" type="sibTrans" cxnId="{D87591E9-8FC5-4D84-9F89-9DAABFD7D393}">
      <dgm:prSet/>
      <dgm:spPr/>
      <dgm:t>
        <a:bodyPr/>
        <a:lstStyle/>
        <a:p>
          <a:pPr rtl="1"/>
          <a:endParaRPr lang="he-IL"/>
        </a:p>
      </dgm:t>
    </dgm:pt>
    <dgm:pt modelId="{EBBDFC69-8769-4A53-B7A7-99D8288201C3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שרשרת אספקה</a:t>
          </a:r>
        </a:p>
      </dgm:t>
    </dgm:pt>
    <dgm:pt modelId="{E99B5E9B-222B-4B1B-8605-8411C702223A}" type="parTrans" cxnId="{A34820D1-418F-4E73-A42B-274E2BE75048}">
      <dgm:prSet/>
      <dgm:spPr/>
      <dgm:t>
        <a:bodyPr/>
        <a:lstStyle/>
        <a:p>
          <a:pPr rtl="1"/>
          <a:endParaRPr lang="he-IL"/>
        </a:p>
      </dgm:t>
    </dgm:pt>
    <dgm:pt modelId="{8C034666-9FEE-47B4-BA36-980E5B1499FE}" type="sibTrans" cxnId="{A34820D1-418F-4E73-A42B-274E2BE75048}">
      <dgm:prSet/>
      <dgm:spPr/>
      <dgm:t>
        <a:bodyPr/>
        <a:lstStyle/>
        <a:p>
          <a:pPr rtl="1"/>
          <a:endParaRPr lang="he-IL"/>
        </a:p>
      </dgm:t>
    </dgm:pt>
    <dgm:pt modelId="{2323A05E-808D-46EB-B170-E22575F7242A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רמות שירות</a:t>
          </a:r>
        </a:p>
      </dgm:t>
    </dgm:pt>
    <dgm:pt modelId="{5A3971DB-FA5A-47D5-9EF9-36B25E7EFC2F}" type="parTrans" cxnId="{134E3C79-F7E0-4DF6-BF74-D325F20929F3}">
      <dgm:prSet/>
      <dgm:spPr/>
      <dgm:t>
        <a:bodyPr/>
        <a:lstStyle/>
        <a:p>
          <a:pPr rtl="1"/>
          <a:endParaRPr lang="he-IL"/>
        </a:p>
      </dgm:t>
    </dgm:pt>
    <dgm:pt modelId="{A03F2E95-5BF9-4D39-92D9-53D529BD86DC}" type="sibTrans" cxnId="{134E3C79-F7E0-4DF6-BF74-D325F20929F3}">
      <dgm:prSet/>
      <dgm:spPr/>
      <dgm:t>
        <a:bodyPr/>
        <a:lstStyle/>
        <a:p>
          <a:pPr rtl="1"/>
          <a:endParaRPr lang="he-IL"/>
        </a:p>
      </dgm:t>
    </dgm:pt>
    <dgm:pt modelId="{3EAF1C54-2257-4281-89D3-F6C610302134}">
      <dgm:prSet/>
      <dgm:spPr>
        <a:solidFill>
          <a:srgbClr val="FF0000"/>
        </a:solidFill>
        <a:ln w="12700">
          <a:solidFill>
            <a:schemeClr val="tx1"/>
          </a:solidFill>
        </a:ln>
      </dgm:spPr>
      <dgm:t>
        <a:bodyPr/>
        <a:lstStyle/>
        <a:p>
          <a:pPr rtl="1"/>
          <a:r>
            <a:rPr lang="he-IL" b="1" dirty="0">
              <a:solidFill>
                <a:schemeClr val="bg1"/>
              </a:solidFill>
            </a:rPr>
            <a:t>הסברה</a:t>
          </a:r>
        </a:p>
      </dgm:t>
    </dgm:pt>
    <dgm:pt modelId="{03B7367C-7EC4-4078-8E44-EE234F0777FC}" type="parTrans" cxnId="{34B6AC59-3977-4466-ADB2-E90144C644E0}">
      <dgm:prSet/>
      <dgm:spPr/>
      <dgm:t>
        <a:bodyPr/>
        <a:lstStyle/>
        <a:p>
          <a:pPr rtl="1"/>
          <a:endParaRPr lang="he-IL"/>
        </a:p>
      </dgm:t>
    </dgm:pt>
    <dgm:pt modelId="{407254F9-4418-466F-821D-0181EE70BD7C}" type="sibTrans" cxnId="{34B6AC59-3977-4466-ADB2-E90144C644E0}">
      <dgm:prSet/>
      <dgm:spPr/>
      <dgm:t>
        <a:bodyPr/>
        <a:lstStyle/>
        <a:p>
          <a:pPr rtl="1"/>
          <a:endParaRPr lang="he-IL"/>
        </a:p>
      </dgm:t>
    </dgm:pt>
    <dgm:pt modelId="{735DEE66-C08A-4ECC-8CE8-895D2E073419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he-IL" b="1" dirty="0">
              <a:solidFill>
                <a:schemeClr val="tx1"/>
              </a:solidFill>
            </a:rPr>
            <a:t>ניטור תופעות לוואי</a:t>
          </a:r>
          <a:endParaRPr lang="en-IL" b="1" dirty="0">
            <a:solidFill>
              <a:schemeClr val="tx1"/>
            </a:solidFill>
          </a:endParaRPr>
        </a:p>
      </dgm:t>
    </dgm:pt>
    <dgm:pt modelId="{EAE6EE52-B1FA-46AC-9D43-6A3CC7DD398C}" type="parTrans" cxnId="{D57EE054-9D97-4BDE-A2DF-AD035C4C3D95}">
      <dgm:prSet/>
      <dgm:spPr/>
      <dgm:t>
        <a:bodyPr/>
        <a:lstStyle/>
        <a:p>
          <a:endParaRPr lang="en-IL"/>
        </a:p>
      </dgm:t>
    </dgm:pt>
    <dgm:pt modelId="{6B82ED1F-7B1B-4176-9BD4-16C473E2CFF8}" type="sibTrans" cxnId="{D57EE054-9D97-4BDE-A2DF-AD035C4C3D95}">
      <dgm:prSet/>
      <dgm:spPr/>
      <dgm:t>
        <a:bodyPr/>
        <a:lstStyle/>
        <a:p>
          <a:endParaRPr lang="en-IL"/>
        </a:p>
      </dgm:t>
    </dgm:pt>
    <dgm:pt modelId="{3F7E637C-F243-4328-92DA-3E846DB41A8B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he-IL" b="1" dirty="0">
              <a:solidFill>
                <a:schemeClr val="tx1"/>
              </a:solidFill>
            </a:rPr>
            <a:t>סטאטוס נקודות חיסון</a:t>
          </a:r>
          <a:endParaRPr lang="en-IL" b="1" dirty="0">
            <a:solidFill>
              <a:schemeClr val="tx1"/>
            </a:solidFill>
          </a:endParaRPr>
        </a:p>
      </dgm:t>
    </dgm:pt>
    <dgm:pt modelId="{F54DCA70-C584-433B-8B07-5FCB68A60912}" type="parTrans" cxnId="{82E8438C-8452-462F-BAF9-30A837693D96}">
      <dgm:prSet/>
      <dgm:spPr/>
      <dgm:t>
        <a:bodyPr/>
        <a:lstStyle/>
        <a:p>
          <a:endParaRPr lang="en-IL"/>
        </a:p>
      </dgm:t>
    </dgm:pt>
    <dgm:pt modelId="{E2229D25-47BC-4339-AFFF-EB484AD28380}" type="sibTrans" cxnId="{82E8438C-8452-462F-BAF9-30A837693D96}">
      <dgm:prSet/>
      <dgm:spPr/>
      <dgm:t>
        <a:bodyPr/>
        <a:lstStyle/>
        <a:p>
          <a:endParaRPr lang="en-IL"/>
        </a:p>
      </dgm:t>
    </dgm:pt>
    <dgm:pt modelId="{326A0D47-F17A-46CD-9E7E-9A485982F8F9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KPIs Status</a:t>
          </a:r>
          <a:endParaRPr lang="en-IL" b="1" dirty="0">
            <a:solidFill>
              <a:schemeClr val="tx1"/>
            </a:solidFill>
          </a:endParaRPr>
        </a:p>
      </dgm:t>
    </dgm:pt>
    <dgm:pt modelId="{9AFBE76E-93CA-43DE-860F-54FA0B4A39CC}" type="parTrans" cxnId="{8459288A-6E34-450D-94CA-1F681FB1BF30}">
      <dgm:prSet/>
      <dgm:spPr/>
      <dgm:t>
        <a:bodyPr/>
        <a:lstStyle/>
        <a:p>
          <a:endParaRPr lang="en-IL"/>
        </a:p>
      </dgm:t>
    </dgm:pt>
    <dgm:pt modelId="{75224EBD-6B32-4BC2-B06C-A4DECD756D4B}" type="sibTrans" cxnId="{8459288A-6E34-450D-94CA-1F681FB1BF30}">
      <dgm:prSet/>
      <dgm:spPr/>
      <dgm:t>
        <a:bodyPr/>
        <a:lstStyle/>
        <a:p>
          <a:endParaRPr lang="en-IL"/>
        </a:p>
      </dgm:t>
    </dgm:pt>
    <dgm:pt modelId="{0EC3EB61-B42B-4A81-B2D3-BFB942C3D662}">
      <dgm:prSet/>
      <dgm:spPr>
        <a:solidFill>
          <a:schemeClr val="accent2">
            <a:lumMod val="20000"/>
            <a:lumOff val="8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he-IL" b="1" dirty="0">
              <a:solidFill>
                <a:schemeClr val="tx1"/>
              </a:solidFill>
            </a:rPr>
            <a:t>סייבר</a:t>
          </a:r>
          <a:endParaRPr lang="en-IL" b="1" dirty="0">
            <a:solidFill>
              <a:schemeClr val="tx1"/>
            </a:solidFill>
          </a:endParaRPr>
        </a:p>
      </dgm:t>
    </dgm:pt>
    <dgm:pt modelId="{6206B464-FFB8-4AB4-A394-5F1FB7CA1A55}" type="parTrans" cxnId="{B1881A90-B709-4C06-984C-3354BA96E9BD}">
      <dgm:prSet/>
      <dgm:spPr/>
      <dgm:t>
        <a:bodyPr/>
        <a:lstStyle/>
        <a:p>
          <a:endParaRPr lang="en-IL"/>
        </a:p>
      </dgm:t>
    </dgm:pt>
    <dgm:pt modelId="{78948DE1-5EB4-4B57-9BE4-7AA62B331A08}" type="sibTrans" cxnId="{B1881A90-B709-4C06-984C-3354BA96E9BD}">
      <dgm:prSet/>
      <dgm:spPr/>
      <dgm:t>
        <a:bodyPr/>
        <a:lstStyle/>
        <a:p>
          <a:endParaRPr lang="en-IL"/>
        </a:p>
      </dgm:t>
    </dgm:pt>
    <dgm:pt modelId="{E801E18B-A95C-4F84-A20E-AD7EFB496674}">
      <dgm:prSet/>
      <dgm:spPr>
        <a:solidFill>
          <a:srgbClr val="00B0F0"/>
        </a:solidFill>
        <a:ln w="12700"/>
      </dgm:spPr>
      <dgm:t>
        <a:bodyPr/>
        <a:lstStyle/>
        <a:p>
          <a:r>
            <a:rPr lang="he-IL" b="1" dirty="0">
              <a:solidFill>
                <a:schemeClr val="tx1"/>
              </a:solidFill>
            </a:rPr>
            <a:t>מתן שירות רגיל במקביל</a:t>
          </a:r>
          <a:endParaRPr lang="en-IL" b="1" dirty="0">
            <a:solidFill>
              <a:schemeClr val="tx1"/>
            </a:solidFill>
          </a:endParaRPr>
        </a:p>
      </dgm:t>
    </dgm:pt>
    <dgm:pt modelId="{3931FF53-3B4F-4793-A41B-A9390CFE6ED4}" type="parTrans" cxnId="{B1183459-DC0E-4CD7-A9E3-B06773B713B8}">
      <dgm:prSet/>
      <dgm:spPr/>
      <dgm:t>
        <a:bodyPr/>
        <a:lstStyle/>
        <a:p>
          <a:endParaRPr lang="en-IL"/>
        </a:p>
      </dgm:t>
    </dgm:pt>
    <dgm:pt modelId="{813397EE-8928-45ED-B52C-B23763A2D928}" type="sibTrans" cxnId="{B1183459-DC0E-4CD7-A9E3-B06773B713B8}">
      <dgm:prSet/>
      <dgm:spPr/>
      <dgm:t>
        <a:bodyPr/>
        <a:lstStyle/>
        <a:p>
          <a:endParaRPr lang="en-IL"/>
        </a:p>
      </dgm:t>
    </dgm:pt>
    <dgm:pt modelId="{2FB5F083-D65C-4627-99EC-560F194FB154}">
      <dgm:prSet/>
      <dgm:spPr>
        <a:solidFill>
          <a:srgbClr val="00B0F0"/>
        </a:solidFill>
        <a:ln w="12700"/>
      </dgm:spPr>
      <dgm:t>
        <a:bodyPr/>
        <a:lstStyle/>
        <a:p>
          <a:r>
            <a:rPr lang="he-IL" b="1" dirty="0">
              <a:solidFill>
                <a:schemeClr val="tx1"/>
              </a:solidFill>
            </a:rPr>
            <a:t>עבודה 24/7</a:t>
          </a:r>
          <a:endParaRPr lang="en-IL" b="1" dirty="0">
            <a:solidFill>
              <a:schemeClr val="tx1"/>
            </a:solidFill>
          </a:endParaRPr>
        </a:p>
      </dgm:t>
    </dgm:pt>
    <dgm:pt modelId="{E9B9041B-1095-4B4F-8718-19CBE2452B2F}" type="parTrans" cxnId="{427DCBB4-2E60-43F7-B6A6-6507D5672844}">
      <dgm:prSet/>
      <dgm:spPr/>
      <dgm:t>
        <a:bodyPr/>
        <a:lstStyle/>
        <a:p>
          <a:endParaRPr lang="en-IL"/>
        </a:p>
      </dgm:t>
    </dgm:pt>
    <dgm:pt modelId="{9663FC92-72FA-40F0-9C9C-A46BBBD149E6}" type="sibTrans" cxnId="{427DCBB4-2E60-43F7-B6A6-6507D5672844}">
      <dgm:prSet/>
      <dgm:spPr/>
      <dgm:t>
        <a:bodyPr/>
        <a:lstStyle/>
        <a:p>
          <a:endParaRPr lang="en-IL"/>
        </a:p>
      </dgm:t>
    </dgm:pt>
    <dgm:pt modelId="{7FA79A1D-376A-4245-BD5E-0020F96D2201}">
      <dgm:prSet/>
      <dgm:spPr>
        <a:solidFill>
          <a:srgbClr val="FF0000"/>
        </a:solidFill>
        <a:ln w="12700"/>
      </dgm:spPr>
      <dgm:t>
        <a:bodyPr/>
        <a:lstStyle/>
        <a:p>
          <a:r>
            <a:rPr lang="en-US" b="1" dirty="0"/>
            <a:t>HR</a:t>
          </a:r>
          <a:endParaRPr lang="en-IL" b="1" dirty="0"/>
        </a:p>
      </dgm:t>
    </dgm:pt>
    <dgm:pt modelId="{487A956F-223F-4DF3-B296-89B2067FE467}" type="parTrans" cxnId="{35EAE74D-F829-46D2-A565-32AB962E78B5}">
      <dgm:prSet/>
      <dgm:spPr/>
      <dgm:t>
        <a:bodyPr/>
        <a:lstStyle/>
        <a:p>
          <a:endParaRPr lang="en-IL"/>
        </a:p>
      </dgm:t>
    </dgm:pt>
    <dgm:pt modelId="{ED2940FB-0646-4ED4-81EF-35E4D0A2ECE1}" type="sibTrans" cxnId="{35EAE74D-F829-46D2-A565-32AB962E78B5}">
      <dgm:prSet/>
      <dgm:spPr/>
      <dgm:t>
        <a:bodyPr/>
        <a:lstStyle/>
        <a:p>
          <a:endParaRPr lang="en-IL"/>
        </a:p>
      </dgm:t>
    </dgm:pt>
    <dgm:pt modelId="{E71DD510-E18A-4DA7-8B70-DC06EB369D44}" type="pres">
      <dgm:prSet presAssocID="{2B0E70CE-9C49-4691-B93A-F5C195ED99C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A42E5F-317D-4473-826C-92E67F0E3899}" type="pres">
      <dgm:prSet presAssocID="{31EBC0BD-8C6E-4590-A9DE-031F199EA00A}" presName="hierRoot1" presStyleCnt="0">
        <dgm:presLayoutVars>
          <dgm:hierBranch val="init"/>
        </dgm:presLayoutVars>
      </dgm:prSet>
      <dgm:spPr/>
    </dgm:pt>
    <dgm:pt modelId="{91F47535-AE23-4A9A-B5CB-BF1F2603E575}" type="pres">
      <dgm:prSet presAssocID="{31EBC0BD-8C6E-4590-A9DE-031F199EA00A}" presName="rootComposite1" presStyleCnt="0"/>
      <dgm:spPr/>
    </dgm:pt>
    <dgm:pt modelId="{87F49FB5-4C61-4E32-8E72-282D7CFE63B4}" type="pres">
      <dgm:prSet presAssocID="{31EBC0BD-8C6E-4590-A9DE-031F199EA00A}" presName="rootText1" presStyleLbl="node0" presStyleIdx="0" presStyleCnt="1">
        <dgm:presLayoutVars>
          <dgm:chPref val="3"/>
        </dgm:presLayoutVars>
      </dgm:prSet>
      <dgm:spPr/>
    </dgm:pt>
    <dgm:pt modelId="{7129D20C-8ED8-45E9-BC7E-3741783563E0}" type="pres">
      <dgm:prSet presAssocID="{31EBC0BD-8C6E-4590-A9DE-031F199EA00A}" presName="rootConnector1" presStyleLbl="node1" presStyleIdx="0" presStyleCnt="0"/>
      <dgm:spPr/>
    </dgm:pt>
    <dgm:pt modelId="{B0B26C4C-7373-4B86-9D75-CECBAA43E8E8}" type="pres">
      <dgm:prSet presAssocID="{31EBC0BD-8C6E-4590-A9DE-031F199EA00A}" presName="hierChild2" presStyleCnt="0"/>
      <dgm:spPr/>
    </dgm:pt>
    <dgm:pt modelId="{6C4778A3-3416-4D23-AA49-8F3434E40008}" type="pres">
      <dgm:prSet presAssocID="{C4ED2F72-46B7-4A56-B4F3-FA62AC29BFD0}" presName="Name37" presStyleLbl="parChTrans1D2" presStyleIdx="0" presStyleCnt="8"/>
      <dgm:spPr/>
    </dgm:pt>
    <dgm:pt modelId="{B4CF7BFC-40D1-448A-9EE6-7B453722BE7F}" type="pres">
      <dgm:prSet presAssocID="{019D13C9-9DCB-49B7-BA2D-9250C7B319AE}" presName="hierRoot2" presStyleCnt="0">
        <dgm:presLayoutVars>
          <dgm:hierBranch val="init"/>
        </dgm:presLayoutVars>
      </dgm:prSet>
      <dgm:spPr/>
    </dgm:pt>
    <dgm:pt modelId="{DB411492-9D26-4B18-B4ED-42D5649F0605}" type="pres">
      <dgm:prSet presAssocID="{019D13C9-9DCB-49B7-BA2D-9250C7B319AE}" presName="rootComposite" presStyleCnt="0"/>
      <dgm:spPr/>
    </dgm:pt>
    <dgm:pt modelId="{F561432F-C0E9-4EA0-A177-6FD6E6236D98}" type="pres">
      <dgm:prSet presAssocID="{019D13C9-9DCB-49B7-BA2D-9250C7B319AE}" presName="rootText" presStyleLbl="node2" presStyleIdx="0" presStyleCnt="8">
        <dgm:presLayoutVars>
          <dgm:chPref val="3"/>
        </dgm:presLayoutVars>
      </dgm:prSet>
      <dgm:spPr/>
    </dgm:pt>
    <dgm:pt modelId="{D322198D-5390-46AF-AC20-7AD488968443}" type="pres">
      <dgm:prSet presAssocID="{019D13C9-9DCB-49B7-BA2D-9250C7B319AE}" presName="rootConnector" presStyleLbl="node2" presStyleIdx="0" presStyleCnt="8"/>
      <dgm:spPr/>
    </dgm:pt>
    <dgm:pt modelId="{10D50F2C-F6A2-48DA-9D23-2E9BB189EF7D}" type="pres">
      <dgm:prSet presAssocID="{019D13C9-9DCB-49B7-BA2D-9250C7B319AE}" presName="hierChild4" presStyleCnt="0"/>
      <dgm:spPr/>
    </dgm:pt>
    <dgm:pt modelId="{47731A31-C18F-49BB-8FBC-5C4CE8008271}" type="pres">
      <dgm:prSet presAssocID="{D9AB4503-4D16-44DD-ACA9-25FF2423260A}" presName="Name37" presStyleLbl="parChTrans1D3" presStyleIdx="0" presStyleCnt="54"/>
      <dgm:spPr/>
    </dgm:pt>
    <dgm:pt modelId="{262057AD-FD94-4B8D-9562-8ED8F71D7B71}" type="pres">
      <dgm:prSet presAssocID="{B9496B5C-64C9-4AE9-ABA7-AEBFDB9A5F25}" presName="hierRoot2" presStyleCnt="0">
        <dgm:presLayoutVars>
          <dgm:hierBranch val="init"/>
        </dgm:presLayoutVars>
      </dgm:prSet>
      <dgm:spPr/>
    </dgm:pt>
    <dgm:pt modelId="{7F06F56A-A56D-45F6-B62A-C565DD63B6B7}" type="pres">
      <dgm:prSet presAssocID="{B9496B5C-64C9-4AE9-ABA7-AEBFDB9A5F25}" presName="rootComposite" presStyleCnt="0"/>
      <dgm:spPr/>
    </dgm:pt>
    <dgm:pt modelId="{04CE6ED3-7979-4E5D-88DC-A4D2C8C6E4F6}" type="pres">
      <dgm:prSet presAssocID="{B9496B5C-64C9-4AE9-ABA7-AEBFDB9A5F25}" presName="rootText" presStyleLbl="node3" presStyleIdx="0" presStyleCnt="54">
        <dgm:presLayoutVars>
          <dgm:chPref val="3"/>
        </dgm:presLayoutVars>
      </dgm:prSet>
      <dgm:spPr/>
    </dgm:pt>
    <dgm:pt modelId="{E0D208E8-23D4-40B1-B2DE-C17B9BF0AE3D}" type="pres">
      <dgm:prSet presAssocID="{B9496B5C-64C9-4AE9-ABA7-AEBFDB9A5F25}" presName="rootConnector" presStyleLbl="node3" presStyleIdx="0" presStyleCnt="54"/>
      <dgm:spPr/>
    </dgm:pt>
    <dgm:pt modelId="{E10E6AD8-20B7-4E5D-BF61-7C5828E16CB1}" type="pres">
      <dgm:prSet presAssocID="{B9496B5C-64C9-4AE9-ABA7-AEBFDB9A5F25}" presName="hierChild4" presStyleCnt="0"/>
      <dgm:spPr/>
    </dgm:pt>
    <dgm:pt modelId="{7DA71BD5-6353-41D8-AB6B-2E951ADE01EE}" type="pres">
      <dgm:prSet presAssocID="{B9496B5C-64C9-4AE9-ABA7-AEBFDB9A5F25}" presName="hierChild5" presStyleCnt="0"/>
      <dgm:spPr/>
    </dgm:pt>
    <dgm:pt modelId="{B2403DD3-7EA4-496F-98B5-B8B029C5569B}" type="pres">
      <dgm:prSet presAssocID="{290CB4EE-54C7-4D05-8E50-518929D06AAC}" presName="Name37" presStyleLbl="parChTrans1D3" presStyleIdx="1" presStyleCnt="54"/>
      <dgm:spPr/>
    </dgm:pt>
    <dgm:pt modelId="{38662F6C-9C2B-4AD7-8801-D7C46F4F993E}" type="pres">
      <dgm:prSet presAssocID="{1AC59C7F-C7A7-4558-9BAD-EC30338B2D33}" presName="hierRoot2" presStyleCnt="0">
        <dgm:presLayoutVars>
          <dgm:hierBranch val="init"/>
        </dgm:presLayoutVars>
      </dgm:prSet>
      <dgm:spPr/>
    </dgm:pt>
    <dgm:pt modelId="{3D029A89-8BE0-4936-8DCC-506C39F3519E}" type="pres">
      <dgm:prSet presAssocID="{1AC59C7F-C7A7-4558-9BAD-EC30338B2D33}" presName="rootComposite" presStyleCnt="0"/>
      <dgm:spPr/>
    </dgm:pt>
    <dgm:pt modelId="{B746A005-9490-4CC5-AB95-A7726CF3B0F3}" type="pres">
      <dgm:prSet presAssocID="{1AC59C7F-C7A7-4558-9BAD-EC30338B2D33}" presName="rootText" presStyleLbl="node3" presStyleIdx="1" presStyleCnt="54">
        <dgm:presLayoutVars>
          <dgm:chPref val="3"/>
        </dgm:presLayoutVars>
      </dgm:prSet>
      <dgm:spPr/>
    </dgm:pt>
    <dgm:pt modelId="{89AF892A-7AFB-4BB4-B7D7-F36264426650}" type="pres">
      <dgm:prSet presAssocID="{1AC59C7F-C7A7-4558-9BAD-EC30338B2D33}" presName="rootConnector" presStyleLbl="node3" presStyleIdx="1" presStyleCnt="54"/>
      <dgm:spPr/>
    </dgm:pt>
    <dgm:pt modelId="{2C1C1907-2A25-4616-AF66-C576D781053E}" type="pres">
      <dgm:prSet presAssocID="{1AC59C7F-C7A7-4558-9BAD-EC30338B2D33}" presName="hierChild4" presStyleCnt="0"/>
      <dgm:spPr/>
    </dgm:pt>
    <dgm:pt modelId="{27159437-C1F5-48CD-B918-F16C474FD4D8}" type="pres">
      <dgm:prSet presAssocID="{1AC59C7F-C7A7-4558-9BAD-EC30338B2D33}" presName="hierChild5" presStyleCnt="0"/>
      <dgm:spPr/>
    </dgm:pt>
    <dgm:pt modelId="{B940A1A1-E0A2-425C-9C00-E0282879AFCE}" type="pres">
      <dgm:prSet presAssocID="{E99B5E9B-222B-4B1B-8605-8411C702223A}" presName="Name37" presStyleLbl="parChTrans1D3" presStyleIdx="2" presStyleCnt="54"/>
      <dgm:spPr/>
    </dgm:pt>
    <dgm:pt modelId="{FD01A8E8-CA61-4083-AD9E-DE70353D157B}" type="pres">
      <dgm:prSet presAssocID="{EBBDFC69-8769-4A53-B7A7-99D8288201C3}" presName="hierRoot2" presStyleCnt="0">
        <dgm:presLayoutVars>
          <dgm:hierBranch val="init"/>
        </dgm:presLayoutVars>
      </dgm:prSet>
      <dgm:spPr/>
    </dgm:pt>
    <dgm:pt modelId="{61A6E6D1-52B7-43EA-BC64-EC084F0ACCFF}" type="pres">
      <dgm:prSet presAssocID="{EBBDFC69-8769-4A53-B7A7-99D8288201C3}" presName="rootComposite" presStyleCnt="0"/>
      <dgm:spPr/>
    </dgm:pt>
    <dgm:pt modelId="{F6F05EEB-D9C8-4D4B-80DA-9EE98C9E80C8}" type="pres">
      <dgm:prSet presAssocID="{EBBDFC69-8769-4A53-B7A7-99D8288201C3}" presName="rootText" presStyleLbl="node3" presStyleIdx="2" presStyleCnt="54">
        <dgm:presLayoutVars>
          <dgm:chPref val="3"/>
        </dgm:presLayoutVars>
      </dgm:prSet>
      <dgm:spPr/>
    </dgm:pt>
    <dgm:pt modelId="{9590DD70-8E4D-4039-AE37-DC59ADDA480A}" type="pres">
      <dgm:prSet presAssocID="{EBBDFC69-8769-4A53-B7A7-99D8288201C3}" presName="rootConnector" presStyleLbl="node3" presStyleIdx="2" presStyleCnt="54"/>
      <dgm:spPr/>
    </dgm:pt>
    <dgm:pt modelId="{A3F565ED-F7F5-429F-A49D-348DD3107696}" type="pres">
      <dgm:prSet presAssocID="{EBBDFC69-8769-4A53-B7A7-99D8288201C3}" presName="hierChild4" presStyleCnt="0"/>
      <dgm:spPr/>
    </dgm:pt>
    <dgm:pt modelId="{1C0D3D50-BC21-49B6-86CF-BD38E8609000}" type="pres">
      <dgm:prSet presAssocID="{EBBDFC69-8769-4A53-B7A7-99D8288201C3}" presName="hierChild5" presStyleCnt="0"/>
      <dgm:spPr/>
    </dgm:pt>
    <dgm:pt modelId="{8009A69B-9A59-4C9E-A7D3-2BCC4BD5118B}" type="pres">
      <dgm:prSet presAssocID="{5A3971DB-FA5A-47D5-9EF9-36B25E7EFC2F}" presName="Name37" presStyleLbl="parChTrans1D3" presStyleIdx="3" presStyleCnt="54"/>
      <dgm:spPr/>
    </dgm:pt>
    <dgm:pt modelId="{CDCE0986-516D-41B6-B16F-84CD4D9093C9}" type="pres">
      <dgm:prSet presAssocID="{2323A05E-808D-46EB-B170-E22575F7242A}" presName="hierRoot2" presStyleCnt="0">
        <dgm:presLayoutVars>
          <dgm:hierBranch val="init"/>
        </dgm:presLayoutVars>
      </dgm:prSet>
      <dgm:spPr/>
    </dgm:pt>
    <dgm:pt modelId="{7B4A5299-5719-4754-925D-3B04465D683F}" type="pres">
      <dgm:prSet presAssocID="{2323A05E-808D-46EB-B170-E22575F7242A}" presName="rootComposite" presStyleCnt="0"/>
      <dgm:spPr/>
    </dgm:pt>
    <dgm:pt modelId="{BB0ADD87-3551-4BC2-B16C-9998959F4A64}" type="pres">
      <dgm:prSet presAssocID="{2323A05E-808D-46EB-B170-E22575F7242A}" presName="rootText" presStyleLbl="node3" presStyleIdx="3" presStyleCnt="54">
        <dgm:presLayoutVars>
          <dgm:chPref val="3"/>
        </dgm:presLayoutVars>
      </dgm:prSet>
      <dgm:spPr/>
    </dgm:pt>
    <dgm:pt modelId="{69D3FCE9-2B95-4CC3-B6F6-3E4BA7F3F1DC}" type="pres">
      <dgm:prSet presAssocID="{2323A05E-808D-46EB-B170-E22575F7242A}" presName="rootConnector" presStyleLbl="node3" presStyleIdx="3" presStyleCnt="54"/>
      <dgm:spPr/>
    </dgm:pt>
    <dgm:pt modelId="{7232D690-F484-4908-BC83-2D2CB75E0381}" type="pres">
      <dgm:prSet presAssocID="{2323A05E-808D-46EB-B170-E22575F7242A}" presName="hierChild4" presStyleCnt="0"/>
      <dgm:spPr/>
    </dgm:pt>
    <dgm:pt modelId="{1D71EC19-D535-47C7-B85F-2D1A2B10AFAA}" type="pres">
      <dgm:prSet presAssocID="{2323A05E-808D-46EB-B170-E22575F7242A}" presName="hierChild5" presStyleCnt="0"/>
      <dgm:spPr/>
    </dgm:pt>
    <dgm:pt modelId="{C5A2FE58-9035-4479-B304-6C6D52663D8F}" type="pres">
      <dgm:prSet presAssocID="{03B7367C-7EC4-4078-8E44-EE234F0777FC}" presName="Name37" presStyleLbl="parChTrans1D3" presStyleIdx="4" presStyleCnt="54"/>
      <dgm:spPr/>
    </dgm:pt>
    <dgm:pt modelId="{F74BE204-25B2-4400-8086-2C4B75FCDFBB}" type="pres">
      <dgm:prSet presAssocID="{3EAF1C54-2257-4281-89D3-F6C610302134}" presName="hierRoot2" presStyleCnt="0">
        <dgm:presLayoutVars>
          <dgm:hierBranch val="init"/>
        </dgm:presLayoutVars>
      </dgm:prSet>
      <dgm:spPr/>
    </dgm:pt>
    <dgm:pt modelId="{92D962ED-BAE4-49D3-92AF-A9DB5CFE101C}" type="pres">
      <dgm:prSet presAssocID="{3EAF1C54-2257-4281-89D3-F6C610302134}" presName="rootComposite" presStyleCnt="0"/>
      <dgm:spPr/>
    </dgm:pt>
    <dgm:pt modelId="{6E63CAC9-8883-4CB2-BABA-2823FEE76108}" type="pres">
      <dgm:prSet presAssocID="{3EAF1C54-2257-4281-89D3-F6C610302134}" presName="rootText" presStyleLbl="node3" presStyleIdx="4" presStyleCnt="54">
        <dgm:presLayoutVars>
          <dgm:chPref val="3"/>
        </dgm:presLayoutVars>
      </dgm:prSet>
      <dgm:spPr/>
    </dgm:pt>
    <dgm:pt modelId="{00D447D7-BD5A-4D2D-A0D6-7714B39B2689}" type="pres">
      <dgm:prSet presAssocID="{3EAF1C54-2257-4281-89D3-F6C610302134}" presName="rootConnector" presStyleLbl="node3" presStyleIdx="4" presStyleCnt="54"/>
      <dgm:spPr/>
    </dgm:pt>
    <dgm:pt modelId="{57C1D63A-21CC-4B69-9BA2-170C988E3553}" type="pres">
      <dgm:prSet presAssocID="{3EAF1C54-2257-4281-89D3-F6C610302134}" presName="hierChild4" presStyleCnt="0"/>
      <dgm:spPr/>
    </dgm:pt>
    <dgm:pt modelId="{2553E060-D2FA-4E4E-B09F-5CB163E54EB5}" type="pres">
      <dgm:prSet presAssocID="{3EAF1C54-2257-4281-89D3-F6C610302134}" presName="hierChild5" presStyleCnt="0"/>
      <dgm:spPr/>
    </dgm:pt>
    <dgm:pt modelId="{FC040F74-2528-4746-83DD-CDB65E684D37}" type="pres">
      <dgm:prSet presAssocID="{487A956F-223F-4DF3-B296-89B2067FE467}" presName="Name37" presStyleLbl="parChTrans1D3" presStyleIdx="5" presStyleCnt="54"/>
      <dgm:spPr/>
    </dgm:pt>
    <dgm:pt modelId="{EB19BFF5-8450-4B1A-BDC1-38B043BD39F3}" type="pres">
      <dgm:prSet presAssocID="{7FA79A1D-376A-4245-BD5E-0020F96D2201}" presName="hierRoot2" presStyleCnt="0">
        <dgm:presLayoutVars>
          <dgm:hierBranch val="init"/>
        </dgm:presLayoutVars>
      </dgm:prSet>
      <dgm:spPr/>
    </dgm:pt>
    <dgm:pt modelId="{A12DFF1E-03F9-4C2A-B8F9-37CE5D3F10DA}" type="pres">
      <dgm:prSet presAssocID="{7FA79A1D-376A-4245-BD5E-0020F96D2201}" presName="rootComposite" presStyleCnt="0"/>
      <dgm:spPr/>
    </dgm:pt>
    <dgm:pt modelId="{C0F5B690-7E74-4269-9827-95A4A1A7A442}" type="pres">
      <dgm:prSet presAssocID="{7FA79A1D-376A-4245-BD5E-0020F96D2201}" presName="rootText" presStyleLbl="node3" presStyleIdx="5" presStyleCnt="54" custLinFactNeighborX="2264" custLinFactNeighborY="3751">
        <dgm:presLayoutVars>
          <dgm:chPref val="3"/>
        </dgm:presLayoutVars>
      </dgm:prSet>
      <dgm:spPr/>
    </dgm:pt>
    <dgm:pt modelId="{8AD29DF9-54FC-4B4D-85AD-8AFDE510629E}" type="pres">
      <dgm:prSet presAssocID="{7FA79A1D-376A-4245-BD5E-0020F96D2201}" presName="rootConnector" presStyleLbl="node3" presStyleIdx="5" presStyleCnt="54"/>
      <dgm:spPr/>
    </dgm:pt>
    <dgm:pt modelId="{BECF6B38-5ED3-4A4A-BCC3-D70F454D2CB8}" type="pres">
      <dgm:prSet presAssocID="{7FA79A1D-376A-4245-BD5E-0020F96D2201}" presName="hierChild4" presStyleCnt="0"/>
      <dgm:spPr/>
    </dgm:pt>
    <dgm:pt modelId="{964BD304-2E17-4CB7-8396-55B54F5B25D3}" type="pres">
      <dgm:prSet presAssocID="{7FA79A1D-376A-4245-BD5E-0020F96D2201}" presName="hierChild5" presStyleCnt="0"/>
      <dgm:spPr/>
    </dgm:pt>
    <dgm:pt modelId="{AF883479-C347-4B10-8BF3-D125A319119A}" type="pres">
      <dgm:prSet presAssocID="{019D13C9-9DCB-49B7-BA2D-9250C7B319AE}" presName="hierChild5" presStyleCnt="0"/>
      <dgm:spPr/>
    </dgm:pt>
    <dgm:pt modelId="{C943120D-4E27-425A-8360-19D86FB0BDE6}" type="pres">
      <dgm:prSet presAssocID="{590C402A-F4E9-4C37-8D00-64546FE39FC6}" presName="Name37" presStyleLbl="parChTrans1D2" presStyleIdx="1" presStyleCnt="8"/>
      <dgm:spPr/>
    </dgm:pt>
    <dgm:pt modelId="{F5DA4626-80D3-41DA-A9C6-4A34E8140827}" type="pres">
      <dgm:prSet presAssocID="{2222E1FC-3454-4F80-B26B-E09DF7C7F40B}" presName="hierRoot2" presStyleCnt="0">
        <dgm:presLayoutVars>
          <dgm:hierBranch val="init"/>
        </dgm:presLayoutVars>
      </dgm:prSet>
      <dgm:spPr/>
    </dgm:pt>
    <dgm:pt modelId="{DB2F0A97-9EAC-4D59-A00D-A70CD02184C6}" type="pres">
      <dgm:prSet presAssocID="{2222E1FC-3454-4F80-B26B-E09DF7C7F40B}" presName="rootComposite" presStyleCnt="0"/>
      <dgm:spPr/>
    </dgm:pt>
    <dgm:pt modelId="{6BE62FA7-046B-457B-9B01-6EDB671B5AE9}" type="pres">
      <dgm:prSet presAssocID="{2222E1FC-3454-4F80-B26B-E09DF7C7F40B}" presName="rootText" presStyleLbl="node2" presStyleIdx="1" presStyleCnt="8">
        <dgm:presLayoutVars>
          <dgm:chPref val="3"/>
        </dgm:presLayoutVars>
      </dgm:prSet>
      <dgm:spPr/>
    </dgm:pt>
    <dgm:pt modelId="{47B5BBBD-E06B-4E7B-A1D1-7CE1D9D208B5}" type="pres">
      <dgm:prSet presAssocID="{2222E1FC-3454-4F80-B26B-E09DF7C7F40B}" presName="rootConnector" presStyleLbl="node2" presStyleIdx="1" presStyleCnt="8"/>
      <dgm:spPr/>
    </dgm:pt>
    <dgm:pt modelId="{A573AB4B-71B2-4748-B1FC-F30B34F6C72E}" type="pres">
      <dgm:prSet presAssocID="{2222E1FC-3454-4F80-B26B-E09DF7C7F40B}" presName="hierChild4" presStyleCnt="0"/>
      <dgm:spPr/>
    </dgm:pt>
    <dgm:pt modelId="{C203251A-DFE6-4F3B-A51A-0031F02207E8}" type="pres">
      <dgm:prSet presAssocID="{B6EF5068-5656-42A0-8274-BC13B1D61E1E}" presName="Name37" presStyleLbl="parChTrans1D3" presStyleIdx="6" presStyleCnt="54"/>
      <dgm:spPr/>
    </dgm:pt>
    <dgm:pt modelId="{4816872A-FF82-485D-8B71-38969645C30E}" type="pres">
      <dgm:prSet presAssocID="{DE174170-32AE-44B8-B5D0-7EE07FC4C04F}" presName="hierRoot2" presStyleCnt="0">
        <dgm:presLayoutVars>
          <dgm:hierBranch val="init"/>
        </dgm:presLayoutVars>
      </dgm:prSet>
      <dgm:spPr/>
    </dgm:pt>
    <dgm:pt modelId="{4E1084DA-754B-43CC-A9CB-533CCD0CCBE8}" type="pres">
      <dgm:prSet presAssocID="{DE174170-32AE-44B8-B5D0-7EE07FC4C04F}" presName="rootComposite" presStyleCnt="0"/>
      <dgm:spPr/>
    </dgm:pt>
    <dgm:pt modelId="{9761AD3A-3727-4036-8538-FC7C744A5970}" type="pres">
      <dgm:prSet presAssocID="{DE174170-32AE-44B8-B5D0-7EE07FC4C04F}" presName="rootText" presStyleLbl="node3" presStyleIdx="6" presStyleCnt="54">
        <dgm:presLayoutVars>
          <dgm:chPref val="3"/>
        </dgm:presLayoutVars>
      </dgm:prSet>
      <dgm:spPr/>
    </dgm:pt>
    <dgm:pt modelId="{FA4955DA-AF1F-465F-BCA4-94EDA8F2D70E}" type="pres">
      <dgm:prSet presAssocID="{DE174170-32AE-44B8-B5D0-7EE07FC4C04F}" presName="rootConnector" presStyleLbl="node3" presStyleIdx="6" presStyleCnt="54"/>
      <dgm:spPr/>
    </dgm:pt>
    <dgm:pt modelId="{D147239D-8678-4786-950E-F3659E0F103C}" type="pres">
      <dgm:prSet presAssocID="{DE174170-32AE-44B8-B5D0-7EE07FC4C04F}" presName="hierChild4" presStyleCnt="0"/>
      <dgm:spPr/>
    </dgm:pt>
    <dgm:pt modelId="{CB4BFAA4-FFB5-4D09-AA4F-1513DA5B44FD}" type="pres">
      <dgm:prSet presAssocID="{DE174170-32AE-44B8-B5D0-7EE07FC4C04F}" presName="hierChild5" presStyleCnt="0"/>
      <dgm:spPr/>
    </dgm:pt>
    <dgm:pt modelId="{807F6AAC-DA32-4C40-95A6-C8481E9CC330}" type="pres">
      <dgm:prSet presAssocID="{2332F8A5-0443-4E4E-B164-648939877B9C}" presName="Name37" presStyleLbl="parChTrans1D3" presStyleIdx="7" presStyleCnt="54"/>
      <dgm:spPr/>
    </dgm:pt>
    <dgm:pt modelId="{5BB2B04C-E52E-407D-A4AB-0AD2D2DB5109}" type="pres">
      <dgm:prSet presAssocID="{A3EE6FAA-EE9F-4B59-AE6B-EBC555E81688}" presName="hierRoot2" presStyleCnt="0">
        <dgm:presLayoutVars>
          <dgm:hierBranch val="init"/>
        </dgm:presLayoutVars>
      </dgm:prSet>
      <dgm:spPr/>
    </dgm:pt>
    <dgm:pt modelId="{0B630A48-0F03-4F18-AE95-99AEB5C4F048}" type="pres">
      <dgm:prSet presAssocID="{A3EE6FAA-EE9F-4B59-AE6B-EBC555E81688}" presName="rootComposite" presStyleCnt="0"/>
      <dgm:spPr/>
    </dgm:pt>
    <dgm:pt modelId="{01E263E5-CCF3-494C-832E-E79849B2587C}" type="pres">
      <dgm:prSet presAssocID="{A3EE6FAA-EE9F-4B59-AE6B-EBC555E81688}" presName="rootText" presStyleLbl="node3" presStyleIdx="7" presStyleCnt="54">
        <dgm:presLayoutVars>
          <dgm:chPref val="3"/>
        </dgm:presLayoutVars>
      </dgm:prSet>
      <dgm:spPr/>
    </dgm:pt>
    <dgm:pt modelId="{23970F81-744E-41FF-BA78-FDD7262FF70E}" type="pres">
      <dgm:prSet presAssocID="{A3EE6FAA-EE9F-4B59-AE6B-EBC555E81688}" presName="rootConnector" presStyleLbl="node3" presStyleIdx="7" presStyleCnt="54"/>
      <dgm:spPr/>
    </dgm:pt>
    <dgm:pt modelId="{4E318271-99DA-4A54-90B5-D08DBF4B4B48}" type="pres">
      <dgm:prSet presAssocID="{A3EE6FAA-EE9F-4B59-AE6B-EBC555E81688}" presName="hierChild4" presStyleCnt="0"/>
      <dgm:spPr/>
    </dgm:pt>
    <dgm:pt modelId="{2BAB720D-AC0A-4A63-9A33-919BFBCC9F92}" type="pres">
      <dgm:prSet presAssocID="{A3EE6FAA-EE9F-4B59-AE6B-EBC555E81688}" presName="hierChild5" presStyleCnt="0"/>
      <dgm:spPr/>
    </dgm:pt>
    <dgm:pt modelId="{07995CF7-F35C-4507-AD1A-25734FDC0A88}" type="pres">
      <dgm:prSet presAssocID="{B8570502-6098-498F-92B4-0DA632BE425C}" presName="Name37" presStyleLbl="parChTrans1D3" presStyleIdx="8" presStyleCnt="54"/>
      <dgm:spPr/>
    </dgm:pt>
    <dgm:pt modelId="{03C4AC43-D8B8-483B-8558-1F087952F814}" type="pres">
      <dgm:prSet presAssocID="{42020220-815D-40A7-8D58-C61DD40DCEA1}" presName="hierRoot2" presStyleCnt="0">
        <dgm:presLayoutVars>
          <dgm:hierBranch val="init"/>
        </dgm:presLayoutVars>
      </dgm:prSet>
      <dgm:spPr/>
    </dgm:pt>
    <dgm:pt modelId="{09F43374-3552-4B85-959E-B4DE639AAACD}" type="pres">
      <dgm:prSet presAssocID="{42020220-815D-40A7-8D58-C61DD40DCEA1}" presName="rootComposite" presStyleCnt="0"/>
      <dgm:spPr/>
    </dgm:pt>
    <dgm:pt modelId="{8B113F63-300A-4D25-8766-77AF5EEA1775}" type="pres">
      <dgm:prSet presAssocID="{42020220-815D-40A7-8D58-C61DD40DCEA1}" presName="rootText" presStyleLbl="node3" presStyleIdx="8" presStyleCnt="54">
        <dgm:presLayoutVars>
          <dgm:chPref val="3"/>
        </dgm:presLayoutVars>
      </dgm:prSet>
      <dgm:spPr/>
    </dgm:pt>
    <dgm:pt modelId="{978FE2CD-CFDA-405D-BD06-173376554645}" type="pres">
      <dgm:prSet presAssocID="{42020220-815D-40A7-8D58-C61DD40DCEA1}" presName="rootConnector" presStyleLbl="node3" presStyleIdx="8" presStyleCnt="54"/>
      <dgm:spPr/>
    </dgm:pt>
    <dgm:pt modelId="{1943C717-FFAA-4970-8566-4537737AD6B0}" type="pres">
      <dgm:prSet presAssocID="{42020220-815D-40A7-8D58-C61DD40DCEA1}" presName="hierChild4" presStyleCnt="0"/>
      <dgm:spPr/>
    </dgm:pt>
    <dgm:pt modelId="{68B59F76-3631-4E19-A4E9-D304531B8AB3}" type="pres">
      <dgm:prSet presAssocID="{42020220-815D-40A7-8D58-C61DD40DCEA1}" presName="hierChild5" presStyleCnt="0"/>
      <dgm:spPr/>
    </dgm:pt>
    <dgm:pt modelId="{F2EEE0F1-492A-4AE5-8B52-FEB3C09CBA1C}" type="pres">
      <dgm:prSet presAssocID="{92ADB0D8-7409-4AB3-89C5-D42B948C333C}" presName="Name37" presStyleLbl="parChTrans1D3" presStyleIdx="9" presStyleCnt="54"/>
      <dgm:spPr/>
    </dgm:pt>
    <dgm:pt modelId="{0EE8278E-11D0-4B91-B878-A26ED639043E}" type="pres">
      <dgm:prSet presAssocID="{8BE4C9E1-6409-4F2C-9C36-D219ED4BAFE9}" presName="hierRoot2" presStyleCnt="0">
        <dgm:presLayoutVars>
          <dgm:hierBranch val="init"/>
        </dgm:presLayoutVars>
      </dgm:prSet>
      <dgm:spPr/>
    </dgm:pt>
    <dgm:pt modelId="{92E6676F-B7AD-447B-A3A7-E28E0E024665}" type="pres">
      <dgm:prSet presAssocID="{8BE4C9E1-6409-4F2C-9C36-D219ED4BAFE9}" presName="rootComposite" presStyleCnt="0"/>
      <dgm:spPr/>
    </dgm:pt>
    <dgm:pt modelId="{BF7B730E-7FFB-4917-945E-34B991D1F25D}" type="pres">
      <dgm:prSet presAssocID="{8BE4C9E1-6409-4F2C-9C36-D219ED4BAFE9}" presName="rootText" presStyleLbl="node3" presStyleIdx="9" presStyleCnt="54">
        <dgm:presLayoutVars>
          <dgm:chPref val="3"/>
        </dgm:presLayoutVars>
      </dgm:prSet>
      <dgm:spPr/>
    </dgm:pt>
    <dgm:pt modelId="{F065A262-9FAF-406A-8884-9B9CBBB558C6}" type="pres">
      <dgm:prSet presAssocID="{8BE4C9E1-6409-4F2C-9C36-D219ED4BAFE9}" presName="rootConnector" presStyleLbl="node3" presStyleIdx="9" presStyleCnt="54"/>
      <dgm:spPr/>
    </dgm:pt>
    <dgm:pt modelId="{9A2DD8BE-5091-4E6C-AAD0-A00CAA06F50B}" type="pres">
      <dgm:prSet presAssocID="{8BE4C9E1-6409-4F2C-9C36-D219ED4BAFE9}" presName="hierChild4" presStyleCnt="0"/>
      <dgm:spPr/>
    </dgm:pt>
    <dgm:pt modelId="{08045D31-A555-40EA-B2A8-366873D557CA}" type="pres">
      <dgm:prSet presAssocID="{8BE4C9E1-6409-4F2C-9C36-D219ED4BAFE9}" presName="hierChild5" presStyleCnt="0"/>
      <dgm:spPr/>
    </dgm:pt>
    <dgm:pt modelId="{2B937F4B-4A3F-4774-A9CB-C9614663117E}" type="pres">
      <dgm:prSet presAssocID="{BC33D92B-11D3-4E0E-81CA-B5AAB6DAF5E5}" presName="Name37" presStyleLbl="parChTrans1D3" presStyleIdx="10" presStyleCnt="54"/>
      <dgm:spPr/>
    </dgm:pt>
    <dgm:pt modelId="{5DD51171-07DF-4485-B858-27044BDB4B72}" type="pres">
      <dgm:prSet presAssocID="{5533248C-DC49-44F3-8DF3-CC1D0C5CB4F4}" presName="hierRoot2" presStyleCnt="0">
        <dgm:presLayoutVars>
          <dgm:hierBranch val="init"/>
        </dgm:presLayoutVars>
      </dgm:prSet>
      <dgm:spPr/>
    </dgm:pt>
    <dgm:pt modelId="{D1BD5934-E9F6-4FFD-8ECE-06C4A8107904}" type="pres">
      <dgm:prSet presAssocID="{5533248C-DC49-44F3-8DF3-CC1D0C5CB4F4}" presName="rootComposite" presStyleCnt="0"/>
      <dgm:spPr/>
    </dgm:pt>
    <dgm:pt modelId="{484407F9-10CB-400D-85E5-19CA553BAFDF}" type="pres">
      <dgm:prSet presAssocID="{5533248C-DC49-44F3-8DF3-CC1D0C5CB4F4}" presName="rootText" presStyleLbl="node3" presStyleIdx="10" presStyleCnt="54">
        <dgm:presLayoutVars>
          <dgm:chPref val="3"/>
        </dgm:presLayoutVars>
      </dgm:prSet>
      <dgm:spPr/>
    </dgm:pt>
    <dgm:pt modelId="{BD1F9CE4-12C6-45CF-88F1-3944B25F2A49}" type="pres">
      <dgm:prSet presAssocID="{5533248C-DC49-44F3-8DF3-CC1D0C5CB4F4}" presName="rootConnector" presStyleLbl="node3" presStyleIdx="10" presStyleCnt="54"/>
      <dgm:spPr/>
    </dgm:pt>
    <dgm:pt modelId="{82E20698-62DB-4F50-806E-4E75D38DC5DC}" type="pres">
      <dgm:prSet presAssocID="{5533248C-DC49-44F3-8DF3-CC1D0C5CB4F4}" presName="hierChild4" presStyleCnt="0"/>
      <dgm:spPr/>
    </dgm:pt>
    <dgm:pt modelId="{7869F118-9ED9-405E-BAA6-C607E7B0A382}" type="pres">
      <dgm:prSet presAssocID="{5533248C-DC49-44F3-8DF3-CC1D0C5CB4F4}" presName="hierChild5" presStyleCnt="0"/>
      <dgm:spPr/>
    </dgm:pt>
    <dgm:pt modelId="{D8D993EF-8A60-4590-B7FB-89C4C5198523}" type="pres">
      <dgm:prSet presAssocID="{3D43ABA1-CF2F-49FC-96F7-1EBFCF9AC6FE}" presName="Name37" presStyleLbl="parChTrans1D3" presStyleIdx="11" presStyleCnt="54"/>
      <dgm:spPr/>
    </dgm:pt>
    <dgm:pt modelId="{32BBCA92-4AC9-440E-A39C-6CF1D2B01028}" type="pres">
      <dgm:prSet presAssocID="{6B4A1553-FF76-4527-81B4-E7E3C5691EE2}" presName="hierRoot2" presStyleCnt="0">
        <dgm:presLayoutVars>
          <dgm:hierBranch val="init"/>
        </dgm:presLayoutVars>
      </dgm:prSet>
      <dgm:spPr/>
    </dgm:pt>
    <dgm:pt modelId="{FE2CD83C-BA13-40CE-A89E-B714D4017B56}" type="pres">
      <dgm:prSet presAssocID="{6B4A1553-FF76-4527-81B4-E7E3C5691EE2}" presName="rootComposite" presStyleCnt="0"/>
      <dgm:spPr/>
    </dgm:pt>
    <dgm:pt modelId="{6BDE2908-70ED-4854-BB6D-3CFCEADF76E4}" type="pres">
      <dgm:prSet presAssocID="{6B4A1553-FF76-4527-81B4-E7E3C5691EE2}" presName="rootText" presStyleLbl="node3" presStyleIdx="11" presStyleCnt="54">
        <dgm:presLayoutVars>
          <dgm:chPref val="3"/>
        </dgm:presLayoutVars>
      </dgm:prSet>
      <dgm:spPr/>
    </dgm:pt>
    <dgm:pt modelId="{72CF161D-8B91-4068-9968-8ED483A17471}" type="pres">
      <dgm:prSet presAssocID="{6B4A1553-FF76-4527-81B4-E7E3C5691EE2}" presName="rootConnector" presStyleLbl="node3" presStyleIdx="11" presStyleCnt="54"/>
      <dgm:spPr/>
    </dgm:pt>
    <dgm:pt modelId="{9F3E1364-4502-4B4C-8958-29D82246E3F1}" type="pres">
      <dgm:prSet presAssocID="{6B4A1553-FF76-4527-81B4-E7E3C5691EE2}" presName="hierChild4" presStyleCnt="0"/>
      <dgm:spPr/>
    </dgm:pt>
    <dgm:pt modelId="{E8092ABF-7B56-4D25-A0F5-8A3CA1E311DF}" type="pres">
      <dgm:prSet presAssocID="{6B4A1553-FF76-4527-81B4-E7E3C5691EE2}" presName="hierChild5" presStyleCnt="0"/>
      <dgm:spPr/>
    </dgm:pt>
    <dgm:pt modelId="{DEC1CF9A-E8E2-4932-8C51-F4E1AA42B8D8}" type="pres">
      <dgm:prSet presAssocID="{2FB4C561-067F-47D2-8D91-CC1C4A1A764D}" presName="Name37" presStyleLbl="parChTrans1D3" presStyleIdx="12" presStyleCnt="54"/>
      <dgm:spPr/>
    </dgm:pt>
    <dgm:pt modelId="{77A006A5-BB8E-4BD3-BA5B-4AA90347B604}" type="pres">
      <dgm:prSet presAssocID="{0D92A0C2-AA61-4F4A-AB4A-D5C4DB370B98}" presName="hierRoot2" presStyleCnt="0">
        <dgm:presLayoutVars>
          <dgm:hierBranch val="init"/>
        </dgm:presLayoutVars>
      </dgm:prSet>
      <dgm:spPr/>
    </dgm:pt>
    <dgm:pt modelId="{0339AD13-81D8-4B48-A9DC-0F05D8503349}" type="pres">
      <dgm:prSet presAssocID="{0D92A0C2-AA61-4F4A-AB4A-D5C4DB370B98}" presName="rootComposite" presStyleCnt="0"/>
      <dgm:spPr/>
    </dgm:pt>
    <dgm:pt modelId="{D8E23D75-B33C-4CDC-A92F-82C19B2B3516}" type="pres">
      <dgm:prSet presAssocID="{0D92A0C2-AA61-4F4A-AB4A-D5C4DB370B98}" presName="rootText" presStyleLbl="node3" presStyleIdx="12" presStyleCnt="54">
        <dgm:presLayoutVars>
          <dgm:chPref val="3"/>
        </dgm:presLayoutVars>
      </dgm:prSet>
      <dgm:spPr/>
    </dgm:pt>
    <dgm:pt modelId="{A783045E-9568-4D3F-A211-D5BB69D60355}" type="pres">
      <dgm:prSet presAssocID="{0D92A0C2-AA61-4F4A-AB4A-D5C4DB370B98}" presName="rootConnector" presStyleLbl="node3" presStyleIdx="12" presStyleCnt="54"/>
      <dgm:spPr/>
    </dgm:pt>
    <dgm:pt modelId="{2652ABEA-CFBD-41CF-B9C9-DD135938E2D9}" type="pres">
      <dgm:prSet presAssocID="{0D92A0C2-AA61-4F4A-AB4A-D5C4DB370B98}" presName="hierChild4" presStyleCnt="0"/>
      <dgm:spPr/>
    </dgm:pt>
    <dgm:pt modelId="{216E9210-7773-467E-AFB9-55E6ACACCFC8}" type="pres">
      <dgm:prSet presAssocID="{0D92A0C2-AA61-4F4A-AB4A-D5C4DB370B98}" presName="hierChild5" presStyleCnt="0"/>
      <dgm:spPr/>
    </dgm:pt>
    <dgm:pt modelId="{E11B7570-AD22-443F-9364-E2575659E362}" type="pres">
      <dgm:prSet presAssocID="{CBEEE4CA-E123-4538-9C80-29F15A1CFB85}" presName="Name37" presStyleLbl="parChTrans1D3" presStyleIdx="13" presStyleCnt="54"/>
      <dgm:spPr/>
    </dgm:pt>
    <dgm:pt modelId="{EFBB82DD-893D-4881-AD73-289730051ADD}" type="pres">
      <dgm:prSet presAssocID="{E80036A8-08F6-44E0-8C7E-513610969094}" presName="hierRoot2" presStyleCnt="0">
        <dgm:presLayoutVars>
          <dgm:hierBranch val="init"/>
        </dgm:presLayoutVars>
      </dgm:prSet>
      <dgm:spPr/>
    </dgm:pt>
    <dgm:pt modelId="{D3071B18-4BE1-49DA-B4F6-2397FA750868}" type="pres">
      <dgm:prSet presAssocID="{E80036A8-08F6-44E0-8C7E-513610969094}" presName="rootComposite" presStyleCnt="0"/>
      <dgm:spPr/>
    </dgm:pt>
    <dgm:pt modelId="{925B623D-B361-4A85-8B37-AB241A996E08}" type="pres">
      <dgm:prSet presAssocID="{E80036A8-08F6-44E0-8C7E-513610969094}" presName="rootText" presStyleLbl="node3" presStyleIdx="13" presStyleCnt="54">
        <dgm:presLayoutVars>
          <dgm:chPref val="3"/>
        </dgm:presLayoutVars>
      </dgm:prSet>
      <dgm:spPr/>
    </dgm:pt>
    <dgm:pt modelId="{5A34EB0C-7A07-4B9E-8AEE-A9B1B18D8A58}" type="pres">
      <dgm:prSet presAssocID="{E80036A8-08F6-44E0-8C7E-513610969094}" presName="rootConnector" presStyleLbl="node3" presStyleIdx="13" presStyleCnt="54"/>
      <dgm:spPr/>
    </dgm:pt>
    <dgm:pt modelId="{9F7B3A41-D448-4091-9824-B220064EA908}" type="pres">
      <dgm:prSet presAssocID="{E80036A8-08F6-44E0-8C7E-513610969094}" presName="hierChild4" presStyleCnt="0"/>
      <dgm:spPr/>
    </dgm:pt>
    <dgm:pt modelId="{E1AB537D-B163-4D6D-BBB0-3264A2BD4F08}" type="pres">
      <dgm:prSet presAssocID="{E80036A8-08F6-44E0-8C7E-513610969094}" presName="hierChild5" presStyleCnt="0"/>
      <dgm:spPr/>
    </dgm:pt>
    <dgm:pt modelId="{5AAAB1C7-7741-4EF5-A78D-56A02A201FA3}" type="pres">
      <dgm:prSet presAssocID="{2222E1FC-3454-4F80-B26B-E09DF7C7F40B}" presName="hierChild5" presStyleCnt="0"/>
      <dgm:spPr/>
    </dgm:pt>
    <dgm:pt modelId="{D2CEA74B-17D3-4EA3-A1C5-A7EB4E980E43}" type="pres">
      <dgm:prSet presAssocID="{6FE1ECCA-0B74-40FA-93F6-A04C2F657088}" presName="Name37" presStyleLbl="parChTrans1D2" presStyleIdx="2" presStyleCnt="8"/>
      <dgm:spPr/>
    </dgm:pt>
    <dgm:pt modelId="{E253EEAA-D02F-4446-9FB3-896DC9560716}" type="pres">
      <dgm:prSet presAssocID="{6B98E2EB-D405-48A0-82EB-736ECA5C87A1}" presName="hierRoot2" presStyleCnt="0">
        <dgm:presLayoutVars>
          <dgm:hierBranch val="init"/>
        </dgm:presLayoutVars>
      </dgm:prSet>
      <dgm:spPr/>
    </dgm:pt>
    <dgm:pt modelId="{2E10E631-CE95-4446-A9EB-D4CFC7586B3A}" type="pres">
      <dgm:prSet presAssocID="{6B98E2EB-D405-48A0-82EB-736ECA5C87A1}" presName="rootComposite" presStyleCnt="0"/>
      <dgm:spPr/>
    </dgm:pt>
    <dgm:pt modelId="{C417C058-DF93-45AB-A80B-B0BB64B9879D}" type="pres">
      <dgm:prSet presAssocID="{6B98E2EB-D405-48A0-82EB-736ECA5C87A1}" presName="rootText" presStyleLbl="node2" presStyleIdx="2" presStyleCnt="8">
        <dgm:presLayoutVars>
          <dgm:chPref val="3"/>
        </dgm:presLayoutVars>
      </dgm:prSet>
      <dgm:spPr/>
    </dgm:pt>
    <dgm:pt modelId="{DF1E65FF-C1A8-4593-BF81-D43DF2AAFB94}" type="pres">
      <dgm:prSet presAssocID="{6B98E2EB-D405-48A0-82EB-736ECA5C87A1}" presName="rootConnector" presStyleLbl="node2" presStyleIdx="2" presStyleCnt="8"/>
      <dgm:spPr/>
    </dgm:pt>
    <dgm:pt modelId="{3BD7281D-A703-447A-8E35-A9A506238E25}" type="pres">
      <dgm:prSet presAssocID="{6B98E2EB-D405-48A0-82EB-736ECA5C87A1}" presName="hierChild4" presStyleCnt="0"/>
      <dgm:spPr/>
    </dgm:pt>
    <dgm:pt modelId="{D1612A0C-C07C-48EB-8645-D5530E24F708}" type="pres">
      <dgm:prSet presAssocID="{11A7E82D-7EFA-4418-B2F5-8532D20FD1EA}" presName="Name37" presStyleLbl="parChTrans1D3" presStyleIdx="14" presStyleCnt="54"/>
      <dgm:spPr/>
    </dgm:pt>
    <dgm:pt modelId="{3F48F160-CD96-4D75-8F0F-AAEE9AC41137}" type="pres">
      <dgm:prSet presAssocID="{F5703625-B7C6-4C1A-AF98-25871B5034FE}" presName="hierRoot2" presStyleCnt="0">
        <dgm:presLayoutVars>
          <dgm:hierBranch val="init"/>
        </dgm:presLayoutVars>
      </dgm:prSet>
      <dgm:spPr/>
    </dgm:pt>
    <dgm:pt modelId="{AA770679-E1DD-42D7-A99D-BC6B33C66BF1}" type="pres">
      <dgm:prSet presAssocID="{F5703625-B7C6-4C1A-AF98-25871B5034FE}" presName="rootComposite" presStyleCnt="0"/>
      <dgm:spPr/>
    </dgm:pt>
    <dgm:pt modelId="{1CFC760C-6737-4B1D-92D7-7C8D359F42AF}" type="pres">
      <dgm:prSet presAssocID="{F5703625-B7C6-4C1A-AF98-25871B5034FE}" presName="rootText" presStyleLbl="node3" presStyleIdx="14" presStyleCnt="54">
        <dgm:presLayoutVars>
          <dgm:chPref val="3"/>
        </dgm:presLayoutVars>
      </dgm:prSet>
      <dgm:spPr/>
    </dgm:pt>
    <dgm:pt modelId="{ED506F76-FD6E-476D-9AC4-7AD1A8B6C0E1}" type="pres">
      <dgm:prSet presAssocID="{F5703625-B7C6-4C1A-AF98-25871B5034FE}" presName="rootConnector" presStyleLbl="node3" presStyleIdx="14" presStyleCnt="54"/>
      <dgm:spPr/>
    </dgm:pt>
    <dgm:pt modelId="{460EDD42-4F67-4BFD-A2FE-96A902895A18}" type="pres">
      <dgm:prSet presAssocID="{F5703625-B7C6-4C1A-AF98-25871B5034FE}" presName="hierChild4" presStyleCnt="0"/>
      <dgm:spPr/>
    </dgm:pt>
    <dgm:pt modelId="{3113934A-E8E1-430F-B7EA-17BA12434C0A}" type="pres">
      <dgm:prSet presAssocID="{F5703625-B7C6-4C1A-AF98-25871B5034FE}" presName="hierChild5" presStyleCnt="0"/>
      <dgm:spPr/>
    </dgm:pt>
    <dgm:pt modelId="{8EA397D0-694D-4B7E-8BBE-8226E693928B}" type="pres">
      <dgm:prSet presAssocID="{734DAC8D-F1DE-4D66-8EDE-89714303BA65}" presName="Name37" presStyleLbl="parChTrans1D3" presStyleIdx="15" presStyleCnt="54"/>
      <dgm:spPr/>
    </dgm:pt>
    <dgm:pt modelId="{A5F01AEB-5C62-47E5-854E-0A8C43DB1EF4}" type="pres">
      <dgm:prSet presAssocID="{585F4933-A05B-4A06-9645-23AC741498B8}" presName="hierRoot2" presStyleCnt="0">
        <dgm:presLayoutVars>
          <dgm:hierBranch val="init"/>
        </dgm:presLayoutVars>
      </dgm:prSet>
      <dgm:spPr/>
    </dgm:pt>
    <dgm:pt modelId="{D4B4FE41-06F5-4970-8A37-D6E0E91B730F}" type="pres">
      <dgm:prSet presAssocID="{585F4933-A05B-4A06-9645-23AC741498B8}" presName="rootComposite" presStyleCnt="0"/>
      <dgm:spPr/>
    </dgm:pt>
    <dgm:pt modelId="{D1DA3B5B-02E4-4BA4-932A-34184A35AABF}" type="pres">
      <dgm:prSet presAssocID="{585F4933-A05B-4A06-9645-23AC741498B8}" presName="rootText" presStyleLbl="node3" presStyleIdx="15" presStyleCnt="54">
        <dgm:presLayoutVars>
          <dgm:chPref val="3"/>
        </dgm:presLayoutVars>
      </dgm:prSet>
      <dgm:spPr/>
    </dgm:pt>
    <dgm:pt modelId="{D02CA31F-1CA8-4868-918E-B07978687058}" type="pres">
      <dgm:prSet presAssocID="{585F4933-A05B-4A06-9645-23AC741498B8}" presName="rootConnector" presStyleLbl="node3" presStyleIdx="15" presStyleCnt="54"/>
      <dgm:spPr/>
    </dgm:pt>
    <dgm:pt modelId="{74C6615F-CD82-484D-90AE-F388F591CF29}" type="pres">
      <dgm:prSet presAssocID="{585F4933-A05B-4A06-9645-23AC741498B8}" presName="hierChild4" presStyleCnt="0"/>
      <dgm:spPr/>
    </dgm:pt>
    <dgm:pt modelId="{7A6B477C-9D0D-48FF-A34A-58218442D5DB}" type="pres">
      <dgm:prSet presAssocID="{585F4933-A05B-4A06-9645-23AC741498B8}" presName="hierChild5" presStyleCnt="0"/>
      <dgm:spPr/>
    </dgm:pt>
    <dgm:pt modelId="{FC102B74-EE4E-44D4-8E0A-FB2A28A971CA}" type="pres">
      <dgm:prSet presAssocID="{7C59B872-F34E-4131-803C-7C45AEB17C27}" presName="Name37" presStyleLbl="parChTrans1D3" presStyleIdx="16" presStyleCnt="54"/>
      <dgm:spPr/>
    </dgm:pt>
    <dgm:pt modelId="{06134920-3B58-4386-B211-A9E5CFF06A02}" type="pres">
      <dgm:prSet presAssocID="{8A38E3E5-629E-451D-8189-59741D30E872}" presName="hierRoot2" presStyleCnt="0">
        <dgm:presLayoutVars>
          <dgm:hierBranch val="init"/>
        </dgm:presLayoutVars>
      </dgm:prSet>
      <dgm:spPr/>
    </dgm:pt>
    <dgm:pt modelId="{A78F8B41-BABB-4DB5-8C9D-99D6588A879C}" type="pres">
      <dgm:prSet presAssocID="{8A38E3E5-629E-451D-8189-59741D30E872}" presName="rootComposite" presStyleCnt="0"/>
      <dgm:spPr/>
    </dgm:pt>
    <dgm:pt modelId="{E58AFCEF-A4E5-45BA-B8D3-9EF2F2BB4364}" type="pres">
      <dgm:prSet presAssocID="{8A38E3E5-629E-451D-8189-59741D30E872}" presName="rootText" presStyleLbl="node3" presStyleIdx="16" presStyleCnt="54">
        <dgm:presLayoutVars>
          <dgm:chPref val="3"/>
        </dgm:presLayoutVars>
      </dgm:prSet>
      <dgm:spPr/>
    </dgm:pt>
    <dgm:pt modelId="{B2FC31EB-1F19-411A-9B27-9121BE4ECEC3}" type="pres">
      <dgm:prSet presAssocID="{8A38E3E5-629E-451D-8189-59741D30E872}" presName="rootConnector" presStyleLbl="node3" presStyleIdx="16" presStyleCnt="54"/>
      <dgm:spPr/>
    </dgm:pt>
    <dgm:pt modelId="{57BE2E43-B69F-4AEF-BA8B-D15F705F6BC9}" type="pres">
      <dgm:prSet presAssocID="{8A38E3E5-629E-451D-8189-59741D30E872}" presName="hierChild4" presStyleCnt="0"/>
      <dgm:spPr/>
    </dgm:pt>
    <dgm:pt modelId="{1F9034C8-7DCF-4772-9942-5580A59D13C2}" type="pres">
      <dgm:prSet presAssocID="{8A38E3E5-629E-451D-8189-59741D30E872}" presName="hierChild5" presStyleCnt="0"/>
      <dgm:spPr/>
    </dgm:pt>
    <dgm:pt modelId="{0CB018B3-9C18-4B6E-A1E4-5E8768DE79EF}" type="pres">
      <dgm:prSet presAssocID="{A78CFB4A-E6FC-4EC1-9C58-9487B569074A}" presName="Name37" presStyleLbl="parChTrans1D3" presStyleIdx="17" presStyleCnt="54"/>
      <dgm:spPr/>
    </dgm:pt>
    <dgm:pt modelId="{AA39F29F-6893-464C-BD21-9B06E748EE4D}" type="pres">
      <dgm:prSet presAssocID="{C6741060-8691-49A9-AB4F-A6E99D586343}" presName="hierRoot2" presStyleCnt="0">
        <dgm:presLayoutVars>
          <dgm:hierBranch val="init"/>
        </dgm:presLayoutVars>
      </dgm:prSet>
      <dgm:spPr/>
    </dgm:pt>
    <dgm:pt modelId="{08F55006-39E9-4B16-8EC4-DF08BFDDB3A0}" type="pres">
      <dgm:prSet presAssocID="{C6741060-8691-49A9-AB4F-A6E99D586343}" presName="rootComposite" presStyleCnt="0"/>
      <dgm:spPr/>
    </dgm:pt>
    <dgm:pt modelId="{CE699C24-CAEA-4629-B096-D6068356E172}" type="pres">
      <dgm:prSet presAssocID="{C6741060-8691-49A9-AB4F-A6E99D586343}" presName="rootText" presStyleLbl="node3" presStyleIdx="17" presStyleCnt="54">
        <dgm:presLayoutVars>
          <dgm:chPref val="3"/>
        </dgm:presLayoutVars>
      </dgm:prSet>
      <dgm:spPr/>
    </dgm:pt>
    <dgm:pt modelId="{54DD5873-A5C5-4E75-B3D6-72AB7D9C7E80}" type="pres">
      <dgm:prSet presAssocID="{C6741060-8691-49A9-AB4F-A6E99D586343}" presName="rootConnector" presStyleLbl="node3" presStyleIdx="17" presStyleCnt="54"/>
      <dgm:spPr/>
    </dgm:pt>
    <dgm:pt modelId="{9CB5426E-1D4E-4A49-ACFD-24DCA39FD9C0}" type="pres">
      <dgm:prSet presAssocID="{C6741060-8691-49A9-AB4F-A6E99D586343}" presName="hierChild4" presStyleCnt="0"/>
      <dgm:spPr/>
    </dgm:pt>
    <dgm:pt modelId="{480CC081-CC4B-4848-A0FC-4C0C1717069D}" type="pres">
      <dgm:prSet presAssocID="{C6741060-8691-49A9-AB4F-A6E99D586343}" presName="hierChild5" presStyleCnt="0"/>
      <dgm:spPr/>
    </dgm:pt>
    <dgm:pt modelId="{A7D5F111-94B3-4B74-82A6-0A9ADADE7F12}" type="pres">
      <dgm:prSet presAssocID="{8F9EF3A0-1805-4AB9-8062-50181933C2EE}" presName="Name37" presStyleLbl="parChTrans1D3" presStyleIdx="18" presStyleCnt="54"/>
      <dgm:spPr/>
    </dgm:pt>
    <dgm:pt modelId="{FE0B0250-A004-44E9-AAF3-89A7241E9FDD}" type="pres">
      <dgm:prSet presAssocID="{21196A2B-C4CE-4FAD-AAF7-FD733E9230EC}" presName="hierRoot2" presStyleCnt="0">
        <dgm:presLayoutVars>
          <dgm:hierBranch val="init"/>
        </dgm:presLayoutVars>
      </dgm:prSet>
      <dgm:spPr/>
    </dgm:pt>
    <dgm:pt modelId="{546E8624-5973-401F-8A65-71E7ED78B4C0}" type="pres">
      <dgm:prSet presAssocID="{21196A2B-C4CE-4FAD-AAF7-FD733E9230EC}" presName="rootComposite" presStyleCnt="0"/>
      <dgm:spPr/>
    </dgm:pt>
    <dgm:pt modelId="{8F017BA6-DC06-4419-AB35-99D0645CFE14}" type="pres">
      <dgm:prSet presAssocID="{21196A2B-C4CE-4FAD-AAF7-FD733E9230EC}" presName="rootText" presStyleLbl="node3" presStyleIdx="18" presStyleCnt="54">
        <dgm:presLayoutVars>
          <dgm:chPref val="3"/>
        </dgm:presLayoutVars>
      </dgm:prSet>
      <dgm:spPr/>
    </dgm:pt>
    <dgm:pt modelId="{F0155628-45F2-4ABE-95ED-CA14F468F94A}" type="pres">
      <dgm:prSet presAssocID="{21196A2B-C4CE-4FAD-AAF7-FD733E9230EC}" presName="rootConnector" presStyleLbl="node3" presStyleIdx="18" presStyleCnt="54"/>
      <dgm:spPr/>
    </dgm:pt>
    <dgm:pt modelId="{B0EF1252-204A-468F-AF0C-A59654D94DF8}" type="pres">
      <dgm:prSet presAssocID="{21196A2B-C4CE-4FAD-AAF7-FD733E9230EC}" presName="hierChild4" presStyleCnt="0"/>
      <dgm:spPr/>
    </dgm:pt>
    <dgm:pt modelId="{6BCA5977-2159-41D3-88D3-924D8F655393}" type="pres">
      <dgm:prSet presAssocID="{21196A2B-C4CE-4FAD-AAF7-FD733E9230EC}" presName="hierChild5" presStyleCnt="0"/>
      <dgm:spPr/>
    </dgm:pt>
    <dgm:pt modelId="{8DD19C04-3F91-4CAE-B146-BBFBF4661DB7}" type="pres">
      <dgm:prSet presAssocID="{67B66A2B-F2FD-4BD0-88BE-21967FA0C5DE}" presName="Name37" presStyleLbl="parChTrans1D3" presStyleIdx="19" presStyleCnt="54"/>
      <dgm:spPr/>
    </dgm:pt>
    <dgm:pt modelId="{70E7CD88-D11E-4FA6-8FB7-0D78FB47A06D}" type="pres">
      <dgm:prSet presAssocID="{9F9E8A11-8B2E-43D1-B626-44BF82CA5B1B}" presName="hierRoot2" presStyleCnt="0">
        <dgm:presLayoutVars>
          <dgm:hierBranch val="init"/>
        </dgm:presLayoutVars>
      </dgm:prSet>
      <dgm:spPr/>
    </dgm:pt>
    <dgm:pt modelId="{6019E6EF-19A9-41FC-8248-29B43C61EE19}" type="pres">
      <dgm:prSet presAssocID="{9F9E8A11-8B2E-43D1-B626-44BF82CA5B1B}" presName="rootComposite" presStyleCnt="0"/>
      <dgm:spPr/>
    </dgm:pt>
    <dgm:pt modelId="{667080DD-8064-4D21-8D99-FB3357472A15}" type="pres">
      <dgm:prSet presAssocID="{9F9E8A11-8B2E-43D1-B626-44BF82CA5B1B}" presName="rootText" presStyleLbl="node3" presStyleIdx="19" presStyleCnt="54">
        <dgm:presLayoutVars>
          <dgm:chPref val="3"/>
        </dgm:presLayoutVars>
      </dgm:prSet>
      <dgm:spPr/>
    </dgm:pt>
    <dgm:pt modelId="{4334D79F-9EEC-416C-9829-3ECDD5B51613}" type="pres">
      <dgm:prSet presAssocID="{9F9E8A11-8B2E-43D1-B626-44BF82CA5B1B}" presName="rootConnector" presStyleLbl="node3" presStyleIdx="19" presStyleCnt="54"/>
      <dgm:spPr/>
    </dgm:pt>
    <dgm:pt modelId="{8A5A46A9-753A-4E21-A204-57BCD5BDA98E}" type="pres">
      <dgm:prSet presAssocID="{9F9E8A11-8B2E-43D1-B626-44BF82CA5B1B}" presName="hierChild4" presStyleCnt="0"/>
      <dgm:spPr/>
    </dgm:pt>
    <dgm:pt modelId="{6782E02F-2B53-4246-AB8C-FE9DD7E8A315}" type="pres">
      <dgm:prSet presAssocID="{9F9E8A11-8B2E-43D1-B626-44BF82CA5B1B}" presName="hierChild5" presStyleCnt="0"/>
      <dgm:spPr/>
    </dgm:pt>
    <dgm:pt modelId="{4EFF1B91-9CF8-494A-BA3F-1DA5CB21C1A8}" type="pres">
      <dgm:prSet presAssocID="{05D56C11-5F1B-45B3-9C31-0D2594185709}" presName="Name37" presStyleLbl="parChTrans1D3" presStyleIdx="20" presStyleCnt="54"/>
      <dgm:spPr/>
    </dgm:pt>
    <dgm:pt modelId="{51513AE8-8A7C-409F-9CD6-0D007B853FB5}" type="pres">
      <dgm:prSet presAssocID="{24BFAC9E-4390-4EAC-B98F-604F09EABEEE}" presName="hierRoot2" presStyleCnt="0">
        <dgm:presLayoutVars>
          <dgm:hierBranch val="init"/>
        </dgm:presLayoutVars>
      </dgm:prSet>
      <dgm:spPr/>
    </dgm:pt>
    <dgm:pt modelId="{BBFF14CC-6AC6-4568-B939-CE11D184AE06}" type="pres">
      <dgm:prSet presAssocID="{24BFAC9E-4390-4EAC-B98F-604F09EABEEE}" presName="rootComposite" presStyleCnt="0"/>
      <dgm:spPr/>
    </dgm:pt>
    <dgm:pt modelId="{60B3EDEC-EE80-4146-8279-51167A9A6DFD}" type="pres">
      <dgm:prSet presAssocID="{24BFAC9E-4390-4EAC-B98F-604F09EABEEE}" presName="rootText" presStyleLbl="node3" presStyleIdx="20" presStyleCnt="54">
        <dgm:presLayoutVars>
          <dgm:chPref val="3"/>
        </dgm:presLayoutVars>
      </dgm:prSet>
      <dgm:spPr/>
    </dgm:pt>
    <dgm:pt modelId="{91143A2E-E619-4AD9-A561-507BD2F2B6B6}" type="pres">
      <dgm:prSet presAssocID="{24BFAC9E-4390-4EAC-B98F-604F09EABEEE}" presName="rootConnector" presStyleLbl="node3" presStyleIdx="20" presStyleCnt="54"/>
      <dgm:spPr/>
    </dgm:pt>
    <dgm:pt modelId="{D41CFB5D-BBF9-47F0-A653-2332F3D286DC}" type="pres">
      <dgm:prSet presAssocID="{24BFAC9E-4390-4EAC-B98F-604F09EABEEE}" presName="hierChild4" presStyleCnt="0"/>
      <dgm:spPr/>
    </dgm:pt>
    <dgm:pt modelId="{1A979D14-3755-427D-B123-D459C05D2A30}" type="pres">
      <dgm:prSet presAssocID="{24BFAC9E-4390-4EAC-B98F-604F09EABEEE}" presName="hierChild5" presStyleCnt="0"/>
      <dgm:spPr/>
    </dgm:pt>
    <dgm:pt modelId="{74CED75B-C9D8-4159-A3E0-DB82B18BE5D0}" type="pres">
      <dgm:prSet presAssocID="{6B98E2EB-D405-48A0-82EB-736ECA5C87A1}" presName="hierChild5" presStyleCnt="0"/>
      <dgm:spPr/>
    </dgm:pt>
    <dgm:pt modelId="{135D9FAC-2FC3-47F9-B073-7AF7F04B1152}" type="pres">
      <dgm:prSet presAssocID="{43D69521-C694-4F39-B2C5-657EE70D5643}" presName="Name37" presStyleLbl="parChTrans1D2" presStyleIdx="3" presStyleCnt="8"/>
      <dgm:spPr/>
    </dgm:pt>
    <dgm:pt modelId="{18228421-1C4C-4A1B-8234-E99C614B279E}" type="pres">
      <dgm:prSet presAssocID="{C7106401-003A-4426-B0A3-3E452BDA09A7}" presName="hierRoot2" presStyleCnt="0">
        <dgm:presLayoutVars>
          <dgm:hierBranch val="init"/>
        </dgm:presLayoutVars>
      </dgm:prSet>
      <dgm:spPr/>
    </dgm:pt>
    <dgm:pt modelId="{96855911-5C93-44B4-A28D-AD948AC28661}" type="pres">
      <dgm:prSet presAssocID="{C7106401-003A-4426-B0A3-3E452BDA09A7}" presName="rootComposite" presStyleCnt="0"/>
      <dgm:spPr/>
    </dgm:pt>
    <dgm:pt modelId="{4EF23CD3-23C4-4B1D-973D-D8C86A614EBC}" type="pres">
      <dgm:prSet presAssocID="{C7106401-003A-4426-B0A3-3E452BDA09A7}" presName="rootText" presStyleLbl="node2" presStyleIdx="3" presStyleCnt="8">
        <dgm:presLayoutVars>
          <dgm:chPref val="3"/>
        </dgm:presLayoutVars>
      </dgm:prSet>
      <dgm:spPr/>
    </dgm:pt>
    <dgm:pt modelId="{A8EAEA77-F4D2-4362-A92C-9188E3A74B76}" type="pres">
      <dgm:prSet presAssocID="{C7106401-003A-4426-B0A3-3E452BDA09A7}" presName="rootConnector" presStyleLbl="node2" presStyleIdx="3" presStyleCnt="8"/>
      <dgm:spPr/>
    </dgm:pt>
    <dgm:pt modelId="{FF51D7AA-6A05-4FAB-A60A-9A9EC9635F47}" type="pres">
      <dgm:prSet presAssocID="{C7106401-003A-4426-B0A3-3E452BDA09A7}" presName="hierChild4" presStyleCnt="0"/>
      <dgm:spPr/>
    </dgm:pt>
    <dgm:pt modelId="{9444C00D-E96A-4BF3-B6A0-122CDB7A5DC0}" type="pres">
      <dgm:prSet presAssocID="{B79B1AD7-8561-4287-B4E5-7B416DA90EA0}" presName="Name37" presStyleLbl="parChTrans1D3" presStyleIdx="21" presStyleCnt="54"/>
      <dgm:spPr/>
    </dgm:pt>
    <dgm:pt modelId="{7D89C635-AD04-4C6F-B38F-87F0EAEFB8A3}" type="pres">
      <dgm:prSet presAssocID="{68558F24-E116-4DB1-B807-72E5E0B08AE3}" presName="hierRoot2" presStyleCnt="0">
        <dgm:presLayoutVars>
          <dgm:hierBranch val="init"/>
        </dgm:presLayoutVars>
      </dgm:prSet>
      <dgm:spPr/>
    </dgm:pt>
    <dgm:pt modelId="{2F30DC38-350C-4777-A413-0AB920DB38FA}" type="pres">
      <dgm:prSet presAssocID="{68558F24-E116-4DB1-B807-72E5E0B08AE3}" presName="rootComposite" presStyleCnt="0"/>
      <dgm:spPr/>
    </dgm:pt>
    <dgm:pt modelId="{D9B8BBBF-5ACA-4F4B-8617-379F7F61B043}" type="pres">
      <dgm:prSet presAssocID="{68558F24-E116-4DB1-B807-72E5E0B08AE3}" presName="rootText" presStyleLbl="node3" presStyleIdx="21" presStyleCnt="54">
        <dgm:presLayoutVars>
          <dgm:chPref val="3"/>
        </dgm:presLayoutVars>
      </dgm:prSet>
      <dgm:spPr/>
    </dgm:pt>
    <dgm:pt modelId="{3C9DCAE6-B4E6-4344-B44A-AFAA053B7BF7}" type="pres">
      <dgm:prSet presAssocID="{68558F24-E116-4DB1-B807-72E5E0B08AE3}" presName="rootConnector" presStyleLbl="node3" presStyleIdx="21" presStyleCnt="54"/>
      <dgm:spPr/>
    </dgm:pt>
    <dgm:pt modelId="{CD7778EC-8BC5-48DF-94A4-7193D3331772}" type="pres">
      <dgm:prSet presAssocID="{68558F24-E116-4DB1-B807-72E5E0B08AE3}" presName="hierChild4" presStyleCnt="0"/>
      <dgm:spPr/>
    </dgm:pt>
    <dgm:pt modelId="{417A01E8-7A6D-496E-B19B-29CABA020669}" type="pres">
      <dgm:prSet presAssocID="{68558F24-E116-4DB1-B807-72E5E0B08AE3}" presName="hierChild5" presStyleCnt="0"/>
      <dgm:spPr/>
    </dgm:pt>
    <dgm:pt modelId="{59B83122-F560-43D0-84D6-6DD9C4F7C348}" type="pres">
      <dgm:prSet presAssocID="{C5DA7388-229E-4215-8EEA-54D4E0F90B5E}" presName="Name37" presStyleLbl="parChTrans1D3" presStyleIdx="22" presStyleCnt="54"/>
      <dgm:spPr/>
    </dgm:pt>
    <dgm:pt modelId="{CF10F194-35AF-42C4-B9F1-A1FD4F8984AB}" type="pres">
      <dgm:prSet presAssocID="{B1C1335B-2EB8-4330-AF15-880B056201F1}" presName="hierRoot2" presStyleCnt="0">
        <dgm:presLayoutVars>
          <dgm:hierBranch val="init"/>
        </dgm:presLayoutVars>
      </dgm:prSet>
      <dgm:spPr/>
    </dgm:pt>
    <dgm:pt modelId="{CE601543-40E9-4A81-995F-3D6B559CD032}" type="pres">
      <dgm:prSet presAssocID="{B1C1335B-2EB8-4330-AF15-880B056201F1}" presName="rootComposite" presStyleCnt="0"/>
      <dgm:spPr/>
    </dgm:pt>
    <dgm:pt modelId="{DBE73AC8-9928-44F3-864B-E766B9EC0956}" type="pres">
      <dgm:prSet presAssocID="{B1C1335B-2EB8-4330-AF15-880B056201F1}" presName="rootText" presStyleLbl="node3" presStyleIdx="22" presStyleCnt="54">
        <dgm:presLayoutVars>
          <dgm:chPref val="3"/>
        </dgm:presLayoutVars>
      </dgm:prSet>
      <dgm:spPr/>
    </dgm:pt>
    <dgm:pt modelId="{11C43B90-1975-4FD7-9A40-86FE81F44265}" type="pres">
      <dgm:prSet presAssocID="{B1C1335B-2EB8-4330-AF15-880B056201F1}" presName="rootConnector" presStyleLbl="node3" presStyleIdx="22" presStyleCnt="54"/>
      <dgm:spPr/>
    </dgm:pt>
    <dgm:pt modelId="{6D915058-BD1B-4AC3-B73F-7B26DCDA9C53}" type="pres">
      <dgm:prSet presAssocID="{B1C1335B-2EB8-4330-AF15-880B056201F1}" presName="hierChild4" presStyleCnt="0"/>
      <dgm:spPr/>
    </dgm:pt>
    <dgm:pt modelId="{587D46DF-F6C7-4E54-9403-3CCD7BBE5980}" type="pres">
      <dgm:prSet presAssocID="{B1C1335B-2EB8-4330-AF15-880B056201F1}" presName="hierChild5" presStyleCnt="0"/>
      <dgm:spPr/>
    </dgm:pt>
    <dgm:pt modelId="{D5D3F5EA-A83E-41BC-9A36-4360D6A531E6}" type="pres">
      <dgm:prSet presAssocID="{F5A5F74C-C88E-4A13-9E9B-0F71CC5A92B3}" presName="Name37" presStyleLbl="parChTrans1D3" presStyleIdx="23" presStyleCnt="54"/>
      <dgm:spPr/>
    </dgm:pt>
    <dgm:pt modelId="{9097C21B-B4D7-4203-B6E6-E0B563AAF586}" type="pres">
      <dgm:prSet presAssocID="{0407BC18-5491-4A7D-A38A-7D65E8D22B1A}" presName="hierRoot2" presStyleCnt="0">
        <dgm:presLayoutVars>
          <dgm:hierBranch val="init"/>
        </dgm:presLayoutVars>
      </dgm:prSet>
      <dgm:spPr/>
    </dgm:pt>
    <dgm:pt modelId="{A9B5870E-4EB7-4E2E-A773-56EE775475E9}" type="pres">
      <dgm:prSet presAssocID="{0407BC18-5491-4A7D-A38A-7D65E8D22B1A}" presName="rootComposite" presStyleCnt="0"/>
      <dgm:spPr/>
    </dgm:pt>
    <dgm:pt modelId="{F34AE198-8B8E-4CED-9CB6-39437ED9ABBF}" type="pres">
      <dgm:prSet presAssocID="{0407BC18-5491-4A7D-A38A-7D65E8D22B1A}" presName="rootText" presStyleLbl="node3" presStyleIdx="23" presStyleCnt="54">
        <dgm:presLayoutVars>
          <dgm:chPref val="3"/>
        </dgm:presLayoutVars>
      </dgm:prSet>
      <dgm:spPr/>
    </dgm:pt>
    <dgm:pt modelId="{F0934A69-1FB6-4ADB-BF92-0750D4AB8619}" type="pres">
      <dgm:prSet presAssocID="{0407BC18-5491-4A7D-A38A-7D65E8D22B1A}" presName="rootConnector" presStyleLbl="node3" presStyleIdx="23" presStyleCnt="54"/>
      <dgm:spPr/>
    </dgm:pt>
    <dgm:pt modelId="{2DA97193-C0E5-4C2A-B68F-672174AC0CB1}" type="pres">
      <dgm:prSet presAssocID="{0407BC18-5491-4A7D-A38A-7D65E8D22B1A}" presName="hierChild4" presStyleCnt="0"/>
      <dgm:spPr/>
    </dgm:pt>
    <dgm:pt modelId="{C235F59D-48CA-4702-B6AA-91826D35AD1C}" type="pres">
      <dgm:prSet presAssocID="{0407BC18-5491-4A7D-A38A-7D65E8D22B1A}" presName="hierChild5" presStyleCnt="0"/>
      <dgm:spPr/>
    </dgm:pt>
    <dgm:pt modelId="{A1D77BD9-237F-433D-AAFB-70BB7CFD7BC1}" type="pres">
      <dgm:prSet presAssocID="{5D95A159-BD14-47D3-B13F-87B40A648C21}" presName="Name37" presStyleLbl="parChTrans1D3" presStyleIdx="24" presStyleCnt="54"/>
      <dgm:spPr/>
    </dgm:pt>
    <dgm:pt modelId="{C36C3093-034F-4AF3-AC76-C2A8CBACDB5D}" type="pres">
      <dgm:prSet presAssocID="{37A321E4-5A1C-497E-814E-E9248B9BD4C8}" presName="hierRoot2" presStyleCnt="0">
        <dgm:presLayoutVars>
          <dgm:hierBranch val="init"/>
        </dgm:presLayoutVars>
      </dgm:prSet>
      <dgm:spPr/>
    </dgm:pt>
    <dgm:pt modelId="{52AAE805-1A35-4C45-B470-BAB58AC63B49}" type="pres">
      <dgm:prSet presAssocID="{37A321E4-5A1C-497E-814E-E9248B9BD4C8}" presName="rootComposite" presStyleCnt="0"/>
      <dgm:spPr/>
    </dgm:pt>
    <dgm:pt modelId="{BF70B596-6CB1-4654-8C35-187740E617D6}" type="pres">
      <dgm:prSet presAssocID="{37A321E4-5A1C-497E-814E-E9248B9BD4C8}" presName="rootText" presStyleLbl="node3" presStyleIdx="24" presStyleCnt="54">
        <dgm:presLayoutVars>
          <dgm:chPref val="3"/>
        </dgm:presLayoutVars>
      </dgm:prSet>
      <dgm:spPr/>
    </dgm:pt>
    <dgm:pt modelId="{FC39AFDD-3E50-4BF0-80FE-54EA13EA4367}" type="pres">
      <dgm:prSet presAssocID="{37A321E4-5A1C-497E-814E-E9248B9BD4C8}" presName="rootConnector" presStyleLbl="node3" presStyleIdx="24" presStyleCnt="54"/>
      <dgm:spPr/>
    </dgm:pt>
    <dgm:pt modelId="{6766B33B-E285-4E99-B06C-B24C557B190F}" type="pres">
      <dgm:prSet presAssocID="{37A321E4-5A1C-497E-814E-E9248B9BD4C8}" presName="hierChild4" presStyleCnt="0"/>
      <dgm:spPr/>
    </dgm:pt>
    <dgm:pt modelId="{D7D2E8D8-D33C-4E9C-8253-52FE255054CC}" type="pres">
      <dgm:prSet presAssocID="{37A321E4-5A1C-497E-814E-E9248B9BD4C8}" presName="hierChild5" presStyleCnt="0"/>
      <dgm:spPr/>
    </dgm:pt>
    <dgm:pt modelId="{DD8CD61C-51DB-48B6-9CF0-98087FE5991C}" type="pres">
      <dgm:prSet presAssocID="{32A10B6A-9A02-499B-8145-9450187A9159}" presName="Name37" presStyleLbl="parChTrans1D3" presStyleIdx="25" presStyleCnt="54"/>
      <dgm:spPr/>
    </dgm:pt>
    <dgm:pt modelId="{CDE00325-36A3-41C7-BAE1-12F23E5FB454}" type="pres">
      <dgm:prSet presAssocID="{49AECD97-3ED7-4C69-B15D-98081E5E19CC}" presName="hierRoot2" presStyleCnt="0">
        <dgm:presLayoutVars>
          <dgm:hierBranch val="init"/>
        </dgm:presLayoutVars>
      </dgm:prSet>
      <dgm:spPr/>
    </dgm:pt>
    <dgm:pt modelId="{0C361DBA-A684-4BA6-949A-4C554F7B15AF}" type="pres">
      <dgm:prSet presAssocID="{49AECD97-3ED7-4C69-B15D-98081E5E19CC}" presName="rootComposite" presStyleCnt="0"/>
      <dgm:spPr/>
    </dgm:pt>
    <dgm:pt modelId="{1791B07A-783B-4B5E-A3EB-5353D7B8A60E}" type="pres">
      <dgm:prSet presAssocID="{49AECD97-3ED7-4C69-B15D-98081E5E19CC}" presName="rootText" presStyleLbl="node3" presStyleIdx="25" presStyleCnt="54">
        <dgm:presLayoutVars>
          <dgm:chPref val="3"/>
        </dgm:presLayoutVars>
      </dgm:prSet>
      <dgm:spPr/>
    </dgm:pt>
    <dgm:pt modelId="{FF54ECB4-1121-4B15-985B-7300FFFB8CCC}" type="pres">
      <dgm:prSet presAssocID="{49AECD97-3ED7-4C69-B15D-98081E5E19CC}" presName="rootConnector" presStyleLbl="node3" presStyleIdx="25" presStyleCnt="54"/>
      <dgm:spPr/>
    </dgm:pt>
    <dgm:pt modelId="{C5BAAC3E-5EA7-406E-988D-E1CDD7406EE7}" type="pres">
      <dgm:prSet presAssocID="{49AECD97-3ED7-4C69-B15D-98081E5E19CC}" presName="hierChild4" presStyleCnt="0"/>
      <dgm:spPr/>
    </dgm:pt>
    <dgm:pt modelId="{E987AE04-E9EC-44E8-BEB0-E64F74196C1F}" type="pres">
      <dgm:prSet presAssocID="{49AECD97-3ED7-4C69-B15D-98081E5E19CC}" presName="hierChild5" presStyleCnt="0"/>
      <dgm:spPr/>
    </dgm:pt>
    <dgm:pt modelId="{57D51004-A852-4759-B74E-927C50B1D8C7}" type="pres">
      <dgm:prSet presAssocID="{625C1660-61C8-468B-8847-5A1875A30508}" presName="Name37" presStyleLbl="parChTrans1D3" presStyleIdx="26" presStyleCnt="54"/>
      <dgm:spPr/>
    </dgm:pt>
    <dgm:pt modelId="{2F3A26F6-988F-4EB7-AB85-C13B8BFDE9F5}" type="pres">
      <dgm:prSet presAssocID="{F50AA5F6-E1AE-443B-9E79-786EB0239912}" presName="hierRoot2" presStyleCnt="0">
        <dgm:presLayoutVars>
          <dgm:hierBranch val="init"/>
        </dgm:presLayoutVars>
      </dgm:prSet>
      <dgm:spPr/>
    </dgm:pt>
    <dgm:pt modelId="{3EA9DC31-375B-425B-B8C8-C68B63336647}" type="pres">
      <dgm:prSet presAssocID="{F50AA5F6-E1AE-443B-9E79-786EB0239912}" presName="rootComposite" presStyleCnt="0"/>
      <dgm:spPr/>
    </dgm:pt>
    <dgm:pt modelId="{73B45ED5-0739-4A94-BA27-C02779CB21CB}" type="pres">
      <dgm:prSet presAssocID="{F50AA5F6-E1AE-443B-9E79-786EB0239912}" presName="rootText" presStyleLbl="node3" presStyleIdx="26" presStyleCnt="54">
        <dgm:presLayoutVars>
          <dgm:chPref val="3"/>
        </dgm:presLayoutVars>
      </dgm:prSet>
      <dgm:spPr/>
    </dgm:pt>
    <dgm:pt modelId="{1B52593E-8003-41B8-9E0F-E1AB1056B612}" type="pres">
      <dgm:prSet presAssocID="{F50AA5F6-E1AE-443B-9E79-786EB0239912}" presName="rootConnector" presStyleLbl="node3" presStyleIdx="26" presStyleCnt="54"/>
      <dgm:spPr/>
    </dgm:pt>
    <dgm:pt modelId="{E98BAD8B-21BC-44BE-9CF0-245750FCA6F1}" type="pres">
      <dgm:prSet presAssocID="{F50AA5F6-E1AE-443B-9E79-786EB0239912}" presName="hierChild4" presStyleCnt="0"/>
      <dgm:spPr/>
    </dgm:pt>
    <dgm:pt modelId="{672F5D29-1415-4381-865E-39E10AB81C57}" type="pres">
      <dgm:prSet presAssocID="{F50AA5F6-E1AE-443B-9E79-786EB0239912}" presName="hierChild5" presStyleCnt="0"/>
      <dgm:spPr/>
    </dgm:pt>
    <dgm:pt modelId="{6412B7B3-24EE-4BB8-8360-AFE383FD992C}" type="pres">
      <dgm:prSet presAssocID="{3931FF53-3B4F-4793-A41B-A9390CFE6ED4}" presName="Name37" presStyleLbl="parChTrans1D3" presStyleIdx="27" presStyleCnt="54"/>
      <dgm:spPr/>
    </dgm:pt>
    <dgm:pt modelId="{26182CDD-FE9A-4259-A516-A3652DEC8883}" type="pres">
      <dgm:prSet presAssocID="{E801E18B-A95C-4F84-A20E-AD7EFB496674}" presName="hierRoot2" presStyleCnt="0">
        <dgm:presLayoutVars>
          <dgm:hierBranch val="init"/>
        </dgm:presLayoutVars>
      </dgm:prSet>
      <dgm:spPr/>
    </dgm:pt>
    <dgm:pt modelId="{096B4876-F393-4DF3-8330-1F87285B7137}" type="pres">
      <dgm:prSet presAssocID="{E801E18B-A95C-4F84-A20E-AD7EFB496674}" presName="rootComposite" presStyleCnt="0"/>
      <dgm:spPr/>
    </dgm:pt>
    <dgm:pt modelId="{099084C5-A6D8-4827-A504-5EA50E1FC7C6}" type="pres">
      <dgm:prSet presAssocID="{E801E18B-A95C-4F84-A20E-AD7EFB496674}" presName="rootText" presStyleLbl="node3" presStyleIdx="27" presStyleCnt="54">
        <dgm:presLayoutVars>
          <dgm:chPref val="3"/>
        </dgm:presLayoutVars>
      </dgm:prSet>
      <dgm:spPr/>
    </dgm:pt>
    <dgm:pt modelId="{68258EFB-54A8-4EFE-9F42-ADD8035BD1D4}" type="pres">
      <dgm:prSet presAssocID="{E801E18B-A95C-4F84-A20E-AD7EFB496674}" presName="rootConnector" presStyleLbl="node3" presStyleIdx="27" presStyleCnt="54"/>
      <dgm:spPr/>
    </dgm:pt>
    <dgm:pt modelId="{C8781F89-529A-4235-8602-330853D66EA5}" type="pres">
      <dgm:prSet presAssocID="{E801E18B-A95C-4F84-A20E-AD7EFB496674}" presName="hierChild4" presStyleCnt="0"/>
      <dgm:spPr/>
    </dgm:pt>
    <dgm:pt modelId="{9EABDC65-8A57-4A2C-85B8-2BC23131BDFA}" type="pres">
      <dgm:prSet presAssocID="{E801E18B-A95C-4F84-A20E-AD7EFB496674}" presName="hierChild5" presStyleCnt="0"/>
      <dgm:spPr/>
    </dgm:pt>
    <dgm:pt modelId="{041AE9D7-25C5-42F1-B2FC-C82C9B1C61F9}" type="pres">
      <dgm:prSet presAssocID="{E9B9041B-1095-4B4F-8718-19CBE2452B2F}" presName="Name37" presStyleLbl="parChTrans1D3" presStyleIdx="28" presStyleCnt="54"/>
      <dgm:spPr/>
    </dgm:pt>
    <dgm:pt modelId="{AD95424C-1C30-44D9-B4AC-27E442E4C8D9}" type="pres">
      <dgm:prSet presAssocID="{2FB5F083-D65C-4627-99EC-560F194FB154}" presName="hierRoot2" presStyleCnt="0">
        <dgm:presLayoutVars>
          <dgm:hierBranch val="init"/>
        </dgm:presLayoutVars>
      </dgm:prSet>
      <dgm:spPr/>
    </dgm:pt>
    <dgm:pt modelId="{87E92916-F979-4B94-B7DB-3D7488917AFE}" type="pres">
      <dgm:prSet presAssocID="{2FB5F083-D65C-4627-99EC-560F194FB154}" presName="rootComposite" presStyleCnt="0"/>
      <dgm:spPr/>
    </dgm:pt>
    <dgm:pt modelId="{35C84FCD-D1BD-44D8-9E42-28B06D9719B6}" type="pres">
      <dgm:prSet presAssocID="{2FB5F083-D65C-4627-99EC-560F194FB154}" presName="rootText" presStyleLbl="node3" presStyleIdx="28" presStyleCnt="54">
        <dgm:presLayoutVars>
          <dgm:chPref val="3"/>
        </dgm:presLayoutVars>
      </dgm:prSet>
      <dgm:spPr/>
    </dgm:pt>
    <dgm:pt modelId="{5518347B-8C61-4E52-91BD-43AE69ECD967}" type="pres">
      <dgm:prSet presAssocID="{2FB5F083-D65C-4627-99EC-560F194FB154}" presName="rootConnector" presStyleLbl="node3" presStyleIdx="28" presStyleCnt="54"/>
      <dgm:spPr/>
    </dgm:pt>
    <dgm:pt modelId="{1E5173DD-E7FF-4ACB-8369-4E0D1F262AB4}" type="pres">
      <dgm:prSet presAssocID="{2FB5F083-D65C-4627-99EC-560F194FB154}" presName="hierChild4" presStyleCnt="0"/>
      <dgm:spPr/>
    </dgm:pt>
    <dgm:pt modelId="{9C55E707-8456-4A81-A1C0-07CB44D1A70F}" type="pres">
      <dgm:prSet presAssocID="{2FB5F083-D65C-4627-99EC-560F194FB154}" presName="hierChild5" presStyleCnt="0"/>
      <dgm:spPr/>
    </dgm:pt>
    <dgm:pt modelId="{661A1CC7-8954-4BC4-AEB7-278D3BAA0181}" type="pres">
      <dgm:prSet presAssocID="{C7106401-003A-4426-B0A3-3E452BDA09A7}" presName="hierChild5" presStyleCnt="0"/>
      <dgm:spPr/>
    </dgm:pt>
    <dgm:pt modelId="{57E0E987-2682-44FD-B2CB-7098260AEAC2}" type="pres">
      <dgm:prSet presAssocID="{1E9852AA-B270-48BA-9FB0-58D8E02B536B}" presName="Name37" presStyleLbl="parChTrans1D2" presStyleIdx="4" presStyleCnt="8"/>
      <dgm:spPr/>
    </dgm:pt>
    <dgm:pt modelId="{B8E5862D-2700-4974-9FCF-E9FCC62D68AA}" type="pres">
      <dgm:prSet presAssocID="{00925109-7AF2-4CCD-BE2F-2D9E84B1F238}" presName="hierRoot2" presStyleCnt="0">
        <dgm:presLayoutVars>
          <dgm:hierBranch val="init"/>
        </dgm:presLayoutVars>
      </dgm:prSet>
      <dgm:spPr/>
    </dgm:pt>
    <dgm:pt modelId="{97BF9D1C-8052-4041-AB48-289208CA3352}" type="pres">
      <dgm:prSet presAssocID="{00925109-7AF2-4CCD-BE2F-2D9E84B1F238}" presName="rootComposite" presStyleCnt="0"/>
      <dgm:spPr/>
    </dgm:pt>
    <dgm:pt modelId="{01DCB5E7-BD70-4371-AA0B-5D2CA7BE668F}" type="pres">
      <dgm:prSet presAssocID="{00925109-7AF2-4CCD-BE2F-2D9E84B1F238}" presName="rootText" presStyleLbl="node2" presStyleIdx="4" presStyleCnt="8">
        <dgm:presLayoutVars>
          <dgm:chPref val="3"/>
        </dgm:presLayoutVars>
      </dgm:prSet>
      <dgm:spPr/>
    </dgm:pt>
    <dgm:pt modelId="{5724356D-5DFF-4B81-9813-D15458A6D92F}" type="pres">
      <dgm:prSet presAssocID="{00925109-7AF2-4CCD-BE2F-2D9E84B1F238}" presName="rootConnector" presStyleLbl="node2" presStyleIdx="4" presStyleCnt="8"/>
      <dgm:spPr/>
    </dgm:pt>
    <dgm:pt modelId="{A0D62890-8FAF-4A28-ACB6-866FFB4AC0AF}" type="pres">
      <dgm:prSet presAssocID="{00925109-7AF2-4CCD-BE2F-2D9E84B1F238}" presName="hierChild4" presStyleCnt="0"/>
      <dgm:spPr/>
    </dgm:pt>
    <dgm:pt modelId="{85324A55-2E39-4589-BB28-B4BBB35996BC}" type="pres">
      <dgm:prSet presAssocID="{EBBE018E-FDF0-4568-999D-FCBE519C242E}" presName="Name37" presStyleLbl="parChTrans1D3" presStyleIdx="29" presStyleCnt="54"/>
      <dgm:spPr/>
    </dgm:pt>
    <dgm:pt modelId="{CA7E525F-ABA5-406F-8F14-745FFE4B9F0B}" type="pres">
      <dgm:prSet presAssocID="{2F5A2602-0DEA-49BE-BA76-2B928DA56ADC}" presName="hierRoot2" presStyleCnt="0">
        <dgm:presLayoutVars>
          <dgm:hierBranch val="init"/>
        </dgm:presLayoutVars>
      </dgm:prSet>
      <dgm:spPr/>
    </dgm:pt>
    <dgm:pt modelId="{2398D259-62FA-4A6E-88A1-E3FD5200CB35}" type="pres">
      <dgm:prSet presAssocID="{2F5A2602-0DEA-49BE-BA76-2B928DA56ADC}" presName="rootComposite" presStyleCnt="0"/>
      <dgm:spPr/>
    </dgm:pt>
    <dgm:pt modelId="{EFB992CD-D138-4438-9C7F-A42667855BEE}" type="pres">
      <dgm:prSet presAssocID="{2F5A2602-0DEA-49BE-BA76-2B928DA56ADC}" presName="rootText" presStyleLbl="node3" presStyleIdx="29" presStyleCnt="54">
        <dgm:presLayoutVars>
          <dgm:chPref val="3"/>
        </dgm:presLayoutVars>
      </dgm:prSet>
      <dgm:spPr/>
    </dgm:pt>
    <dgm:pt modelId="{CE2D8075-B05B-4BF0-9D1D-22CCA3F3F327}" type="pres">
      <dgm:prSet presAssocID="{2F5A2602-0DEA-49BE-BA76-2B928DA56ADC}" presName="rootConnector" presStyleLbl="node3" presStyleIdx="29" presStyleCnt="54"/>
      <dgm:spPr/>
    </dgm:pt>
    <dgm:pt modelId="{76B3403C-91F2-4F6E-83F1-D2CCF232E0FE}" type="pres">
      <dgm:prSet presAssocID="{2F5A2602-0DEA-49BE-BA76-2B928DA56ADC}" presName="hierChild4" presStyleCnt="0"/>
      <dgm:spPr/>
    </dgm:pt>
    <dgm:pt modelId="{9705974C-5EBA-4967-BC4C-BF59C4B687C6}" type="pres">
      <dgm:prSet presAssocID="{2F5A2602-0DEA-49BE-BA76-2B928DA56ADC}" presName="hierChild5" presStyleCnt="0"/>
      <dgm:spPr/>
    </dgm:pt>
    <dgm:pt modelId="{6E0B8174-C9CF-4C82-81DC-C04F32786C8F}" type="pres">
      <dgm:prSet presAssocID="{26966C7B-00D2-4FDD-BA03-E87C6356FA4B}" presName="Name37" presStyleLbl="parChTrans1D3" presStyleIdx="30" presStyleCnt="54"/>
      <dgm:spPr/>
    </dgm:pt>
    <dgm:pt modelId="{0BF9E0C3-ED1F-43AA-B026-F43DFC24E592}" type="pres">
      <dgm:prSet presAssocID="{BD984376-D2B0-4B0C-A62B-7BC24FEA7C17}" presName="hierRoot2" presStyleCnt="0">
        <dgm:presLayoutVars>
          <dgm:hierBranch val="init"/>
        </dgm:presLayoutVars>
      </dgm:prSet>
      <dgm:spPr/>
    </dgm:pt>
    <dgm:pt modelId="{80FF4A11-C54C-400A-A4F0-2AB35F7EBFFE}" type="pres">
      <dgm:prSet presAssocID="{BD984376-D2B0-4B0C-A62B-7BC24FEA7C17}" presName="rootComposite" presStyleCnt="0"/>
      <dgm:spPr/>
    </dgm:pt>
    <dgm:pt modelId="{876C950B-2860-4E06-8AA1-5DC1C607940E}" type="pres">
      <dgm:prSet presAssocID="{BD984376-D2B0-4B0C-A62B-7BC24FEA7C17}" presName="rootText" presStyleLbl="node3" presStyleIdx="30" presStyleCnt="54">
        <dgm:presLayoutVars>
          <dgm:chPref val="3"/>
        </dgm:presLayoutVars>
      </dgm:prSet>
      <dgm:spPr/>
    </dgm:pt>
    <dgm:pt modelId="{84749ACA-0228-4064-B778-E3CF45D4304D}" type="pres">
      <dgm:prSet presAssocID="{BD984376-D2B0-4B0C-A62B-7BC24FEA7C17}" presName="rootConnector" presStyleLbl="node3" presStyleIdx="30" presStyleCnt="54"/>
      <dgm:spPr/>
    </dgm:pt>
    <dgm:pt modelId="{628BCC14-785B-42C2-9A61-C7E00F04685A}" type="pres">
      <dgm:prSet presAssocID="{BD984376-D2B0-4B0C-A62B-7BC24FEA7C17}" presName="hierChild4" presStyleCnt="0"/>
      <dgm:spPr/>
    </dgm:pt>
    <dgm:pt modelId="{6E3288C4-D59D-441B-A936-F5E2FF8B6F58}" type="pres">
      <dgm:prSet presAssocID="{BD984376-D2B0-4B0C-A62B-7BC24FEA7C17}" presName="hierChild5" presStyleCnt="0"/>
      <dgm:spPr/>
    </dgm:pt>
    <dgm:pt modelId="{B8E7B9FC-39BD-49C2-906F-C7CB0C2654FC}" type="pres">
      <dgm:prSet presAssocID="{CBDAC8A8-0331-445B-9471-2AF306A6B781}" presName="Name37" presStyleLbl="parChTrans1D3" presStyleIdx="31" presStyleCnt="54"/>
      <dgm:spPr/>
    </dgm:pt>
    <dgm:pt modelId="{CE36CE45-72FF-4B7E-97E0-4722A392608C}" type="pres">
      <dgm:prSet presAssocID="{AB8221AB-ABF4-4378-9A7A-16FA8185D574}" presName="hierRoot2" presStyleCnt="0">
        <dgm:presLayoutVars>
          <dgm:hierBranch val="init"/>
        </dgm:presLayoutVars>
      </dgm:prSet>
      <dgm:spPr/>
    </dgm:pt>
    <dgm:pt modelId="{FEC982BA-652E-41FA-8377-A6703F40AF46}" type="pres">
      <dgm:prSet presAssocID="{AB8221AB-ABF4-4378-9A7A-16FA8185D574}" presName="rootComposite" presStyleCnt="0"/>
      <dgm:spPr/>
    </dgm:pt>
    <dgm:pt modelId="{EFEF0F21-D32C-4DAA-AEB6-A23A848DE100}" type="pres">
      <dgm:prSet presAssocID="{AB8221AB-ABF4-4378-9A7A-16FA8185D574}" presName="rootText" presStyleLbl="node3" presStyleIdx="31" presStyleCnt="54">
        <dgm:presLayoutVars>
          <dgm:chPref val="3"/>
        </dgm:presLayoutVars>
      </dgm:prSet>
      <dgm:spPr/>
    </dgm:pt>
    <dgm:pt modelId="{376C0F3F-45CD-47A0-89E3-C1E4957D4C00}" type="pres">
      <dgm:prSet presAssocID="{AB8221AB-ABF4-4378-9A7A-16FA8185D574}" presName="rootConnector" presStyleLbl="node3" presStyleIdx="31" presStyleCnt="54"/>
      <dgm:spPr/>
    </dgm:pt>
    <dgm:pt modelId="{A41BE97B-FE07-45A2-8625-C83473D8853B}" type="pres">
      <dgm:prSet presAssocID="{AB8221AB-ABF4-4378-9A7A-16FA8185D574}" presName="hierChild4" presStyleCnt="0"/>
      <dgm:spPr/>
    </dgm:pt>
    <dgm:pt modelId="{5CE2E24D-3A48-4AD9-BA1F-838FA4A96AE4}" type="pres">
      <dgm:prSet presAssocID="{AB8221AB-ABF4-4378-9A7A-16FA8185D574}" presName="hierChild5" presStyleCnt="0"/>
      <dgm:spPr/>
    </dgm:pt>
    <dgm:pt modelId="{A8F754C9-EC0A-4316-93F1-723719A0822A}" type="pres">
      <dgm:prSet presAssocID="{2EFC4BD7-8E53-4800-9A89-68469AAB5359}" presName="Name37" presStyleLbl="parChTrans1D3" presStyleIdx="32" presStyleCnt="54"/>
      <dgm:spPr/>
    </dgm:pt>
    <dgm:pt modelId="{8C26FD47-180C-449C-9EAE-B09855F3715A}" type="pres">
      <dgm:prSet presAssocID="{5F175E51-15BE-40D0-BD03-99B9B260C938}" presName="hierRoot2" presStyleCnt="0">
        <dgm:presLayoutVars>
          <dgm:hierBranch val="init"/>
        </dgm:presLayoutVars>
      </dgm:prSet>
      <dgm:spPr/>
    </dgm:pt>
    <dgm:pt modelId="{BAA67996-D1CF-43A8-B928-0A9F809EED0E}" type="pres">
      <dgm:prSet presAssocID="{5F175E51-15BE-40D0-BD03-99B9B260C938}" presName="rootComposite" presStyleCnt="0"/>
      <dgm:spPr/>
    </dgm:pt>
    <dgm:pt modelId="{52E9493A-869B-4235-AE22-F5BC2BB5802A}" type="pres">
      <dgm:prSet presAssocID="{5F175E51-15BE-40D0-BD03-99B9B260C938}" presName="rootText" presStyleLbl="node3" presStyleIdx="32" presStyleCnt="54">
        <dgm:presLayoutVars>
          <dgm:chPref val="3"/>
        </dgm:presLayoutVars>
      </dgm:prSet>
      <dgm:spPr/>
    </dgm:pt>
    <dgm:pt modelId="{3366A698-1043-4A3D-AA27-3EAA12B6933C}" type="pres">
      <dgm:prSet presAssocID="{5F175E51-15BE-40D0-BD03-99B9B260C938}" presName="rootConnector" presStyleLbl="node3" presStyleIdx="32" presStyleCnt="54"/>
      <dgm:spPr/>
    </dgm:pt>
    <dgm:pt modelId="{DB79CC1C-A743-4F76-A63A-8D9DB76D549B}" type="pres">
      <dgm:prSet presAssocID="{5F175E51-15BE-40D0-BD03-99B9B260C938}" presName="hierChild4" presStyleCnt="0"/>
      <dgm:spPr/>
    </dgm:pt>
    <dgm:pt modelId="{E2EAA3F9-4419-41C0-8A4D-EB758EE3184F}" type="pres">
      <dgm:prSet presAssocID="{5F175E51-15BE-40D0-BD03-99B9B260C938}" presName="hierChild5" presStyleCnt="0"/>
      <dgm:spPr/>
    </dgm:pt>
    <dgm:pt modelId="{2CA55586-EFF0-4ABE-9D5F-20272BEC648C}" type="pres">
      <dgm:prSet presAssocID="{EAE6EE52-B1FA-46AC-9D43-6A3CC7DD398C}" presName="Name37" presStyleLbl="parChTrans1D3" presStyleIdx="33" presStyleCnt="54"/>
      <dgm:spPr/>
    </dgm:pt>
    <dgm:pt modelId="{35634DF7-1F34-4440-A582-0CE09A0A33AA}" type="pres">
      <dgm:prSet presAssocID="{735DEE66-C08A-4ECC-8CE8-895D2E073419}" presName="hierRoot2" presStyleCnt="0">
        <dgm:presLayoutVars>
          <dgm:hierBranch val="init"/>
        </dgm:presLayoutVars>
      </dgm:prSet>
      <dgm:spPr/>
    </dgm:pt>
    <dgm:pt modelId="{94212087-0BD9-4D23-A9A0-6F0DC644284E}" type="pres">
      <dgm:prSet presAssocID="{735DEE66-C08A-4ECC-8CE8-895D2E073419}" presName="rootComposite" presStyleCnt="0"/>
      <dgm:spPr/>
    </dgm:pt>
    <dgm:pt modelId="{0C4AE27F-B67F-4D37-AD46-16A079E085F6}" type="pres">
      <dgm:prSet presAssocID="{735DEE66-C08A-4ECC-8CE8-895D2E073419}" presName="rootText" presStyleLbl="node3" presStyleIdx="33" presStyleCnt="54">
        <dgm:presLayoutVars>
          <dgm:chPref val="3"/>
        </dgm:presLayoutVars>
      </dgm:prSet>
      <dgm:spPr/>
    </dgm:pt>
    <dgm:pt modelId="{E72FAF34-970C-4C77-B047-94F871AB610A}" type="pres">
      <dgm:prSet presAssocID="{735DEE66-C08A-4ECC-8CE8-895D2E073419}" presName="rootConnector" presStyleLbl="node3" presStyleIdx="33" presStyleCnt="54"/>
      <dgm:spPr/>
    </dgm:pt>
    <dgm:pt modelId="{2A2049DC-6D7C-4123-AB89-F3BDD3DCA6D0}" type="pres">
      <dgm:prSet presAssocID="{735DEE66-C08A-4ECC-8CE8-895D2E073419}" presName="hierChild4" presStyleCnt="0"/>
      <dgm:spPr/>
    </dgm:pt>
    <dgm:pt modelId="{4232C718-00E0-4857-9F3A-61F74F1A8115}" type="pres">
      <dgm:prSet presAssocID="{735DEE66-C08A-4ECC-8CE8-895D2E073419}" presName="hierChild5" presStyleCnt="0"/>
      <dgm:spPr/>
    </dgm:pt>
    <dgm:pt modelId="{264D4BA8-A8B7-440D-90F7-60E3118A3CCE}" type="pres">
      <dgm:prSet presAssocID="{F54DCA70-C584-433B-8B07-5FCB68A60912}" presName="Name37" presStyleLbl="parChTrans1D3" presStyleIdx="34" presStyleCnt="54"/>
      <dgm:spPr/>
    </dgm:pt>
    <dgm:pt modelId="{79268DD4-7FC2-4AE5-B7E4-90C82A263912}" type="pres">
      <dgm:prSet presAssocID="{3F7E637C-F243-4328-92DA-3E846DB41A8B}" presName="hierRoot2" presStyleCnt="0">
        <dgm:presLayoutVars>
          <dgm:hierBranch val="init"/>
        </dgm:presLayoutVars>
      </dgm:prSet>
      <dgm:spPr/>
    </dgm:pt>
    <dgm:pt modelId="{6E730CAF-5D62-4C2D-A02E-C22FBF4CCA2F}" type="pres">
      <dgm:prSet presAssocID="{3F7E637C-F243-4328-92DA-3E846DB41A8B}" presName="rootComposite" presStyleCnt="0"/>
      <dgm:spPr/>
    </dgm:pt>
    <dgm:pt modelId="{2C51839D-7563-4F62-A94E-01041A5B1CE2}" type="pres">
      <dgm:prSet presAssocID="{3F7E637C-F243-4328-92DA-3E846DB41A8B}" presName="rootText" presStyleLbl="node3" presStyleIdx="34" presStyleCnt="54">
        <dgm:presLayoutVars>
          <dgm:chPref val="3"/>
        </dgm:presLayoutVars>
      </dgm:prSet>
      <dgm:spPr/>
    </dgm:pt>
    <dgm:pt modelId="{9F0ACA17-055B-4753-9B61-248EFFE60FE2}" type="pres">
      <dgm:prSet presAssocID="{3F7E637C-F243-4328-92DA-3E846DB41A8B}" presName="rootConnector" presStyleLbl="node3" presStyleIdx="34" presStyleCnt="54"/>
      <dgm:spPr/>
    </dgm:pt>
    <dgm:pt modelId="{6C423D90-0161-4F7E-B1D3-8E68345FBD61}" type="pres">
      <dgm:prSet presAssocID="{3F7E637C-F243-4328-92DA-3E846DB41A8B}" presName="hierChild4" presStyleCnt="0"/>
      <dgm:spPr/>
    </dgm:pt>
    <dgm:pt modelId="{534BB7E1-0A7B-4D66-A152-A8987790D28F}" type="pres">
      <dgm:prSet presAssocID="{3F7E637C-F243-4328-92DA-3E846DB41A8B}" presName="hierChild5" presStyleCnt="0"/>
      <dgm:spPr/>
    </dgm:pt>
    <dgm:pt modelId="{777F40C7-5654-45F4-BF4B-E874BD2DC1DB}" type="pres">
      <dgm:prSet presAssocID="{9AFBE76E-93CA-43DE-860F-54FA0B4A39CC}" presName="Name37" presStyleLbl="parChTrans1D3" presStyleIdx="35" presStyleCnt="54"/>
      <dgm:spPr/>
    </dgm:pt>
    <dgm:pt modelId="{DF18769E-029E-400E-94A3-05995442E687}" type="pres">
      <dgm:prSet presAssocID="{326A0D47-F17A-46CD-9E7E-9A485982F8F9}" presName="hierRoot2" presStyleCnt="0">
        <dgm:presLayoutVars>
          <dgm:hierBranch val="init"/>
        </dgm:presLayoutVars>
      </dgm:prSet>
      <dgm:spPr/>
    </dgm:pt>
    <dgm:pt modelId="{58D86968-2417-41A9-BA62-59CD6BC5C6C9}" type="pres">
      <dgm:prSet presAssocID="{326A0D47-F17A-46CD-9E7E-9A485982F8F9}" presName="rootComposite" presStyleCnt="0"/>
      <dgm:spPr/>
    </dgm:pt>
    <dgm:pt modelId="{E422AD00-B2AA-4AEE-9CC8-D6AD8B1E9E3F}" type="pres">
      <dgm:prSet presAssocID="{326A0D47-F17A-46CD-9E7E-9A485982F8F9}" presName="rootText" presStyleLbl="node3" presStyleIdx="35" presStyleCnt="54">
        <dgm:presLayoutVars>
          <dgm:chPref val="3"/>
        </dgm:presLayoutVars>
      </dgm:prSet>
      <dgm:spPr/>
    </dgm:pt>
    <dgm:pt modelId="{A2AF052B-3EA0-4F6D-BA55-6CAEC861F669}" type="pres">
      <dgm:prSet presAssocID="{326A0D47-F17A-46CD-9E7E-9A485982F8F9}" presName="rootConnector" presStyleLbl="node3" presStyleIdx="35" presStyleCnt="54"/>
      <dgm:spPr/>
    </dgm:pt>
    <dgm:pt modelId="{93CE082F-1870-49FA-942B-588ED8BB5A8B}" type="pres">
      <dgm:prSet presAssocID="{326A0D47-F17A-46CD-9E7E-9A485982F8F9}" presName="hierChild4" presStyleCnt="0"/>
      <dgm:spPr/>
    </dgm:pt>
    <dgm:pt modelId="{AB1255A0-69C1-4EF6-8E68-4E57595BB403}" type="pres">
      <dgm:prSet presAssocID="{326A0D47-F17A-46CD-9E7E-9A485982F8F9}" presName="hierChild5" presStyleCnt="0"/>
      <dgm:spPr/>
    </dgm:pt>
    <dgm:pt modelId="{EA000AA6-1BBC-4F8B-9FD0-A340441F2BE7}" type="pres">
      <dgm:prSet presAssocID="{6206B464-FFB8-4AB4-A394-5F1FB7CA1A55}" presName="Name37" presStyleLbl="parChTrans1D3" presStyleIdx="36" presStyleCnt="54"/>
      <dgm:spPr/>
    </dgm:pt>
    <dgm:pt modelId="{264EDD22-7C16-4EC9-90DD-BD1A18A9044A}" type="pres">
      <dgm:prSet presAssocID="{0EC3EB61-B42B-4A81-B2D3-BFB942C3D662}" presName="hierRoot2" presStyleCnt="0">
        <dgm:presLayoutVars>
          <dgm:hierBranch val="init"/>
        </dgm:presLayoutVars>
      </dgm:prSet>
      <dgm:spPr/>
    </dgm:pt>
    <dgm:pt modelId="{A4541C40-9FA7-469F-A494-3A2C952ECC27}" type="pres">
      <dgm:prSet presAssocID="{0EC3EB61-B42B-4A81-B2D3-BFB942C3D662}" presName="rootComposite" presStyleCnt="0"/>
      <dgm:spPr/>
    </dgm:pt>
    <dgm:pt modelId="{EAC7A3B2-5C47-48D7-A93F-4A9CB63990D2}" type="pres">
      <dgm:prSet presAssocID="{0EC3EB61-B42B-4A81-B2D3-BFB942C3D662}" presName="rootText" presStyleLbl="node3" presStyleIdx="36" presStyleCnt="54">
        <dgm:presLayoutVars>
          <dgm:chPref val="3"/>
        </dgm:presLayoutVars>
      </dgm:prSet>
      <dgm:spPr/>
    </dgm:pt>
    <dgm:pt modelId="{EE08B17B-E295-4760-A12D-D68A6D6F7DD7}" type="pres">
      <dgm:prSet presAssocID="{0EC3EB61-B42B-4A81-B2D3-BFB942C3D662}" presName="rootConnector" presStyleLbl="node3" presStyleIdx="36" presStyleCnt="54"/>
      <dgm:spPr/>
    </dgm:pt>
    <dgm:pt modelId="{71A7C420-4F94-47ED-9C79-7F2B2EB3362E}" type="pres">
      <dgm:prSet presAssocID="{0EC3EB61-B42B-4A81-B2D3-BFB942C3D662}" presName="hierChild4" presStyleCnt="0"/>
      <dgm:spPr/>
    </dgm:pt>
    <dgm:pt modelId="{6E4F02F2-2B2B-4710-9AD3-CFAB21702C5A}" type="pres">
      <dgm:prSet presAssocID="{0EC3EB61-B42B-4A81-B2D3-BFB942C3D662}" presName="hierChild5" presStyleCnt="0"/>
      <dgm:spPr/>
    </dgm:pt>
    <dgm:pt modelId="{58C02299-42DB-4D04-837C-636CDE3887AB}" type="pres">
      <dgm:prSet presAssocID="{00925109-7AF2-4CCD-BE2F-2D9E84B1F238}" presName="hierChild5" presStyleCnt="0"/>
      <dgm:spPr/>
    </dgm:pt>
    <dgm:pt modelId="{2C796B21-47D9-4079-87EF-C6FDBA787B19}" type="pres">
      <dgm:prSet presAssocID="{7375F761-07E4-4CBB-971C-7F338DE5052F}" presName="Name37" presStyleLbl="parChTrans1D2" presStyleIdx="5" presStyleCnt="8"/>
      <dgm:spPr/>
    </dgm:pt>
    <dgm:pt modelId="{A3CA2561-563A-4B47-8485-352FF588D053}" type="pres">
      <dgm:prSet presAssocID="{F2AC08AB-DDA0-4C9D-8B31-D984F09CA78C}" presName="hierRoot2" presStyleCnt="0">
        <dgm:presLayoutVars>
          <dgm:hierBranch val="init"/>
        </dgm:presLayoutVars>
      </dgm:prSet>
      <dgm:spPr/>
    </dgm:pt>
    <dgm:pt modelId="{A5F42E85-DC23-42F6-9D7B-32049001B925}" type="pres">
      <dgm:prSet presAssocID="{F2AC08AB-DDA0-4C9D-8B31-D984F09CA78C}" presName="rootComposite" presStyleCnt="0"/>
      <dgm:spPr/>
    </dgm:pt>
    <dgm:pt modelId="{79CE58B9-704E-4088-B1B8-26729E18ABFE}" type="pres">
      <dgm:prSet presAssocID="{F2AC08AB-DDA0-4C9D-8B31-D984F09CA78C}" presName="rootText" presStyleLbl="node2" presStyleIdx="5" presStyleCnt="8">
        <dgm:presLayoutVars>
          <dgm:chPref val="3"/>
        </dgm:presLayoutVars>
      </dgm:prSet>
      <dgm:spPr/>
    </dgm:pt>
    <dgm:pt modelId="{C3D35929-4B99-4AD6-88D8-B7C928923EE2}" type="pres">
      <dgm:prSet presAssocID="{F2AC08AB-DDA0-4C9D-8B31-D984F09CA78C}" presName="rootConnector" presStyleLbl="node2" presStyleIdx="5" presStyleCnt="8"/>
      <dgm:spPr/>
    </dgm:pt>
    <dgm:pt modelId="{6C98B34F-C75C-42B9-9AB6-5F7C21F11BBB}" type="pres">
      <dgm:prSet presAssocID="{F2AC08AB-DDA0-4C9D-8B31-D984F09CA78C}" presName="hierChild4" presStyleCnt="0"/>
      <dgm:spPr/>
    </dgm:pt>
    <dgm:pt modelId="{61FBCC18-F0D3-4F04-A1F0-62762B32D4B2}" type="pres">
      <dgm:prSet presAssocID="{2E00312B-43ED-40A0-8C30-451B35B1B40A}" presName="Name37" presStyleLbl="parChTrans1D3" presStyleIdx="37" presStyleCnt="54"/>
      <dgm:spPr/>
    </dgm:pt>
    <dgm:pt modelId="{389CBBBC-83F1-4BD0-9CAD-78827ADD6E85}" type="pres">
      <dgm:prSet presAssocID="{A51C95BF-441F-4682-8372-C509376A8E40}" presName="hierRoot2" presStyleCnt="0">
        <dgm:presLayoutVars>
          <dgm:hierBranch val="init"/>
        </dgm:presLayoutVars>
      </dgm:prSet>
      <dgm:spPr/>
    </dgm:pt>
    <dgm:pt modelId="{4A00289E-502B-4155-B1A7-2682EF31501D}" type="pres">
      <dgm:prSet presAssocID="{A51C95BF-441F-4682-8372-C509376A8E40}" presName="rootComposite" presStyleCnt="0"/>
      <dgm:spPr/>
    </dgm:pt>
    <dgm:pt modelId="{E905679A-8BA1-40A0-A2A1-7BED19D3E43E}" type="pres">
      <dgm:prSet presAssocID="{A51C95BF-441F-4682-8372-C509376A8E40}" presName="rootText" presStyleLbl="node3" presStyleIdx="37" presStyleCnt="54">
        <dgm:presLayoutVars>
          <dgm:chPref val="3"/>
        </dgm:presLayoutVars>
      </dgm:prSet>
      <dgm:spPr/>
    </dgm:pt>
    <dgm:pt modelId="{F64F2FE5-BAF8-4C43-8E22-16453075DC21}" type="pres">
      <dgm:prSet presAssocID="{A51C95BF-441F-4682-8372-C509376A8E40}" presName="rootConnector" presStyleLbl="node3" presStyleIdx="37" presStyleCnt="54"/>
      <dgm:spPr/>
    </dgm:pt>
    <dgm:pt modelId="{4F7A931C-6E73-4E70-B130-1C4D7CFA0C6A}" type="pres">
      <dgm:prSet presAssocID="{A51C95BF-441F-4682-8372-C509376A8E40}" presName="hierChild4" presStyleCnt="0"/>
      <dgm:spPr/>
    </dgm:pt>
    <dgm:pt modelId="{971E3063-844D-492A-AAE7-D61B83134D72}" type="pres">
      <dgm:prSet presAssocID="{A51C95BF-441F-4682-8372-C509376A8E40}" presName="hierChild5" presStyleCnt="0"/>
      <dgm:spPr/>
    </dgm:pt>
    <dgm:pt modelId="{7D626C93-6537-47CA-8F88-C8A4737A0A7F}" type="pres">
      <dgm:prSet presAssocID="{F5F883A4-CDDF-4905-80E9-FCDFA44965AF}" presName="Name37" presStyleLbl="parChTrans1D3" presStyleIdx="38" presStyleCnt="54"/>
      <dgm:spPr/>
    </dgm:pt>
    <dgm:pt modelId="{0FA818BF-EFF1-4F3D-B217-C58B1088F66C}" type="pres">
      <dgm:prSet presAssocID="{BBFA279A-660F-4941-88D4-190ACA00A87E}" presName="hierRoot2" presStyleCnt="0">
        <dgm:presLayoutVars>
          <dgm:hierBranch val="init"/>
        </dgm:presLayoutVars>
      </dgm:prSet>
      <dgm:spPr/>
    </dgm:pt>
    <dgm:pt modelId="{BD8958CB-6DF3-4AA6-91C7-D07453ED750E}" type="pres">
      <dgm:prSet presAssocID="{BBFA279A-660F-4941-88D4-190ACA00A87E}" presName="rootComposite" presStyleCnt="0"/>
      <dgm:spPr/>
    </dgm:pt>
    <dgm:pt modelId="{522BAA1E-BB61-4946-AC07-C582CB763117}" type="pres">
      <dgm:prSet presAssocID="{BBFA279A-660F-4941-88D4-190ACA00A87E}" presName="rootText" presStyleLbl="node3" presStyleIdx="38" presStyleCnt="54">
        <dgm:presLayoutVars>
          <dgm:chPref val="3"/>
        </dgm:presLayoutVars>
      </dgm:prSet>
      <dgm:spPr/>
    </dgm:pt>
    <dgm:pt modelId="{0D86F341-6025-44C7-9BFF-341B0FB63BE8}" type="pres">
      <dgm:prSet presAssocID="{BBFA279A-660F-4941-88D4-190ACA00A87E}" presName="rootConnector" presStyleLbl="node3" presStyleIdx="38" presStyleCnt="54"/>
      <dgm:spPr/>
    </dgm:pt>
    <dgm:pt modelId="{83429E1D-FE37-47F7-A9B9-DEA92570195D}" type="pres">
      <dgm:prSet presAssocID="{BBFA279A-660F-4941-88D4-190ACA00A87E}" presName="hierChild4" presStyleCnt="0"/>
      <dgm:spPr/>
    </dgm:pt>
    <dgm:pt modelId="{CB8D53E2-EF76-46C0-925E-CB26DCE0C7F4}" type="pres">
      <dgm:prSet presAssocID="{BBFA279A-660F-4941-88D4-190ACA00A87E}" presName="hierChild5" presStyleCnt="0"/>
      <dgm:spPr/>
    </dgm:pt>
    <dgm:pt modelId="{DA0529D2-EB86-46DA-97AE-4384360A6811}" type="pres">
      <dgm:prSet presAssocID="{63A47216-1D1C-4938-AA58-5A7E889480BE}" presName="Name37" presStyleLbl="parChTrans1D3" presStyleIdx="39" presStyleCnt="54"/>
      <dgm:spPr/>
    </dgm:pt>
    <dgm:pt modelId="{A48DB9CB-BCAA-4CFB-AF02-EC8C02AB6CB2}" type="pres">
      <dgm:prSet presAssocID="{0E080BD7-F9E6-440B-B8CF-F49B6EFB86E9}" presName="hierRoot2" presStyleCnt="0">
        <dgm:presLayoutVars>
          <dgm:hierBranch val="init"/>
        </dgm:presLayoutVars>
      </dgm:prSet>
      <dgm:spPr/>
    </dgm:pt>
    <dgm:pt modelId="{851A0322-B61C-43B3-AA21-E68CEC284DBB}" type="pres">
      <dgm:prSet presAssocID="{0E080BD7-F9E6-440B-B8CF-F49B6EFB86E9}" presName="rootComposite" presStyleCnt="0"/>
      <dgm:spPr/>
    </dgm:pt>
    <dgm:pt modelId="{49941DB7-8F52-4442-8CC8-0EB43057B84B}" type="pres">
      <dgm:prSet presAssocID="{0E080BD7-F9E6-440B-B8CF-F49B6EFB86E9}" presName="rootText" presStyleLbl="node3" presStyleIdx="39" presStyleCnt="54">
        <dgm:presLayoutVars>
          <dgm:chPref val="3"/>
        </dgm:presLayoutVars>
      </dgm:prSet>
      <dgm:spPr/>
    </dgm:pt>
    <dgm:pt modelId="{5BE3C1A9-28E3-41F3-8591-4DCC0E320412}" type="pres">
      <dgm:prSet presAssocID="{0E080BD7-F9E6-440B-B8CF-F49B6EFB86E9}" presName="rootConnector" presStyleLbl="node3" presStyleIdx="39" presStyleCnt="54"/>
      <dgm:spPr/>
    </dgm:pt>
    <dgm:pt modelId="{5C0B1EB0-8D9A-4A6D-A4A5-4F82FF3CC0EB}" type="pres">
      <dgm:prSet presAssocID="{0E080BD7-F9E6-440B-B8CF-F49B6EFB86E9}" presName="hierChild4" presStyleCnt="0"/>
      <dgm:spPr/>
    </dgm:pt>
    <dgm:pt modelId="{A15ACE30-0D96-4C34-8915-39033C735CCF}" type="pres">
      <dgm:prSet presAssocID="{0E080BD7-F9E6-440B-B8CF-F49B6EFB86E9}" presName="hierChild5" presStyleCnt="0"/>
      <dgm:spPr/>
    </dgm:pt>
    <dgm:pt modelId="{D2DAD476-CB84-4ED0-89FF-61DB20E6D3A9}" type="pres">
      <dgm:prSet presAssocID="{6A732302-B6F2-4AC4-8F21-569C68AEA5FE}" presName="Name37" presStyleLbl="parChTrans1D3" presStyleIdx="40" presStyleCnt="54"/>
      <dgm:spPr/>
    </dgm:pt>
    <dgm:pt modelId="{CC9A24EC-DD22-41C3-AFD3-9EA8A05756E8}" type="pres">
      <dgm:prSet presAssocID="{CDAB760A-A676-4A6B-B782-A1C3FB74C7C5}" presName="hierRoot2" presStyleCnt="0">
        <dgm:presLayoutVars>
          <dgm:hierBranch val="init"/>
        </dgm:presLayoutVars>
      </dgm:prSet>
      <dgm:spPr/>
    </dgm:pt>
    <dgm:pt modelId="{A8106105-E144-4509-8732-6AC612C1E93B}" type="pres">
      <dgm:prSet presAssocID="{CDAB760A-A676-4A6B-B782-A1C3FB74C7C5}" presName="rootComposite" presStyleCnt="0"/>
      <dgm:spPr/>
    </dgm:pt>
    <dgm:pt modelId="{E1DBBE49-FD80-46E8-B360-76174FFB4BF2}" type="pres">
      <dgm:prSet presAssocID="{CDAB760A-A676-4A6B-B782-A1C3FB74C7C5}" presName="rootText" presStyleLbl="node3" presStyleIdx="40" presStyleCnt="54">
        <dgm:presLayoutVars>
          <dgm:chPref val="3"/>
        </dgm:presLayoutVars>
      </dgm:prSet>
      <dgm:spPr/>
    </dgm:pt>
    <dgm:pt modelId="{82D842EC-C355-4D7D-8365-ECA99AA02C89}" type="pres">
      <dgm:prSet presAssocID="{CDAB760A-A676-4A6B-B782-A1C3FB74C7C5}" presName="rootConnector" presStyleLbl="node3" presStyleIdx="40" presStyleCnt="54"/>
      <dgm:spPr/>
    </dgm:pt>
    <dgm:pt modelId="{A993D0FE-8551-47E9-AA87-03D6F3E15C52}" type="pres">
      <dgm:prSet presAssocID="{CDAB760A-A676-4A6B-B782-A1C3FB74C7C5}" presName="hierChild4" presStyleCnt="0"/>
      <dgm:spPr/>
    </dgm:pt>
    <dgm:pt modelId="{49F84825-1BA3-401E-BC35-0E8D471783CC}" type="pres">
      <dgm:prSet presAssocID="{CDAB760A-A676-4A6B-B782-A1C3FB74C7C5}" presName="hierChild5" presStyleCnt="0"/>
      <dgm:spPr/>
    </dgm:pt>
    <dgm:pt modelId="{80AA4407-3808-4EF4-AE0F-1D75309E220A}" type="pres">
      <dgm:prSet presAssocID="{E849F1B0-9A8F-4542-9C18-61BEEBDBF7F6}" presName="Name37" presStyleLbl="parChTrans1D3" presStyleIdx="41" presStyleCnt="54"/>
      <dgm:spPr/>
    </dgm:pt>
    <dgm:pt modelId="{2184C5D7-B22A-448E-849D-97C929AF1C66}" type="pres">
      <dgm:prSet presAssocID="{EA6C1E2A-76DD-4D13-A7D6-9D49FDE11307}" presName="hierRoot2" presStyleCnt="0">
        <dgm:presLayoutVars>
          <dgm:hierBranch val="init"/>
        </dgm:presLayoutVars>
      </dgm:prSet>
      <dgm:spPr/>
    </dgm:pt>
    <dgm:pt modelId="{0277AC82-E98B-404B-848E-CF69299F3FAE}" type="pres">
      <dgm:prSet presAssocID="{EA6C1E2A-76DD-4D13-A7D6-9D49FDE11307}" presName="rootComposite" presStyleCnt="0"/>
      <dgm:spPr/>
    </dgm:pt>
    <dgm:pt modelId="{59955C8A-C2DD-40D0-88BF-964FC454580F}" type="pres">
      <dgm:prSet presAssocID="{EA6C1E2A-76DD-4D13-A7D6-9D49FDE11307}" presName="rootText" presStyleLbl="node3" presStyleIdx="41" presStyleCnt="54">
        <dgm:presLayoutVars>
          <dgm:chPref val="3"/>
        </dgm:presLayoutVars>
      </dgm:prSet>
      <dgm:spPr/>
    </dgm:pt>
    <dgm:pt modelId="{7918D4C7-ABD3-4B04-AFC5-6570029C8016}" type="pres">
      <dgm:prSet presAssocID="{EA6C1E2A-76DD-4D13-A7D6-9D49FDE11307}" presName="rootConnector" presStyleLbl="node3" presStyleIdx="41" presStyleCnt="54"/>
      <dgm:spPr/>
    </dgm:pt>
    <dgm:pt modelId="{FF188718-60EE-4C4D-9852-671E5E60B337}" type="pres">
      <dgm:prSet presAssocID="{EA6C1E2A-76DD-4D13-A7D6-9D49FDE11307}" presName="hierChild4" presStyleCnt="0"/>
      <dgm:spPr/>
    </dgm:pt>
    <dgm:pt modelId="{23403429-9434-40CD-9B8B-DB316B4AC1FC}" type="pres">
      <dgm:prSet presAssocID="{EA6C1E2A-76DD-4D13-A7D6-9D49FDE11307}" presName="hierChild5" presStyleCnt="0"/>
      <dgm:spPr/>
    </dgm:pt>
    <dgm:pt modelId="{5618F4CE-19AA-44DD-9533-DB21B51B5836}" type="pres">
      <dgm:prSet presAssocID="{197DC9DE-906E-497E-87EC-5F2A23800C0B}" presName="Name37" presStyleLbl="parChTrans1D3" presStyleIdx="42" presStyleCnt="54"/>
      <dgm:spPr/>
    </dgm:pt>
    <dgm:pt modelId="{E0C7C409-4ABB-4540-8AAE-8AFC3FB9C120}" type="pres">
      <dgm:prSet presAssocID="{32853709-76A3-496F-98DC-63938684C2A8}" presName="hierRoot2" presStyleCnt="0">
        <dgm:presLayoutVars>
          <dgm:hierBranch val="init"/>
        </dgm:presLayoutVars>
      </dgm:prSet>
      <dgm:spPr/>
    </dgm:pt>
    <dgm:pt modelId="{6E478F5D-321B-4B32-93A5-3A152C204947}" type="pres">
      <dgm:prSet presAssocID="{32853709-76A3-496F-98DC-63938684C2A8}" presName="rootComposite" presStyleCnt="0"/>
      <dgm:spPr/>
    </dgm:pt>
    <dgm:pt modelId="{5A6031EE-A1C8-43D6-9999-345148657D83}" type="pres">
      <dgm:prSet presAssocID="{32853709-76A3-496F-98DC-63938684C2A8}" presName="rootText" presStyleLbl="node3" presStyleIdx="42" presStyleCnt="54">
        <dgm:presLayoutVars>
          <dgm:chPref val="3"/>
        </dgm:presLayoutVars>
      </dgm:prSet>
      <dgm:spPr/>
    </dgm:pt>
    <dgm:pt modelId="{F71A4D1E-D9C1-42EB-85DC-0D3F8F1B7FA4}" type="pres">
      <dgm:prSet presAssocID="{32853709-76A3-496F-98DC-63938684C2A8}" presName="rootConnector" presStyleLbl="node3" presStyleIdx="42" presStyleCnt="54"/>
      <dgm:spPr/>
    </dgm:pt>
    <dgm:pt modelId="{8DEED051-CAC7-4819-9508-D45CD2D547B7}" type="pres">
      <dgm:prSet presAssocID="{32853709-76A3-496F-98DC-63938684C2A8}" presName="hierChild4" presStyleCnt="0"/>
      <dgm:spPr/>
    </dgm:pt>
    <dgm:pt modelId="{6E5F4CA9-C423-486A-A2B7-CDA12E7383C9}" type="pres">
      <dgm:prSet presAssocID="{32853709-76A3-496F-98DC-63938684C2A8}" presName="hierChild5" presStyleCnt="0"/>
      <dgm:spPr/>
    </dgm:pt>
    <dgm:pt modelId="{41CFA366-1967-437F-AB4E-2863BA6AB88B}" type="pres">
      <dgm:prSet presAssocID="{F2AC08AB-DDA0-4C9D-8B31-D984F09CA78C}" presName="hierChild5" presStyleCnt="0"/>
      <dgm:spPr/>
    </dgm:pt>
    <dgm:pt modelId="{A2B62C49-62B5-4888-AD3A-9464BEA53A17}" type="pres">
      <dgm:prSet presAssocID="{97CBE99A-EC80-4AFA-8B7E-DFD665117F00}" presName="Name37" presStyleLbl="parChTrans1D2" presStyleIdx="6" presStyleCnt="8"/>
      <dgm:spPr/>
    </dgm:pt>
    <dgm:pt modelId="{37C8550C-258D-4312-B8FE-80971F190132}" type="pres">
      <dgm:prSet presAssocID="{C4547D42-BBEB-4148-B653-79D4553D8218}" presName="hierRoot2" presStyleCnt="0">
        <dgm:presLayoutVars>
          <dgm:hierBranch val="init"/>
        </dgm:presLayoutVars>
      </dgm:prSet>
      <dgm:spPr/>
    </dgm:pt>
    <dgm:pt modelId="{E4A34A69-B9C9-4ED4-BC4D-67FFB38A5CD6}" type="pres">
      <dgm:prSet presAssocID="{C4547D42-BBEB-4148-B653-79D4553D8218}" presName="rootComposite" presStyleCnt="0"/>
      <dgm:spPr/>
    </dgm:pt>
    <dgm:pt modelId="{12209A8B-C767-458A-9E9E-5AA7B5CDF257}" type="pres">
      <dgm:prSet presAssocID="{C4547D42-BBEB-4148-B653-79D4553D8218}" presName="rootText" presStyleLbl="node2" presStyleIdx="6" presStyleCnt="8">
        <dgm:presLayoutVars>
          <dgm:chPref val="3"/>
        </dgm:presLayoutVars>
      </dgm:prSet>
      <dgm:spPr/>
    </dgm:pt>
    <dgm:pt modelId="{D2B6B24A-B5FC-4558-A03B-15A01A9A88AA}" type="pres">
      <dgm:prSet presAssocID="{C4547D42-BBEB-4148-B653-79D4553D8218}" presName="rootConnector" presStyleLbl="node2" presStyleIdx="6" presStyleCnt="8"/>
      <dgm:spPr/>
    </dgm:pt>
    <dgm:pt modelId="{2C7F16C3-5EF7-4F91-989E-4B715AC557B1}" type="pres">
      <dgm:prSet presAssocID="{C4547D42-BBEB-4148-B653-79D4553D8218}" presName="hierChild4" presStyleCnt="0"/>
      <dgm:spPr/>
    </dgm:pt>
    <dgm:pt modelId="{A5AF879B-DC42-4587-9705-731242DF898A}" type="pres">
      <dgm:prSet presAssocID="{AE96C6B7-5A26-42A0-BB81-76CC511CB5ED}" presName="Name37" presStyleLbl="parChTrans1D3" presStyleIdx="43" presStyleCnt="54"/>
      <dgm:spPr/>
    </dgm:pt>
    <dgm:pt modelId="{AA9B3FF3-6432-487E-B5C9-EE58BAE44335}" type="pres">
      <dgm:prSet presAssocID="{F6ADAB13-F586-4532-9FA2-B1CD0DA574F6}" presName="hierRoot2" presStyleCnt="0">
        <dgm:presLayoutVars>
          <dgm:hierBranch val="init"/>
        </dgm:presLayoutVars>
      </dgm:prSet>
      <dgm:spPr/>
    </dgm:pt>
    <dgm:pt modelId="{5EED2981-D942-457E-B8C9-0AFABC84F960}" type="pres">
      <dgm:prSet presAssocID="{F6ADAB13-F586-4532-9FA2-B1CD0DA574F6}" presName="rootComposite" presStyleCnt="0"/>
      <dgm:spPr/>
    </dgm:pt>
    <dgm:pt modelId="{AB2EA07D-CC14-4E24-A7F1-B0A2F0B358E7}" type="pres">
      <dgm:prSet presAssocID="{F6ADAB13-F586-4532-9FA2-B1CD0DA574F6}" presName="rootText" presStyleLbl="node3" presStyleIdx="43" presStyleCnt="54">
        <dgm:presLayoutVars>
          <dgm:chPref val="3"/>
        </dgm:presLayoutVars>
      </dgm:prSet>
      <dgm:spPr/>
    </dgm:pt>
    <dgm:pt modelId="{9A940606-15D4-4F2F-9DA1-9003911E8434}" type="pres">
      <dgm:prSet presAssocID="{F6ADAB13-F586-4532-9FA2-B1CD0DA574F6}" presName="rootConnector" presStyleLbl="node3" presStyleIdx="43" presStyleCnt="54"/>
      <dgm:spPr/>
    </dgm:pt>
    <dgm:pt modelId="{07573132-427F-46D5-9546-7BFB69AC0B19}" type="pres">
      <dgm:prSet presAssocID="{F6ADAB13-F586-4532-9FA2-B1CD0DA574F6}" presName="hierChild4" presStyleCnt="0"/>
      <dgm:spPr/>
    </dgm:pt>
    <dgm:pt modelId="{F4331F56-E865-4556-A679-5972A4BE8027}" type="pres">
      <dgm:prSet presAssocID="{F6ADAB13-F586-4532-9FA2-B1CD0DA574F6}" presName="hierChild5" presStyleCnt="0"/>
      <dgm:spPr/>
    </dgm:pt>
    <dgm:pt modelId="{94F7043B-3594-43F7-B6A5-ABF88E7EF672}" type="pres">
      <dgm:prSet presAssocID="{FBCBF054-C21C-4AFB-A233-B72AE2F30557}" presName="Name37" presStyleLbl="parChTrans1D3" presStyleIdx="44" presStyleCnt="54"/>
      <dgm:spPr/>
    </dgm:pt>
    <dgm:pt modelId="{37F9171D-527E-43C9-9748-33D4706DAD13}" type="pres">
      <dgm:prSet presAssocID="{98067384-197B-4625-9B45-51E6EE22DD97}" presName="hierRoot2" presStyleCnt="0">
        <dgm:presLayoutVars>
          <dgm:hierBranch val="init"/>
        </dgm:presLayoutVars>
      </dgm:prSet>
      <dgm:spPr/>
    </dgm:pt>
    <dgm:pt modelId="{DA3E6E0F-E751-451E-99E2-6FCB28E23E40}" type="pres">
      <dgm:prSet presAssocID="{98067384-197B-4625-9B45-51E6EE22DD97}" presName="rootComposite" presStyleCnt="0"/>
      <dgm:spPr/>
    </dgm:pt>
    <dgm:pt modelId="{F007A88F-53C9-441A-98D9-51C07C7B9556}" type="pres">
      <dgm:prSet presAssocID="{98067384-197B-4625-9B45-51E6EE22DD97}" presName="rootText" presStyleLbl="node3" presStyleIdx="44" presStyleCnt="54">
        <dgm:presLayoutVars>
          <dgm:chPref val="3"/>
        </dgm:presLayoutVars>
      </dgm:prSet>
      <dgm:spPr/>
    </dgm:pt>
    <dgm:pt modelId="{5F363D9A-0743-43C7-A436-39E9C6BF5C75}" type="pres">
      <dgm:prSet presAssocID="{98067384-197B-4625-9B45-51E6EE22DD97}" presName="rootConnector" presStyleLbl="node3" presStyleIdx="44" presStyleCnt="54"/>
      <dgm:spPr/>
    </dgm:pt>
    <dgm:pt modelId="{57B9DECB-1A8B-432D-8786-9A80F1648DD6}" type="pres">
      <dgm:prSet presAssocID="{98067384-197B-4625-9B45-51E6EE22DD97}" presName="hierChild4" presStyleCnt="0"/>
      <dgm:spPr/>
    </dgm:pt>
    <dgm:pt modelId="{7D8A4A1A-4931-4352-8837-F2E7913AA0B7}" type="pres">
      <dgm:prSet presAssocID="{98067384-197B-4625-9B45-51E6EE22DD97}" presName="hierChild5" presStyleCnt="0"/>
      <dgm:spPr/>
    </dgm:pt>
    <dgm:pt modelId="{31881EF9-D15D-46E0-A41B-A66B6F26C9A3}" type="pres">
      <dgm:prSet presAssocID="{151F4B15-395E-4F48-A321-E6F95DB14B4A}" presName="Name37" presStyleLbl="parChTrans1D3" presStyleIdx="45" presStyleCnt="54"/>
      <dgm:spPr/>
    </dgm:pt>
    <dgm:pt modelId="{E4EB0B9F-2542-4826-B5C0-64445A782B33}" type="pres">
      <dgm:prSet presAssocID="{5164062C-AA27-4C9B-8B21-A8C4854C2AA9}" presName="hierRoot2" presStyleCnt="0">
        <dgm:presLayoutVars>
          <dgm:hierBranch val="init"/>
        </dgm:presLayoutVars>
      </dgm:prSet>
      <dgm:spPr/>
    </dgm:pt>
    <dgm:pt modelId="{EA1EA27B-C415-4395-94F2-1E36B08D2049}" type="pres">
      <dgm:prSet presAssocID="{5164062C-AA27-4C9B-8B21-A8C4854C2AA9}" presName="rootComposite" presStyleCnt="0"/>
      <dgm:spPr/>
    </dgm:pt>
    <dgm:pt modelId="{B1D182CE-E24F-4BD9-96B0-D860E0B1102E}" type="pres">
      <dgm:prSet presAssocID="{5164062C-AA27-4C9B-8B21-A8C4854C2AA9}" presName="rootText" presStyleLbl="node3" presStyleIdx="45" presStyleCnt="54">
        <dgm:presLayoutVars>
          <dgm:chPref val="3"/>
        </dgm:presLayoutVars>
      </dgm:prSet>
      <dgm:spPr/>
    </dgm:pt>
    <dgm:pt modelId="{CB3EE587-2E57-43F1-8FF1-CB8780579D97}" type="pres">
      <dgm:prSet presAssocID="{5164062C-AA27-4C9B-8B21-A8C4854C2AA9}" presName="rootConnector" presStyleLbl="node3" presStyleIdx="45" presStyleCnt="54"/>
      <dgm:spPr/>
    </dgm:pt>
    <dgm:pt modelId="{79729195-C7DF-4E3B-BC35-CA0460EAA439}" type="pres">
      <dgm:prSet presAssocID="{5164062C-AA27-4C9B-8B21-A8C4854C2AA9}" presName="hierChild4" presStyleCnt="0"/>
      <dgm:spPr/>
    </dgm:pt>
    <dgm:pt modelId="{3F31287D-4DAA-4D09-A4B4-2DF9C8F768C1}" type="pres">
      <dgm:prSet presAssocID="{5164062C-AA27-4C9B-8B21-A8C4854C2AA9}" presName="hierChild5" presStyleCnt="0"/>
      <dgm:spPr/>
    </dgm:pt>
    <dgm:pt modelId="{AB556E87-EDE4-4BE6-87FC-CA228A12D008}" type="pres">
      <dgm:prSet presAssocID="{8D70A9F5-1E63-40F9-9EC4-8B6FCCD09F77}" presName="Name37" presStyleLbl="parChTrans1D3" presStyleIdx="46" presStyleCnt="54"/>
      <dgm:spPr/>
    </dgm:pt>
    <dgm:pt modelId="{5F181ECB-9ABC-48D2-B326-93331E6D3962}" type="pres">
      <dgm:prSet presAssocID="{4468B82D-563E-4E63-98C8-481802B0C9B5}" presName="hierRoot2" presStyleCnt="0">
        <dgm:presLayoutVars>
          <dgm:hierBranch val="init"/>
        </dgm:presLayoutVars>
      </dgm:prSet>
      <dgm:spPr/>
    </dgm:pt>
    <dgm:pt modelId="{5E48B9BF-17B2-4C3B-A0E8-72D16CF6CE3C}" type="pres">
      <dgm:prSet presAssocID="{4468B82D-563E-4E63-98C8-481802B0C9B5}" presName="rootComposite" presStyleCnt="0"/>
      <dgm:spPr/>
    </dgm:pt>
    <dgm:pt modelId="{586BB842-6D10-49AD-8E2F-3F0DA5408157}" type="pres">
      <dgm:prSet presAssocID="{4468B82D-563E-4E63-98C8-481802B0C9B5}" presName="rootText" presStyleLbl="node3" presStyleIdx="46" presStyleCnt="54">
        <dgm:presLayoutVars>
          <dgm:chPref val="3"/>
        </dgm:presLayoutVars>
      </dgm:prSet>
      <dgm:spPr/>
    </dgm:pt>
    <dgm:pt modelId="{AFAC75F1-B76B-4211-B037-19D075F6BC6F}" type="pres">
      <dgm:prSet presAssocID="{4468B82D-563E-4E63-98C8-481802B0C9B5}" presName="rootConnector" presStyleLbl="node3" presStyleIdx="46" presStyleCnt="54"/>
      <dgm:spPr/>
    </dgm:pt>
    <dgm:pt modelId="{C0D8E3B7-299D-43F2-8466-D666956518EE}" type="pres">
      <dgm:prSet presAssocID="{4468B82D-563E-4E63-98C8-481802B0C9B5}" presName="hierChild4" presStyleCnt="0"/>
      <dgm:spPr/>
    </dgm:pt>
    <dgm:pt modelId="{2AB3FC50-BEFD-409D-B562-BB71DFFF3F37}" type="pres">
      <dgm:prSet presAssocID="{4468B82D-563E-4E63-98C8-481802B0C9B5}" presName="hierChild5" presStyleCnt="0"/>
      <dgm:spPr/>
    </dgm:pt>
    <dgm:pt modelId="{DC6AAF44-25C4-403A-9C41-B24980E5C305}" type="pres">
      <dgm:prSet presAssocID="{35FD5964-6BE4-4CFC-8AC3-DE111EE73791}" presName="Name37" presStyleLbl="parChTrans1D3" presStyleIdx="47" presStyleCnt="54"/>
      <dgm:spPr/>
    </dgm:pt>
    <dgm:pt modelId="{EE7E0A33-8E33-4CC2-9842-0DBAFCDFEAB4}" type="pres">
      <dgm:prSet presAssocID="{691E49CF-7B90-4520-8481-6C3C7C895845}" presName="hierRoot2" presStyleCnt="0">
        <dgm:presLayoutVars>
          <dgm:hierBranch val="init"/>
        </dgm:presLayoutVars>
      </dgm:prSet>
      <dgm:spPr/>
    </dgm:pt>
    <dgm:pt modelId="{D000506C-77BD-4753-A690-34C2155E1051}" type="pres">
      <dgm:prSet presAssocID="{691E49CF-7B90-4520-8481-6C3C7C895845}" presName="rootComposite" presStyleCnt="0"/>
      <dgm:spPr/>
    </dgm:pt>
    <dgm:pt modelId="{0982E29F-1ADD-4742-85B4-A3B2F592CA41}" type="pres">
      <dgm:prSet presAssocID="{691E49CF-7B90-4520-8481-6C3C7C895845}" presName="rootText" presStyleLbl="node3" presStyleIdx="47" presStyleCnt="54">
        <dgm:presLayoutVars>
          <dgm:chPref val="3"/>
        </dgm:presLayoutVars>
      </dgm:prSet>
      <dgm:spPr/>
    </dgm:pt>
    <dgm:pt modelId="{CFC47A30-F770-4E26-BB6E-E8DAB01FC7FF}" type="pres">
      <dgm:prSet presAssocID="{691E49CF-7B90-4520-8481-6C3C7C895845}" presName="rootConnector" presStyleLbl="node3" presStyleIdx="47" presStyleCnt="54"/>
      <dgm:spPr/>
    </dgm:pt>
    <dgm:pt modelId="{3DDAFCFF-6B30-4F36-836E-5AA12A3A196F}" type="pres">
      <dgm:prSet presAssocID="{691E49CF-7B90-4520-8481-6C3C7C895845}" presName="hierChild4" presStyleCnt="0"/>
      <dgm:spPr/>
    </dgm:pt>
    <dgm:pt modelId="{7D9C2108-807E-4E54-8657-1D483F6E1DDD}" type="pres">
      <dgm:prSet presAssocID="{691E49CF-7B90-4520-8481-6C3C7C895845}" presName="hierChild5" presStyleCnt="0"/>
      <dgm:spPr/>
    </dgm:pt>
    <dgm:pt modelId="{7D3E735A-FA72-40D3-BF3E-ABDCDB97C1A6}" type="pres">
      <dgm:prSet presAssocID="{3F022ED1-0626-42E0-98CE-1BEE798E694E}" presName="Name37" presStyleLbl="parChTrans1D3" presStyleIdx="48" presStyleCnt="54"/>
      <dgm:spPr/>
    </dgm:pt>
    <dgm:pt modelId="{4D25CD91-2655-4033-A167-9EE8A3533230}" type="pres">
      <dgm:prSet presAssocID="{0D7D98F6-9A39-450B-B08C-D8BCD235236B}" presName="hierRoot2" presStyleCnt="0">
        <dgm:presLayoutVars>
          <dgm:hierBranch val="init"/>
        </dgm:presLayoutVars>
      </dgm:prSet>
      <dgm:spPr/>
    </dgm:pt>
    <dgm:pt modelId="{DEEB16D3-9F08-4EC0-B58D-8DBA7D321F7F}" type="pres">
      <dgm:prSet presAssocID="{0D7D98F6-9A39-450B-B08C-D8BCD235236B}" presName="rootComposite" presStyleCnt="0"/>
      <dgm:spPr/>
    </dgm:pt>
    <dgm:pt modelId="{D2347D2C-6D81-4C1A-96C9-21C20B0CED40}" type="pres">
      <dgm:prSet presAssocID="{0D7D98F6-9A39-450B-B08C-D8BCD235236B}" presName="rootText" presStyleLbl="node3" presStyleIdx="48" presStyleCnt="54">
        <dgm:presLayoutVars>
          <dgm:chPref val="3"/>
        </dgm:presLayoutVars>
      </dgm:prSet>
      <dgm:spPr/>
    </dgm:pt>
    <dgm:pt modelId="{47EA484C-EE91-419A-A4EE-6986C5EE6DC2}" type="pres">
      <dgm:prSet presAssocID="{0D7D98F6-9A39-450B-B08C-D8BCD235236B}" presName="rootConnector" presStyleLbl="node3" presStyleIdx="48" presStyleCnt="54"/>
      <dgm:spPr/>
    </dgm:pt>
    <dgm:pt modelId="{4E49E6A4-4B4A-4D6E-9D28-7A831D083CC0}" type="pres">
      <dgm:prSet presAssocID="{0D7D98F6-9A39-450B-B08C-D8BCD235236B}" presName="hierChild4" presStyleCnt="0"/>
      <dgm:spPr/>
    </dgm:pt>
    <dgm:pt modelId="{62EE7BE4-2E74-4A0F-B622-F178D038789C}" type="pres">
      <dgm:prSet presAssocID="{0D7D98F6-9A39-450B-B08C-D8BCD235236B}" presName="hierChild5" presStyleCnt="0"/>
      <dgm:spPr/>
    </dgm:pt>
    <dgm:pt modelId="{19EF7CD9-E767-4A43-8209-A6C8DE2BF9AD}" type="pres">
      <dgm:prSet presAssocID="{C4547D42-BBEB-4148-B653-79D4553D8218}" presName="hierChild5" presStyleCnt="0"/>
      <dgm:spPr/>
    </dgm:pt>
    <dgm:pt modelId="{E3A9810C-F6E8-42C0-8A5E-8D03DBD2993C}" type="pres">
      <dgm:prSet presAssocID="{166489E7-ADD6-4641-BEAD-72E894E1DED0}" presName="Name37" presStyleLbl="parChTrans1D2" presStyleIdx="7" presStyleCnt="8"/>
      <dgm:spPr/>
    </dgm:pt>
    <dgm:pt modelId="{529D0BF9-1305-4E57-BFAA-59E50FDFAE68}" type="pres">
      <dgm:prSet presAssocID="{07D3DCEB-C5C6-4B80-ADE3-B2C3B62798D2}" presName="hierRoot2" presStyleCnt="0">
        <dgm:presLayoutVars>
          <dgm:hierBranch val="init"/>
        </dgm:presLayoutVars>
      </dgm:prSet>
      <dgm:spPr/>
    </dgm:pt>
    <dgm:pt modelId="{858D43BF-C13D-469F-8BDD-32EB5EA695D2}" type="pres">
      <dgm:prSet presAssocID="{07D3DCEB-C5C6-4B80-ADE3-B2C3B62798D2}" presName="rootComposite" presStyleCnt="0"/>
      <dgm:spPr/>
    </dgm:pt>
    <dgm:pt modelId="{1971EB02-6214-4E4E-8E66-3D7596A5B9F8}" type="pres">
      <dgm:prSet presAssocID="{07D3DCEB-C5C6-4B80-ADE3-B2C3B62798D2}" presName="rootText" presStyleLbl="node2" presStyleIdx="7" presStyleCnt="8">
        <dgm:presLayoutVars>
          <dgm:chPref val="3"/>
        </dgm:presLayoutVars>
      </dgm:prSet>
      <dgm:spPr/>
    </dgm:pt>
    <dgm:pt modelId="{F0E5ECE0-DE12-4335-8A24-722241F93C0B}" type="pres">
      <dgm:prSet presAssocID="{07D3DCEB-C5C6-4B80-ADE3-B2C3B62798D2}" presName="rootConnector" presStyleLbl="node2" presStyleIdx="7" presStyleCnt="8"/>
      <dgm:spPr/>
    </dgm:pt>
    <dgm:pt modelId="{1CC36BE9-2F38-4775-99BB-16E2E9820A4C}" type="pres">
      <dgm:prSet presAssocID="{07D3DCEB-C5C6-4B80-ADE3-B2C3B62798D2}" presName="hierChild4" presStyleCnt="0"/>
      <dgm:spPr/>
    </dgm:pt>
    <dgm:pt modelId="{B0FDF988-06E3-4D63-B158-CC67F2311309}" type="pres">
      <dgm:prSet presAssocID="{0F9A2554-D7E7-4EF1-9A11-29466901A958}" presName="Name37" presStyleLbl="parChTrans1D3" presStyleIdx="49" presStyleCnt="54"/>
      <dgm:spPr/>
    </dgm:pt>
    <dgm:pt modelId="{870D337C-C390-45D7-B567-9DA0A3313003}" type="pres">
      <dgm:prSet presAssocID="{C54D3B5E-00DF-45FF-ACFA-54CA481F2ED6}" presName="hierRoot2" presStyleCnt="0">
        <dgm:presLayoutVars>
          <dgm:hierBranch val="init"/>
        </dgm:presLayoutVars>
      </dgm:prSet>
      <dgm:spPr/>
    </dgm:pt>
    <dgm:pt modelId="{61321A07-1C39-492F-83A9-F6516CD550E8}" type="pres">
      <dgm:prSet presAssocID="{C54D3B5E-00DF-45FF-ACFA-54CA481F2ED6}" presName="rootComposite" presStyleCnt="0"/>
      <dgm:spPr/>
    </dgm:pt>
    <dgm:pt modelId="{8769B898-0099-4CCE-BC8C-2451CA780D18}" type="pres">
      <dgm:prSet presAssocID="{C54D3B5E-00DF-45FF-ACFA-54CA481F2ED6}" presName="rootText" presStyleLbl="node3" presStyleIdx="49" presStyleCnt="54">
        <dgm:presLayoutVars>
          <dgm:chPref val="3"/>
        </dgm:presLayoutVars>
      </dgm:prSet>
      <dgm:spPr/>
    </dgm:pt>
    <dgm:pt modelId="{7B4BCE59-31DC-49D6-A94B-F8CC57B95411}" type="pres">
      <dgm:prSet presAssocID="{C54D3B5E-00DF-45FF-ACFA-54CA481F2ED6}" presName="rootConnector" presStyleLbl="node3" presStyleIdx="49" presStyleCnt="54"/>
      <dgm:spPr/>
    </dgm:pt>
    <dgm:pt modelId="{266A476F-518C-4CBE-914B-901F554A9B27}" type="pres">
      <dgm:prSet presAssocID="{C54D3B5E-00DF-45FF-ACFA-54CA481F2ED6}" presName="hierChild4" presStyleCnt="0"/>
      <dgm:spPr/>
    </dgm:pt>
    <dgm:pt modelId="{61DEE5C5-9A7F-469D-9BA9-702C70A8F8D9}" type="pres">
      <dgm:prSet presAssocID="{C54D3B5E-00DF-45FF-ACFA-54CA481F2ED6}" presName="hierChild5" presStyleCnt="0"/>
      <dgm:spPr/>
    </dgm:pt>
    <dgm:pt modelId="{13E34AD6-0085-44ED-B257-BCD125480BB6}" type="pres">
      <dgm:prSet presAssocID="{C3AAD146-22B0-4802-A4EC-5D3354B4850E}" presName="Name37" presStyleLbl="parChTrans1D3" presStyleIdx="50" presStyleCnt="54"/>
      <dgm:spPr/>
    </dgm:pt>
    <dgm:pt modelId="{0180028F-4BF2-4C1C-951F-9CDE1FE72829}" type="pres">
      <dgm:prSet presAssocID="{31E11739-BE40-468A-BD73-464465E8EF91}" presName="hierRoot2" presStyleCnt="0">
        <dgm:presLayoutVars>
          <dgm:hierBranch val="init"/>
        </dgm:presLayoutVars>
      </dgm:prSet>
      <dgm:spPr/>
    </dgm:pt>
    <dgm:pt modelId="{E7AF83F9-F36A-47B0-9D0E-9402ADA29896}" type="pres">
      <dgm:prSet presAssocID="{31E11739-BE40-468A-BD73-464465E8EF91}" presName="rootComposite" presStyleCnt="0"/>
      <dgm:spPr/>
    </dgm:pt>
    <dgm:pt modelId="{EDA2D1F0-BA79-447D-85B8-66D7CB5C3CEC}" type="pres">
      <dgm:prSet presAssocID="{31E11739-BE40-468A-BD73-464465E8EF91}" presName="rootText" presStyleLbl="node3" presStyleIdx="50" presStyleCnt="54">
        <dgm:presLayoutVars>
          <dgm:chPref val="3"/>
        </dgm:presLayoutVars>
      </dgm:prSet>
      <dgm:spPr/>
    </dgm:pt>
    <dgm:pt modelId="{5410DAF6-81DD-4760-B894-6AF3F7EFF716}" type="pres">
      <dgm:prSet presAssocID="{31E11739-BE40-468A-BD73-464465E8EF91}" presName="rootConnector" presStyleLbl="node3" presStyleIdx="50" presStyleCnt="54"/>
      <dgm:spPr/>
    </dgm:pt>
    <dgm:pt modelId="{F7622E69-6EE5-4F54-955B-E735CCC4652D}" type="pres">
      <dgm:prSet presAssocID="{31E11739-BE40-468A-BD73-464465E8EF91}" presName="hierChild4" presStyleCnt="0"/>
      <dgm:spPr/>
    </dgm:pt>
    <dgm:pt modelId="{B856D2E7-6DBB-425C-9797-93B536B05A77}" type="pres">
      <dgm:prSet presAssocID="{31E11739-BE40-468A-BD73-464465E8EF91}" presName="hierChild5" presStyleCnt="0"/>
      <dgm:spPr/>
    </dgm:pt>
    <dgm:pt modelId="{B3529F7E-2C40-4EAB-B252-8208EB34A8A6}" type="pres">
      <dgm:prSet presAssocID="{C0D28728-4269-4900-93D8-5E71B65B7793}" presName="Name37" presStyleLbl="parChTrans1D3" presStyleIdx="51" presStyleCnt="54"/>
      <dgm:spPr/>
    </dgm:pt>
    <dgm:pt modelId="{19F554AA-60C2-47BE-A837-66F5739F000B}" type="pres">
      <dgm:prSet presAssocID="{A6512084-54FE-42E8-BF01-30C4CC054326}" presName="hierRoot2" presStyleCnt="0">
        <dgm:presLayoutVars>
          <dgm:hierBranch val="init"/>
        </dgm:presLayoutVars>
      </dgm:prSet>
      <dgm:spPr/>
    </dgm:pt>
    <dgm:pt modelId="{FD0B54A0-AF76-4C9B-A2C6-22BF09B654C3}" type="pres">
      <dgm:prSet presAssocID="{A6512084-54FE-42E8-BF01-30C4CC054326}" presName="rootComposite" presStyleCnt="0"/>
      <dgm:spPr/>
    </dgm:pt>
    <dgm:pt modelId="{16CBF4A0-CB3C-4F72-8829-1114F758174B}" type="pres">
      <dgm:prSet presAssocID="{A6512084-54FE-42E8-BF01-30C4CC054326}" presName="rootText" presStyleLbl="node3" presStyleIdx="51" presStyleCnt="54">
        <dgm:presLayoutVars>
          <dgm:chPref val="3"/>
        </dgm:presLayoutVars>
      </dgm:prSet>
      <dgm:spPr/>
    </dgm:pt>
    <dgm:pt modelId="{0FAA2D71-F402-4D6C-93CA-8AA1050AFD56}" type="pres">
      <dgm:prSet presAssocID="{A6512084-54FE-42E8-BF01-30C4CC054326}" presName="rootConnector" presStyleLbl="node3" presStyleIdx="51" presStyleCnt="54"/>
      <dgm:spPr/>
    </dgm:pt>
    <dgm:pt modelId="{27F80F87-21E8-4CCA-A0EA-E3824F6162C6}" type="pres">
      <dgm:prSet presAssocID="{A6512084-54FE-42E8-BF01-30C4CC054326}" presName="hierChild4" presStyleCnt="0"/>
      <dgm:spPr/>
    </dgm:pt>
    <dgm:pt modelId="{2CAC7690-41C3-4394-80B0-2587C77FF280}" type="pres">
      <dgm:prSet presAssocID="{A6512084-54FE-42E8-BF01-30C4CC054326}" presName="hierChild5" presStyleCnt="0"/>
      <dgm:spPr/>
    </dgm:pt>
    <dgm:pt modelId="{3FE597D3-2018-4343-9FF2-FA999EF4975C}" type="pres">
      <dgm:prSet presAssocID="{31D98479-734F-45E8-8FA9-AA0727DC1C6F}" presName="Name37" presStyleLbl="parChTrans1D3" presStyleIdx="52" presStyleCnt="54"/>
      <dgm:spPr/>
    </dgm:pt>
    <dgm:pt modelId="{6863FAFE-B132-4D4C-8AF8-363B82A4501E}" type="pres">
      <dgm:prSet presAssocID="{DE102CCF-2531-453C-A8C2-F50FC3C17909}" presName="hierRoot2" presStyleCnt="0">
        <dgm:presLayoutVars>
          <dgm:hierBranch val="init"/>
        </dgm:presLayoutVars>
      </dgm:prSet>
      <dgm:spPr/>
    </dgm:pt>
    <dgm:pt modelId="{D663EECA-BF58-4B7B-AE62-506C6F5BF129}" type="pres">
      <dgm:prSet presAssocID="{DE102CCF-2531-453C-A8C2-F50FC3C17909}" presName="rootComposite" presStyleCnt="0"/>
      <dgm:spPr/>
    </dgm:pt>
    <dgm:pt modelId="{044AA58A-E606-4143-8E8D-FE90E604AE25}" type="pres">
      <dgm:prSet presAssocID="{DE102CCF-2531-453C-A8C2-F50FC3C17909}" presName="rootText" presStyleLbl="node3" presStyleIdx="52" presStyleCnt="54">
        <dgm:presLayoutVars>
          <dgm:chPref val="3"/>
        </dgm:presLayoutVars>
      </dgm:prSet>
      <dgm:spPr/>
    </dgm:pt>
    <dgm:pt modelId="{4B738122-B725-4D40-AC3E-21774A477A07}" type="pres">
      <dgm:prSet presAssocID="{DE102CCF-2531-453C-A8C2-F50FC3C17909}" presName="rootConnector" presStyleLbl="node3" presStyleIdx="52" presStyleCnt="54"/>
      <dgm:spPr/>
    </dgm:pt>
    <dgm:pt modelId="{58E7A184-DA7C-4588-95EC-42C0A2776AB6}" type="pres">
      <dgm:prSet presAssocID="{DE102CCF-2531-453C-A8C2-F50FC3C17909}" presName="hierChild4" presStyleCnt="0"/>
      <dgm:spPr/>
    </dgm:pt>
    <dgm:pt modelId="{65FD577D-47C0-41E1-BA3F-F858AB260E84}" type="pres">
      <dgm:prSet presAssocID="{DE102CCF-2531-453C-A8C2-F50FC3C17909}" presName="hierChild5" presStyleCnt="0"/>
      <dgm:spPr/>
    </dgm:pt>
    <dgm:pt modelId="{AC6084B6-5C21-4D04-9516-519019CD8D91}" type="pres">
      <dgm:prSet presAssocID="{6A48C07D-CA3F-4886-B7B0-D1D4F5B783CC}" presName="Name37" presStyleLbl="parChTrans1D3" presStyleIdx="53" presStyleCnt="54"/>
      <dgm:spPr/>
    </dgm:pt>
    <dgm:pt modelId="{F1C719D1-B211-4DCD-A158-DDFD691530A7}" type="pres">
      <dgm:prSet presAssocID="{9AB43914-6790-461C-8DF6-71C92A2293E4}" presName="hierRoot2" presStyleCnt="0">
        <dgm:presLayoutVars>
          <dgm:hierBranch val="init"/>
        </dgm:presLayoutVars>
      </dgm:prSet>
      <dgm:spPr/>
    </dgm:pt>
    <dgm:pt modelId="{890A0AD0-E626-4E4C-AAB9-D2D00924C4D0}" type="pres">
      <dgm:prSet presAssocID="{9AB43914-6790-461C-8DF6-71C92A2293E4}" presName="rootComposite" presStyleCnt="0"/>
      <dgm:spPr/>
    </dgm:pt>
    <dgm:pt modelId="{BBEC2376-3034-4A95-89AC-72039A13DC02}" type="pres">
      <dgm:prSet presAssocID="{9AB43914-6790-461C-8DF6-71C92A2293E4}" presName="rootText" presStyleLbl="node3" presStyleIdx="53" presStyleCnt="54">
        <dgm:presLayoutVars>
          <dgm:chPref val="3"/>
        </dgm:presLayoutVars>
      </dgm:prSet>
      <dgm:spPr/>
    </dgm:pt>
    <dgm:pt modelId="{1E617478-0D49-42C1-B6C8-B4B20CBF43E7}" type="pres">
      <dgm:prSet presAssocID="{9AB43914-6790-461C-8DF6-71C92A2293E4}" presName="rootConnector" presStyleLbl="node3" presStyleIdx="53" presStyleCnt="54"/>
      <dgm:spPr/>
    </dgm:pt>
    <dgm:pt modelId="{192D16E9-0248-4958-BA02-E550C4EB35A4}" type="pres">
      <dgm:prSet presAssocID="{9AB43914-6790-461C-8DF6-71C92A2293E4}" presName="hierChild4" presStyleCnt="0"/>
      <dgm:spPr/>
    </dgm:pt>
    <dgm:pt modelId="{9BC9EDC6-46B7-4AE2-B9AA-8CE42448C1F0}" type="pres">
      <dgm:prSet presAssocID="{9AB43914-6790-461C-8DF6-71C92A2293E4}" presName="hierChild5" presStyleCnt="0"/>
      <dgm:spPr/>
    </dgm:pt>
    <dgm:pt modelId="{A2E921C1-D97E-43D7-B8AF-898CC7ECC2FE}" type="pres">
      <dgm:prSet presAssocID="{07D3DCEB-C5C6-4B80-ADE3-B2C3B62798D2}" presName="hierChild5" presStyleCnt="0"/>
      <dgm:spPr/>
    </dgm:pt>
    <dgm:pt modelId="{E80F7029-6745-45E7-9ED9-B4B2B5892CA8}" type="pres">
      <dgm:prSet presAssocID="{31EBC0BD-8C6E-4590-A9DE-031F199EA00A}" presName="hierChild3" presStyleCnt="0"/>
      <dgm:spPr/>
    </dgm:pt>
  </dgm:ptLst>
  <dgm:cxnLst>
    <dgm:cxn modelId="{BD3D1200-5E78-40E1-AE68-105E9206CBA3}" type="presOf" srcId="{F50AA5F6-E1AE-443B-9E79-786EB0239912}" destId="{73B45ED5-0739-4A94-BA27-C02779CB21CB}" srcOrd="0" destOrd="0" presId="urn:microsoft.com/office/officeart/2005/8/layout/orgChart1"/>
    <dgm:cxn modelId="{16771702-0DF4-4A02-ABED-5A8E8D52110B}" type="presOf" srcId="{2FB5F083-D65C-4627-99EC-560F194FB154}" destId="{35C84FCD-D1BD-44D8-9E42-28B06D9719B6}" srcOrd="0" destOrd="0" presId="urn:microsoft.com/office/officeart/2005/8/layout/orgChart1"/>
    <dgm:cxn modelId="{EAB42F04-E341-4346-9C3A-F4B48F12DAD1}" type="presOf" srcId="{9F9E8A11-8B2E-43D1-B626-44BF82CA5B1B}" destId="{4334D79F-9EEC-416C-9829-3ECDD5B51613}" srcOrd="1" destOrd="0" presId="urn:microsoft.com/office/officeart/2005/8/layout/orgChart1"/>
    <dgm:cxn modelId="{15173205-59D3-4963-B874-863F5906895E}" type="presOf" srcId="{5F175E51-15BE-40D0-BD03-99B9B260C938}" destId="{3366A698-1043-4A3D-AA27-3EAA12B6933C}" srcOrd="1" destOrd="0" presId="urn:microsoft.com/office/officeart/2005/8/layout/orgChart1"/>
    <dgm:cxn modelId="{E4EC8409-1360-4CA3-9626-3E861B409382}" type="presOf" srcId="{A78CFB4A-E6FC-4EC1-9C58-9487B569074A}" destId="{0CB018B3-9C18-4B6E-A1E4-5E8768DE79EF}" srcOrd="0" destOrd="0" presId="urn:microsoft.com/office/officeart/2005/8/layout/orgChart1"/>
    <dgm:cxn modelId="{8EB3EC09-F551-4A3A-B9AB-4FB1ED672E1A}" srcId="{00925109-7AF2-4CCD-BE2F-2D9E84B1F238}" destId="{AB8221AB-ABF4-4378-9A7A-16FA8185D574}" srcOrd="2" destOrd="0" parTransId="{CBDAC8A8-0331-445B-9471-2AF306A6B781}" sibTransId="{3FF09E16-D8B0-427E-ABE0-074C1822901E}"/>
    <dgm:cxn modelId="{55BF0A0A-178A-4419-847A-7B9F1A015FD6}" type="presOf" srcId="{26966C7B-00D2-4FDD-BA03-E87C6356FA4B}" destId="{6E0B8174-C9CF-4C82-81DC-C04F32786C8F}" srcOrd="0" destOrd="0" presId="urn:microsoft.com/office/officeart/2005/8/layout/orgChart1"/>
    <dgm:cxn modelId="{7009C40A-3113-400E-9AE8-7B0601C7209F}" type="presOf" srcId="{0EC3EB61-B42B-4A81-B2D3-BFB942C3D662}" destId="{EE08B17B-E295-4760-A12D-D68A6D6F7DD7}" srcOrd="1" destOrd="0" presId="urn:microsoft.com/office/officeart/2005/8/layout/orgChart1"/>
    <dgm:cxn modelId="{9A481F0B-DB7B-4D28-944F-FB300DE43266}" type="presOf" srcId="{3D43ABA1-CF2F-49FC-96F7-1EBFCF9AC6FE}" destId="{D8D993EF-8A60-4590-B7FB-89C4C5198523}" srcOrd="0" destOrd="0" presId="urn:microsoft.com/office/officeart/2005/8/layout/orgChart1"/>
    <dgm:cxn modelId="{9A3AB10B-45AE-47B1-852E-502C919B5EF8}" srcId="{C4547D42-BBEB-4148-B653-79D4553D8218}" destId="{5164062C-AA27-4C9B-8B21-A8C4854C2AA9}" srcOrd="2" destOrd="0" parTransId="{151F4B15-395E-4F48-A321-E6F95DB14B4A}" sibTransId="{53C5D32F-874C-4204-9987-6E0338EA0BB0}"/>
    <dgm:cxn modelId="{B1BAF20B-1D96-4C42-94D2-144A42DFCD17}" type="presOf" srcId="{31D98479-734F-45E8-8FA9-AA0727DC1C6F}" destId="{3FE597D3-2018-4343-9FF2-FA999EF4975C}" srcOrd="0" destOrd="0" presId="urn:microsoft.com/office/officeart/2005/8/layout/orgChart1"/>
    <dgm:cxn modelId="{42EE0F0C-BB68-4712-8695-E5C3CE8045D1}" type="presOf" srcId="{151F4B15-395E-4F48-A321-E6F95DB14B4A}" destId="{31881EF9-D15D-46E0-A41B-A66B6F26C9A3}" srcOrd="0" destOrd="0" presId="urn:microsoft.com/office/officeart/2005/8/layout/orgChart1"/>
    <dgm:cxn modelId="{8A17930C-1797-4E2A-97D1-35C3321A7109}" type="presOf" srcId="{A3EE6FAA-EE9F-4B59-AE6B-EBC555E81688}" destId="{23970F81-744E-41FF-BA78-FDD7262FF70E}" srcOrd="1" destOrd="0" presId="urn:microsoft.com/office/officeart/2005/8/layout/orgChart1"/>
    <dgm:cxn modelId="{4046DF0C-5068-4E7C-9D95-65089E70E21F}" type="presOf" srcId="{CBEEE4CA-E123-4538-9C80-29F15A1CFB85}" destId="{E11B7570-AD22-443F-9364-E2575659E362}" srcOrd="0" destOrd="0" presId="urn:microsoft.com/office/officeart/2005/8/layout/orgChart1"/>
    <dgm:cxn modelId="{275D1B0D-DF57-461F-85C6-656BEB82C5AC}" srcId="{31EBC0BD-8C6E-4590-A9DE-031F199EA00A}" destId="{6B98E2EB-D405-48A0-82EB-736ECA5C87A1}" srcOrd="2" destOrd="0" parTransId="{6FE1ECCA-0B74-40FA-93F6-A04C2F657088}" sibTransId="{1AA2C83C-DA9F-4F22-BCB0-7C81A3FCE551}"/>
    <dgm:cxn modelId="{B828A50E-5137-4DC5-B04F-B5E377FE20D3}" type="presOf" srcId="{2222E1FC-3454-4F80-B26B-E09DF7C7F40B}" destId="{6BE62FA7-046B-457B-9B01-6EDB671B5AE9}" srcOrd="0" destOrd="0" presId="urn:microsoft.com/office/officeart/2005/8/layout/orgChart1"/>
    <dgm:cxn modelId="{95A63710-24B1-49AB-8B29-9F2C4D35BDD5}" type="presOf" srcId="{2B0E70CE-9C49-4691-B93A-F5C195ED99CA}" destId="{E71DD510-E18A-4DA7-8B70-DC06EB369D44}" srcOrd="0" destOrd="0" presId="urn:microsoft.com/office/officeart/2005/8/layout/orgChart1"/>
    <dgm:cxn modelId="{0F629E10-D032-4BFA-8371-DCFB0E24862F}" srcId="{31EBC0BD-8C6E-4590-A9DE-031F199EA00A}" destId="{C4547D42-BBEB-4148-B653-79D4553D8218}" srcOrd="6" destOrd="0" parTransId="{97CBE99A-EC80-4AFA-8B7E-DFD665117F00}" sibTransId="{9CB699D8-F79F-4F2B-8EA6-14A00BD583A6}"/>
    <dgm:cxn modelId="{1C188512-9561-4353-A9FD-5DDDE6046DE3}" type="presOf" srcId="{F5A5F74C-C88E-4A13-9E9B-0F71CC5A92B3}" destId="{D5D3F5EA-A83E-41BC-9A36-4360D6A531E6}" srcOrd="0" destOrd="0" presId="urn:microsoft.com/office/officeart/2005/8/layout/orgChart1"/>
    <dgm:cxn modelId="{F2FACC15-CB14-43AB-9BEC-A0249F6C7EC5}" type="presOf" srcId="{C0D28728-4269-4900-93D8-5E71B65B7793}" destId="{B3529F7E-2C40-4EAB-B252-8208EB34A8A6}" srcOrd="0" destOrd="0" presId="urn:microsoft.com/office/officeart/2005/8/layout/orgChart1"/>
    <dgm:cxn modelId="{25E23018-AF98-4EE8-A7D5-46EEFD98E00E}" type="presOf" srcId="{A51C95BF-441F-4682-8372-C509376A8E40}" destId="{F64F2FE5-BAF8-4C43-8E22-16453075DC21}" srcOrd="1" destOrd="0" presId="urn:microsoft.com/office/officeart/2005/8/layout/orgChart1"/>
    <dgm:cxn modelId="{36F34418-F1C0-4157-A591-1C64AA5D3028}" type="presOf" srcId="{9AFBE76E-93CA-43DE-860F-54FA0B4A39CC}" destId="{777F40C7-5654-45F4-BF4B-E874BD2DC1DB}" srcOrd="0" destOrd="0" presId="urn:microsoft.com/office/officeart/2005/8/layout/orgChart1"/>
    <dgm:cxn modelId="{1983CC18-579A-4C82-84F0-25F8B4341549}" srcId="{31EBC0BD-8C6E-4590-A9DE-031F199EA00A}" destId="{C7106401-003A-4426-B0A3-3E452BDA09A7}" srcOrd="3" destOrd="0" parTransId="{43D69521-C694-4F39-B2C5-657EE70D5643}" sibTransId="{0298E90C-A65F-475A-9848-056F8B77F6EA}"/>
    <dgm:cxn modelId="{FD3D301B-0AD0-4A24-B7B3-8BD52C2A8DB6}" type="presOf" srcId="{EAE6EE52-B1FA-46AC-9D43-6A3CC7DD398C}" destId="{2CA55586-EFF0-4ABE-9D5F-20272BEC648C}" srcOrd="0" destOrd="0" presId="urn:microsoft.com/office/officeart/2005/8/layout/orgChart1"/>
    <dgm:cxn modelId="{ABA88B1B-C4BD-4121-8C0A-32E22A4880E0}" type="presOf" srcId="{7375F761-07E4-4CBB-971C-7F338DE5052F}" destId="{2C796B21-47D9-4079-87EF-C6FDBA787B19}" srcOrd="0" destOrd="0" presId="urn:microsoft.com/office/officeart/2005/8/layout/orgChart1"/>
    <dgm:cxn modelId="{50F1221C-AD06-411B-83A6-E9428B9459E1}" type="presOf" srcId="{C3AAD146-22B0-4802-A4EC-5D3354B4850E}" destId="{13E34AD6-0085-44ED-B257-BCD125480BB6}" srcOrd="0" destOrd="0" presId="urn:microsoft.com/office/officeart/2005/8/layout/orgChart1"/>
    <dgm:cxn modelId="{302D821D-0580-40F7-9A16-8CB23861273F}" srcId="{07D3DCEB-C5C6-4B80-ADE3-B2C3B62798D2}" destId="{9AB43914-6790-461C-8DF6-71C92A2293E4}" srcOrd="4" destOrd="0" parTransId="{6A48C07D-CA3F-4886-B7B0-D1D4F5B783CC}" sibTransId="{1C6C4C2B-17F7-4DAA-AF6A-8A3F4D1CC277}"/>
    <dgm:cxn modelId="{E4A3681E-0459-42D5-B022-2DB89442BEF0}" type="presOf" srcId="{07D3DCEB-C5C6-4B80-ADE3-B2C3B62798D2}" destId="{F0E5ECE0-DE12-4335-8A24-722241F93C0B}" srcOrd="1" destOrd="0" presId="urn:microsoft.com/office/officeart/2005/8/layout/orgChart1"/>
    <dgm:cxn modelId="{502D9B1E-243C-4D5A-9D0F-9793056281CA}" type="presOf" srcId="{8D70A9F5-1E63-40F9-9EC4-8B6FCCD09F77}" destId="{AB556E87-EDE4-4BE6-87FC-CA228A12D008}" srcOrd="0" destOrd="0" presId="urn:microsoft.com/office/officeart/2005/8/layout/orgChart1"/>
    <dgm:cxn modelId="{8EE4C41E-DF6B-4316-8361-BA90AC067A7D}" type="presOf" srcId="{BC33D92B-11D3-4E0E-81CA-B5AAB6DAF5E5}" destId="{2B937F4B-4A3F-4774-A9CB-C9614663117E}" srcOrd="0" destOrd="0" presId="urn:microsoft.com/office/officeart/2005/8/layout/orgChart1"/>
    <dgm:cxn modelId="{3E98DB1E-9E91-4DBB-B3CC-BDBA0CA306EF}" srcId="{C7106401-003A-4426-B0A3-3E452BDA09A7}" destId="{B1C1335B-2EB8-4330-AF15-880B056201F1}" srcOrd="1" destOrd="0" parTransId="{C5DA7388-229E-4215-8EEA-54D4E0F90B5E}" sibTransId="{CE8BC401-58EE-4799-8081-5DED599FF909}"/>
    <dgm:cxn modelId="{4D81C91F-2DFE-43D1-AA15-D48CAD2D8024}" type="presOf" srcId="{0407BC18-5491-4A7D-A38A-7D65E8D22B1A}" destId="{F0934A69-1FB6-4ADB-BF92-0750D4AB8619}" srcOrd="1" destOrd="0" presId="urn:microsoft.com/office/officeart/2005/8/layout/orgChart1"/>
    <dgm:cxn modelId="{D8A3E91F-1BDA-43A9-8296-67904F0A8CDD}" type="presOf" srcId="{35FD5964-6BE4-4CFC-8AC3-DE111EE73791}" destId="{DC6AAF44-25C4-403A-9C41-B24980E5C305}" srcOrd="0" destOrd="0" presId="urn:microsoft.com/office/officeart/2005/8/layout/orgChart1"/>
    <dgm:cxn modelId="{F9141220-7C84-470B-BFC4-0368F8CE9112}" srcId="{C4547D42-BBEB-4148-B653-79D4553D8218}" destId="{F6ADAB13-F586-4532-9FA2-B1CD0DA574F6}" srcOrd="0" destOrd="0" parTransId="{AE96C6B7-5A26-42A0-BB81-76CC511CB5ED}" sibTransId="{32BD95B1-C53A-44BA-9609-287C0E2E5D1C}"/>
    <dgm:cxn modelId="{5A9A7220-84E0-43E4-A8E0-F3A009F161FC}" type="presOf" srcId="{EBBE018E-FDF0-4568-999D-FCBE519C242E}" destId="{85324A55-2E39-4589-BB28-B4BBB35996BC}" srcOrd="0" destOrd="0" presId="urn:microsoft.com/office/officeart/2005/8/layout/orgChart1"/>
    <dgm:cxn modelId="{85497E20-6D4D-4471-BBBE-557DF6333199}" type="presOf" srcId="{5164062C-AA27-4C9B-8B21-A8C4854C2AA9}" destId="{B1D182CE-E24F-4BD9-96B0-D860E0B1102E}" srcOrd="0" destOrd="0" presId="urn:microsoft.com/office/officeart/2005/8/layout/orgChart1"/>
    <dgm:cxn modelId="{C03A1C21-8EB5-484F-8218-2DB8806ED2B9}" type="presOf" srcId="{E80036A8-08F6-44E0-8C7E-513610969094}" destId="{925B623D-B361-4A85-8B37-AB241A996E08}" srcOrd="0" destOrd="0" presId="urn:microsoft.com/office/officeart/2005/8/layout/orgChart1"/>
    <dgm:cxn modelId="{247F2B25-CAA3-4D18-9B80-0FE187390C42}" type="presOf" srcId="{AB8221AB-ABF4-4378-9A7A-16FA8185D574}" destId="{376C0F3F-45CD-47A0-89E3-C1E4957D4C00}" srcOrd="1" destOrd="0" presId="urn:microsoft.com/office/officeart/2005/8/layout/orgChart1"/>
    <dgm:cxn modelId="{BED89126-6DA9-4072-B3B9-73253273601C}" type="presOf" srcId="{326A0D47-F17A-46CD-9E7E-9A485982F8F9}" destId="{A2AF052B-3EA0-4F6D-BA55-6CAEC861F669}" srcOrd="1" destOrd="0" presId="urn:microsoft.com/office/officeart/2005/8/layout/orgChart1"/>
    <dgm:cxn modelId="{D7F0AC29-29A9-45C1-A063-38207A65B552}" srcId="{07D3DCEB-C5C6-4B80-ADE3-B2C3B62798D2}" destId="{C54D3B5E-00DF-45FF-ACFA-54CA481F2ED6}" srcOrd="0" destOrd="0" parTransId="{0F9A2554-D7E7-4EF1-9A11-29466901A958}" sibTransId="{73B6B951-C37F-4BCE-BF7C-0D8029FBBDC3}"/>
    <dgm:cxn modelId="{A68E692D-7DED-41F9-ABF4-C215FD12C3D3}" type="presOf" srcId="{32853709-76A3-496F-98DC-63938684C2A8}" destId="{F71A4D1E-D9C1-42EB-85DC-0D3F8F1B7FA4}" srcOrd="1" destOrd="0" presId="urn:microsoft.com/office/officeart/2005/8/layout/orgChart1"/>
    <dgm:cxn modelId="{933AA62E-C6F8-4B35-93E4-51E5ADB67471}" type="presOf" srcId="{EA6C1E2A-76DD-4D13-A7D6-9D49FDE11307}" destId="{59955C8A-C2DD-40D0-88BF-964FC454580F}" srcOrd="0" destOrd="0" presId="urn:microsoft.com/office/officeart/2005/8/layout/orgChart1"/>
    <dgm:cxn modelId="{0D85C92E-BD2D-41DD-AA4F-BDD576EBA432}" type="presOf" srcId="{BBFA279A-660F-4941-88D4-190ACA00A87E}" destId="{0D86F341-6025-44C7-9BFF-341B0FB63BE8}" srcOrd="1" destOrd="0" presId="urn:microsoft.com/office/officeart/2005/8/layout/orgChart1"/>
    <dgm:cxn modelId="{BCDBDA2E-309B-4C9C-8A01-C42F0E3F43BC}" type="presOf" srcId="{290CB4EE-54C7-4D05-8E50-518929D06AAC}" destId="{B2403DD3-7EA4-496F-98B5-B8B029C5569B}" srcOrd="0" destOrd="0" presId="urn:microsoft.com/office/officeart/2005/8/layout/orgChart1"/>
    <dgm:cxn modelId="{17AEE32E-49A2-4684-A0AE-FE96A4DEE797}" srcId="{2222E1FC-3454-4F80-B26B-E09DF7C7F40B}" destId="{6B4A1553-FF76-4527-81B4-E7E3C5691EE2}" srcOrd="5" destOrd="0" parTransId="{3D43ABA1-CF2F-49FC-96F7-1EBFCF9AC6FE}" sibTransId="{C3C3EFE7-34E8-46D2-8661-F8AD6C74B34E}"/>
    <dgm:cxn modelId="{845F7A2F-D588-413B-BBF2-F56745E55278}" srcId="{6B98E2EB-D405-48A0-82EB-736ECA5C87A1}" destId="{585F4933-A05B-4A06-9645-23AC741498B8}" srcOrd="1" destOrd="0" parTransId="{734DAC8D-F1DE-4D66-8EDE-89714303BA65}" sibTransId="{51AC0BC1-A5BA-4BED-A580-38CB3FB9C118}"/>
    <dgm:cxn modelId="{2FF00031-3D27-4214-84BB-96ABB2DF33A2}" type="presOf" srcId="{F6ADAB13-F586-4532-9FA2-B1CD0DA574F6}" destId="{AB2EA07D-CC14-4E24-A7F1-B0A2F0B358E7}" srcOrd="0" destOrd="0" presId="urn:microsoft.com/office/officeart/2005/8/layout/orgChart1"/>
    <dgm:cxn modelId="{E7018C31-B8EF-498A-B5E6-3438F7615DE8}" type="presOf" srcId="{8F9EF3A0-1805-4AB9-8062-50181933C2EE}" destId="{A7D5F111-94B3-4B74-82A6-0A9ADADE7F12}" srcOrd="0" destOrd="0" presId="urn:microsoft.com/office/officeart/2005/8/layout/orgChart1"/>
    <dgm:cxn modelId="{AA5A7632-EF16-46C9-B364-4A66CFC5957C}" type="presOf" srcId="{E80036A8-08F6-44E0-8C7E-513610969094}" destId="{5A34EB0C-7A07-4B9E-8AEE-A9B1B18D8A58}" srcOrd="1" destOrd="0" presId="urn:microsoft.com/office/officeart/2005/8/layout/orgChart1"/>
    <dgm:cxn modelId="{A4655233-7E1F-41B2-A5E5-5398C42B0730}" type="presOf" srcId="{00925109-7AF2-4CCD-BE2F-2D9E84B1F238}" destId="{5724356D-5DFF-4B81-9813-D15458A6D92F}" srcOrd="1" destOrd="0" presId="urn:microsoft.com/office/officeart/2005/8/layout/orgChart1"/>
    <dgm:cxn modelId="{D0428234-24B1-4723-8D85-C9316079D9F6}" srcId="{07D3DCEB-C5C6-4B80-ADE3-B2C3B62798D2}" destId="{31E11739-BE40-468A-BD73-464465E8EF91}" srcOrd="1" destOrd="0" parTransId="{C3AAD146-22B0-4802-A4EC-5D3354B4850E}" sibTransId="{97CC27D5-AA73-478B-9C6F-EEBAC4480A2B}"/>
    <dgm:cxn modelId="{25517F35-F0C5-4E24-9C62-5D36E258876F}" type="presOf" srcId="{31EBC0BD-8C6E-4590-A9DE-031F199EA00A}" destId="{87F49FB5-4C61-4E32-8E72-282D7CFE63B4}" srcOrd="0" destOrd="0" presId="urn:microsoft.com/office/officeart/2005/8/layout/orgChart1"/>
    <dgm:cxn modelId="{F37A5936-44DE-4FB1-844F-B7ED9A1ED1AD}" type="presOf" srcId="{FBCBF054-C21C-4AFB-A233-B72AE2F30557}" destId="{94F7043B-3594-43F7-B6A5-ABF88E7EF672}" srcOrd="0" destOrd="0" presId="urn:microsoft.com/office/officeart/2005/8/layout/orgChart1"/>
    <dgm:cxn modelId="{A897C336-930E-41BE-81E9-0D8B0DF74DF2}" type="presOf" srcId="{00925109-7AF2-4CCD-BE2F-2D9E84B1F238}" destId="{01DCB5E7-BD70-4371-AA0B-5D2CA7BE668F}" srcOrd="0" destOrd="0" presId="urn:microsoft.com/office/officeart/2005/8/layout/orgChart1"/>
    <dgm:cxn modelId="{4F456337-994C-4024-A114-E29663938F83}" srcId="{31EBC0BD-8C6E-4590-A9DE-031F199EA00A}" destId="{F2AC08AB-DDA0-4C9D-8B31-D984F09CA78C}" srcOrd="5" destOrd="0" parTransId="{7375F761-07E4-4CBB-971C-7F338DE5052F}" sibTransId="{21C01A99-7847-4D85-9297-ED07101ED855}"/>
    <dgm:cxn modelId="{B41AB23B-FE61-4988-A799-5A78071BA5C2}" type="presOf" srcId="{37A321E4-5A1C-497E-814E-E9248B9BD4C8}" destId="{BF70B596-6CB1-4654-8C35-187740E617D6}" srcOrd="0" destOrd="0" presId="urn:microsoft.com/office/officeart/2005/8/layout/orgChart1"/>
    <dgm:cxn modelId="{B0A0D23C-1A8B-4E45-A338-B921A96E4303}" type="presOf" srcId="{AE96C6B7-5A26-42A0-BB81-76CC511CB5ED}" destId="{A5AF879B-DC42-4587-9705-731242DF898A}" srcOrd="0" destOrd="0" presId="urn:microsoft.com/office/officeart/2005/8/layout/orgChart1"/>
    <dgm:cxn modelId="{9DA1893D-7658-40D0-9633-4E1C51CA2EF0}" type="presOf" srcId="{8BE4C9E1-6409-4F2C-9C36-D219ED4BAFE9}" destId="{BF7B730E-7FFB-4917-945E-34B991D1F25D}" srcOrd="0" destOrd="0" presId="urn:microsoft.com/office/officeart/2005/8/layout/orgChart1"/>
    <dgm:cxn modelId="{A40F4B40-D211-455B-B33C-01F6627A23B7}" type="presOf" srcId="{68558F24-E116-4DB1-B807-72E5E0B08AE3}" destId="{3C9DCAE6-B4E6-4344-B44A-AFAA053B7BF7}" srcOrd="1" destOrd="0" presId="urn:microsoft.com/office/officeart/2005/8/layout/orgChart1"/>
    <dgm:cxn modelId="{6550D140-B489-45A5-B82F-5AA15DD79C3C}" type="presOf" srcId="{D9AB4503-4D16-44DD-ACA9-25FF2423260A}" destId="{47731A31-C18F-49BB-8FBC-5C4CE8008271}" srcOrd="0" destOrd="0" presId="urn:microsoft.com/office/officeart/2005/8/layout/orgChart1"/>
    <dgm:cxn modelId="{055A3E5B-D78E-49A0-A234-A9446EF067B7}" srcId="{2222E1FC-3454-4F80-B26B-E09DF7C7F40B}" destId="{E80036A8-08F6-44E0-8C7E-513610969094}" srcOrd="7" destOrd="0" parTransId="{CBEEE4CA-E123-4538-9C80-29F15A1CFB85}" sibTransId="{C50308A1-B358-4EE0-A1DF-2E21CA9E7E2D}"/>
    <dgm:cxn modelId="{8E75F85B-DA9C-4F76-9312-C672139DED53}" type="presOf" srcId="{6B4A1553-FF76-4527-81B4-E7E3C5691EE2}" destId="{6BDE2908-70ED-4854-BB6D-3CFCEADF76E4}" srcOrd="0" destOrd="0" presId="urn:microsoft.com/office/officeart/2005/8/layout/orgChart1"/>
    <dgm:cxn modelId="{F002195D-2B64-4ACC-8B94-F13750F40CE7}" type="presOf" srcId="{585F4933-A05B-4A06-9645-23AC741498B8}" destId="{D02CA31F-1CA8-4868-918E-B07978687058}" srcOrd="1" destOrd="0" presId="urn:microsoft.com/office/officeart/2005/8/layout/orgChart1"/>
    <dgm:cxn modelId="{DF48DD5D-2A01-41B4-BE52-ACD1CE873714}" type="presOf" srcId="{2E00312B-43ED-40A0-8C30-451B35B1B40A}" destId="{61FBCC18-F0D3-4F04-A1F0-62762B32D4B2}" srcOrd="0" destOrd="0" presId="urn:microsoft.com/office/officeart/2005/8/layout/orgChart1"/>
    <dgm:cxn modelId="{2858F35D-4241-42BB-917C-9A7C9F88232A}" srcId="{F2AC08AB-DDA0-4C9D-8B31-D984F09CA78C}" destId="{EA6C1E2A-76DD-4D13-A7D6-9D49FDE11307}" srcOrd="4" destOrd="0" parTransId="{E849F1B0-9A8F-4542-9C18-61BEEBDBF7F6}" sibTransId="{76FECC70-12F4-4310-9B75-006136C5ADE0}"/>
    <dgm:cxn modelId="{FADDAF5F-AB72-4E28-B485-30BA7E6B06D5}" type="presOf" srcId="{E801E18B-A95C-4F84-A20E-AD7EFB496674}" destId="{099084C5-A6D8-4827-A504-5EA50E1FC7C6}" srcOrd="0" destOrd="0" presId="urn:microsoft.com/office/officeart/2005/8/layout/orgChart1"/>
    <dgm:cxn modelId="{284DA642-4EA7-4B45-9F5F-2B0EBE8939BD}" type="presOf" srcId="{21196A2B-C4CE-4FAD-AAF7-FD733E9230EC}" destId="{8F017BA6-DC06-4419-AB35-99D0645CFE14}" srcOrd="0" destOrd="0" presId="urn:microsoft.com/office/officeart/2005/8/layout/orgChart1"/>
    <dgm:cxn modelId="{C1358443-536F-4FD4-8BCA-1CAA055D8F59}" type="presOf" srcId="{24BFAC9E-4390-4EAC-B98F-604F09EABEEE}" destId="{60B3EDEC-EE80-4146-8279-51167A9A6DFD}" srcOrd="0" destOrd="0" presId="urn:microsoft.com/office/officeart/2005/8/layout/orgChart1"/>
    <dgm:cxn modelId="{7864B644-CEE4-47E8-BE64-680AE2037E08}" type="presOf" srcId="{625C1660-61C8-468B-8847-5A1875A30508}" destId="{57D51004-A852-4759-B74E-927C50B1D8C7}" srcOrd="0" destOrd="0" presId="urn:microsoft.com/office/officeart/2005/8/layout/orgChart1"/>
    <dgm:cxn modelId="{3D523D65-7F71-4F72-8648-E569765EFFD4}" srcId="{6B98E2EB-D405-48A0-82EB-736ECA5C87A1}" destId="{21196A2B-C4CE-4FAD-AAF7-FD733E9230EC}" srcOrd="4" destOrd="0" parTransId="{8F9EF3A0-1805-4AB9-8062-50181933C2EE}" sibTransId="{E6F354FD-BC6D-43BA-9917-66C546127A7E}"/>
    <dgm:cxn modelId="{13DBDB65-44F3-4BDC-838E-E639E602038E}" type="presOf" srcId="{8A38E3E5-629E-451D-8189-59741D30E872}" destId="{E58AFCEF-A4E5-45BA-B8D3-9EF2F2BB4364}" srcOrd="0" destOrd="0" presId="urn:microsoft.com/office/officeart/2005/8/layout/orgChart1"/>
    <dgm:cxn modelId="{01BE2466-2ED1-41E9-8682-869606A96934}" type="presOf" srcId="{21196A2B-C4CE-4FAD-AAF7-FD733E9230EC}" destId="{F0155628-45F2-4ABE-95ED-CA14F468F94A}" srcOrd="1" destOrd="0" presId="urn:microsoft.com/office/officeart/2005/8/layout/orgChart1"/>
    <dgm:cxn modelId="{D43D5B46-CD46-45C9-ABE4-2D76FC8F17DA}" srcId="{6B98E2EB-D405-48A0-82EB-736ECA5C87A1}" destId="{9F9E8A11-8B2E-43D1-B626-44BF82CA5B1B}" srcOrd="5" destOrd="0" parTransId="{67B66A2B-F2FD-4BD0-88BE-21967FA0C5DE}" sibTransId="{7A845B40-C2D3-4A2E-B17F-767E7234CB50}"/>
    <dgm:cxn modelId="{6A510C47-E7ED-4B69-8E53-16F6A6F2CF7D}" type="presOf" srcId="{97CBE99A-EC80-4AFA-8B7E-DFD665117F00}" destId="{A2B62C49-62B5-4888-AD3A-9464BEA53A17}" srcOrd="0" destOrd="0" presId="urn:microsoft.com/office/officeart/2005/8/layout/orgChart1"/>
    <dgm:cxn modelId="{0CF2A668-862E-418A-BDDB-F68F2F4FD032}" type="presOf" srcId="{9F9E8A11-8B2E-43D1-B626-44BF82CA5B1B}" destId="{667080DD-8064-4D21-8D99-FB3357472A15}" srcOrd="0" destOrd="0" presId="urn:microsoft.com/office/officeart/2005/8/layout/orgChart1"/>
    <dgm:cxn modelId="{65F9C968-9FB5-4864-956F-E5BBE7800029}" type="presOf" srcId="{DE102CCF-2531-453C-A8C2-F50FC3C17909}" destId="{044AA58A-E606-4143-8E8D-FE90E604AE25}" srcOrd="0" destOrd="0" presId="urn:microsoft.com/office/officeart/2005/8/layout/orgChart1"/>
    <dgm:cxn modelId="{805C2B69-0252-4B15-8C7A-D0E63EB48CD5}" srcId="{C4547D42-BBEB-4148-B653-79D4553D8218}" destId="{691E49CF-7B90-4520-8481-6C3C7C895845}" srcOrd="4" destOrd="0" parTransId="{35FD5964-6BE4-4CFC-8AC3-DE111EE73791}" sibTransId="{B964DCDD-5735-433D-ACBF-89D3F8057467}"/>
    <dgm:cxn modelId="{4DF64169-0A19-4A0F-82BF-4C8D779DCB16}" type="presOf" srcId="{31EBC0BD-8C6E-4590-A9DE-031F199EA00A}" destId="{7129D20C-8ED8-45E9-BC7E-3741783563E0}" srcOrd="1" destOrd="0" presId="urn:microsoft.com/office/officeart/2005/8/layout/orgChart1"/>
    <dgm:cxn modelId="{16EE7849-5434-4915-96DE-167BD06DD772}" type="presOf" srcId="{8A38E3E5-629E-451D-8189-59741D30E872}" destId="{B2FC31EB-1F19-411A-9B27-9121BE4ECEC3}" srcOrd="1" destOrd="0" presId="urn:microsoft.com/office/officeart/2005/8/layout/orgChart1"/>
    <dgm:cxn modelId="{B49EB549-C8BE-4D21-BB74-335EF4FCC681}" type="presOf" srcId="{691E49CF-7B90-4520-8481-6C3C7C895845}" destId="{CFC47A30-F770-4E26-BB6E-E8DAB01FC7FF}" srcOrd="1" destOrd="0" presId="urn:microsoft.com/office/officeart/2005/8/layout/orgChart1"/>
    <dgm:cxn modelId="{0359D649-C818-4A94-B584-0E692E8F5078}" type="presOf" srcId="{F2AC08AB-DDA0-4C9D-8B31-D984F09CA78C}" destId="{C3D35929-4B99-4AD6-88D8-B7C928923EE2}" srcOrd="1" destOrd="0" presId="urn:microsoft.com/office/officeart/2005/8/layout/orgChart1"/>
    <dgm:cxn modelId="{99451A4A-155E-4FA5-A05A-60C13FF73D16}" type="presOf" srcId="{2222E1FC-3454-4F80-B26B-E09DF7C7F40B}" destId="{47B5BBBD-E06B-4E7B-A1D1-7CE1D9D208B5}" srcOrd="1" destOrd="0" presId="urn:microsoft.com/office/officeart/2005/8/layout/orgChart1"/>
    <dgm:cxn modelId="{5080514A-4921-41BF-A13E-5A327307BFDD}" type="presOf" srcId="{197DC9DE-906E-497E-87EC-5F2A23800C0B}" destId="{5618F4CE-19AA-44DD-9533-DB21B51B5836}" srcOrd="0" destOrd="0" presId="urn:microsoft.com/office/officeart/2005/8/layout/orgChart1"/>
    <dgm:cxn modelId="{C16EFC6A-578A-460A-9479-C12BA3D96766}" type="presOf" srcId="{C5DA7388-229E-4215-8EEA-54D4E0F90B5E}" destId="{59B83122-F560-43D0-84D6-6DD9C4F7C348}" srcOrd="0" destOrd="0" presId="urn:microsoft.com/office/officeart/2005/8/layout/orgChart1"/>
    <dgm:cxn modelId="{DA17826B-E6F7-49D0-BA5B-09878A468733}" type="presOf" srcId="{5A3971DB-FA5A-47D5-9EF9-36B25E7EFC2F}" destId="{8009A69B-9A59-4C9E-A7D3-2BCC4BD5118B}" srcOrd="0" destOrd="0" presId="urn:microsoft.com/office/officeart/2005/8/layout/orgChart1"/>
    <dgm:cxn modelId="{4890B16B-3789-4471-BCD4-4D730F4E77B5}" type="presOf" srcId="{7C59B872-F34E-4131-803C-7C45AEB17C27}" destId="{FC102B74-EE4E-44D4-8E0A-FB2A28A971CA}" srcOrd="0" destOrd="0" presId="urn:microsoft.com/office/officeart/2005/8/layout/orgChart1"/>
    <dgm:cxn modelId="{4759066C-1D3C-4610-9C8D-83E414BBC002}" type="presOf" srcId="{31E11739-BE40-468A-BD73-464465E8EF91}" destId="{EDA2D1F0-BA79-447D-85B8-66D7CB5C3CEC}" srcOrd="0" destOrd="0" presId="urn:microsoft.com/office/officeart/2005/8/layout/orgChart1"/>
    <dgm:cxn modelId="{D7F8374C-3170-49C7-9E29-DB6BCA20208C}" type="presOf" srcId="{B1C1335B-2EB8-4330-AF15-880B056201F1}" destId="{11C43B90-1975-4FD7-9A40-86FE81F44265}" srcOrd="1" destOrd="0" presId="urn:microsoft.com/office/officeart/2005/8/layout/orgChart1"/>
    <dgm:cxn modelId="{4F4B554C-6680-4E39-AE40-8D73E5ECD595}" type="presOf" srcId="{6B98E2EB-D405-48A0-82EB-736ECA5C87A1}" destId="{C417C058-DF93-45AB-A80B-B0BB64B9879D}" srcOrd="0" destOrd="0" presId="urn:microsoft.com/office/officeart/2005/8/layout/orgChart1"/>
    <dgm:cxn modelId="{5189BA4C-B4CB-45FB-9E3C-9FB92FEFD768}" type="presOf" srcId="{E9B9041B-1095-4B4F-8718-19CBE2452B2F}" destId="{041AE9D7-25C5-42F1-B2FC-C82C9B1C61F9}" srcOrd="0" destOrd="0" presId="urn:microsoft.com/office/officeart/2005/8/layout/orgChart1"/>
    <dgm:cxn modelId="{3C63C86C-0C9D-489F-B421-99E729669877}" type="presOf" srcId="{43D69521-C694-4F39-B2C5-657EE70D5643}" destId="{135D9FAC-2FC3-47F9-B073-7AF7F04B1152}" srcOrd="0" destOrd="0" presId="urn:microsoft.com/office/officeart/2005/8/layout/orgChart1"/>
    <dgm:cxn modelId="{160E136D-FEF3-48DB-89E4-4D023C143ACD}" type="presOf" srcId="{C54D3B5E-00DF-45FF-ACFA-54CA481F2ED6}" destId="{7B4BCE59-31DC-49D6-A94B-F8CC57B95411}" srcOrd="1" destOrd="0" presId="urn:microsoft.com/office/officeart/2005/8/layout/orgChart1"/>
    <dgm:cxn modelId="{9551974D-5D86-439D-99C3-A6CB16CAEA7F}" type="presOf" srcId="{CDAB760A-A676-4A6B-B782-A1C3FB74C7C5}" destId="{82D842EC-C355-4D7D-8365-ECA99AA02C89}" srcOrd="1" destOrd="0" presId="urn:microsoft.com/office/officeart/2005/8/layout/orgChart1"/>
    <dgm:cxn modelId="{35EAE74D-F829-46D2-A565-32AB962E78B5}" srcId="{019D13C9-9DCB-49B7-BA2D-9250C7B319AE}" destId="{7FA79A1D-376A-4245-BD5E-0020F96D2201}" srcOrd="5" destOrd="0" parTransId="{487A956F-223F-4DF3-B296-89B2067FE467}" sibTransId="{ED2940FB-0646-4ED4-81EF-35E4D0A2ECE1}"/>
    <dgm:cxn modelId="{880D946E-272B-42CA-81EE-208415487DCA}" type="presOf" srcId="{07D3DCEB-C5C6-4B80-ADE3-B2C3B62798D2}" destId="{1971EB02-6214-4E4E-8E66-3D7596A5B9F8}" srcOrd="0" destOrd="0" presId="urn:microsoft.com/office/officeart/2005/8/layout/orgChart1"/>
    <dgm:cxn modelId="{8636D34E-8DEC-4677-A6D0-C25AD30A12D7}" type="presOf" srcId="{63A47216-1D1C-4938-AA58-5A7E889480BE}" destId="{DA0529D2-EB86-46DA-97AE-4384360A6811}" srcOrd="0" destOrd="0" presId="urn:microsoft.com/office/officeart/2005/8/layout/orgChart1"/>
    <dgm:cxn modelId="{000E746F-EC4E-4FCE-BD6F-A09EA34C17A6}" srcId="{C7106401-003A-4426-B0A3-3E452BDA09A7}" destId="{49AECD97-3ED7-4C69-B15D-98081E5E19CC}" srcOrd="4" destOrd="0" parTransId="{32A10B6A-9A02-499B-8145-9450187A9159}" sibTransId="{393EFE5F-5DCF-4397-8E7C-D519E3F17AF3}"/>
    <dgm:cxn modelId="{703CB24F-8C59-4718-A8BC-B153D5C444BA}" type="presOf" srcId="{0D92A0C2-AA61-4F4A-AB4A-D5C4DB370B98}" destId="{A783045E-9568-4D3F-A211-D5BB69D60355}" srcOrd="1" destOrd="0" presId="urn:microsoft.com/office/officeart/2005/8/layout/orgChart1"/>
    <dgm:cxn modelId="{3F74AE70-C1AC-42ED-96AF-55CE74B97BF5}" type="presOf" srcId="{BD984376-D2B0-4B0C-A62B-7BC24FEA7C17}" destId="{84749ACA-0228-4064-B778-E3CF45D4304D}" srcOrd="1" destOrd="0" presId="urn:microsoft.com/office/officeart/2005/8/layout/orgChart1"/>
    <dgm:cxn modelId="{94BC4551-95D9-4A76-BA3D-A94F91EF48B1}" type="presOf" srcId="{E849F1B0-9A8F-4542-9C18-61BEEBDBF7F6}" destId="{80AA4407-3808-4EF4-AE0F-1D75309E220A}" srcOrd="0" destOrd="0" presId="urn:microsoft.com/office/officeart/2005/8/layout/orgChart1"/>
    <dgm:cxn modelId="{5DAF3D52-8124-46DB-AF90-0B143B95B6C5}" type="presOf" srcId="{68558F24-E116-4DB1-B807-72E5E0B08AE3}" destId="{D9B8BBBF-5ACA-4F4B-8617-379F7F61B043}" srcOrd="0" destOrd="0" presId="urn:microsoft.com/office/officeart/2005/8/layout/orgChart1"/>
    <dgm:cxn modelId="{4382A152-7991-4C62-8D38-B3BA4FCF3FAC}" type="presOf" srcId="{37A321E4-5A1C-497E-814E-E9248B9BD4C8}" destId="{FC39AFDD-3E50-4BF0-80FE-54EA13EA4367}" srcOrd="1" destOrd="0" presId="urn:microsoft.com/office/officeart/2005/8/layout/orgChart1"/>
    <dgm:cxn modelId="{BA857373-6E30-43D6-A4E6-A789EE32599D}" type="presOf" srcId="{EBBDFC69-8769-4A53-B7A7-99D8288201C3}" destId="{F6F05EEB-D9C8-4D4B-80DA-9EE98C9E80C8}" srcOrd="0" destOrd="0" presId="urn:microsoft.com/office/officeart/2005/8/layout/orgChart1"/>
    <dgm:cxn modelId="{B6F81074-3F94-4ADF-B431-8C482A831CC3}" type="presOf" srcId="{C7106401-003A-4426-B0A3-3E452BDA09A7}" destId="{A8EAEA77-F4D2-4362-A92C-9188E3A74B76}" srcOrd="1" destOrd="0" presId="urn:microsoft.com/office/officeart/2005/8/layout/orgChart1"/>
    <dgm:cxn modelId="{D57EE054-9D97-4BDE-A2DF-AD035C4C3D95}" srcId="{00925109-7AF2-4CCD-BE2F-2D9E84B1F238}" destId="{735DEE66-C08A-4ECC-8CE8-895D2E073419}" srcOrd="4" destOrd="0" parTransId="{EAE6EE52-B1FA-46AC-9D43-6A3CC7DD398C}" sibTransId="{6B82ED1F-7B1B-4176-9BD4-16C473E2CFF8}"/>
    <dgm:cxn modelId="{6E5FA856-7A8A-431E-BBED-4F8849968A50}" type="presOf" srcId="{735DEE66-C08A-4ECC-8CE8-895D2E073419}" destId="{0C4AE27F-B67F-4D37-AD46-16A079E085F6}" srcOrd="0" destOrd="0" presId="urn:microsoft.com/office/officeart/2005/8/layout/orgChart1"/>
    <dgm:cxn modelId="{70850757-E289-4E0E-87EC-166A2E88CF0A}" type="presOf" srcId="{B9496B5C-64C9-4AE9-ABA7-AEBFDB9A5F25}" destId="{04CE6ED3-7979-4E5D-88DC-A4D2C8C6E4F6}" srcOrd="0" destOrd="0" presId="urn:microsoft.com/office/officeart/2005/8/layout/orgChart1"/>
    <dgm:cxn modelId="{B2FB7177-5734-41BC-869C-84659EABE1AB}" srcId="{2B0E70CE-9C49-4691-B93A-F5C195ED99CA}" destId="{31EBC0BD-8C6E-4590-A9DE-031F199EA00A}" srcOrd="0" destOrd="0" parTransId="{84888F16-FFAE-4312-B937-31E006A43A01}" sibTransId="{973DE5C9-6A16-4E70-ABF2-10977E157629}"/>
    <dgm:cxn modelId="{0BB4A977-D520-4EB4-A2C6-008891A4E466}" type="presOf" srcId="{E801E18B-A95C-4F84-A20E-AD7EFB496674}" destId="{68258EFB-54A8-4EFE-9F42-ADD8035BD1D4}" srcOrd="1" destOrd="0" presId="urn:microsoft.com/office/officeart/2005/8/layout/orgChart1"/>
    <dgm:cxn modelId="{2953BD57-E31B-47E1-BD82-ED1901CF4DFE}" srcId="{C7106401-003A-4426-B0A3-3E452BDA09A7}" destId="{68558F24-E116-4DB1-B807-72E5E0B08AE3}" srcOrd="0" destOrd="0" parTransId="{B79B1AD7-8561-4287-B4E5-7B416DA90EA0}" sibTransId="{513440EB-9E5B-4949-9486-E8B75AAE6FBB}"/>
    <dgm:cxn modelId="{50CCEA57-A7AC-42FC-A249-726E35059F63}" type="presOf" srcId="{3EAF1C54-2257-4281-89D3-F6C610302134}" destId="{00D447D7-BD5A-4D2D-A0D6-7714B39B2689}" srcOrd="1" destOrd="0" presId="urn:microsoft.com/office/officeart/2005/8/layout/orgChart1"/>
    <dgm:cxn modelId="{20BC3658-59E3-4EE3-9606-EF3C789CCBAC}" srcId="{31EBC0BD-8C6E-4590-A9DE-031F199EA00A}" destId="{019D13C9-9DCB-49B7-BA2D-9250C7B319AE}" srcOrd="0" destOrd="0" parTransId="{C4ED2F72-46B7-4A56-B4F3-FA62AC29BFD0}" sibTransId="{0DE23CDE-BE36-487B-8297-7F89282F7EDF}"/>
    <dgm:cxn modelId="{B1183459-DC0E-4CD7-A9E3-B06773B713B8}" srcId="{C7106401-003A-4426-B0A3-3E452BDA09A7}" destId="{E801E18B-A95C-4F84-A20E-AD7EFB496674}" srcOrd="6" destOrd="0" parTransId="{3931FF53-3B4F-4793-A41B-A9390CFE6ED4}" sibTransId="{813397EE-8928-45ED-B52C-B23763A2D928}"/>
    <dgm:cxn modelId="{134E3C79-F7E0-4DF6-BF74-D325F20929F3}" srcId="{019D13C9-9DCB-49B7-BA2D-9250C7B319AE}" destId="{2323A05E-808D-46EB-B170-E22575F7242A}" srcOrd="3" destOrd="0" parTransId="{5A3971DB-FA5A-47D5-9EF9-36B25E7EFC2F}" sibTransId="{A03F2E95-5BF9-4D39-92D9-53D529BD86DC}"/>
    <dgm:cxn modelId="{34B6AC59-3977-4466-ADB2-E90144C644E0}" srcId="{019D13C9-9DCB-49B7-BA2D-9250C7B319AE}" destId="{3EAF1C54-2257-4281-89D3-F6C610302134}" srcOrd="4" destOrd="0" parTransId="{03B7367C-7EC4-4078-8E44-EE234F0777FC}" sibTransId="{407254F9-4418-466F-821D-0181EE70BD7C}"/>
    <dgm:cxn modelId="{BD64D159-277D-4C02-95F6-802BD168706D}" srcId="{C4547D42-BBEB-4148-B653-79D4553D8218}" destId="{0D7D98F6-9A39-450B-B08C-D8BCD235236B}" srcOrd="5" destOrd="0" parTransId="{3F022ED1-0626-42E0-98CE-1BEE798E694E}" sibTransId="{0F63E92A-B7D0-4DE9-97A8-856B22AD8DF9}"/>
    <dgm:cxn modelId="{D51AF079-FA1A-42DE-BB8F-775F12902C27}" srcId="{F2AC08AB-DDA0-4C9D-8B31-D984F09CA78C}" destId="{BBFA279A-660F-4941-88D4-190ACA00A87E}" srcOrd="1" destOrd="0" parTransId="{F5F883A4-CDDF-4905-80E9-FCDFA44965AF}" sibTransId="{3494AABF-657B-44B3-8497-9C8284D8A474}"/>
    <dgm:cxn modelId="{BCA3EC7A-6772-4E71-81ED-BE339129AC94}" type="presOf" srcId="{98067384-197B-4625-9B45-51E6EE22DD97}" destId="{5F363D9A-0743-43C7-A436-39E9C6BF5C75}" srcOrd="1" destOrd="0" presId="urn:microsoft.com/office/officeart/2005/8/layout/orgChart1"/>
    <dgm:cxn modelId="{CE8B5C7C-89AA-4BCE-B050-E9E45FF3770D}" type="presOf" srcId="{F6ADAB13-F586-4532-9FA2-B1CD0DA574F6}" destId="{9A940606-15D4-4F2F-9DA1-9003911E8434}" srcOrd="1" destOrd="0" presId="urn:microsoft.com/office/officeart/2005/8/layout/orgChart1"/>
    <dgm:cxn modelId="{952D557C-754C-4F65-BA66-95A11F187C9C}" srcId="{C7106401-003A-4426-B0A3-3E452BDA09A7}" destId="{37A321E4-5A1C-497E-814E-E9248B9BD4C8}" srcOrd="3" destOrd="0" parTransId="{5D95A159-BD14-47D3-B13F-87B40A648C21}" sibTransId="{4C3B0A97-4822-42D0-89FF-718CA601E589}"/>
    <dgm:cxn modelId="{C682757C-39CA-4CDA-9017-7BA6A41CC8B0}" type="presOf" srcId="{CDAB760A-A676-4A6B-B782-A1C3FB74C7C5}" destId="{E1DBBE49-FD80-46E8-B360-76174FFB4BF2}" srcOrd="0" destOrd="0" presId="urn:microsoft.com/office/officeart/2005/8/layout/orgChart1"/>
    <dgm:cxn modelId="{5C9E007D-CCDD-4117-97D5-CBB1092A62B7}" srcId="{2222E1FC-3454-4F80-B26B-E09DF7C7F40B}" destId="{0D92A0C2-AA61-4F4A-AB4A-D5C4DB370B98}" srcOrd="6" destOrd="0" parTransId="{2FB4C561-067F-47D2-8D91-CC1C4A1A764D}" sibTransId="{07DA1FBE-F0AA-4079-9874-232BD60D76B2}"/>
    <dgm:cxn modelId="{0C590E7E-3C66-4C46-8CCE-C995CC8DA0DB}" type="presOf" srcId="{2EFC4BD7-8E53-4800-9A89-68469AAB5359}" destId="{A8F754C9-EC0A-4316-93F1-723719A0822A}" srcOrd="0" destOrd="0" presId="urn:microsoft.com/office/officeart/2005/8/layout/orgChart1"/>
    <dgm:cxn modelId="{C5D1E27E-ACED-4B5E-9BB1-12A3884B2071}" type="presOf" srcId="{C4547D42-BBEB-4148-B653-79D4553D8218}" destId="{12209A8B-C767-458A-9E9E-5AA7B5CDF257}" srcOrd="0" destOrd="0" presId="urn:microsoft.com/office/officeart/2005/8/layout/orgChart1"/>
    <dgm:cxn modelId="{144E497F-8260-4E22-8BBF-CBC8F606099E}" srcId="{07D3DCEB-C5C6-4B80-ADE3-B2C3B62798D2}" destId="{DE102CCF-2531-453C-A8C2-F50FC3C17909}" srcOrd="3" destOrd="0" parTransId="{31D98479-734F-45E8-8FA9-AA0727DC1C6F}" sibTransId="{D010133F-1F5A-4C9C-BAE5-0C7B4236DF2C}"/>
    <dgm:cxn modelId="{8908957F-0A32-497E-924E-55FB88992107}" type="presOf" srcId="{F5703625-B7C6-4C1A-AF98-25871B5034FE}" destId="{1CFC760C-6737-4B1D-92D7-7C8D359F42AF}" srcOrd="0" destOrd="0" presId="urn:microsoft.com/office/officeart/2005/8/layout/orgChart1"/>
    <dgm:cxn modelId="{D44B6380-F170-44AD-BFFA-D312A0AE441A}" type="presOf" srcId="{1E9852AA-B270-48BA-9FB0-58D8E02B536B}" destId="{57E0E987-2682-44FD-B2CB-7098260AEAC2}" srcOrd="0" destOrd="0" presId="urn:microsoft.com/office/officeart/2005/8/layout/orgChart1"/>
    <dgm:cxn modelId="{47D81082-B973-488D-89B4-24489636E526}" type="presOf" srcId="{0D7D98F6-9A39-450B-B08C-D8BCD235236B}" destId="{47EA484C-EE91-419A-A4EE-6986C5EE6DC2}" srcOrd="1" destOrd="0" presId="urn:microsoft.com/office/officeart/2005/8/layout/orgChart1"/>
    <dgm:cxn modelId="{CD8F8283-0564-4B1A-8221-3939D5D51FED}" type="presOf" srcId="{691E49CF-7B90-4520-8481-6C3C7C895845}" destId="{0982E29F-1ADD-4742-85B4-A3B2F592CA41}" srcOrd="0" destOrd="0" presId="urn:microsoft.com/office/officeart/2005/8/layout/orgChart1"/>
    <dgm:cxn modelId="{DADC3985-CD74-413C-9685-68383DA10EE7}" type="presOf" srcId="{49AECD97-3ED7-4C69-B15D-98081E5E19CC}" destId="{1791B07A-783B-4B5E-A3EB-5353D7B8A60E}" srcOrd="0" destOrd="0" presId="urn:microsoft.com/office/officeart/2005/8/layout/orgChart1"/>
    <dgm:cxn modelId="{A7163E85-E8ED-44DE-8072-226B09DBEC3A}" type="presOf" srcId="{5164062C-AA27-4C9B-8B21-A8C4854C2AA9}" destId="{CB3EE587-2E57-43F1-8FF1-CB8780579D97}" srcOrd="1" destOrd="0" presId="urn:microsoft.com/office/officeart/2005/8/layout/orgChart1"/>
    <dgm:cxn modelId="{90E88985-2836-42B5-96EB-BC781D6D0E6F}" type="presOf" srcId="{A6512084-54FE-42E8-BF01-30C4CC054326}" destId="{0FAA2D71-F402-4D6C-93CA-8AA1050AFD56}" srcOrd="1" destOrd="0" presId="urn:microsoft.com/office/officeart/2005/8/layout/orgChart1"/>
    <dgm:cxn modelId="{B99BE685-787C-4C81-8E3D-DC7D3E88991A}" type="presOf" srcId="{5D95A159-BD14-47D3-B13F-87B40A648C21}" destId="{A1D77BD9-237F-433D-AAFB-70BB7CFD7BC1}" srcOrd="0" destOrd="0" presId="urn:microsoft.com/office/officeart/2005/8/layout/orgChart1"/>
    <dgm:cxn modelId="{46558087-397C-4BA9-9FDD-9C5589E9BBE2}" type="presOf" srcId="{CBDAC8A8-0331-445B-9471-2AF306A6B781}" destId="{B8E7B9FC-39BD-49C2-906F-C7CB0C2654FC}" srcOrd="0" destOrd="0" presId="urn:microsoft.com/office/officeart/2005/8/layout/orgChart1"/>
    <dgm:cxn modelId="{7FA56788-D3DC-4813-B623-E4F7B0056D8D}" type="presOf" srcId="{DE174170-32AE-44B8-B5D0-7EE07FC4C04F}" destId="{9761AD3A-3727-4036-8538-FC7C744A5970}" srcOrd="0" destOrd="0" presId="urn:microsoft.com/office/officeart/2005/8/layout/orgChart1"/>
    <dgm:cxn modelId="{B0C43289-5096-4921-9680-017BC6F8B53D}" type="presOf" srcId="{BBFA279A-660F-4941-88D4-190ACA00A87E}" destId="{522BAA1E-BB61-4946-AC07-C582CB763117}" srcOrd="0" destOrd="0" presId="urn:microsoft.com/office/officeart/2005/8/layout/orgChart1"/>
    <dgm:cxn modelId="{1AA16F89-7927-4AF6-9498-AA9D11CE3123}" type="presOf" srcId="{A3EE6FAA-EE9F-4B59-AE6B-EBC555E81688}" destId="{01E263E5-CCF3-494C-832E-E79849B2587C}" srcOrd="0" destOrd="0" presId="urn:microsoft.com/office/officeart/2005/8/layout/orgChart1"/>
    <dgm:cxn modelId="{8459288A-6E34-450D-94CA-1F681FB1BF30}" srcId="{00925109-7AF2-4CCD-BE2F-2D9E84B1F238}" destId="{326A0D47-F17A-46CD-9E7E-9A485982F8F9}" srcOrd="6" destOrd="0" parTransId="{9AFBE76E-93CA-43DE-860F-54FA0B4A39CC}" sibTransId="{75224EBD-6B32-4BC2-B06C-A4DECD756D4B}"/>
    <dgm:cxn modelId="{67F74A8B-D1F1-4477-8355-C1B8CDDED72E}" type="presOf" srcId="{F5703625-B7C6-4C1A-AF98-25871B5034FE}" destId="{ED506F76-FD6E-476D-9AC4-7AD1A8B6C0E1}" srcOrd="1" destOrd="0" presId="urn:microsoft.com/office/officeart/2005/8/layout/orgChart1"/>
    <dgm:cxn modelId="{82E8438C-8452-462F-BAF9-30A837693D96}" srcId="{00925109-7AF2-4CCD-BE2F-2D9E84B1F238}" destId="{3F7E637C-F243-4328-92DA-3E846DB41A8B}" srcOrd="5" destOrd="0" parTransId="{F54DCA70-C584-433B-8B07-5FCB68A60912}" sibTransId="{E2229D25-47BC-4339-AFFF-EB484AD28380}"/>
    <dgm:cxn modelId="{7223848D-11EB-478E-9617-6C0DC0A4E3D2}" type="presOf" srcId="{F50AA5F6-E1AE-443B-9E79-786EB0239912}" destId="{1B52593E-8003-41B8-9E0F-E1AB1056B612}" srcOrd="1" destOrd="0" presId="urn:microsoft.com/office/officeart/2005/8/layout/orgChart1"/>
    <dgm:cxn modelId="{81463B8E-4591-433C-880A-09702992DC37}" srcId="{6B98E2EB-D405-48A0-82EB-736ECA5C87A1}" destId="{24BFAC9E-4390-4EAC-B98F-604F09EABEEE}" srcOrd="6" destOrd="0" parTransId="{05D56C11-5F1B-45B3-9C31-0D2594185709}" sibTransId="{E6B18061-DFDF-45F9-83B4-DF24BFCC1CA5}"/>
    <dgm:cxn modelId="{B1881A90-B709-4C06-984C-3354BA96E9BD}" srcId="{00925109-7AF2-4CCD-BE2F-2D9E84B1F238}" destId="{0EC3EB61-B42B-4A81-B2D3-BFB942C3D662}" srcOrd="7" destOrd="0" parTransId="{6206B464-FFB8-4AB4-A394-5F1FB7CA1A55}" sibTransId="{78948DE1-5EB4-4B57-9BE4-7AA62B331A08}"/>
    <dgm:cxn modelId="{C60D2490-FD05-45FE-B1B5-79435D030AB8}" type="presOf" srcId="{1AC59C7F-C7A7-4558-9BAD-EC30338B2D33}" destId="{89AF892A-7AFB-4BB4-B7D7-F36264426650}" srcOrd="1" destOrd="0" presId="urn:microsoft.com/office/officeart/2005/8/layout/orgChart1"/>
    <dgm:cxn modelId="{C7F30793-5494-4530-B1C1-FCF2190F9D06}" type="presOf" srcId="{98067384-197B-4625-9B45-51E6EE22DD97}" destId="{F007A88F-53C9-441A-98D9-51C07C7B9556}" srcOrd="0" destOrd="0" presId="urn:microsoft.com/office/officeart/2005/8/layout/orgChart1"/>
    <dgm:cxn modelId="{127F1493-E1AE-4284-BAF2-1A1B3878260A}" type="presOf" srcId="{0D7D98F6-9A39-450B-B08C-D8BCD235236B}" destId="{D2347D2C-6D81-4C1A-96C9-21C20B0CED40}" srcOrd="0" destOrd="0" presId="urn:microsoft.com/office/officeart/2005/8/layout/orgChart1"/>
    <dgm:cxn modelId="{CB879693-09AC-4EDA-8102-F73BCBEE5BB5}" type="presOf" srcId="{B9496B5C-64C9-4AE9-ABA7-AEBFDB9A5F25}" destId="{E0D208E8-23D4-40B1-B2DE-C17B9BF0AE3D}" srcOrd="1" destOrd="0" presId="urn:microsoft.com/office/officeart/2005/8/layout/orgChart1"/>
    <dgm:cxn modelId="{95262D94-1978-44EE-A77C-46E97BA475CF}" type="presOf" srcId="{9AB43914-6790-461C-8DF6-71C92A2293E4}" destId="{1E617478-0D49-42C1-B6C8-B4B20CBF43E7}" srcOrd="1" destOrd="0" presId="urn:microsoft.com/office/officeart/2005/8/layout/orgChart1"/>
    <dgm:cxn modelId="{C6E3D295-CEF9-4680-9535-5F49EBFE6898}" type="presOf" srcId="{6B4A1553-FF76-4527-81B4-E7E3C5691EE2}" destId="{72CF161D-8B91-4068-9968-8ED483A17471}" srcOrd="1" destOrd="0" presId="urn:microsoft.com/office/officeart/2005/8/layout/orgChart1"/>
    <dgm:cxn modelId="{C220E395-1AA1-41D6-B4FE-78D4C71E0DC5}" type="presOf" srcId="{A51C95BF-441F-4682-8372-C509376A8E40}" destId="{E905679A-8BA1-40A0-A2A1-7BED19D3E43E}" srcOrd="0" destOrd="0" presId="urn:microsoft.com/office/officeart/2005/8/layout/orgChart1"/>
    <dgm:cxn modelId="{1905FE95-41CF-4DDD-A63D-73058C0571A2}" srcId="{6B98E2EB-D405-48A0-82EB-736ECA5C87A1}" destId="{C6741060-8691-49A9-AB4F-A6E99D586343}" srcOrd="3" destOrd="0" parTransId="{A78CFB4A-E6FC-4EC1-9C58-9487B569074A}" sibTransId="{C57174A8-9EFF-45E6-BE12-C2247E0EB1E7}"/>
    <dgm:cxn modelId="{95EE0196-E196-41C5-ADD1-650ABCE616F5}" type="presOf" srcId="{5F175E51-15BE-40D0-BD03-99B9B260C938}" destId="{52E9493A-869B-4235-AE22-F5BC2BB5802A}" srcOrd="0" destOrd="0" presId="urn:microsoft.com/office/officeart/2005/8/layout/orgChart1"/>
    <dgm:cxn modelId="{B481A396-789C-45B3-955A-91D76CB1C635}" type="presOf" srcId="{0EC3EB61-B42B-4A81-B2D3-BFB942C3D662}" destId="{EAC7A3B2-5C47-48D7-A93F-4A9CB63990D2}" srcOrd="0" destOrd="0" presId="urn:microsoft.com/office/officeart/2005/8/layout/orgChart1"/>
    <dgm:cxn modelId="{9DBDFD96-53DD-47E1-9283-1FB44884841C}" type="presOf" srcId="{0D92A0C2-AA61-4F4A-AB4A-D5C4DB370B98}" destId="{D8E23D75-B33C-4CDC-A92F-82C19B2B3516}" srcOrd="0" destOrd="0" presId="urn:microsoft.com/office/officeart/2005/8/layout/orgChart1"/>
    <dgm:cxn modelId="{AAFDA797-578B-47C3-92C5-28F3997CC6F2}" type="presOf" srcId="{5533248C-DC49-44F3-8DF3-CC1D0C5CB4F4}" destId="{484407F9-10CB-400D-85E5-19CA553BAFDF}" srcOrd="0" destOrd="0" presId="urn:microsoft.com/office/officeart/2005/8/layout/orgChart1"/>
    <dgm:cxn modelId="{0A9DAA97-AD7A-426C-8F12-DA6436EABE18}" srcId="{2222E1FC-3454-4F80-B26B-E09DF7C7F40B}" destId="{8BE4C9E1-6409-4F2C-9C36-D219ED4BAFE9}" srcOrd="3" destOrd="0" parTransId="{92ADB0D8-7409-4AB3-89C5-D42B948C333C}" sibTransId="{EDED2768-49E3-4C53-91F1-A535DAB3200C}"/>
    <dgm:cxn modelId="{D62EDF98-7A2E-41D1-8B71-4269EDBC7417}" type="presOf" srcId="{734DAC8D-F1DE-4D66-8EDE-89714303BA65}" destId="{8EA397D0-694D-4B7E-8BBE-8226E693928B}" srcOrd="0" destOrd="0" presId="urn:microsoft.com/office/officeart/2005/8/layout/orgChart1"/>
    <dgm:cxn modelId="{00C29399-817D-412D-B325-EC39D02219D9}" type="presOf" srcId="{24BFAC9E-4390-4EAC-B98F-604F09EABEEE}" destId="{91143A2E-E619-4AD9-A561-507BD2F2B6B6}" srcOrd="1" destOrd="0" presId="urn:microsoft.com/office/officeart/2005/8/layout/orgChart1"/>
    <dgm:cxn modelId="{13BE589A-A081-4DD0-A186-5D63BB38947D}" type="presOf" srcId="{67B66A2B-F2FD-4BD0-88BE-21967FA0C5DE}" destId="{8DD19C04-3F91-4CAE-B146-BBFBF4661DB7}" srcOrd="0" destOrd="0" presId="urn:microsoft.com/office/officeart/2005/8/layout/orgChart1"/>
    <dgm:cxn modelId="{6873699B-D38D-4AAD-A06C-B497C9443A97}" type="presOf" srcId="{AB8221AB-ABF4-4378-9A7A-16FA8185D574}" destId="{EFEF0F21-D32C-4DAA-AEB6-A23A848DE100}" srcOrd="0" destOrd="0" presId="urn:microsoft.com/office/officeart/2005/8/layout/orgChart1"/>
    <dgm:cxn modelId="{48DDE29C-FD2A-4CA6-AF81-2D3A59983068}" type="presOf" srcId="{326A0D47-F17A-46CD-9E7E-9A485982F8F9}" destId="{E422AD00-B2AA-4AEE-9CC8-D6AD8B1E9E3F}" srcOrd="0" destOrd="0" presId="urn:microsoft.com/office/officeart/2005/8/layout/orgChart1"/>
    <dgm:cxn modelId="{CFEF3E9D-AA1C-481E-92EE-E4E59CFBE37C}" type="presOf" srcId="{2FB5F083-D65C-4627-99EC-560F194FB154}" destId="{5518347B-8C61-4E52-91BD-43AE69ECD967}" srcOrd="1" destOrd="0" presId="urn:microsoft.com/office/officeart/2005/8/layout/orgChart1"/>
    <dgm:cxn modelId="{D9CA679D-00B4-401A-8A7D-F84582E883F0}" type="presOf" srcId="{92ADB0D8-7409-4AB3-89C5-D42B948C333C}" destId="{F2EEE0F1-492A-4AE5-8B52-FEB3C09CBA1C}" srcOrd="0" destOrd="0" presId="urn:microsoft.com/office/officeart/2005/8/layout/orgChart1"/>
    <dgm:cxn modelId="{BC23D39D-8FCD-4D10-8E95-FA5680FC5A0E}" type="presOf" srcId="{7FA79A1D-376A-4245-BD5E-0020F96D2201}" destId="{8AD29DF9-54FC-4B4D-85AD-8AFDE510629E}" srcOrd="1" destOrd="0" presId="urn:microsoft.com/office/officeart/2005/8/layout/orgChart1"/>
    <dgm:cxn modelId="{2151019E-59BF-4867-84F6-DB701E2F5BAB}" type="presOf" srcId="{11A7E82D-7EFA-4418-B2F5-8532D20FD1EA}" destId="{D1612A0C-C07C-48EB-8645-D5530E24F708}" srcOrd="0" destOrd="0" presId="urn:microsoft.com/office/officeart/2005/8/layout/orgChart1"/>
    <dgm:cxn modelId="{1BCA6BA0-53D4-4693-9F5F-B58010FA5D30}" type="presOf" srcId="{C4547D42-BBEB-4148-B653-79D4553D8218}" destId="{D2B6B24A-B5FC-4558-A03B-15A01A9A88AA}" srcOrd="1" destOrd="0" presId="urn:microsoft.com/office/officeart/2005/8/layout/orgChart1"/>
    <dgm:cxn modelId="{E11FCEA1-65ED-458C-AE09-4A4F22FEFDEB}" type="presOf" srcId="{7FA79A1D-376A-4245-BD5E-0020F96D2201}" destId="{C0F5B690-7E74-4269-9827-95A4A1A7A442}" srcOrd="0" destOrd="0" presId="urn:microsoft.com/office/officeart/2005/8/layout/orgChart1"/>
    <dgm:cxn modelId="{530341A2-063B-4950-A729-E58367E79EC3}" srcId="{31EBC0BD-8C6E-4590-A9DE-031F199EA00A}" destId="{2222E1FC-3454-4F80-B26B-E09DF7C7F40B}" srcOrd="1" destOrd="0" parTransId="{590C402A-F4E9-4C37-8D00-64546FE39FC6}" sibTransId="{4F19F38F-18D6-48A0-9ED8-1ADF6DAC96B0}"/>
    <dgm:cxn modelId="{D89B41A5-5F51-472A-BF20-A5F9263D1492}" type="presOf" srcId="{C54D3B5E-00DF-45FF-ACFA-54CA481F2ED6}" destId="{8769B898-0099-4CCE-BC8C-2451CA780D18}" srcOrd="0" destOrd="0" presId="urn:microsoft.com/office/officeart/2005/8/layout/orgChart1"/>
    <dgm:cxn modelId="{B497D6A5-E5A0-49C6-9B83-88CE7D8E0CD6}" type="presOf" srcId="{8BE4C9E1-6409-4F2C-9C36-D219ED4BAFE9}" destId="{F065A262-9FAF-406A-8884-9B9CBBB558C6}" srcOrd="1" destOrd="0" presId="urn:microsoft.com/office/officeart/2005/8/layout/orgChart1"/>
    <dgm:cxn modelId="{8AF0A2A6-E1C5-470F-8965-D8924A6C6031}" type="presOf" srcId="{05D56C11-5F1B-45B3-9C31-0D2594185709}" destId="{4EFF1B91-9CF8-494A-BA3F-1DA5CB21C1A8}" srcOrd="0" destOrd="0" presId="urn:microsoft.com/office/officeart/2005/8/layout/orgChart1"/>
    <dgm:cxn modelId="{2CD5CEA6-678E-498B-A028-A32FF74C7B75}" type="presOf" srcId="{42020220-815D-40A7-8D58-C61DD40DCEA1}" destId="{8B113F63-300A-4D25-8766-77AF5EEA1775}" srcOrd="0" destOrd="0" presId="urn:microsoft.com/office/officeart/2005/8/layout/orgChart1"/>
    <dgm:cxn modelId="{D6FB65A8-E3A6-47D8-9B85-9F196605CE31}" srcId="{31EBC0BD-8C6E-4590-A9DE-031F199EA00A}" destId="{00925109-7AF2-4CCD-BE2F-2D9E84B1F238}" srcOrd="4" destOrd="0" parTransId="{1E9852AA-B270-48BA-9FB0-58D8E02B536B}" sibTransId="{5ABFAE14-6215-4875-8000-889CB8C75E68}"/>
    <dgm:cxn modelId="{323206A9-5EFC-4B73-8E17-132A2138CAD6}" type="presOf" srcId="{6206B464-FFB8-4AB4-A394-5F1FB7CA1A55}" destId="{EA000AA6-1BBC-4F8B-9FD0-A340441F2BE7}" srcOrd="0" destOrd="0" presId="urn:microsoft.com/office/officeart/2005/8/layout/orgChart1"/>
    <dgm:cxn modelId="{C95EEEAA-AF0F-49B7-ADFF-C8DB384AE489}" type="presOf" srcId="{0E080BD7-F9E6-440B-B8CF-F49B6EFB86E9}" destId="{49941DB7-8F52-4442-8CC8-0EB43057B84B}" srcOrd="0" destOrd="0" presId="urn:microsoft.com/office/officeart/2005/8/layout/orgChart1"/>
    <dgm:cxn modelId="{7A7141AB-AB1A-479B-A347-301C305C1573}" srcId="{2222E1FC-3454-4F80-B26B-E09DF7C7F40B}" destId="{A3EE6FAA-EE9F-4B59-AE6B-EBC555E81688}" srcOrd="1" destOrd="0" parTransId="{2332F8A5-0443-4E4E-B164-648939877B9C}" sibTransId="{76587F03-03F8-4193-8C1C-09E53B8BD48D}"/>
    <dgm:cxn modelId="{D231FBAB-D61B-455A-9ECE-9A35D062CF21}" type="presOf" srcId="{DE174170-32AE-44B8-B5D0-7EE07FC4C04F}" destId="{FA4955DA-AF1F-465F-BCA4-94EDA8F2D70E}" srcOrd="1" destOrd="0" presId="urn:microsoft.com/office/officeart/2005/8/layout/orgChart1"/>
    <dgm:cxn modelId="{5C3C1AAD-AE24-401C-A761-E980CF193FE5}" type="presOf" srcId="{585F4933-A05B-4A06-9645-23AC741498B8}" destId="{D1DA3B5B-02E4-4BA4-932A-34184A35AABF}" srcOrd="0" destOrd="0" presId="urn:microsoft.com/office/officeart/2005/8/layout/orgChart1"/>
    <dgm:cxn modelId="{FA5CF3B1-66B0-4B46-B192-39D2BCF0C222}" type="presOf" srcId="{3EAF1C54-2257-4281-89D3-F6C610302134}" destId="{6E63CAC9-8883-4CB2-BABA-2823FEE76108}" srcOrd="0" destOrd="0" presId="urn:microsoft.com/office/officeart/2005/8/layout/orgChart1"/>
    <dgm:cxn modelId="{1C8B8EB2-D5C8-4C40-819E-942FDD3EBDC9}" srcId="{2222E1FC-3454-4F80-B26B-E09DF7C7F40B}" destId="{DE174170-32AE-44B8-B5D0-7EE07FC4C04F}" srcOrd="0" destOrd="0" parTransId="{B6EF5068-5656-42A0-8274-BC13B1D61E1E}" sibTransId="{E588CB35-0C56-4ACE-B9AA-43F05CBAC3F8}"/>
    <dgm:cxn modelId="{427DCBB4-2E60-43F7-B6A6-6507D5672844}" srcId="{C7106401-003A-4426-B0A3-3E452BDA09A7}" destId="{2FB5F083-D65C-4627-99EC-560F194FB154}" srcOrd="7" destOrd="0" parTransId="{E9B9041B-1095-4B4F-8718-19CBE2452B2F}" sibTransId="{9663FC92-72FA-40F0-9C9C-A46BBBD149E6}"/>
    <dgm:cxn modelId="{CE06F5B5-FF32-4182-9542-9C9B7DEA4FC5}" type="presOf" srcId="{BD984376-D2B0-4B0C-A62B-7BC24FEA7C17}" destId="{876C950B-2860-4E06-8AA1-5DC1C607940E}" srcOrd="0" destOrd="0" presId="urn:microsoft.com/office/officeart/2005/8/layout/orgChart1"/>
    <dgm:cxn modelId="{20DD25B6-9EE7-4EC9-A04A-6F15C0BDAB87}" srcId="{00925109-7AF2-4CCD-BE2F-2D9E84B1F238}" destId="{5F175E51-15BE-40D0-BD03-99B9B260C938}" srcOrd="3" destOrd="0" parTransId="{2EFC4BD7-8E53-4800-9A89-68469AAB5359}" sibTransId="{C3BDA6E1-3405-456D-A701-D49FDD85B2EF}"/>
    <dgm:cxn modelId="{A63B8BB6-97ED-41B1-8B4A-FBB054EC365C}" type="presOf" srcId="{F54DCA70-C584-433B-8B07-5FCB68A60912}" destId="{264D4BA8-A8B7-440D-90F7-60E3118A3CCE}" srcOrd="0" destOrd="0" presId="urn:microsoft.com/office/officeart/2005/8/layout/orgChart1"/>
    <dgm:cxn modelId="{97BBA0B6-3EBC-4BAE-9BEB-EAC79D3A8768}" type="presOf" srcId="{6FE1ECCA-0B74-40FA-93F6-A04C2F657088}" destId="{D2CEA74B-17D3-4EA3-A1C5-A7EB4E980E43}" srcOrd="0" destOrd="0" presId="urn:microsoft.com/office/officeart/2005/8/layout/orgChart1"/>
    <dgm:cxn modelId="{DAE90BB9-381C-4928-9707-05D775B720E8}" type="presOf" srcId="{4468B82D-563E-4E63-98C8-481802B0C9B5}" destId="{586BB842-6D10-49AD-8E2F-3F0DA5408157}" srcOrd="0" destOrd="0" presId="urn:microsoft.com/office/officeart/2005/8/layout/orgChart1"/>
    <dgm:cxn modelId="{0B27CAB9-A94D-4B4A-AB3C-F9B3659A7346}" type="presOf" srcId="{487A956F-223F-4DF3-B296-89B2067FE467}" destId="{FC040F74-2528-4746-83DD-CDB65E684D37}" srcOrd="0" destOrd="0" presId="urn:microsoft.com/office/officeart/2005/8/layout/orgChart1"/>
    <dgm:cxn modelId="{1CDD59BA-E4DF-49BE-9814-B7FECA9FDDD0}" type="presOf" srcId="{03B7367C-7EC4-4078-8E44-EE234F0777FC}" destId="{C5A2FE58-9035-4479-B304-6C6D52663D8F}" srcOrd="0" destOrd="0" presId="urn:microsoft.com/office/officeart/2005/8/layout/orgChart1"/>
    <dgm:cxn modelId="{B72AA0BA-5B49-407A-B46A-A0B6DC5BB741}" type="presOf" srcId="{9AB43914-6790-461C-8DF6-71C92A2293E4}" destId="{BBEC2376-3034-4A95-89AC-72039A13DC02}" srcOrd="0" destOrd="0" presId="urn:microsoft.com/office/officeart/2005/8/layout/orgChart1"/>
    <dgm:cxn modelId="{11B586BB-30D5-45A3-9AE5-75F740AA927B}" srcId="{07D3DCEB-C5C6-4B80-ADE3-B2C3B62798D2}" destId="{A6512084-54FE-42E8-BF01-30C4CC054326}" srcOrd="2" destOrd="0" parTransId="{C0D28728-4269-4900-93D8-5E71B65B7793}" sibTransId="{339CBF29-9493-44BC-B2DC-75E64EDF7181}"/>
    <dgm:cxn modelId="{C97CDEBB-D9BD-41F5-A66B-D2E8EA57492D}" type="presOf" srcId="{2323A05E-808D-46EB-B170-E22575F7242A}" destId="{BB0ADD87-3551-4BC2-B16C-9998959F4A64}" srcOrd="0" destOrd="0" presId="urn:microsoft.com/office/officeart/2005/8/layout/orgChart1"/>
    <dgm:cxn modelId="{CF930BBF-55BE-4C53-8750-689798DD7C55}" srcId="{C4547D42-BBEB-4148-B653-79D4553D8218}" destId="{4468B82D-563E-4E63-98C8-481802B0C9B5}" srcOrd="3" destOrd="0" parTransId="{8D70A9F5-1E63-40F9-9EC4-8B6FCCD09F77}" sibTransId="{C1A3B91A-80F8-42EC-9A12-7E1AFEDD093D}"/>
    <dgm:cxn modelId="{1C2760C0-6C1C-478C-AB93-70532EF20DB5}" type="presOf" srcId="{3F7E637C-F243-4328-92DA-3E846DB41A8B}" destId="{2C51839D-7563-4F62-A94E-01041A5B1CE2}" srcOrd="0" destOrd="0" presId="urn:microsoft.com/office/officeart/2005/8/layout/orgChart1"/>
    <dgm:cxn modelId="{26570DC1-CAB7-4715-9F02-D0BF9D6CD5B9}" type="presOf" srcId="{735DEE66-C08A-4ECC-8CE8-895D2E073419}" destId="{E72FAF34-970C-4C77-B047-94F871AB610A}" srcOrd="1" destOrd="0" presId="urn:microsoft.com/office/officeart/2005/8/layout/orgChart1"/>
    <dgm:cxn modelId="{76798DC1-C485-4463-9C8B-D1D1B1A08FF8}" type="presOf" srcId="{B8570502-6098-498F-92B4-0DA632BE425C}" destId="{07995CF7-F35C-4507-AD1A-25734FDC0A88}" srcOrd="0" destOrd="0" presId="urn:microsoft.com/office/officeart/2005/8/layout/orgChart1"/>
    <dgm:cxn modelId="{69AB62C2-D004-4126-A8FE-361C61B983A1}" srcId="{C4547D42-BBEB-4148-B653-79D4553D8218}" destId="{98067384-197B-4625-9B45-51E6EE22DD97}" srcOrd="1" destOrd="0" parTransId="{FBCBF054-C21C-4AFB-A233-B72AE2F30557}" sibTransId="{C4ECE261-8A94-4586-A974-DAF0E69DFC82}"/>
    <dgm:cxn modelId="{7CF27EC2-3788-4541-BB0C-D7802A8FADAE}" type="presOf" srcId="{2332F8A5-0443-4E4E-B164-648939877B9C}" destId="{807F6AAC-DA32-4C40-95A6-C8481E9CC330}" srcOrd="0" destOrd="0" presId="urn:microsoft.com/office/officeart/2005/8/layout/orgChart1"/>
    <dgm:cxn modelId="{41D48AC2-9FF2-4D66-86C0-0969AA36E8F9}" srcId="{2222E1FC-3454-4F80-B26B-E09DF7C7F40B}" destId="{42020220-815D-40A7-8D58-C61DD40DCEA1}" srcOrd="2" destOrd="0" parTransId="{B8570502-6098-498F-92B4-0DA632BE425C}" sibTransId="{E165C36B-1FBD-4F2F-8A2C-AADF8FFBFEA7}"/>
    <dgm:cxn modelId="{D38191C8-763B-4282-A01D-EA9B8ED6BA6D}" srcId="{019D13C9-9DCB-49B7-BA2D-9250C7B319AE}" destId="{B9496B5C-64C9-4AE9-ABA7-AEBFDB9A5F25}" srcOrd="0" destOrd="0" parTransId="{D9AB4503-4D16-44DD-ACA9-25FF2423260A}" sibTransId="{6DEEB7C3-D829-44DB-9AEC-78CD0C699152}"/>
    <dgm:cxn modelId="{683417CA-0B91-4FC7-8CEF-5EA013D30406}" srcId="{F2AC08AB-DDA0-4C9D-8B31-D984F09CA78C}" destId="{0E080BD7-F9E6-440B-B8CF-F49B6EFB86E9}" srcOrd="2" destOrd="0" parTransId="{63A47216-1D1C-4938-AA58-5A7E889480BE}" sibTransId="{8D920C25-93EB-4A5C-85E7-6F94870F1544}"/>
    <dgm:cxn modelId="{CD1413CE-1B81-41E0-9A24-87B02B4BF48D}" type="presOf" srcId="{6A48C07D-CA3F-4886-B7B0-D1D4F5B783CC}" destId="{AC6084B6-5C21-4D04-9516-519019CD8D91}" srcOrd="0" destOrd="0" presId="urn:microsoft.com/office/officeart/2005/8/layout/orgChart1"/>
    <dgm:cxn modelId="{6E9A87CE-B96E-4EC9-8BE9-0FAEB3EB812F}" type="presOf" srcId="{49AECD97-3ED7-4C69-B15D-98081E5E19CC}" destId="{FF54ECB4-1121-4B15-985B-7300FFFB8CCC}" srcOrd="1" destOrd="0" presId="urn:microsoft.com/office/officeart/2005/8/layout/orgChart1"/>
    <dgm:cxn modelId="{012CF3CF-358B-4ED8-A912-28F91B460270}" type="presOf" srcId="{2F5A2602-0DEA-49BE-BA76-2B928DA56ADC}" destId="{CE2D8075-B05B-4BF0-9D1D-22CCA3F3F327}" srcOrd="1" destOrd="0" presId="urn:microsoft.com/office/officeart/2005/8/layout/orgChart1"/>
    <dgm:cxn modelId="{09E733D0-8366-4070-9E96-1201C15314E9}" srcId="{F2AC08AB-DDA0-4C9D-8B31-D984F09CA78C}" destId="{CDAB760A-A676-4A6B-B782-A1C3FB74C7C5}" srcOrd="3" destOrd="0" parTransId="{6A732302-B6F2-4AC4-8F21-569C68AEA5FE}" sibTransId="{DC42B2D8-A801-489F-BFB1-802BD91C0143}"/>
    <dgm:cxn modelId="{2D2442D0-F570-40DF-BC3C-123D59ACBB27}" type="presOf" srcId="{0F9A2554-D7E7-4EF1-9A11-29466901A958}" destId="{B0FDF988-06E3-4D63-B158-CC67F2311309}" srcOrd="0" destOrd="0" presId="urn:microsoft.com/office/officeart/2005/8/layout/orgChart1"/>
    <dgm:cxn modelId="{A34820D1-418F-4E73-A42B-274E2BE75048}" srcId="{019D13C9-9DCB-49B7-BA2D-9250C7B319AE}" destId="{EBBDFC69-8769-4A53-B7A7-99D8288201C3}" srcOrd="2" destOrd="0" parTransId="{E99B5E9B-222B-4B1B-8605-8411C702223A}" sibTransId="{8C034666-9FEE-47B4-BA36-980E5B1499FE}"/>
    <dgm:cxn modelId="{ACDB5AD1-97E0-4EC2-BE73-09C46AEEB8C9}" type="presOf" srcId="{B79B1AD7-8561-4287-B4E5-7B416DA90EA0}" destId="{9444C00D-E96A-4BF3-B6A0-122CDB7A5DC0}" srcOrd="0" destOrd="0" presId="urn:microsoft.com/office/officeart/2005/8/layout/orgChart1"/>
    <dgm:cxn modelId="{24CC3AD5-D8B0-4134-B541-6C50B6691F6E}" type="presOf" srcId="{F2AC08AB-DDA0-4C9D-8B31-D984F09CA78C}" destId="{79CE58B9-704E-4088-B1B8-26729E18ABFE}" srcOrd="0" destOrd="0" presId="urn:microsoft.com/office/officeart/2005/8/layout/orgChart1"/>
    <dgm:cxn modelId="{23B78ED5-2100-4341-AE4E-46D4ED1E32BF}" srcId="{F2AC08AB-DDA0-4C9D-8B31-D984F09CA78C}" destId="{A51C95BF-441F-4682-8372-C509376A8E40}" srcOrd="0" destOrd="0" parTransId="{2E00312B-43ED-40A0-8C30-451B35B1B40A}" sibTransId="{224EABB2-6D11-4D1E-AF39-48228F16C26B}"/>
    <dgm:cxn modelId="{2B72F3D5-120A-40A4-9226-6ED984F8C5B8}" type="presOf" srcId="{DE102CCF-2531-453C-A8C2-F50FC3C17909}" destId="{4B738122-B725-4D40-AC3E-21774A477A07}" srcOrd="1" destOrd="0" presId="urn:microsoft.com/office/officeart/2005/8/layout/orgChart1"/>
    <dgm:cxn modelId="{911A5FD7-7F28-49EB-B9ED-FF2BCDB3A673}" srcId="{6B98E2EB-D405-48A0-82EB-736ECA5C87A1}" destId="{8A38E3E5-629E-451D-8189-59741D30E872}" srcOrd="2" destOrd="0" parTransId="{7C59B872-F34E-4131-803C-7C45AEB17C27}" sibTransId="{BD87B4A4-C8AF-4C48-8218-27419363B58B}"/>
    <dgm:cxn modelId="{09A1F6D7-1421-4000-BD2B-64251FE6C342}" type="presOf" srcId="{EA6C1E2A-76DD-4D13-A7D6-9D49FDE11307}" destId="{7918D4C7-ABD3-4B04-AFC5-6570029C8016}" srcOrd="1" destOrd="0" presId="urn:microsoft.com/office/officeart/2005/8/layout/orgChart1"/>
    <dgm:cxn modelId="{F65488D9-842D-44C9-95E8-A7B18E3EF043}" type="presOf" srcId="{32A10B6A-9A02-499B-8145-9450187A9159}" destId="{DD8CD61C-51DB-48B6-9CF0-98087FE5991C}" srcOrd="0" destOrd="0" presId="urn:microsoft.com/office/officeart/2005/8/layout/orgChart1"/>
    <dgm:cxn modelId="{879297D9-EA2D-4BD3-89CA-65575D9BBB46}" type="presOf" srcId="{3F022ED1-0626-42E0-98CE-1BEE798E694E}" destId="{7D3E735A-FA72-40D3-BF3E-ABDCDB97C1A6}" srcOrd="0" destOrd="0" presId="urn:microsoft.com/office/officeart/2005/8/layout/orgChart1"/>
    <dgm:cxn modelId="{F130CBD9-DBB8-4478-BBCC-35B3D1848B51}" type="presOf" srcId="{42020220-815D-40A7-8D58-C61DD40DCEA1}" destId="{978FE2CD-CFDA-405D-BD06-173376554645}" srcOrd="1" destOrd="0" presId="urn:microsoft.com/office/officeart/2005/8/layout/orgChart1"/>
    <dgm:cxn modelId="{7E8AB4DA-DA10-4243-B463-CDDFB6F4A94C}" type="presOf" srcId="{5533248C-DC49-44F3-8DF3-CC1D0C5CB4F4}" destId="{BD1F9CE4-12C6-45CF-88F1-3944B25F2A49}" srcOrd="1" destOrd="0" presId="urn:microsoft.com/office/officeart/2005/8/layout/orgChart1"/>
    <dgm:cxn modelId="{FCEAD7DE-8189-49F4-8D7B-C7E8C7C298F6}" type="presOf" srcId="{1AC59C7F-C7A7-4558-9BAD-EC30338B2D33}" destId="{B746A005-9490-4CC5-AB95-A7726CF3B0F3}" srcOrd="0" destOrd="0" presId="urn:microsoft.com/office/officeart/2005/8/layout/orgChart1"/>
    <dgm:cxn modelId="{90D8BDDF-AF79-4103-8219-DFC461B651A1}" type="presOf" srcId="{6A732302-B6F2-4AC4-8F21-569C68AEA5FE}" destId="{D2DAD476-CB84-4ED0-89FF-61DB20E6D3A9}" srcOrd="0" destOrd="0" presId="urn:microsoft.com/office/officeart/2005/8/layout/orgChart1"/>
    <dgm:cxn modelId="{B96B19E0-A156-4FFD-8B4B-07FDFED1D167}" type="presOf" srcId="{C6741060-8691-49A9-AB4F-A6E99D586343}" destId="{CE699C24-CAEA-4629-B096-D6068356E172}" srcOrd="0" destOrd="0" presId="urn:microsoft.com/office/officeart/2005/8/layout/orgChart1"/>
    <dgm:cxn modelId="{5AFAADE1-534D-47DB-AD41-A11A997460E8}" type="presOf" srcId="{4468B82D-563E-4E63-98C8-481802B0C9B5}" destId="{AFAC75F1-B76B-4211-B037-19D075F6BC6F}" srcOrd="1" destOrd="0" presId="urn:microsoft.com/office/officeart/2005/8/layout/orgChart1"/>
    <dgm:cxn modelId="{317F34E3-E4AF-408C-93A2-147E071567E2}" type="presOf" srcId="{A6512084-54FE-42E8-BF01-30C4CC054326}" destId="{16CBF4A0-CB3C-4F72-8829-1114F758174B}" srcOrd="0" destOrd="0" presId="urn:microsoft.com/office/officeart/2005/8/layout/orgChart1"/>
    <dgm:cxn modelId="{EDB3F2E3-CE84-4550-941C-CDD3BEF9EAB5}" type="presOf" srcId="{166489E7-ADD6-4641-BEAD-72E894E1DED0}" destId="{E3A9810C-F6E8-42C0-8A5E-8D03DBD2993C}" srcOrd="0" destOrd="0" presId="urn:microsoft.com/office/officeart/2005/8/layout/orgChart1"/>
    <dgm:cxn modelId="{FF299DE4-A2A4-47BC-8532-5685AFDEEC3B}" type="presOf" srcId="{C4ED2F72-46B7-4A56-B4F3-FA62AC29BFD0}" destId="{6C4778A3-3416-4D23-AA49-8F3434E40008}" srcOrd="0" destOrd="0" presId="urn:microsoft.com/office/officeart/2005/8/layout/orgChart1"/>
    <dgm:cxn modelId="{ACCC48E5-42FC-4F3C-B42C-AF4DB90CE90A}" type="presOf" srcId="{E99B5E9B-222B-4B1B-8605-8411C702223A}" destId="{B940A1A1-E0A2-425C-9C00-E0282879AFCE}" srcOrd="0" destOrd="0" presId="urn:microsoft.com/office/officeart/2005/8/layout/orgChart1"/>
    <dgm:cxn modelId="{7E1062E6-FA63-492D-B1D4-A81F4C96E60C}" type="presOf" srcId="{019D13C9-9DCB-49B7-BA2D-9250C7B319AE}" destId="{F561432F-C0E9-4EA0-A177-6FD6E6236D98}" srcOrd="0" destOrd="0" presId="urn:microsoft.com/office/officeart/2005/8/layout/orgChart1"/>
    <dgm:cxn modelId="{C42943E6-101C-4447-8D48-CEF8D053A010}" type="presOf" srcId="{019D13C9-9DCB-49B7-BA2D-9250C7B319AE}" destId="{D322198D-5390-46AF-AC20-7AD488968443}" srcOrd="1" destOrd="0" presId="urn:microsoft.com/office/officeart/2005/8/layout/orgChart1"/>
    <dgm:cxn modelId="{1C85B5E8-B0EB-4070-BFFF-61780A60E16D}" type="presOf" srcId="{2323A05E-808D-46EB-B170-E22575F7242A}" destId="{69D3FCE9-2B95-4CC3-B6F6-3E4BA7F3F1DC}" srcOrd="1" destOrd="0" presId="urn:microsoft.com/office/officeart/2005/8/layout/orgChart1"/>
    <dgm:cxn modelId="{D87591E9-8FC5-4D84-9F89-9DAABFD7D393}" srcId="{019D13C9-9DCB-49B7-BA2D-9250C7B319AE}" destId="{1AC59C7F-C7A7-4558-9BAD-EC30338B2D33}" srcOrd="1" destOrd="0" parTransId="{290CB4EE-54C7-4D05-8E50-518929D06AAC}" sibTransId="{D96626C9-CF49-452B-9010-29AEAA9B5864}"/>
    <dgm:cxn modelId="{FED10DEC-2970-4924-BFB3-10A552268831}" type="presOf" srcId="{EBBDFC69-8769-4A53-B7A7-99D8288201C3}" destId="{9590DD70-8E4D-4039-AE37-DC59ADDA480A}" srcOrd="1" destOrd="0" presId="urn:microsoft.com/office/officeart/2005/8/layout/orgChart1"/>
    <dgm:cxn modelId="{E50F5BEC-C52B-4C13-9614-45B65C40A03C}" type="presOf" srcId="{0E080BD7-F9E6-440B-B8CF-F49B6EFB86E9}" destId="{5BE3C1A9-28E3-41F3-8591-4DCC0E320412}" srcOrd="1" destOrd="0" presId="urn:microsoft.com/office/officeart/2005/8/layout/orgChart1"/>
    <dgm:cxn modelId="{9E7604ED-E2DF-4D86-AFE0-E5A7E4C56FBD}" type="presOf" srcId="{B1C1335B-2EB8-4330-AF15-880B056201F1}" destId="{DBE73AC8-9928-44F3-864B-E766B9EC0956}" srcOrd="0" destOrd="0" presId="urn:microsoft.com/office/officeart/2005/8/layout/orgChart1"/>
    <dgm:cxn modelId="{1DB941EF-45A8-4335-943D-CAB627BE9E57}" type="presOf" srcId="{F5F883A4-CDDF-4905-80E9-FCDFA44965AF}" destId="{7D626C93-6537-47CA-8F88-C8A4737A0A7F}" srcOrd="0" destOrd="0" presId="urn:microsoft.com/office/officeart/2005/8/layout/orgChart1"/>
    <dgm:cxn modelId="{9F5F97F1-BC5D-40AB-9FC3-85E51A318A11}" type="presOf" srcId="{3F7E637C-F243-4328-92DA-3E846DB41A8B}" destId="{9F0ACA17-055B-4753-9B61-248EFFE60FE2}" srcOrd="1" destOrd="0" presId="urn:microsoft.com/office/officeart/2005/8/layout/orgChart1"/>
    <dgm:cxn modelId="{00E2B4F2-85B1-49AE-A316-15002EEE4AB3}" type="presOf" srcId="{2F5A2602-0DEA-49BE-BA76-2B928DA56ADC}" destId="{EFB992CD-D138-4438-9C7F-A42667855BEE}" srcOrd="0" destOrd="0" presId="urn:microsoft.com/office/officeart/2005/8/layout/orgChart1"/>
    <dgm:cxn modelId="{FB57D2F3-AF2D-4973-ADA1-CAAF0FD889F3}" type="presOf" srcId="{32853709-76A3-496F-98DC-63938684C2A8}" destId="{5A6031EE-A1C8-43D6-9999-345148657D83}" srcOrd="0" destOrd="0" presId="urn:microsoft.com/office/officeart/2005/8/layout/orgChart1"/>
    <dgm:cxn modelId="{6C6ADFF4-37C1-4E6B-B260-00302E600EDA}" type="presOf" srcId="{3931FF53-3B4F-4793-A41B-A9390CFE6ED4}" destId="{6412B7B3-24EE-4BB8-8360-AFE383FD992C}" srcOrd="0" destOrd="0" presId="urn:microsoft.com/office/officeart/2005/8/layout/orgChart1"/>
    <dgm:cxn modelId="{D90CE9F4-D01F-4B09-A1C3-4EF2F2232A24}" type="presOf" srcId="{C7106401-003A-4426-B0A3-3E452BDA09A7}" destId="{4EF23CD3-23C4-4B1D-973D-D8C86A614EBC}" srcOrd="0" destOrd="0" presId="urn:microsoft.com/office/officeart/2005/8/layout/orgChart1"/>
    <dgm:cxn modelId="{456FF3F4-88B3-4431-9944-BC097D0C50D0}" type="presOf" srcId="{C6741060-8691-49A9-AB4F-A6E99D586343}" destId="{54DD5873-A5C5-4E75-B3D6-72AB7D9C7E80}" srcOrd="1" destOrd="0" presId="urn:microsoft.com/office/officeart/2005/8/layout/orgChart1"/>
    <dgm:cxn modelId="{6A3F1CF5-A754-4433-8CA2-5553753CFD31}" srcId="{C7106401-003A-4426-B0A3-3E452BDA09A7}" destId="{0407BC18-5491-4A7D-A38A-7D65E8D22B1A}" srcOrd="2" destOrd="0" parTransId="{F5A5F74C-C88E-4A13-9E9B-0F71CC5A92B3}" sibTransId="{409ADE9B-14AD-4807-BAAC-C27BD3C32BCB}"/>
    <dgm:cxn modelId="{FE346EF6-D6BA-403B-9950-28563F964BE8}" srcId="{C7106401-003A-4426-B0A3-3E452BDA09A7}" destId="{F50AA5F6-E1AE-443B-9E79-786EB0239912}" srcOrd="5" destOrd="0" parTransId="{625C1660-61C8-468B-8847-5A1875A30508}" sibTransId="{70D7BE5B-7FE7-4A16-8A46-4EF04A87C73A}"/>
    <dgm:cxn modelId="{602C86F6-145A-4581-9CF7-76753FD97E70}" type="presOf" srcId="{590C402A-F4E9-4C37-8D00-64546FE39FC6}" destId="{C943120D-4E27-425A-8360-19D86FB0BDE6}" srcOrd="0" destOrd="0" presId="urn:microsoft.com/office/officeart/2005/8/layout/orgChart1"/>
    <dgm:cxn modelId="{215785F7-9CDE-4009-97CE-9461037D7352}" srcId="{00925109-7AF2-4CCD-BE2F-2D9E84B1F238}" destId="{BD984376-D2B0-4B0C-A62B-7BC24FEA7C17}" srcOrd="1" destOrd="0" parTransId="{26966C7B-00D2-4FDD-BA03-E87C6356FA4B}" sibTransId="{137A82C9-0D64-4356-9DCC-86CA93931C3F}"/>
    <dgm:cxn modelId="{74F12FF8-652B-48F3-985F-E50AFD3DCCC1}" srcId="{6B98E2EB-D405-48A0-82EB-736ECA5C87A1}" destId="{F5703625-B7C6-4C1A-AF98-25871B5034FE}" srcOrd="0" destOrd="0" parTransId="{11A7E82D-7EFA-4418-B2F5-8532D20FD1EA}" sibTransId="{8E9E35BA-901B-4D32-93B6-79C1E4B755BD}"/>
    <dgm:cxn modelId="{63977AFA-BC49-4BC3-9387-9382E0B8FC50}" type="presOf" srcId="{31E11739-BE40-468A-BD73-464465E8EF91}" destId="{5410DAF6-81DD-4760-B894-6AF3F7EFF716}" srcOrd="1" destOrd="0" presId="urn:microsoft.com/office/officeart/2005/8/layout/orgChart1"/>
    <dgm:cxn modelId="{38272AFC-CFE3-435A-9998-A7FA632986A8}" type="presOf" srcId="{2FB4C561-067F-47D2-8D91-CC1C4A1A764D}" destId="{DEC1CF9A-E8E2-4932-8C51-F4E1AA42B8D8}" srcOrd="0" destOrd="0" presId="urn:microsoft.com/office/officeart/2005/8/layout/orgChart1"/>
    <dgm:cxn modelId="{043E76FC-18BB-458C-98A3-21C6775D3AA3}" srcId="{F2AC08AB-DDA0-4C9D-8B31-D984F09CA78C}" destId="{32853709-76A3-496F-98DC-63938684C2A8}" srcOrd="5" destOrd="0" parTransId="{197DC9DE-906E-497E-87EC-5F2A23800C0B}" sibTransId="{B08BE35E-5B97-45E4-800E-C5D9BB0AC22C}"/>
    <dgm:cxn modelId="{E1170AFD-C07B-4C22-B8A1-8EBED170B9F4}" srcId="{31EBC0BD-8C6E-4590-A9DE-031F199EA00A}" destId="{07D3DCEB-C5C6-4B80-ADE3-B2C3B62798D2}" srcOrd="7" destOrd="0" parTransId="{166489E7-ADD6-4641-BEAD-72E894E1DED0}" sibTransId="{1784750D-2A2C-4F66-8F18-8215DDC914DF}"/>
    <dgm:cxn modelId="{9376ACFD-2508-470C-97BC-5891A10DBF44}" type="presOf" srcId="{6B98E2EB-D405-48A0-82EB-736ECA5C87A1}" destId="{DF1E65FF-C1A8-4593-BF81-D43DF2AAFB94}" srcOrd="1" destOrd="0" presId="urn:microsoft.com/office/officeart/2005/8/layout/orgChart1"/>
    <dgm:cxn modelId="{886AC6FD-06EF-4CB4-A0BD-B53BFBC4CE29}" srcId="{00925109-7AF2-4CCD-BE2F-2D9E84B1F238}" destId="{2F5A2602-0DEA-49BE-BA76-2B928DA56ADC}" srcOrd="0" destOrd="0" parTransId="{EBBE018E-FDF0-4568-999D-FCBE519C242E}" sibTransId="{E375FF03-D896-4462-9057-9BE498CA2C27}"/>
    <dgm:cxn modelId="{CBC9E1FD-4040-4333-A634-9DC3CC65E556}" srcId="{2222E1FC-3454-4F80-B26B-E09DF7C7F40B}" destId="{5533248C-DC49-44F3-8DF3-CC1D0C5CB4F4}" srcOrd="4" destOrd="0" parTransId="{BC33D92B-11D3-4E0E-81CA-B5AAB6DAF5E5}" sibTransId="{8E8FAAB1-BBAD-4FFB-BC2E-E94F1CEFD446}"/>
    <dgm:cxn modelId="{23D9C2FE-F394-42FB-8D4E-92F33EC8D756}" type="presOf" srcId="{B6EF5068-5656-42A0-8274-BC13B1D61E1E}" destId="{C203251A-DFE6-4F3B-A51A-0031F02207E8}" srcOrd="0" destOrd="0" presId="urn:microsoft.com/office/officeart/2005/8/layout/orgChart1"/>
    <dgm:cxn modelId="{6FD905FF-89F3-447E-8B56-BEB0EC90BB9C}" type="presOf" srcId="{0407BC18-5491-4A7D-A38A-7D65E8D22B1A}" destId="{F34AE198-8B8E-4CED-9CB6-39437ED9ABBF}" srcOrd="0" destOrd="0" presId="urn:microsoft.com/office/officeart/2005/8/layout/orgChart1"/>
    <dgm:cxn modelId="{098CE7E4-A165-4EFB-A117-BCD217214DCC}" type="presParOf" srcId="{E71DD510-E18A-4DA7-8B70-DC06EB369D44}" destId="{65A42E5F-317D-4473-826C-92E67F0E3899}" srcOrd="0" destOrd="0" presId="urn:microsoft.com/office/officeart/2005/8/layout/orgChart1"/>
    <dgm:cxn modelId="{774F50E9-9C75-4500-B457-DD3F19D8FE77}" type="presParOf" srcId="{65A42E5F-317D-4473-826C-92E67F0E3899}" destId="{91F47535-AE23-4A9A-B5CB-BF1F2603E575}" srcOrd="0" destOrd="0" presId="urn:microsoft.com/office/officeart/2005/8/layout/orgChart1"/>
    <dgm:cxn modelId="{D81C4DD4-84B5-47F2-BC39-428688BFFCF4}" type="presParOf" srcId="{91F47535-AE23-4A9A-B5CB-BF1F2603E575}" destId="{87F49FB5-4C61-4E32-8E72-282D7CFE63B4}" srcOrd="0" destOrd="0" presId="urn:microsoft.com/office/officeart/2005/8/layout/orgChart1"/>
    <dgm:cxn modelId="{A77AD852-B4AC-496C-B225-48F25C029E46}" type="presParOf" srcId="{91F47535-AE23-4A9A-B5CB-BF1F2603E575}" destId="{7129D20C-8ED8-45E9-BC7E-3741783563E0}" srcOrd="1" destOrd="0" presId="urn:microsoft.com/office/officeart/2005/8/layout/orgChart1"/>
    <dgm:cxn modelId="{17EA6816-6E8D-4683-9627-E8ECC1C32DCF}" type="presParOf" srcId="{65A42E5F-317D-4473-826C-92E67F0E3899}" destId="{B0B26C4C-7373-4B86-9D75-CECBAA43E8E8}" srcOrd="1" destOrd="0" presId="urn:microsoft.com/office/officeart/2005/8/layout/orgChart1"/>
    <dgm:cxn modelId="{CC7DBB3E-94F4-49B9-BFDE-10E98F30246D}" type="presParOf" srcId="{B0B26C4C-7373-4B86-9D75-CECBAA43E8E8}" destId="{6C4778A3-3416-4D23-AA49-8F3434E40008}" srcOrd="0" destOrd="0" presId="urn:microsoft.com/office/officeart/2005/8/layout/orgChart1"/>
    <dgm:cxn modelId="{4EEF8134-5B26-48A8-AA7F-0C9890020009}" type="presParOf" srcId="{B0B26C4C-7373-4B86-9D75-CECBAA43E8E8}" destId="{B4CF7BFC-40D1-448A-9EE6-7B453722BE7F}" srcOrd="1" destOrd="0" presId="urn:microsoft.com/office/officeart/2005/8/layout/orgChart1"/>
    <dgm:cxn modelId="{45814588-A993-4CB0-8C1B-2D323261E9EE}" type="presParOf" srcId="{B4CF7BFC-40D1-448A-9EE6-7B453722BE7F}" destId="{DB411492-9D26-4B18-B4ED-42D5649F0605}" srcOrd="0" destOrd="0" presId="urn:microsoft.com/office/officeart/2005/8/layout/orgChart1"/>
    <dgm:cxn modelId="{E142513F-CD46-4664-86EC-3999C07B3CF3}" type="presParOf" srcId="{DB411492-9D26-4B18-B4ED-42D5649F0605}" destId="{F561432F-C0E9-4EA0-A177-6FD6E6236D98}" srcOrd="0" destOrd="0" presId="urn:microsoft.com/office/officeart/2005/8/layout/orgChart1"/>
    <dgm:cxn modelId="{8CDF725F-44A8-4EB3-B6CE-157A8194B3B3}" type="presParOf" srcId="{DB411492-9D26-4B18-B4ED-42D5649F0605}" destId="{D322198D-5390-46AF-AC20-7AD488968443}" srcOrd="1" destOrd="0" presId="urn:microsoft.com/office/officeart/2005/8/layout/orgChart1"/>
    <dgm:cxn modelId="{7BE6FF12-ABC7-444B-AE2F-14A08673AFA5}" type="presParOf" srcId="{B4CF7BFC-40D1-448A-9EE6-7B453722BE7F}" destId="{10D50F2C-F6A2-48DA-9D23-2E9BB189EF7D}" srcOrd="1" destOrd="0" presId="urn:microsoft.com/office/officeart/2005/8/layout/orgChart1"/>
    <dgm:cxn modelId="{59787008-8EBA-4616-AEF8-48E49EB48CBC}" type="presParOf" srcId="{10D50F2C-F6A2-48DA-9D23-2E9BB189EF7D}" destId="{47731A31-C18F-49BB-8FBC-5C4CE8008271}" srcOrd="0" destOrd="0" presId="urn:microsoft.com/office/officeart/2005/8/layout/orgChart1"/>
    <dgm:cxn modelId="{020BCB3C-6B85-4DBC-A7A8-FD3576E8EC87}" type="presParOf" srcId="{10D50F2C-F6A2-48DA-9D23-2E9BB189EF7D}" destId="{262057AD-FD94-4B8D-9562-8ED8F71D7B71}" srcOrd="1" destOrd="0" presId="urn:microsoft.com/office/officeart/2005/8/layout/orgChart1"/>
    <dgm:cxn modelId="{631B363F-9A57-46AD-BF44-F9AD7DCA862C}" type="presParOf" srcId="{262057AD-FD94-4B8D-9562-8ED8F71D7B71}" destId="{7F06F56A-A56D-45F6-B62A-C565DD63B6B7}" srcOrd="0" destOrd="0" presId="urn:microsoft.com/office/officeart/2005/8/layout/orgChart1"/>
    <dgm:cxn modelId="{90D7CD27-B2AA-484A-A9DE-0A84F5EDF13A}" type="presParOf" srcId="{7F06F56A-A56D-45F6-B62A-C565DD63B6B7}" destId="{04CE6ED3-7979-4E5D-88DC-A4D2C8C6E4F6}" srcOrd="0" destOrd="0" presId="urn:microsoft.com/office/officeart/2005/8/layout/orgChart1"/>
    <dgm:cxn modelId="{9C0F7A28-BE69-42D8-95E7-B0DC12BAF5DB}" type="presParOf" srcId="{7F06F56A-A56D-45F6-B62A-C565DD63B6B7}" destId="{E0D208E8-23D4-40B1-B2DE-C17B9BF0AE3D}" srcOrd="1" destOrd="0" presId="urn:microsoft.com/office/officeart/2005/8/layout/orgChart1"/>
    <dgm:cxn modelId="{0561912B-0C75-4B0C-975B-57B1A12C7749}" type="presParOf" srcId="{262057AD-FD94-4B8D-9562-8ED8F71D7B71}" destId="{E10E6AD8-20B7-4E5D-BF61-7C5828E16CB1}" srcOrd="1" destOrd="0" presId="urn:microsoft.com/office/officeart/2005/8/layout/orgChart1"/>
    <dgm:cxn modelId="{B9F92A4F-3C44-4F1A-8679-158B26E6710A}" type="presParOf" srcId="{262057AD-FD94-4B8D-9562-8ED8F71D7B71}" destId="{7DA71BD5-6353-41D8-AB6B-2E951ADE01EE}" srcOrd="2" destOrd="0" presId="urn:microsoft.com/office/officeart/2005/8/layout/orgChart1"/>
    <dgm:cxn modelId="{1620DCD3-EC92-4505-88E9-23048249412B}" type="presParOf" srcId="{10D50F2C-F6A2-48DA-9D23-2E9BB189EF7D}" destId="{B2403DD3-7EA4-496F-98B5-B8B029C5569B}" srcOrd="2" destOrd="0" presId="urn:microsoft.com/office/officeart/2005/8/layout/orgChart1"/>
    <dgm:cxn modelId="{226B0A8C-392D-4418-A669-BD03E8E48A05}" type="presParOf" srcId="{10D50F2C-F6A2-48DA-9D23-2E9BB189EF7D}" destId="{38662F6C-9C2B-4AD7-8801-D7C46F4F993E}" srcOrd="3" destOrd="0" presId="urn:microsoft.com/office/officeart/2005/8/layout/orgChart1"/>
    <dgm:cxn modelId="{66ACC4EA-96FB-4FE3-B9F0-A0D11EF4A81C}" type="presParOf" srcId="{38662F6C-9C2B-4AD7-8801-D7C46F4F993E}" destId="{3D029A89-8BE0-4936-8DCC-506C39F3519E}" srcOrd="0" destOrd="0" presId="urn:microsoft.com/office/officeart/2005/8/layout/orgChart1"/>
    <dgm:cxn modelId="{3DC83657-00E6-40E1-BF2D-B32C0E5CA893}" type="presParOf" srcId="{3D029A89-8BE0-4936-8DCC-506C39F3519E}" destId="{B746A005-9490-4CC5-AB95-A7726CF3B0F3}" srcOrd="0" destOrd="0" presId="urn:microsoft.com/office/officeart/2005/8/layout/orgChart1"/>
    <dgm:cxn modelId="{DC94EA1B-4113-4C72-949B-B4F4495B7CA4}" type="presParOf" srcId="{3D029A89-8BE0-4936-8DCC-506C39F3519E}" destId="{89AF892A-7AFB-4BB4-B7D7-F36264426650}" srcOrd="1" destOrd="0" presId="urn:microsoft.com/office/officeart/2005/8/layout/orgChart1"/>
    <dgm:cxn modelId="{029BBDAB-BD93-4CDC-84DB-456E6373D0E0}" type="presParOf" srcId="{38662F6C-9C2B-4AD7-8801-D7C46F4F993E}" destId="{2C1C1907-2A25-4616-AF66-C576D781053E}" srcOrd="1" destOrd="0" presId="urn:microsoft.com/office/officeart/2005/8/layout/orgChart1"/>
    <dgm:cxn modelId="{45AAE958-4C27-4BAD-BEF4-4D63A6C852B9}" type="presParOf" srcId="{38662F6C-9C2B-4AD7-8801-D7C46F4F993E}" destId="{27159437-C1F5-48CD-B918-F16C474FD4D8}" srcOrd="2" destOrd="0" presId="urn:microsoft.com/office/officeart/2005/8/layout/orgChart1"/>
    <dgm:cxn modelId="{3E61CA77-AE7E-4982-B30B-427831812052}" type="presParOf" srcId="{10D50F2C-F6A2-48DA-9D23-2E9BB189EF7D}" destId="{B940A1A1-E0A2-425C-9C00-E0282879AFCE}" srcOrd="4" destOrd="0" presId="urn:microsoft.com/office/officeart/2005/8/layout/orgChart1"/>
    <dgm:cxn modelId="{D5ABDCB8-AA50-4828-B742-F5AAEC231A9C}" type="presParOf" srcId="{10D50F2C-F6A2-48DA-9D23-2E9BB189EF7D}" destId="{FD01A8E8-CA61-4083-AD9E-DE70353D157B}" srcOrd="5" destOrd="0" presId="urn:microsoft.com/office/officeart/2005/8/layout/orgChart1"/>
    <dgm:cxn modelId="{BB826732-78C8-447D-B55E-FBBD63A82DAB}" type="presParOf" srcId="{FD01A8E8-CA61-4083-AD9E-DE70353D157B}" destId="{61A6E6D1-52B7-43EA-BC64-EC084F0ACCFF}" srcOrd="0" destOrd="0" presId="urn:microsoft.com/office/officeart/2005/8/layout/orgChart1"/>
    <dgm:cxn modelId="{9033534B-3931-447B-B4A9-7EA658E1A8D1}" type="presParOf" srcId="{61A6E6D1-52B7-43EA-BC64-EC084F0ACCFF}" destId="{F6F05EEB-D9C8-4D4B-80DA-9EE98C9E80C8}" srcOrd="0" destOrd="0" presId="urn:microsoft.com/office/officeart/2005/8/layout/orgChart1"/>
    <dgm:cxn modelId="{C1BE2ECB-09F2-4CD9-A2F5-4F20084AB106}" type="presParOf" srcId="{61A6E6D1-52B7-43EA-BC64-EC084F0ACCFF}" destId="{9590DD70-8E4D-4039-AE37-DC59ADDA480A}" srcOrd="1" destOrd="0" presId="urn:microsoft.com/office/officeart/2005/8/layout/orgChart1"/>
    <dgm:cxn modelId="{B54169FC-8655-48B9-AAB0-4525EB2A584A}" type="presParOf" srcId="{FD01A8E8-CA61-4083-AD9E-DE70353D157B}" destId="{A3F565ED-F7F5-429F-A49D-348DD3107696}" srcOrd="1" destOrd="0" presId="urn:microsoft.com/office/officeart/2005/8/layout/orgChart1"/>
    <dgm:cxn modelId="{D30A4F9C-8B21-492E-9B48-811709775E0E}" type="presParOf" srcId="{FD01A8E8-CA61-4083-AD9E-DE70353D157B}" destId="{1C0D3D50-BC21-49B6-86CF-BD38E8609000}" srcOrd="2" destOrd="0" presId="urn:microsoft.com/office/officeart/2005/8/layout/orgChart1"/>
    <dgm:cxn modelId="{50D1FD15-EB7F-4282-9DD1-0F5940741272}" type="presParOf" srcId="{10D50F2C-F6A2-48DA-9D23-2E9BB189EF7D}" destId="{8009A69B-9A59-4C9E-A7D3-2BCC4BD5118B}" srcOrd="6" destOrd="0" presId="urn:microsoft.com/office/officeart/2005/8/layout/orgChart1"/>
    <dgm:cxn modelId="{F66E90C0-E73D-4846-BE58-30D6FF641D2B}" type="presParOf" srcId="{10D50F2C-F6A2-48DA-9D23-2E9BB189EF7D}" destId="{CDCE0986-516D-41B6-B16F-84CD4D9093C9}" srcOrd="7" destOrd="0" presId="urn:microsoft.com/office/officeart/2005/8/layout/orgChart1"/>
    <dgm:cxn modelId="{2E4BFC7D-44EA-423C-B1CC-AF318BCDB6A7}" type="presParOf" srcId="{CDCE0986-516D-41B6-B16F-84CD4D9093C9}" destId="{7B4A5299-5719-4754-925D-3B04465D683F}" srcOrd="0" destOrd="0" presId="urn:microsoft.com/office/officeart/2005/8/layout/orgChart1"/>
    <dgm:cxn modelId="{2EE2F40E-7E68-4AAA-8FA7-1A30ECB78AAD}" type="presParOf" srcId="{7B4A5299-5719-4754-925D-3B04465D683F}" destId="{BB0ADD87-3551-4BC2-B16C-9998959F4A64}" srcOrd="0" destOrd="0" presId="urn:microsoft.com/office/officeart/2005/8/layout/orgChart1"/>
    <dgm:cxn modelId="{B3B81CEB-9BC2-40F0-ABEF-1EDEA07AC4D4}" type="presParOf" srcId="{7B4A5299-5719-4754-925D-3B04465D683F}" destId="{69D3FCE9-2B95-4CC3-B6F6-3E4BA7F3F1DC}" srcOrd="1" destOrd="0" presId="urn:microsoft.com/office/officeart/2005/8/layout/orgChart1"/>
    <dgm:cxn modelId="{034B61C0-368F-4035-9492-B1CAE4C086DA}" type="presParOf" srcId="{CDCE0986-516D-41B6-B16F-84CD4D9093C9}" destId="{7232D690-F484-4908-BC83-2D2CB75E0381}" srcOrd="1" destOrd="0" presId="urn:microsoft.com/office/officeart/2005/8/layout/orgChart1"/>
    <dgm:cxn modelId="{8B447B40-B2CC-4AD7-83D4-5B38D24CA121}" type="presParOf" srcId="{CDCE0986-516D-41B6-B16F-84CD4D9093C9}" destId="{1D71EC19-D535-47C7-B85F-2D1A2B10AFAA}" srcOrd="2" destOrd="0" presId="urn:microsoft.com/office/officeart/2005/8/layout/orgChart1"/>
    <dgm:cxn modelId="{F5D50531-0CA5-4531-BE0C-48E9C8A88419}" type="presParOf" srcId="{10D50F2C-F6A2-48DA-9D23-2E9BB189EF7D}" destId="{C5A2FE58-9035-4479-B304-6C6D52663D8F}" srcOrd="8" destOrd="0" presId="urn:microsoft.com/office/officeart/2005/8/layout/orgChart1"/>
    <dgm:cxn modelId="{5357EAFF-5C1B-4201-ACFC-2CA7548450F5}" type="presParOf" srcId="{10D50F2C-F6A2-48DA-9D23-2E9BB189EF7D}" destId="{F74BE204-25B2-4400-8086-2C4B75FCDFBB}" srcOrd="9" destOrd="0" presId="urn:microsoft.com/office/officeart/2005/8/layout/orgChart1"/>
    <dgm:cxn modelId="{D01607FE-D2DF-483F-9DAB-166388D8B9A8}" type="presParOf" srcId="{F74BE204-25B2-4400-8086-2C4B75FCDFBB}" destId="{92D962ED-BAE4-49D3-92AF-A9DB5CFE101C}" srcOrd="0" destOrd="0" presId="urn:microsoft.com/office/officeart/2005/8/layout/orgChart1"/>
    <dgm:cxn modelId="{CF60EE9F-A2ED-4BC0-8E75-2D0A0D3E195F}" type="presParOf" srcId="{92D962ED-BAE4-49D3-92AF-A9DB5CFE101C}" destId="{6E63CAC9-8883-4CB2-BABA-2823FEE76108}" srcOrd="0" destOrd="0" presId="urn:microsoft.com/office/officeart/2005/8/layout/orgChart1"/>
    <dgm:cxn modelId="{F860851B-5F1E-44A1-B70D-D97DD9752DF6}" type="presParOf" srcId="{92D962ED-BAE4-49D3-92AF-A9DB5CFE101C}" destId="{00D447D7-BD5A-4D2D-A0D6-7714B39B2689}" srcOrd="1" destOrd="0" presId="urn:microsoft.com/office/officeart/2005/8/layout/orgChart1"/>
    <dgm:cxn modelId="{287975C4-D882-4B6C-BEE8-17D5B8CCA0B9}" type="presParOf" srcId="{F74BE204-25B2-4400-8086-2C4B75FCDFBB}" destId="{57C1D63A-21CC-4B69-9BA2-170C988E3553}" srcOrd="1" destOrd="0" presId="urn:microsoft.com/office/officeart/2005/8/layout/orgChart1"/>
    <dgm:cxn modelId="{A1BC63E8-2FA3-40CB-8D06-97782F0333D2}" type="presParOf" srcId="{F74BE204-25B2-4400-8086-2C4B75FCDFBB}" destId="{2553E060-D2FA-4E4E-B09F-5CB163E54EB5}" srcOrd="2" destOrd="0" presId="urn:microsoft.com/office/officeart/2005/8/layout/orgChart1"/>
    <dgm:cxn modelId="{CF0EEEA8-3A8F-4B35-88F1-1CEC503A7C8E}" type="presParOf" srcId="{10D50F2C-F6A2-48DA-9D23-2E9BB189EF7D}" destId="{FC040F74-2528-4746-83DD-CDB65E684D37}" srcOrd="10" destOrd="0" presId="urn:microsoft.com/office/officeart/2005/8/layout/orgChart1"/>
    <dgm:cxn modelId="{AF7F038A-258A-4203-B707-49E1A4D50DB1}" type="presParOf" srcId="{10D50F2C-F6A2-48DA-9D23-2E9BB189EF7D}" destId="{EB19BFF5-8450-4B1A-BDC1-38B043BD39F3}" srcOrd="11" destOrd="0" presId="urn:microsoft.com/office/officeart/2005/8/layout/orgChart1"/>
    <dgm:cxn modelId="{98CA717B-8ACF-4F81-8D32-A738F29BCCD6}" type="presParOf" srcId="{EB19BFF5-8450-4B1A-BDC1-38B043BD39F3}" destId="{A12DFF1E-03F9-4C2A-B8F9-37CE5D3F10DA}" srcOrd="0" destOrd="0" presId="urn:microsoft.com/office/officeart/2005/8/layout/orgChart1"/>
    <dgm:cxn modelId="{63CB4069-396B-4976-801A-B3AC924169AB}" type="presParOf" srcId="{A12DFF1E-03F9-4C2A-B8F9-37CE5D3F10DA}" destId="{C0F5B690-7E74-4269-9827-95A4A1A7A442}" srcOrd="0" destOrd="0" presId="urn:microsoft.com/office/officeart/2005/8/layout/orgChart1"/>
    <dgm:cxn modelId="{3C462E86-F281-4C19-844D-1ED03187F761}" type="presParOf" srcId="{A12DFF1E-03F9-4C2A-B8F9-37CE5D3F10DA}" destId="{8AD29DF9-54FC-4B4D-85AD-8AFDE510629E}" srcOrd="1" destOrd="0" presId="urn:microsoft.com/office/officeart/2005/8/layout/orgChart1"/>
    <dgm:cxn modelId="{26F59299-4A4E-4BB0-8FC4-04DBF68959AF}" type="presParOf" srcId="{EB19BFF5-8450-4B1A-BDC1-38B043BD39F3}" destId="{BECF6B38-5ED3-4A4A-BCC3-D70F454D2CB8}" srcOrd="1" destOrd="0" presId="urn:microsoft.com/office/officeart/2005/8/layout/orgChart1"/>
    <dgm:cxn modelId="{31EBCCE2-987E-4180-BF5A-16DB63B4A9AE}" type="presParOf" srcId="{EB19BFF5-8450-4B1A-BDC1-38B043BD39F3}" destId="{964BD304-2E17-4CB7-8396-55B54F5B25D3}" srcOrd="2" destOrd="0" presId="urn:microsoft.com/office/officeart/2005/8/layout/orgChart1"/>
    <dgm:cxn modelId="{F059CB66-EBA0-48E4-8005-A046E2BE0E30}" type="presParOf" srcId="{B4CF7BFC-40D1-448A-9EE6-7B453722BE7F}" destId="{AF883479-C347-4B10-8BF3-D125A319119A}" srcOrd="2" destOrd="0" presId="urn:microsoft.com/office/officeart/2005/8/layout/orgChart1"/>
    <dgm:cxn modelId="{39CDD3CC-A7AF-4D98-9081-3A8DB3720EDF}" type="presParOf" srcId="{B0B26C4C-7373-4B86-9D75-CECBAA43E8E8}" destId="{C943120D-4E27-425A-8360-19D86FB0BDE6}" srcOrd="2" destOrd="0" presId="urn:microsoft.com/office/officeart/2005/8/layout/orgChart1"/>
    <dgm:cxn modelId="{941E8A3C-E48C-4904-A78A-0523E9423241}" type="presParOf" srcId="{B0B26C4C-7373-4B86-9D75-CECBAA43E8E8}" destId="{F5DA4626-80D3-41DA-A9C6-4A34E8140827}" srcOrd="3" destOrd="0" presId="urn:microsoft.com/office/officeart/2005/8/layout/orgChart1"/>
    <dgm:cxn modelId="{26A2119F-95A1-46EA-81B3-55C16993E798}" type="presParOf" srcId="{F5DA4626-80D3-41DA-A9C6-4A34E8140827}" destId="{DB2F0A97-9EAC-4D59-A00D-A70CD02184C6}" srcOrd="0" destOrd="0" presId="urn:microsoft.com/office/officeart/2005/8/layout/orgChart1"/>
    <dgm:cxn modelId="{1BC0ACD5-8515-4A57-94F3-729DBD08B82A}" type="presParOf" srcId="{DB2F0A97-9EAC-4D59-A00D-A70CD02184C6}" destId="{6BE62FA7-046B-457B-9B01-6EDB671B5AE9}" srcOrd="0" destOrd="0" presId="urn:microsoft.com/office/officeart/2005/8/layout/orgChart1"/>
    <dgm:cxn modelId="{4B40BB5F-8E37-4D1C-9A1D-F2D21FF5D728}" type="presParOf" srcId="{DB2F0A97-9EAC-4D59-A00D-A70CD02184C6}" destId="{47B5BBBD-E06B-4E7B-A1D1-7CE1D9D208B5}" srcOrd="1" destOrd="0" presId="urn:microsoft.com/office/officeart/2005/8/layout/orgChart1"/>
    <dgm:cxn modelId="{BA65FC38-1872-4025-9FF0-A1A2A7D151AC}" type="presParOf" srcId="{F5DA4626-80D3-41DA-A9C6-4A34E8140827}" destId="{A573AB4B-71B2-4748-B1FC-F30B34F6C72E}" srcOrd="1" destOrd="0" presId="urn:microsoft.com/office/officeart/2005/8/layout/orgChart1"/>
    <dgm:cxn modelId="{2D16B58E-E7C8-43C9-9C55-1ADF318B580E}" type="presParOf" srcId="{A573AB4B-71B2-4748-B1FC-F30B34F6C72E}" destId="{C203251A-DFE6-4F3B-A51A-0031F02207E8}" srcOrd="0" destOrd="0" presId="urn:microsoft.com/office/officeart/2005/8/layout/orgChart1"/>
    <dgm:cxn modelId="{C49D1652-43E8-4CC4-8E29-062D1CCB276D}" type="presParOf" srcId="{A573AB4B-71B2-4748-B1FC-F30B34F6C72E}" destId="{4816872A-FF82-485D-8B71-38969645C30E}" srcOrd="1" destOrd="0" presId="urn:microsoft.com/office/officeart/2005/8/layout/orgChart1"/>
    <dgm:cxn modelId="{04529F82-4524-4606-A928-17AA062E01A6}" type="presParOf" srcId="{4816872A-FF82-485D-8B71-38969645C30E}" destId="{4E1084DA-754B-43CC-A9CB-533CCD0CCBE8}" srcOrd="0" destOrd="0" presId="urn:microsoft.com/office/officeart/2005/8/layout/orgChart1"/>
    <dgm:cxn modelId="{44ED11E4-E458-464D-AE10-AF80A1B1432D}" type="presParOf" srcId="{4E1084DA-754B-43CC-A9CB-533CCD0CCBE8}" destId="{9761AD3A-3727-4036-8538-FC7C744A5970}" srcOrd="0" destOrd="0" presId="urn:microsoft.com/office/officeart/2005/8/layout/orgChart1"/>
    <dgm:cxn modelId="{4204320B-3735-4E5C-B2A3-ADA0C3B50AA7}" type="presParOf" srcId="{4E1084DA-754B-43CC-A9CB-533CCD0CCBE8}" destId="{FA4955DA-AF1F-465F-BCA4-94EDA8F2D70E}" srcOrd="1" destOrd="0" presId="urn:microsoft.com/office/officeart/2005/8/layout/orgChart1"/>
    <dgm:cxn modelId="{575FBBEF-BD54-4E9B-897B-0BC5915807C0}" type="presParOf" srcId="{4816872A-FF82-485D-8B71-38969645C30E}" destId="{D147239D-8678-4786-950E-F3659E0F103C}" srcOrd="1" destOrd="0" presId="urn:microsoft.com/office/officeart/2005/8/layout/orgChart1"/>
    <dgm:cxn modelId="{42F38645-BDAE-4CD9-B058-DBAFC8448A21}" type="presParOf" srcId="{4816872A-FF82-485D-8B71-38969645C30E}" destId="{CB4BFAA4-FFB5-4D09-AA4F-1513DA5B44FD}" srcOrd="2" destOrd="0" presId="urn:microsoft.com/office/officeart/2005/8/layout/orgChart1"/>
    <dgm:cxn modelId="{B495F68C-C0D0-4071-B9FB-3733E8E4622D}" type="presParOf" srcId="{A573AB4B-71B2-4748-B1FC-F30B34F6C72E}" destId="{807F6AAC-DA32-4C40-95A6-C8481E9CC330}" srcOrd="2" destOrd="0" presId="urn:microsoft.com/office/officeart/2005/8/layout/orgChart1"/>
    <dgm:cxn modelId="{1AEBBBB4-AA97-4FEB-A65E-6F8E18F8F804}" type="presParOf" srcId="{A573AB4B-71B2-4748-B1FC-F30B34F6C72E}" destId="{5BB2B04C-E52E-407D-A4AB-0AD2D2DB5109}" srcOrd="3" destOrd="0" presId="urn:microsoft.com/office/officeart/2005/8/layout/orgChart1"/>
    <dgm:cxn modelId="{40FEA0B7-3649-4622-8679-9500A6785301}" type="presParOf" srcId="{5BB2B04C-E52E-407D-A4AB-0AD2D2DB5109}" destId="{0B630A48-0F03-4F18-AE95-99AEB5C4F048}" srcOrd="0" destOrd="0" presId="urn:microsoft.com/office/officeart/2005/8/layout/orgChart1"/>
    <dgm:cxn modelId="{E1287D74-0EFD-4CD1-8A3B-3701348FAD47}" type="presParOf" srcId="{0B630A48-0F03-4F18-AE95-99AEB5C4F048}" destId="{01E263E5-CCF3-494C-832E-E79849B2587C}" srcOrd="0" destOrd="0" presId="urn:microsoft.com/office/officeart/2005/8/layout/orgChart1"/>
    <dgm:cxn modelId="{F3D28F98-4D65-40F5-994F-A808FBEFD8A7}" type="presParOf" srcId="{0B630A48-0F03-4F18-AE95-99AEB5C4F048}" destId="{23970F81-744E-41FF-BA78-FDD7262FF70E}" srcOrd="1" destOrd="0" presId="urn:microsoft.com/office/officeart/2005/8/layout/orgChart1"/>
    <dgm:cxn modelId="{058240A1-0F02-4FC6-9BAF-E0AFE842FA19}" type="presParOf" srcId="{5BB2B04C-E52E-407D-A4AB-0AD2D2DB5109}" destId="{4E318271-99DA-4A54-90B5-D08DBF4B4B48}" srcOrd="1" destOrd="0" presId="urn:microsoft.com/office/officeart/2005/8/layout/orgChart1"/>
    <dgm:cxn modelId="{96CB3620-779B-4F7D-9A9F-301FF9933769}" type="presParOf" srcId="{5BB2B04C-E52E-407D-A4AB-0AD2D2DB5109}" destId="{2BAB720D-AC0A-4A63-9A33-919BFBCC9F92}" srcOrd="2" destOrd="0" presId="urn:microsoft.com/office/officeart/2005/8/layout/orgChart1"/>
    <dgm:cxn modelId="{969C9B1A-80CD-413C-966C-CEF468F7ADCD}" type="presParOf" srcId="{A573AB4B-71B2-4748-B1FC-F30B34F6C72E}" destId="{07995CF7-F35C-4507-AD1A-25734FDC0A88}" srcOrd="4" destOrd="0" presId="urn:microsoft.com/office/officeart/2005/8/layout/orgChart1"/>
    <dgm:cxn modelId="{F4E20374-279D-41EC-8F32-E5EC71A02221}" type="presParOf" srcId="{A573AB4B-71B2-4748-B1FC-F30B34F6C72E}" destId="{03C4AC43-D8B8-483B-8558-1F087952F814}" srcOrd="5" destOrd="0" presId="urn:microsoft.com/office/officeart/2005/8/layout/orgChart1"/>
    <dgm:cxn modelId="{DE924A14-0F0D-4F34-8852-B7CB40299073}" type="presParOf" srcId="{03C4AC43-D8B8-483B-8558-1F087952F814}" destId="{09F43374-3552-4B85-959E-B4DE639AAACD}" srcOrd="0" destOrd="0" presId="urn:microsoft.com/office/officeart/2005/8/layout/orgChart1"/>
    <dgm:cxn modelId="{BCD14FA2-44A1-4B47-B95D-3A2F7991EE3F}" type="presParOf" srcId="{09F43374-3552-4B85-959E-B4DE639AAACD}" destId="{8B113F63-300A-4D25-8766-77AF5EEA1775}" srcOrd="0" destOrd="0" presId="urn:microsoft.com/office/officeart/2005/8/layout/orgChart1"/>
    <dgm:cxn modelId="{564F1F06-7284-4A21-B4AF-A59E7573928D}" type="presParOf" srcId="{09F43374-3552-4B85-959E-B4DE639AAACD}" destId="{978FE2CD-CFDA-405D-BD06-173376554645}" srcOrd="1" destOrd="0" presId="urn:microsoft.com/office/officeart/2005/8/layout/orgChart1"/>
    <dgm:cxn modelId="{ED575B01-EB35-4C95-B1F0-BA7E2897022D}" type="presParOf" srcId="{03C4AC43-D8B8-483B-8558-1F087952F814}" destId="{1943C717-FFAA-4970-8566-4537737AD6B0}" srcOrd="1" destOrd="0" presId="urn:microsoft.com/office/officeart/2005/8/layout/orgChart1"/>
    <dgm:cxn modelId="{CCD81C13-CE61-4E5E-98C0-344888362521}" type="presParOf" srcId="{03C4AC43-D8B8-483B-8558-1F087952F814}" destId="{68B59F76-3631-4E19-A4E9-D304531B8AB3}" srcOrd="2" destOrd="0" presId="urn:microsoft.com/office/officeart/2005/8/layout/orgChart1"/>
    <dgm:cxn modelId="{578D2BCD-B143-416D-A3FF-3A457C08CD51}" type="presParOf" srcId="{A573AB4B-71B2-4748-B1FC-F30B34F6C72E}" destId="{F2EEE0F1-492A-4AE5-8B52-FEB3C09CBA1C}" srcOrd="6" destOrd="0" presId="urn:microsoft.com/office/officeart/2005/8/layout/orgChart1"/>
    <dgm:cxn modelId="{99BF2016-5F4B-4D0E-8FC9-E798DDD3FBDA}" type="presParOf" srcId="{A573AB4B-71B2-4748-B1FC-F30B34F6C72E}" destId="{0EE8278E-11D0-4B91-B878-A26ED639043E}" srcOrd="7" destOrd="0" presId="urn:microsoft.com/office/officeart/2005/8/layout/orgChart1"/>
    <dgm:cxn modelId="{C1CC7295-7CED-4E66-B209-3723FEA69E4D}" type="presParOf" srcId="{0EE8278E-11D0-4B91-B878-A26ED639043E}" destId="{92E6676F-B7AD-447B-A3A7-E28E0E024665}" srcOrd="0" destOrd="0" presId="urn:microsoft.com/office/officeart/2005/8/layout/orgChart1"/>
    <dgm:cxn modelId="{9301AF43-735D-4D89-AC48-DD31AD119103}" type="presParOf" srcId="{92E6676F-B7AD-447B-A3A7-E28E0E024665}" destId="{BF7B730E-7FFB-4917-945E-34B991D1F25D}" srcOrd="0" destOrd="0" presId="urn:microsoft.com/office/officeart/2005/8/layout/orgChart1"/>
    <dgm:cxn modelId="{6E580D08-906A-49CE-8959-205EEA2811B7}" type="presParOf" srcId="{92E6676F-B7AD-447B-A3A7-E28E0E024665}" destId="{F065A262-9FAF-406A-8884-9B9CBBB558C6}" srcOrd="1" destOrd="0" presId="urn:microsoft.com/office/officeart/2005/8/layout/orgChart1"/>
    <dgm:cxn modelId="{F531A465-7E2C-440F-BF1F-308830020501}" type="presParOf" srcId="{0EE8278E-11D0-4B91-B878-A26ED639043E}" destId="{9A2DD8BE-5091-4E6C-AAD0-A00CAA06F50B}" srcOrd="1" destOrd="0" presId="urn:microsoft.com/office/officeart/2005/8/layout/orgChart1"/>
    <dgm:cxn modelId="{9176D524-7A7D-47EC-AA60-EEC79F62F324}" type="presParOf" srcId="{0EE8278E-11D0-4B91-B878-A26ED639043E}" destId="{08045D31-A555-40EA-B2A8-366873D557CA}" srcOrd="2" destOrd="0" presId="urn:microsoft.com/office/officeart/2005/8/layout/orgChart1"/>
    <dgm:cxn modelId="{FEFC5D7C-9B02-4115-981D-9DCB910CA5E7}" type="presParOf" srcId="{A573AB4B-71B2-4748-B1FC-F30B34F6C72E}" destId="{2B937F4B-4A3F-4774-A9CB-C9614663117E}" srcOrd="8" destOrd="0" presId="urn:microsoft.com/office/officeart/2005/8/layout/orgChart1"/>
    <dgm:cxn modelId="{41040F1B-6815-47C1-83F0-E9F05E6C8726}" type="presParOf" srcId="{A573AB4B-71B2-4748-B1FC-F30B34F6C72E}" destId="{5DD51171-07DF-4485-B858-27044BDB4B72}" srcOrd="9" destOrd="0" presId="urn:microsoft.com/office/officeart/2005/8/layout/orgChart1"/>
    <dgm:cxn modelId="{445511B8-DB28-4313-899B-C5161118F576}" type="presParOf" srcId="{5DD51171-07DF-4485-B858-27044BDB4B72}" destId="{D1BD5934-E9F6-4FFD-8ECE-06C4A8107904}" srcOrd="0" destOrd="0" presId="urn:microsoft.com/office/officeart/2005/8/layout/orgChart1"/>
    <dgm:cxn modelId="{BA534AB0-0D78-4E65-B4C6-6514C4DD825D}" type="presParOf" srcId="{D1BD5934-E9F6-4FFD-8ECE-06C4A8107904}" destId="{484407F9-10CB-400D-85E5-19CA553BAFDF}" srcOrd="0" destOrd="0" presId="urn:microsoft.com/office/officeart/2005/8/layout/orgChart1"/>
    <dgm:cxn modelId="{B627C712-6172-40AC-89AE-E31EEA5EF765}" type="presParOf" srcId="{D1BD5934-E9F6-4FFD-8ECE-06C4A8107904}" destId="{BD1F9CE4-12C6-45CF-88F1-3944B25F2A49}" srcOrd="1" destOrd="0" presId="urn:microsoft.com/office/officeart/2005/8/layout/orgChart1"/>
    <dgm:cxn modelId="{5B26F24F-202B-4D9B-94E9-4E4F90F67486}" type="presParOf" srcId="{5DD51171-07DF-4485-B858-27044BDB4B72}" destId="{82E20698-62DB-4F50-806E-4E75D38DC5DC}" srcOrd="1" destOrd="0" presId="urn:microsoft.com/office/officeart/2005/8/layout/orgChart1"/>
    <dgm:cxn modelId="{E5F31511-3AE6-4B76-AA8E-824DDDFF9C19}" type="presParOf" srcId="{5DD51171-07DF-4485-B858-27044BDB4B72}" destId="{7869F118-9ED9-405E-BAA6-C607E7B0A382}" srcOrd="2" destOrd="0" presId="urn:microsoft.com/office/officeart/2005/8/layout/orgChart1"/>
    <dgm:cxn modelId="{A9449217-9226-4741-97CF-66B61F32958A}" type="presParOf" srcId="{A573AB4B-71B2-4748-B1FC-F30B34F6C72E}" destId="{D8D993EF-8A60-4590-B7FB-89C4C5198523}" srcOrd="10" destOrd="0" presId="urn:microsoft.com/office/officeart/2005/8/layout/orgChart1"/>
    <dgm:cxn modelId="{3281D8AF-7FF7-4F1D-9641-9E65F2A5D8C3}" type="presParOf" srcId="{A573AB4B-71B2-4748-B1FC-F30B34F6C72E}" destId="{32BBCA92-4AC9-440E-A39C-6CF1D2B01028}" srcOrd="11" destOrd="0" presId="urn:microsoft.com/office/officeart/2005/8/layout/orgChart1"/>
    <dgm:cxn modelId="{E120683A-32CF-442A-8860-C741A0728012}" type="presParOf" srcId="{32BBCA92-4AC9-440E-A39C-6CF1D2B01028}" destId="{FE2CD83C-BA13-40CE-A89E-B714D4017B56}" srcOrd="0" destOrd="0" presId="urn:microsoft.com/office/officeart/2005/8/layout/orgChart1"/>
    <dgm:cxn modelId="{397AE1B2-653C-48F0-81B2-1864A386BE4A}" type="presParOf" srcId="{FE2CD83C-BA13-40CE-A89E-B714D4017B56}" destId="{6BDE2908-70ED-4854-BB6D-3CFCEADF76E4}" srcOrd="0" destOrd="0" presId="urn:microsoft.com/office/officeart/2005/8/layout/orgChart1"/>
    <dgm:cxn modelId="{4EBC670B-6739-41BF-8D6F-89364E879937}" type="presParOf" srcId="{FE2CD83C-BA13-40CE-A89E-B714D4017B56}" destId="{72CF161D-8B91-4068-9968-8ED483A17471}" srcOrd="1" destOrd="0" presId="urn:microsoft.com/office/officeart/2005/8/layout/orgChart1"/>
    <dgm:cxn modelId="{2007ACCC-0947-48A2-9700-69F898F84F2E}" type="presParOf" srcId="{32BBCA92-4AC9-440E-A39C-6CF1D2B01028}" destId="{9F3E1364-4502-4B4C-8958-29D82246E3F1}" srcOrd="1" destOrd="0" presId="urn:microsoft.com/office/officeart/2005/8/layout/orgChart1"/>
    <dgm:cxn modelId="{DA98C98E-5CEC-4E62-AC90-754A08B7782C}" type="presParOf" srcId="{32BBCA92-4AC9-440E-A39C-6CF1D2B01028}" destId="{E8092ABF-7B56-4D25-A0F5-8A3CA1E311DF}" srcOrd="2" destOrd="0" presId="urn:microsoft.com/office/officeart/2005/8/layout/orgChart1"/>
    <dgm:cxn modelId="{A42A7244-0D1C-4463-A4D2-C3AEE456D5B0}" type="presParOf" srcId="{A573AB4B-71B2-4748-B1FC-F30B34F6C72E}" destId="{DEC1CF9A-E8E2-4932-8C51-F4E1AA42B8D8}" srcOrd="12" destOrd="0" presId="urn:microsoft.com/office/officeart/2005/8/layout/orgChart1"/>
    <dgm:cxn modelId="{5CD1C653-2BBE-4C10-BAE0-35555AF7DB37}" type="presParOf" srcId="{A573AB4B-71B2-4748-B1FC-F30B34F6C72E}" destId="{77A006A5-BB8E-4BD3-BA5B-4AA90347B604}" srcOrd="13" destOrd="0" presId="urn:microsoft.com/office/officeart/2005/8/layout/orgChart1"/>
    <dgm:cxn modelId="{6566DB60-8D7F-49C9-A897-65DB88894F14}" type="presParOf" srcId="{77A006A5-BB8E-4BD3-BA5B-4AA90347B604}" destId="{0339AD13-81D8-4B48-A9DC-0F05D8503349}" srcOrd="0" destOrd="0" presId="urn:microsoft.com/office/officeart/2005/8/layout/orgChart1"/>
    <dgm:cxn modelId="{B8800E28-7394-4CF2-973C-501BFCF2BBE6}" type="presParOf" srcId="{0339AD13-81D8-4B48-A9DC-0F05D8503349}" destId="{D8E23D75-B33C-4CDC-A92F-82C19B2B3516}" srcOrd="0" destOrd="0" presId="urn:microsoft.com/office/officeart/2005/8/layout/orgChart1"/>
    <dgm:cxn modelId="{DC1A0337-2FAB-43EE-B15E-DF90ED8DC6C6}" type="presParOf" srcId="{0339AD13-81D8-4B48-A9DC-0F05D8503349}" destId="{A783045E-9568-4D3F-A211-D5BB69D60355}" srcOrd="1" destOrd="0" presId="urn:microsoft.com/office/officeart/2005/8/layout/orgChart1"/>
    <dgm:cxn modelId="{5C142306-8C52-4908-A513-F4296AF35F15}" type="presParOf" srcId="{77A006A5-BB8E-4BD3-BA5B-4AA90347B604}" destId="{2652ABEA-CFBD-41CF-B9C9-DD135938E2D9}" srcOrd="1" destOrd="0" presId="urn:microsoft.com/office/officeart/2005/8/layout/orgChart1"/>
    <dgm:cxn modelId="{05CB5D54-5746-44AC-A56E-658F995B0661}" type="presParOf" srcId="{77A006A5-BB8E-4BD3-BA5B-4AA90347B604}" destId="{216E9210-7773-467E-AFB9-55E6ACACCFC8}" srcOrd="2" destOrd="0" presId="urn:microsoft.com/office/officeart/2005/8/layout/orgChart1"/>
    <dgm:cxn modelId="{E152F9C5-E2AD-4228-8D47-9F953A8DB7C6}" type="presParOf" srcId="{A573AB4B-71B2-4748-B1FC-F30B34F6C72E}" destId="{E11B7570-AD22-443F-9364-E2575659E362}" srcOrd="14" destOrd="0" presId="urn:microsoft.com/office/officeart/2005/8/layout/orgChart1"/>
    <dgm:cxn modelId="{BBC3E241-1CA5-47EF-9EA9-4FA2AC3E4C82}" type="presParOf" srcId="{A573AB4B-71B2-4748-B1FC-F30B34F6C72E}" destId="{EFBB82DD-893D-4881-AD73-289730051ADD}" srcOrd="15" destOrd="0" presId="urn:microsoft.com/office/officeart/2005/8/layout/orgChart1"/>
    <dgm:cxn modelId="{F239AADC-6C2F-417E-94E7-3C9DC98F5303}" type="presParOf" srcId="{EFBB82DD-893D-4881-AD73-289730051ADD}" destId="{D3071B18-4BE1-49DA-B4F6-2397FA750868}" srcOrd="0" destOrd="0" presId="urn:microsoft.com/office/officeart/2005/8/layout/orgChart1"/>
    <dgm:cxn modelId="{9479BF57-06E2-452F-A86B-E00923768A96}" type="presParOf" srcId="{D3071B18-4BE1-49DA-B4F6-2397FA750868}" destId="{925B623D-B361-4A85-8B37-AB241A996E08}" srcOrd="0" destOrd="0" presId="urn:microsoft.com/office/officeart/2005/8/layout/orgChart1"/>
    <dgm:cxn modelId="{7422FB81-C90A-4CDD-899B-2C432B803A92}" type="presParOf" srcId="{D3071B18-4BE1-49DA-B4F6-2397FA750868}" destId="{5A34EB0C-7A07-4B9E-8AEE-A9B1B18D8A58}" srcOrd="1" destOrd="0" presId="urn:microsoft.com/office/officeart/2005/8/layout/orgChart1"/>
    <dgm:cxn modelId="{51801B65-77D3-49B5-A957-4BE7E46D16C6}" type="presParOf" srcId="{EFBB82DD-893D-4881-AD73-289730051ADD}" destId="{9F7B3A41-D448-4091-9824-B220064EA908}" srcOrd="1" destOrd="0" presId="urn:microsoft.com/office/officeart/2005/8/layout/orgChart1"/>
    <dgm:cxn modelId="{56AB0608-3ABD-496C-BFBF-9791B10E03E4}" type="presParOf" srcId="{EFBB82DD-893D-4881-AD73-289730051ADD}" destId="{E1AB537D-B163-4D6D-BBB0-3264A2BD4F08}" srcOrd="2" destOrd="0" presId="urn:microsoft.com/office/officeart/2005/8/layout/orgChart1"/>
    <dgm:cxn modelId="{A936C1F7-6D3D-4D01-B815-0E0BEED3B933}" type="presParOf" srcId="{F5DA4626-80D3-41DA-A9C6-4A34E8140827}" destId="{5AAAB1C7-7741-4EF5-A78D-56A02A201FA3}" srcOrd="2" destOrd="0" presId="urn:microsoft.com/office/officeart/2005/8/layout/orgChart1"/>
    <dgm:cxn modelId="{14B31E07-5CB6-4D72-8AF2-5A394FB53884}" type="presParOf" srcId="{B0B26C4C-7373-4B86-9D75-CECBAA43E8E8}" destId="{D2CEA74B-17D3-4EA3-A1C5-A7EB4E980E43}" srcOrd="4" destOrd="0" presId="urn:microsoft.com/office/officeart/2005/8/layout/orgChart1"/>
    <dgm:cxn modelId="{0E20A160-CEE2-4E35-8D5B-E31FEAB8F07C}" type="presParOf" srcId="{B0B26C4C-7373-4B86-9D75-CECBAA43E8E8}" destId="{E253EEAA-D02F-4446-9FB3-896DC9560716}" srcOrd="5" destOrd="0" presId="urn:microsoft.com/office/officeart/2005/8/layout/orgChart1"/>
    <dgm:cxn modelId="{28076890-49EA-4FE6-9B72-B398DCAB7D3F}" type="presParOf" srcId="{E253EEAA-D02F-4446-9FB3-896DC9560716}" destId="{2E10E631-CE95-4446-A9EB-D4CFC7586B3A}" srcOrd="0" destOrd="0" presId="urn:microsoft.com/office/officeart/2005/8/layout/orgChart1"/>
    <dgm:cxn modelId="{7626C05B-4CF5-4114-837B-3BAE76E2AC13}" type="presParOf" srcId="{2E10E631-CE95-4446-A9EB-D4CFC7586B3A}" destId="{C417C058-DF93-45AB-A80B-B0BB64B9879D}" srcOrd="0" destOrd="0" presId="urn:microsoft.com/office/officeart/2005/8/layout/orgChart1"/>
    <dgm:cxn modelId="{C5432376-D810-4EC7-8B59-08A548398C4D}" type="presParOf" srcId="{2E10E631-CE95-4446-A9EB-D4CFC7586B3A}" destId="{DF1E65FF-C1A8-4593-BF81-D43DF2AAFB94}" srcOrd="1" destOrd="0" presId="urn:microsoft.com/office/officeart/2005/8/layout/orgChart1"/>
    <dgm:cxn modelId="{5EAFF1E8-6ABE-46E8-8B5B-F8750817C284}" type="presParOf" srcId="{E253EEAA-D02F-4446-9FB3-896DC9560716}" destId="{3BD7281D-A703-447A-8E35-A9A506238E25}" srcOrd="1" destOrd="0" presId="urn:microsoft.com/office/officeart/2005/8/layout/orgChart1"/>
    <dgm:cxn modelId="{3FD220E5-13D1-4EA2-B541-5874AED773EC}" type="presParOf" srcId="{3BD7281D-A703-447A-8E35-A9A506238E25}" destId="{D1612A0C-C07C-48EB-8645-D5530E24F708}" srcOrd="0" destOrd="0" presId="urn:microsoft.com/office/officeart/2005/8/layout/orgChart1"/>
    <dgm:cxn modelId="{C87E712F-ED71-403A-8DF6-9EED6C68814B}" type="presParOf" srcId="{3BD7281D-A703-447A-8E35-A9A506238E25}" destId="{3F48F160-CD96-4D75-8F0F-AAEE9AC41137}" srcOrd="1" destOrd="0" presId="urn:microsoft.com/office/officeart/2005/8/layout/orgChart1"/>
    <dgm:cxn modelId="{F333100F-4906-4E60-83D4-208BD296551D}" type="presParOf" srcId="{3F48F160-CD96-4D75-8F0F-AAEE9AC41137}" destId="{AA770679-E1DD-42D7-A99D-BC6B33C66BF1}" srcOrd="0" destOrd="0" presId="urn:microsoft.com/office/officeart/2005/8/layout/orgChart1"/>
    <dgm:cxn modelId="{4F828F29-B144-4E9E-B7DD-1D076E0097F6}" type="presParOf" srcId="{AA770679-E1DD-42D7-A99D-BC6B33C66BF1}" destId="{1CFC760C-6737-4B1D-92D7-7C8D359F42AF}" srcOrd="0" destOrd="0" presId="urn:microsoft.com/office/officeart/2005/8/layout/orgChart1"/>
    <dgm:cxn modelId="{0D38472D-9C4E-4F6A-A702-B29BD40E8E21}" type="presParOf" srcId="{AA770679-E1DD-42D7-A99D-BC6B33C66BF1}" destId="{ED506F76-FD6E-476D-9AC4-7AD1A8B6C0E1}" srcOrd="1" destOrd="0" presId="urn:microsoft.com/office/officeart/2005/8/layout/orgChart1"/>
    <dgm:cxn modelId="{6F3998D1-4508-4751-AA2E-387FD905783D}" type="presParOf" srcId="{3F48F160-CD96-4D75-8F0F-AAEE9AC41137}" destId="{460EDD42-4F67-4BFD-A2FE-96A902895A18}" srcOrd="1" destOrd="0" presId="urn:microsoft.com/office/officeart/2005/8/layout/orgChart1"/>
    <dgm:cxn modelId="{616EB75E-9229-4B44-981B-E90625AA7AE3}" type="presParOf" srcId="{3F48F160-CD96-4D75-8F0F-AAEE9AC41137}" destId="{3113934A-E8E1-430F-B7EA-17BA12434C0A}" srcOrd="2" destOrd="0" presId="urn:microsoft.com/office/officeart/2005/8/layout/orgChart1"/>
    <dgm:cxn modelId="{4B499DAF-6D5A-4424-AF88-7CD0AADC2629}" type="presParOf" srcId="{3BD7281D-A703-447A-8E35-A9A506238E25}" destId="{8EA397D0-694D-4B7E-8BBE-8226E693928B}" srcOrd="2" destOrd="0" presId="urn:microsoft.com/office/officeart/2005/8/layout/orgChart1"/>
    <dgm:cxn modelId="{7769FCBE-8CD1-4534-9F37-2F9942590EA7}" type="presParOf" srcId="{3BD7281D-A703-447A-8E35-A9A506238E25}" destId="{A5F01AEB-5C62-47E5-854E-0A8C43DB1EF4}" srcOrd="3" destOrd="0" presId="urn:microsoft.com/office/officeart/2005/8/layout/orgChart1"/>
    <dgm:cxn modelId="{02055F89-2DB7-47E1-832C-4F938C50CA02}" type="presParOf" srcId="{A5F01AEB-5C62-47E5-854E-0A8C43DB1EF4}" destId="{D4B4FE41-06F5-4970-8A37-D6E0E91B730F}" srcOrd="0" destOrd="0" presId="urn:microsoft.com/office/officeart/2005/8/layout/orgChart1"/>
    <dgm:cxn modelId="{36439AF5-C7A9-46B7-8747-87948D7B701B}" type="presParOf" srcId="{D4B4FE41-06F5-4970-8A37-D6E0E91B730F}" destId="{D1DA3B5B-02E4-4BA4-932A-34184A35AABF}" srcOrd="0" destOrd="0" presId="urn:microsoft.com/office/officeart/2005/8/layout/orgChart1"/>
    <dgm:cxn modelId="{921D5A73-8E86-4522-BD7B-808622ACCBB4}" type="presParOf" srcId="{D4B4FE41-06F5-4970-8A37-D6E0E91B730F}" destId="{D02CA31F-1CA8-4868-918E-B07978687058}" srcOrd="1" destOrd="0" presId="urn:microsoft.com/office/officeart/2005/8/layout/orgChart1"/>
    <dgm:cxn modelId="{D9799658-A9A9-43C3-A89D-813D903F2E66}" type="presParOf" srcId="{A5F01AEB-5C62-47E5-854E-0A8C43DB1EF4}" destId="{74C6615F-CD82-484D-90AE-F388F591CF29}" srcOrd="1" destOrd="0" presId="urn:microsoft.com/office/officeart/2005/8/layout/orgChart1"/>
    <dgm:cxn modelId="{71B63082-B822-4670-AE01-23B2A94ADBE4}" type="presParOf" srcId="{A5F01AEB-5C62-47E5-854E-0A8C43DB1EF4}" destId="{7A6B477C-9D0D-48FF-A34A-58218442D5DB}" srcOrd="2" destOrd="0" presId="urn:microsoft.com/office/officeart/2005/8/layout/orgChart1"/>
    <dgm:cxn modelId="{4A0D22B4-FCB5-4719-88CA-CBAAB6DE39F8}" type="presParOf" srcId="{3BD7281D-A703-447A-8E35-A9A506238E25}" destId="{FC102B74-EE4E-44D4-8E0A-FB2A28A971CA}" srcOrd="4" destOrd="0" presId="urn:microsoft.com/office/officeart/2005/8/layout/orgChart1"/>
    <dgm:cxn modelId="{B34154F7-39FA-4BFD-B436-510D98612F59}" type="presParOf" srcId="{3BD7281D-A703-447A-8E35-A9A506238E25}" destId="{06134920-3B58-4386-B211-A9E5CFF06A02}" srcOrd="5" destOrd="0" presId="urn:microsoft.com/office/officeart/2005/8/layout/orgChart1"/>
    <dgm:cxn modelId="{0059131D-A322-4AC5-8C2B-DCD89975B739}" type="presParOf" srcId="{06134920-3B58-4386-B211-A9E5CFF06A02}" destId="{A78F8B41-BABB-4DB5-8C9D-99D6588A879C}" srcOrd="0" destOrd="0" presId="urn:microsoft.com/office/officeart/2005/8/layout/orgChart1"/>
    <dgm:cxn modelId="{488C1313-D931-4F0E-81D5-949F30802487}" type="presParOf" srcId="{A78F8B41-BABB-4DB5-8C9D-99D6588A879C}" destId="{E58AFCEF-A4E5-45BA-B8D3-9EF2F2BB4364}" srcOrd="0" destOrd="0" presId="urn:microsoft.com/office/officeart/2005/8/layout/orgChart1"/>
    <dgm:cxn modelId="{78C4AE04-0C56-478E-9C5B-1E2C1D88630F}" type="presParOf" srcId="{A78F8B41-BABB-4DB5-8C9D-99D6588A879C}" destId="{B2FC31EB-1F19-411A-9B27-9121BE4ECEC3}" srcOrd="1" destOrd="0" presId="urn:microsoft.com/office/officeart/2005/8/layout/orgChart1"/>
    <dgm:cxn modelId="{8F932D76-3508-4060-8900-D8026D362143}" type="presParOf" srcId="{06134920-3B58-4386-B211-A9E5CFF06A02}" destId="{57BE2E43-B69F-4AEF-BA8B-D15F705F6BC9}" srcOrd="1" destOrd="0" presId="urn:microsoft.com/office/officeart/2005/8/layout/orgChart1"/>
    <dgm:cxn modelId="{DE117DE7-3CB7-411A-81A1-AB59D1A0D984}" type="presParOf" srcId="{06134920-3B58-4386-B211-A9E5CFF06A02}" destId="{1F9034C8-7DCF-4772-9942-5580A59D13C2}" srcOrd="2" destOrd="0" presId="urn:microsoft.com/office/officeart/2005/8/layout/orgChart1"/>
    <dgm:cxn modelId="{3E8F94AA-814F-4D54-97DB-1169176AB538}" type="presParOf" srcId="{3BD7281D-A703-447A-8E35-A9A506238E25}" destId="{0CB018B3-9C18-4B6E-A1E4-5E8768DE79EF}" srcOrd="6" destOrd="0" presId="urn:microsoft.com/office/officeart/2005/8/layout/orgChart1"/>
    <dgm:cxn modelId="{7F084F13-F24F-4AAB-8304-05CFD02874BC}" type="presParOf" srcId="{3BD7281D-A703-447A-8E35-A9A506238E25}" destId="{AA39F29F-6893-464C-BD21-9B06E748EE4D}" srcOrd="7" destOrd="0" presId="urn:microsoft.com/office/officeart/2005/8/layout/orgChart1"/>
    <dgm:cxn modelId="{A073928C-71B1-445B-99F5-BE0AD6A727E1}" type="presParOf" srcId="{AA39F29F-6893-464C-BD21-9B06E748EE4D}" destId="{08F55006-39E9-4B16-8EC4-DF08BFDDB3A0}" srcOrd="0" destOrd="0" presId="urn:microsoft.com/office/officeart/2005/8/layout/orgChart1"/>
    <dgm:cxn modelId="{C2C66CC7-10F6-481C-BB87-7334885FF3CB}" type="presParOf" srcId="{08F55006-39E9-4B16-8EC4-DF08BFDDB3A0}" destId="{CE699C24-CAEA-4629-B096-D6068356E172}" srcOrd="0" destOrd="0" presId="urn:microsoft.com/office/officeart/2005/8/layout/orgChart1"/>
    <dgm:cxn modelId="{D6E97703-9031-4329-A8DA-8645F8003466}" type="presParOf" srcId="{08F55006-39E9-4B16-8EC4-DF08BFDDB3A0}" destId="{54DD5873-A5C5-4E75-B3D6-72AB7D9C7E80}" srcOrd="1" destOrd="0" presId="urn:microsoft.com/office/officeart/2005/8/layout/orgChart1"/>
    <dgm:cxn modelId="{E41F72FB-9154-4C14-940D-C9C874713DAE}" type="presParOf" srcId="{AA39F29F-6893-464C-BD21-9B06E748EE4D}" destId="{9CB5426E-1D4E-4A49-ACFD-24DCA39FD9C0}" srcOrd="1" destOrd="0" presId="urn:microsoft.com/office/officeart/2005/8/layout/orgChart1"/>
    <dgm:cxn modelId="{E233CD2D-D2FC-43D5-9014-5F384CD21D61}" type="presParOf" srcId="{AA39F29F-6893-464C-BD21-9B06E748EE4D}" destId="{480CC081-CC4B-4848-A0FC-4C0C1717069D}" srcOrd="2" destOrd="0" presId="urn:microsoft.com/office/officeart/2005/8/layout/orgChart1"/>
    <dgm:cxn modelId="{EF16A476-802D-4419-AA60-6F13214AD7B9}" type="presParOf" srcId="{3BD7281D-A703-447A-8E35-A9A506238E25}" destId="{A7D5F111-94B3-4B74-82A6-0A9ADADE7F12}" srcOrd="8" destOrd="0" presId="urn:microsoft.com/office/officeart/2005/8/layout/orgChart1"/>
    <dgm:cxn modelId="{343D489F-F35B-409E-9976-45924792EE98}" type="presParOf" srcId="{3BD7281D-A703-447A-8E35-A9A506238E25}" destId="{FE0B0250-A004-44E9-AAF3-89A7241E9FDD}" srcOrd="9" destOrd="0" presId="urn:microsoft.com/office/officeart/2005/8/layout/orgChart1"/>
    <dgm:cxn modelId="{A1D68C73-6E90-457A-9402-3D98A614E6D8}" type="presParOf" srcId="{FE0B0250-A004-44E9-AAF3-89A7241E9FDD}" destId="{546E8624-5973-401F-8A65-71E7ED78B4C0}" srcOrd="0" destOrd="0" presId="urn:microsoft.com/office/officeart/2005/8/layout/orgChart1"/>
    <dgm:cxn modelId="{016B2C22-A07A-4F57-BC43-46D45A011836}" type="presParOf" srcId="{546E8624-5973-401F-8A65-71E7ED78B4C0}" destId="{8F017BA6-DC06-4419-AB35-99D0645CFE14}" srcOrd="0" destOrd="0" presId="urn:microsoft.com/office/officeart/2005/8/layout/orgChart1"/>
    <dgm:cxn modelId="{CB2EB0CA-3F50-4486-BE52-342604721FE4}" type="presParOf" srcId="{546E8624-5973-401F-8A65-71E7ED78B4C0}" destId="{F0155628-45F2-4ABE-95ED-CA14F468F94A}" srcOrd="1" destOrd="0" presId="urn:microsoft.com/office/officeart/2005/8/layout/orgChart1"/>
    <dgm:cxn modelId="{9661B5DE-1E5A-410E-BF74-36F9AE47BB67}" type="presParOf" srcId="{FE0B0250-A004-44E9-AAF3-89A7241E9FDD}" destId="{B0EF1252-204A-468F-AF0C-A59654D94DF8}" srcOrd="1" destOrd="0" presId="urn:microsoft.com/office/officeart/2005/8/layout/orgChart1"/>
    <dgm:cxn modelId="{EBBD8ED2-F470-4951-A7D1-D075B9D36006}" type="presParOf" srcId="{FE0B0250-A004-44E9-AAF3-89A7241E9FDD}" destId="{6BCA5977-2159-41D3-88D3-924D8F655393}" srcOrd="2" destOrd="0" presId="urn:microsoft.com/office/officeart/2005/8/layout/orgChart1"/>
    <dgm:cxn modelId="{04D1EC4F-75C8-464A-A13A-A09895FA79FA}" type="presParOf" srcId="{3BD7281D-A703-447A-8E35-A9A506238E25}" destId="{8DD19C04-3F91-4CAE-B146-BBFBF4661DB7}" srcOrd="10" destOrd="0" presId="urn:microsoft.com/office/officeart/2005/8/layout/orgChart1"/>
    <dgm:cxn modelId="{4167482F-2B26-4082-8775-6B4D1A1EDF83}" type="presParOf" srcId="{3BD7281D-A703-447A-8E35-A9A506238E25}" destId="{70E7CD88-D11E-4FA6-8FB7-0D78FB47A06D}" srcOrd="11" destOrd="0" presId="urn:microsoft.com/office/officeart/2005/8/layout/orgChart1"/>
    <dgm:cxn modelId="{F2C0A0F8-02E0-4941-8CA9-B4412A6F61D0}" type="presParOf" srcId="{70E7CD88-D11E-4FA6-8FB7-0D78FB47A06D}" destId="{6019E6EF-19A9-41FC-8248-29B43C61EE19}" srcOrd="0" destOrd="0" presId="urn:microsoft.com/office/officeart/2005/8/layout/orgChart1"/>
    <dgm:cxn modelId="{2FE2194C-4E86-45E1-8778-935FAC757D7C}" type="presParOf" srcId="{6019E6EF-19A9-41FC-8248-29B43C61EE19}" destId="{667080DD-8064-4D21-8D99-FB3357472A15}" srcOrd="0" destOrd="0" presId="urn:microsoft.com/office/officeart/2005/8/layout/orgChart1"/>
    <dgm:cxn modelId="{F94E8D8A-3176-41AD-81D0-5881FD4E54B3}" type="presParOf" srcId="{6019E6EF-19A9-41FC-8248-29B43C61EE19}" destId="{4334D79F-9EEC-416C-9829-3ECDD5B51613}" srcOrd="1" destOrd="0" presId="urn:microsoft.com/office/officeart/2005/8/layout/orgChart1"/>
    <dgm:cxn modelId="{F4343FBA-C311-478C-9811-7B3BBFA8BCA7}" type="presParOf" srcId="{70E7CD88-D11E-4FA6-8FB7-0D78FB47A06D}" destId="{8A5A46A9-753A-4E21-A204-57BCD5BDA98E}" srcOrd="1" destOrd="0" presId="urn:microsoft.com/office/officeart/2005/8/layout/orgChart1"/>
    <dgm:cxn modelId="{A6CAE5A4-93CB-4A6B-94A9-565D9DBABD2D}" type="presParOf" srcId="{70E7CD88-D11E-4FA6-8FB7-0D78FB47A06D}" destId="{6782E02F-2B53-4246-AB8C-FE9DD7E8A315}" srcOrd="2" destOrd="0" presId="urn:microsoft.com/office/officeart/2005/8/layout/orgChart1"/>
    <dgm:cxn modelId="{CDA129AE-96A2-4B5E-8B20-6CC8DF874736}" type="presParOf" srcId="{3BD7281D-A703-447A-8E35-A9A506238E25}" destId="{4EFF1B91-9CF8-494A-BA3F-1DA5CB21C1A8}" srcOrd="12" destOrd="0" presId="urn:microsoft.com/office/officeart/2005/8/layout/orgChart1"/>
    <dgm:cxn modelId="{C201DA8D-7F57-40F7-9A75-625BFF639107}" type="presParOf" srcId="{3BD7281D-A703-447A-8E35-A9A506238E25}" destId="{51513AE8-8A7C-409F-9CD6-0D007B853FB5}" srcOrd="13" destOrd="0" presId="urn:microsoft.com/office/officeart/2005/8/layout/orgChart1"/>
    <dgm:cxn modelId="{528AE8D1-5077-43FA-9C92-6EE624324083}" type="presParOf" srcId="{51513AE8-8A7C-409F-9CD6-0D007B853FB5}" destId="{BBFF14CC-6AC6-4568-B939-CE11D184AE06}" srcOrd="0" destOrd="0" presId="urn:microsoft.com/office/officeart/2005/8/layout/orgChart1"/>
    <dgm:cxn modelId="{19BC56D2-FB99-4517-AF3A-9584CF815265}" type="presParOf" srcId="{BBFF14CC-6AC6-4568-B939-CE11D184AE06}" destId="{60B3EDEC-EE80-4146-8279-51167A9A6DFD}" srcOrd="0" destOrd="0" presId="urn:microsoft.com/office/officeart/2005/8/layout/orgChart1"/>
    <dgm:cxn modelId="{434C98BB-59E6-4AD8-8CA7-32DC22E3F26A}" type="presParOf" srcId="{BBFF14CC-6AC6-4568-B939-CE11D184AE06}" destId="{91143A2E-E619-4AD9-A561-507BD2F2B6B6}" srcOrd="1" destOrd="0" presId="urn:microsoft.com/office/officeart/2005/8/layout/orgChart1"/>
    <dgm:cxn modelId="{C115518A-D10C-4C10-BEF8-69BA9A75DD10}" type="presParOf" srcId="{51513AE8-8A7C-409F-9CD6-0D007B853FB5}" destId="{D41CFB5D-BBF9-47F0-A653-2332F3D286DC}" srcOrd="1" destOrd="0" presId="urn:microsoft.com/office/officeart/2005/8/layout/orgChart1"/>
    <dgm:cxn modelId="{CBFD2761-F624-4E92-A035-E95783895D44}" type="presParOf" srcId="{51513AE8-8A7C-409F-9CD6-0D007B853FB5}" destId="{1A979D14-3755-427D-B123-D459C05D2A30}" srcOrd="2" destOrd="0" presId="urn:microsoft.com/office/officeart/2005/8/layout/orgChart1"/>
    <dgm:cxn modelId="{6C074FFA-4F8F-4E47-8E00-90513A0EBCA7}" type="presParOf" srcId="{E253EEAA-D02F-4446-9FB3-896DC9560716}" destId="{74CED75B-C9D8-4159-A3E0-DB82B18BE5D0}" srcOrd="2" destOrd="0" presId="urn:microsoft.com/office/officeart/2005/8/layout/orgChart1"/>
    <dgm:cxn modelId="{65E76AFE-8A7B-4C16-A23A-55A73807BD1B}" type="presParOf" srcId="{B0B26C4C-7373-4B86-9D75-CECBAA43E8E8}" destId="{135D9FAC-2FC3-47F9-B073-7AF7F04B1152}" srcOrd="6" destOrd="0" presId="urn:microsoft.com/office/officeart/2005/8/layout/orgChart1"/>
    <dgm:cxn modelId="{6F6A3731-B13B-4146-9B89-5BAAF1B8D931}" type="presParOf" srcId="{B0B26C4C-7373-4B86-9D75-CECBAA43E8E8}" destId="{18228421-1C4C-4A1B-8234-E99C614B279E}" srcOrd="7" destOrd="0" presId="urn:microsoft.com/office/officeart/2005/8/layout/orgChart1"/>
    <dgm:cxn modelId="{67FDE35D-113E-46F6-A5B5-D69B030A3F50}" type="presParOf" srcId="{18228421-1C4C-4A1B-8234-E99C614B279E}" destId="{96855911-5C93-44B4-A28D-AD948AC28661}" srcOrd="0" destOrd="0" presId="urn:microsoft.com/office/officeart/2005/8/layout/orgChart1"/>
    <dgm:cxn modelId="{34340CAB-B05D-429E-A249-35A3E1597995}" type="presParOf" srcId="{96855911-5C93-44B4-A28D-AD948AC28661}" destId="{4EF23CD3-23C4-4B1D-973D-D8C86A614EBC}" srcOrd="0" destOrd="0" presId="urn:microsoft.com/office/officeart/2005/8/layout/orgChart1"/>
    <dgm:cxn modelId="{25DC74B9-6D40-437D-981E-A1A43562F7D3}" type="presParOf" srcId="{96855911-5C93-44B4-A28D-AD948AC28661}" destId="{A8EAEA77-F4D2-4362-A92C-9188E3A74B76}" srcOrd="1" destOrd="0" presId="urn:microsoft.com/office/officeart/2005/8/layout/orgChart1"/>
    <dgm:cxn modelId="{365ECE1D-F998-42BD-AD0C-241383EB0E96}" type="presParOf" srcId="{18228421-1C4C-4A1B-8234-E99C614B279E}" destId="{FF51D7AA-6A05-4FAB-A60A-9A9EC9635F47}" srcOrd="1" destOrd="0" presId="urn:microsoft.com/office/officeart/2005/8/layout/orgChart1"/>
    <dgm:cxn modelId="{AE82344F-745E-48E4-81CB-75E9F6BEE582}" type="presParOf" srcId="{FF51D7AA-6A05-4FAB-A60A-9A9EC9635F47}" destId="{9444C00D-E96A-4BF3-B6A0-122CDB7A5DC0}" srcOrd="0" destOrd="0" presId="urn:microsoft.com/office/officeart/2005/8/layout/orgChart1"/>
    <dgm:cxn modelId="{17B1C668-0C3D-4916-8CBC-8D9FF98B1438}" type="presParOf" srcId="{FF51D7AA-6A05-4FAB-A60A-9A9EC9635F47}" destId="{7D89C635-AD04-4C6F-B38F-87F0EAEFB8A3}" srcOrd="1" destOrd="0" presId="urn:microsoft.com/office/officeart/2005/8/layout/orgChart1"/>
    <dgm:cxn modelId="{D8E78834-28DC-4F8C-B5B4-00D55DB2EDC9}" type="presParOf" srcId="{7D89C635-AD04-4C6F-B38F-87F0EAEFB8A3}" destId="{2F30DC38-350C-4777-A413-0AB920DB38FA}" srcOrd="0" destOrd="0" presId="urn:microsoft.com/office/officeart/2005/8/layout/orgChart1"/>
    <dgm:cxn modelId="{26D626EE-87CA-4DCE-9F4A-D67178E76EDF}" type="presParOf" srcId="{2F30DC38-350C-4777-A413-0AB920DB38FA}" destId="{D9B8BBBF-5ACA-4F4B-8617-379F7F61B043}" srcOrd="0" destOrd="0" presId="urn:microsoft.com/office/officeart/2005/8/layout/orgChart1"/>
    <dgm:cxn modelId="{2093344F-5894-4B8D-9AE4-6FC318B6F630}" type="presParOf" srcId="{2F30DC38-350C-4777-A413-0AB920DB38FA}" destId="{3C9DCAE6-B4E6-4344-B44A-AFAA053B7BF7}" srcOrd="1" destOrd="0" presId="urn:microsoft.com/office/officeart/2005/8/layout/orgChart1"/>
    <dgm:cxn modelId="{A9F8DCCB-36C9-4ED5-8721-225A839E2E92}" type="presParOf" srcId="{7D89C635-AD04-4C6F-B38F-87F0EAEFB8A3}" destId="{CD7778EC-8BC5-48DF-94A4-7193D3331772}" srcOrd="1" destOrd="0" presId="urn:microsoft.com/office/officeart/2005/8/layout/orgChart1"/>
    <dgm:cxn modelId="{0675A012-5B69-40F7-9BC9-D996D4E82E54}" type="presParOf" srcId="{7D89C635-AD04-4C6F-B38F-87F0EAEFB8A3}" destId="{417A01E8-7A6D-496E-B19B-29CABA020669}" srcOrd="2" destOrd="0" presId="urn:microsoft.com/office/officeart/2005/8/layout/orgChart1"/>
    <dgm:cxn modelId="{E0181ECD-112A-4E56-BC0D-5CE1DBEF2362}" type="presParOf" srcId="{FF51D7AA-6A05-4FAB-A60A-9A9EC9635F47}" destId="{59B83122-F560-43D0-84D6-6DD9C4F7C348}" srcOrd="2" destOrd="0" presId="urn:microsoft.com/office/officeart/2005/8/layout/orgChart1"/>
    <dgm:cxn modelId="{32090CC7-3F0D-4884-A3EC-10B8372978EE}" type="presParOf" srcId="{FF51D7AA-6A05-4FAB-A60A-9A9EC9635F47}" destId="{CF10F194-35AF-42C4-B9F1-A1FD4F8984AB}" srcOrd="3" destOrd="0" presId="urn:microsoft.com/office/officeart/2005/8/layout/orgChart1"/>
    <dgm:cxn modelId="{F78C0E8B-50AB-4935-B763-0C42EFFB6B66}" type="presParOf" srcId="{CF10F194-35AF-42C4-B9F1-A1FD4F8984AB}" destId="{CE601543-40E9-4A81-995F-3D6B559CD032}" srcOrd="0" destOrd="0" presId="urn:microsoft.com/office/officeart/2005/8/layout/orgChart1"/>
    <dgm:cxn modelId="{FC29C79C-E936-47A8-9D72-0D4D67805E7C}" type="presParOf" srcId="{CE601543-40E9-4A81-995F-3D6B559CD032}" destId="{DBE73AC8-9928-44F3-864B-E766B9EC0956}" srcOrd="0" destOrd="0" presId="urn:microsoft.com/office/officeart/2005/8/layout/orgChart1"/>
    <dgm:cxn modelId="{C0A1C5A3-C8E8-4FD9-ADE9-8EC4217DFDF2}" type="presParOf" srcId="{CE601543-40E9-4A81-995F-3D6B559CD032}" destId="{11C43B90-1975-4FD7-9A40-86FE81F44265}" srcOrd="1" destOrd="0" presId="urn:microsoft.com/office/officeart/2005/8/layout/orgChart1"/>
    <dgm:cxn modelId="{44FAFFB0-A020-427B-AAFE-324134F4AD11}" type="presParOf" srcId="{CF10F194-35AF-42C4-B9F1-A1FD4F8984AB}" destId="{6D915058-BD1B-4AC3-B73F-7B26DCDA9C53}" srcOrd="1" destOrd="0" presId="urn:microsoft.com/office/officeart/2005/8/layout/orgChart1"/>
    <dgm:cxn modelId="{CC0A9463-295A-48E7-A7C5-600182F6E370}" type="presParOf" srcId="{CF10F194-35AF-42C4-B9F1-A1FD4F8984AB}" destId="{587D46DF-F6C7-4E54-9403-3CCD7BBE5980}" srcOrd="2" destOrd="0" presId="urn:microsoft.com/office/officeart/2005/8/layout/orgChart1"/>
    <dgm:cxn modelId="{069EBBEB-AD5E-4F3A-A220-839DD5A043F5}" type="presParOf" srcId="{FF51D7AA-6A05-4FAB-A60A-9A9EC9635F47}" destId="{D5D3F5EA-A83E-41BC-9A36-4360D6A531E6}" srcOrd="4" destOrd="0" presId="urn:microsoft.com/office/officeart/2005/8/layout/orgChart1"/>
    <dgm:cxn modelId="{E9E69F96-8BB4-4DA5-B581-29E2F62300E8}" type="presParOf" srcId="{FF51D7AA-6A05-4FAB-A60A-9A9EC9635F47}" destId="{9097C21B-B4D7-4203-B6E6-E0B563AAF586}" srcOrd="5" destOrd="0" presId="urn:microsoft.com/office/officeart/2005/8/layout/orgChart1"/>
    <dgm:cxn modelId="{F0EC0CC5-A8C1-409B-94ED-E6023B2EE086}" type="presParOf" srcId="{9097C21B-B4D7-4203-B6E6-E0B563AAF586}" destId="{A9B5870E-4EB7-4E2E-A773-56EE775475E9}" srcOrd="0" destOrd="0" presId="urn:microsoft.com/office/officeart/2005/8/layout/orgChart1"/>
    <dgm:cxn modelId="{02179EDB-99C8-4110-954A-1015467847AB}" type="presParOf" srcId="{A9B5870E-4EB7-4E2E-A773-56EE775475E9}" destId="{F34AE198-8B8E-4CED-9CB6-39437ED9ABBF}" srcOrd="0" destOrd="0" presId="urn:microsoft.com/office/officeart/2005/8/layout/orgChart1"/>
    <dgm:cxn modelId="{49BE43B1-06C7-468D-9E3A-CD4AAEB192A6}" type="presParOf" srcId="{A9B5870E-4EB7-4E2E-A773-56EE775475E9}" destId="{F0934A69-1FB6-4ADB-BF92-0750D4AB8619}" srcOrd="1" destOrd="0" presId="urn:microsoft.com/office/officeart/2005/8/layout/orgChart1"/>
    <dgm:cxn modelId="{6D6CDD96-39B9-4FFB-839E-6B6403AE0491}" type="presParOf" srcId="{9097C21B-B4D7-4203-B6E6-E0B563AAF586}" destId="{2DA97193-C0E5-4C2A-B68F-672174AC0CB1}" srcOrd="1" destOrd="0" presId="urn:microsoft.com/office/officeart/2005/8/layout/orgChart1"/>
    <dgm:cxn modelId="{3C17821B-078C-444A-9B59-67B73AC50477}" type="presParOf" srcId="{9097C21B-B4D7-4203-B6E6-E0B563AAF586}" destId="{C235F59D-48CA-4702-B6AA-91826D35AD1C}" srcOrd="2" destOrd="0" presId="urn:microsoft.com/office/officeart/2005/8/layout/orgChart1"/>
    <dgm:cxn modelId="{7540D1E7-E179-4267-8D5F-F80BAC759DDB}" type="presParOf" srcId="{FF51D7AA-6A05-4FAB-A60A-9A9EC9635F47}" destId="{A1D77BD9-237F-433D-AAFB-70BB7CFD7BC1}" srcOrd="6" destOrd="0" presId="urn:microsoft.com/office/officeart/2005/8/layout/orgChart1"/>
    <dgm:cxn modelId="{6230ACDB-0951-48FB-903D-F82298D30523}" type="presParOf" srcId="{FF51D7AA-6A05-4FAB-A60A-9A9EC9635F47}" destId="{C36C3093-034F-4AF3-AC76-C2A8CBACDB5D}" srcOrd="7" destOrd="0" presId="urn:microsoft.com/office/officeart/2005/8/layout/orgChart1"/>
    <dgm:cxn modelId="{991B29E4-8D69-47AA-9764-46BC60E7515C}" type="presParOf" srcId="{C36C3093-034F-4AF3-AC76-C2A8CBACDB5D}" destId="{52AAE805-1A35-4C45-B470-BAB58AC63B49}" srcOrd="0" destOrd="0" presId="urn:microsoft.com/office/officeart/2005/8/layout/orgChart1"/>
    <dgm:cxn modelId="{06FAE525-E705-4261-9DB7-408347A5B33F}" type="presParOf" srcId="{52AAE805-1A35-4C45-B470-BAB58AC63B49}" destId="{BF70B596-6CB1-4654-8C35-187740E617D6}" srcOrd="0" destOrd="0" presId="urn:microsoft.com/office/officeart/2005/8/layout/orgChart1"/>
    <dgm:cxn modelId="{87AEAC9E-3B57-4840-AD3F-DBE8E6D2114A}" type="presParOf" srcId="{52AAE805-1A35-4C45-B470-BAB58AC63B49}" destId="{FC39AFDD-3E50-4BF0-80FE-54EA13EA4367}" srcOrd="1" destOrd="0" presId="urn:microsoft.com/office/officeart/2005/8/layout/orgChart1"/>
    <dgm:cxn modelId="{28FBE0F7-E158-4BC2-93CE-40F438DFEEBD}" type="presParOf" srcId="{C36C3093-034F-4AF3-AC76-C2A8CBACDB5D}" destId="{6766B33B-E285-4E99-B06C-B24C557B190F}" srcOrd="1" destOrd="0" presId="urn:microsoft.com/office/officeart/2005/8/layout/orgChart1"/>
    <dgm:cxn modelId="{B9AEC1E3-DF6B-4F24-AB30-7A09CCDCC13C}" type="presParOf" srcId="{C36C3093-034F-4AF3-AC76-C2A8CBACDB5D}" destId="{D7D2E8D8-D33C-4E9C-8253-52FE255054CC}" srcOrd="2" destOrd="0" presId="urn:microsoft.com/office/officeart/2005/8/layout/orgChart1"/>
    <dgm:cxn modelId="{7885DA77-3CD9-412B-A5AE-8F26B29971BC}" type="presParOf" srcId="{FF51D7AA-6A05-4FAB-A60A-9A9EC9635F47}" destId="{DD8CD61C-51DB-48B6-9CF0-98087FE5991C}" srcOrd="8" destOrd="0" presId="urn:microsoft.com/office/officeart/2005/8/layout/orgChart1"/>
    <dgm:cxn modelId="{17E5F212-5DD6-47A5-81CF-7C35A9D1D595}" type="presParOf" srcId="{FF51D7AA-6A05-4FAB-A60A-9A9EC9635F47}" destId="{CDE00325-36A3-41C7-BAE1-12F23E5FB454}" srcOrd="9" destOrd="0" presId="urn:microsoft.com/office/officeart/2005/8/layout/orgChart1"/>
    <dgm:cxn modelId="{0D39AB0D-8F33-45D0-A18D-4FDA6A4AA019}" type="presParOf" srcId="{CDE00325-36A3-41C7-BAE1-12F23E5FB454}" destId="{0C361DBA-A684-4BA6-949A-4C554F7B15AF}" srcOrd="0" destOrd="0" presId="urn:microsoft.com/office/officeart/2005/8/layout/orgChart1"/>
    <dgm:cxn modelId="{AC4C1250-38B8-40CD-AA22-3B8A7FC2C001}" type="presParOf" srcId="{0C361DBA-A684-4BA6-949A-4C554F7B15AF}" destId="{1791B07A-783B-4B5E-A3EB-5353D7B8A60E}" srcOrd="0" destOrd="0" presId="urn:microsoft.com/office/officeart/2005/8/layout/orgChart1"/>
    <dgm:cxn modelId="{9820FCA8-3AB2-482F-A218-A511B36495D1}" type="presParOf" srcId="{0C361DBA-A684-4BA6-949A-4C554F7B15AF}" destId="{FF54ECB4-1121-4B15-985B-7300FFFB8CCC}" srcOrd="1" destOrd="0" presId="urn:microsoft.com/office/officeart/2005/8/layout/orgChart1"/>
    <dgm:cxn modelId="{619CDD0A-5B85-4D42-9544-7721146EA314}" type="presParOf" srcId="{CDE00325-36A3-41C7-BAE1-12F23E5FB454}" destId="{C5BAAC3E-5EA7-406E-988D-E1CDD7406EE7}" srcOrd="1" destOrd="0" presId="urn:microsoft.com/office/officeart/2005/8/layout/orgChart1"/>
    <dgm:cxn modelId="{6EEA44FC-4CA1-49D0-B970-70DF15F252BD}" type="presParOf" srcId="{CDE00325-36A3-41C7-BAE1-12F23E5FB454}" destId="{E987AE04-E9EC-44E8-BEB0-E64F74196C1F}" srcOrd="2" destOrd="0" presId="urn:microsoft.com/office/officeart/2005/8/layout/orgChart1"/>
    <dgm:cxn modelId="{76FE127E-6E50-4D37-B4C0-19332AB38846}" type="presParOf" srcId="{FF51D7AA-6A05-4FAB-A60A-9A9EC9635F47}" destId="{57D51004-A852-4759-B74E-927C50B1D8C7}" srcOrd="10" destOrd="0" presId="urn:microsoft.com/office/officeart/2005/8/layout/orgChart1"/>
    <dgm:cxn modelId="{D476D5FA-4971-49A0-97C6-676A5982C6AC}" type="presParOf" srcId="{FF51D7AA-6A05-4FAB-A60A-9A9EC9635F47}" destId="{2F3A26F6-988F-4EB7-AB85-C13B8BFDE9F5}" srcOrd="11" destOrd="0" presId="urn:microsoft.com/office/officeart/2005/8/layout/orgChart1"/>
    <dgm:cxn modelId="{E34AFAE2-D012-48BB-8825-E50DFABCD0BC}" type="presParOf" srcId="{2F3A26F6-988F-4EB7-AB85-C13B8BFDE9F5}" destId="{3EA9DC31-375B-425B-B8C8-C68B63336647}" srcOrd="0" destOrd="0" presId="urn:microsoft.com/office/officeart/2005/8/layout/orgChart1"/>
    <dgm:cxn modelId="{FADCD1F7-E293-437B-A715-35D0FC23E9A6}" type="presParOf" srcId="{3EA9DC31-375B-425B-B8C8-C68B63336647}" destId="{73B45ED5-0739-4A94-BA27-C02779CB21CB}" srcOrd="0" destOrd="0" presId="urn:microsoft.com/office/officeart/2005/8/layout/orgChart1"/>
    <dgm:cxn modelId="{7C67FA02-6653-4281-82AB-DC58D818D1A5}" type="presParOf" srcId="{3EA9DC31-375B-425B-B8C8-C68B63336647}" destId="{1B52593E-8003-41B8-9E0F-E1AB1056B612}" srcOrd="1" destOrd="0" presId="urn:microsoft.com/office/officeart/2005/8/layout/orgChart1"/>
    <dgm:cxn modelId="{58207C5E-DCBF-42C4-8AFD-FE3DB426125A}" type="presParOf" srcId="{2F3A26F6-988F-4EB7-AB85-C13B8BFDE9F5}" destId="{E98BAD8B-21BC-44BE-9CF0-245750FCA6F1}" srcOrd="1" destOrd="0" presId="urn:microsoft.com/office/officeart/2005/8/layout/orgChart1"/>
    <dgm:cxn modelId="{769BA522-81B4-49E5-ACE6-277FC20D26AE}" type="presParOf" srcId="{2F3A26F6-988F-4EB7-AB85-C13B8BFDE9F5}" destId="{672F5D29-1415-4381-865E-39E10AB81C57}" srcOrd="2" destOrd="0" presId="urn:microsoft.com/office/officeart/2005/8/layout/orgChart1"/>
    <dgm:cxn modelId="{90FE9EB3-0A55-426D-B1DA-E0B1783789D1}" type="presParOf" srcId="{FF51D7AA-6A05-4FAB-A60A-9A9EC9635F47}" destId="{6412B7B3-24EE-4BB8-8360-AFE383FD992C}" srcOrd="12" destOrd="0" presId="urn:microsoft.com/office/officeart/2005/8/layout/orgChart1"/>
    <dgm:cxn modelId="{7A382B64-C8CF-4557-8676-A7207E3F2BF5}" type="presParOf" srcId="{FF51D7AA-6A05-4FAB-A60A-9A9EC9635F47}" destId="{26182CDD-FE9A-4259-A516-A3652DEC8883}" srcOrd="13" destOrd="0" presId="urn:microsoft.com/office/officeart/2005/8/layout/orgChart1"/>
    <dgm:cxn modelId="{98A81A01-CEC9-4413-8EFE-EDF537E6B2AC}" type="presParOf" srcId="{26182CDD-FE9A-4259-A516-A3652DEC8883}" destId="{096B4876-F393-4DF3-8330-1F87285B7137}" srcOrd="0" destOrd="0" presId="urn:microsoft.com/office/officeart/2005/8/layout/orgChart1"/>
    <dgm:cxn modelId="{5940E1B7-4F03-413A-926D-D2B2BE886E8B}" type="presParOf" srcId="{096B4876-F393-4DF3-8330-1F87285B7137}" destId="{099084C5-A6D8-4827-A504-5EA50E1FC7C6}" srcOrd="0" destOrd="0" presId="urn:microsoft.com/office/officeart/2005/8/layout/orgChart1"/>
    <dgm:cxn modelId="{120623FE-529C-440A-A30A-FCEF1F09B8F7}" type="presParOf" srcId="{096B4876-F393-4DF3-8330-1F87285B7137}" destId="{68258EFB-54A8-4EFE-9F42-ADD8035BD1D4}" srcOrd="1" destOrd="0" presId="urn:microsoft.com/office/officeart/2005/8/layout/orgChart1"/>
    <dgm:cxn modelId="{911B947C-9FB9-45E7-8C2D-A5EB851C1D41}" type="presParOf" srcId="{26182CDD-FE9A-4259-A516-A3652DEC8883}" destId="{C8781F89-529A-4235-8602-330853D66EA5}" srcOrd="1" destOrd="0" presId="urn:microsoft.com/office/officeart/2005/8/layout/orgChart1"/>
    <dgm:cxn modelId="{A4C9E861-2518-4E33-9A47-021D7E3318D4}" type="presParOf" srcId="{26182CDD-FE9A-4259-A516-A3652DEC8883}" destId="{9EABDC65-8A57-4A2C-85B8-2BC23131BDFA}" srcOrd="2" destOrd="0" presId="urn:microsoft.com/office/officeart/2005/8/layout/orgChart1"/>
    <dgm:cxn modelId="{43D259C9-0905-455B-9EF5-6176512DE204}" type="presParOf" srcId="{FF51D7AA-6A05-4FAB-A60A-9A9EC9635F47}" destId="{041AE9D7-25C5-42F1-B2FC-C82C9B1C61F9}" srcOrd="14" destOrd="0" presId="urn:microsoft.com/office/officeart/2005/8/layout/orgChart1"/>
    <dgm:cxn modelId="{A52647A7-5FFB-4E46-AE80-72765C64076C}" type="presParOf" srcId="{FF51D7AA-6A05-4FAB-A60A-9A9EC9635F47}" destId="{AD95424C-1C30-44D9-B4AC-27E442E4C8D9}" srcOrd="15" destOrd="0" presId="urn:microsoft.com/office/officeart/2005/8/layout/orgChart1"/>
    <dgm:cxn modelId="{60BC22F0-5A77-4C0D-A8EF-255835F22D77}" type="presParOf" srcId="{AD95424C-1C30-44D9-B4AC-27E442E4C8D9}" destId="{87E92916-F979-4B94-B7DB-3D7488917AFE}" srcOrd="0" destOrd="0" presId="urn:microsoft.com/office/officeart/2005/8/layout/orgChart1"/>
    <dgm:cxn modelId="{49A458AF-77BD-4355-A53F-EA53BFC26E50}" type="presParOf" srcId="{87E92916-F979-4B94-B7DB-3D7488917AFE}" destId="{35C84FCD-D1BD-44D8-9E42-28B06D9719B6}" srcOrd="0" destOrd="0" presId="urn:microsoft.com/office/officeart/2005/8/layout/orgChart1"/>
    <dgm:cxn modelId="{84BC68B2-BA37-4147-BD5A-8DF23BF2602F}" type="presParOf" srcId="{87E92916-F979-4B94-B7DB-3D7488917AFE}" destId="{5518347B-8C61-4E52-91BD-43AE69ECD967}" srcOrd="1" destOrd="0" presId="urn:microsoft.com/office/officeart/2005/8/layout/orgChart1"/>
    <dgm:cxn modelId="{0D74D8B7-F610-4098-A386-2DC07A7160BA}" type="presParOf" srcId="{AD95424C-1C30-44D9-B4AC-27E442E4C8D9}" destId="{1E5173DD-E7FF-4ACB-8369-4E0D1F262AB4}" srcOrd="1" destOrd="0" presId="urn:microsoft.com/office/officeart/2005/8/layout/orgChart1"/>
    <dgm:cxn modelId="{A25F95C1-F909-4DE2-AFC7-7C8AEB254D19}" type="presParOf" srcId="{AD95424C-1C30-44D9-B4AC-27E442E4C8D9}" destId="{9C55E707-8456-4A81-A1C0-07CB44D1A70F}" srcOrd="2" destOrd="0" presId="urn:microsoft.com/office/officeart/2005/8/layout/orgChart1"/>
    <dgm:cxn modelId="{CA5CDD5C-F81D-4BBA-89A4-DBE758C0F581}" type="presParOf" srcId="{18228421-1C4C-4A1B-8234-E99C614B279E}" destId="{661A1CC7-8954-4BC4-AEB7-278D3BAA0181}" srcOrd="2" destOrd="0" presId="urn:microsoft.com/office/officeart/2005/8/layout/orgChart1"/>
    <dgm:cxn modelId="{C9E4AA7C-D667-4EDA-BFAB-2861C152F353}" type="presParOf" srcId="{B0B26C4C-7373-4B86-9D75-CECBAA43E8E8}" destId="{57E0E987-2682-44FD-B2CB-7098260AEAC2}" srcOrd="8" destOrd="0" presId="urn:microsoft.com/office/officeart/2005/8/layout/orgChart1"/>
    <dgm:cxn modelId="{E2993465-26B5-410C-A0D2-C96533114407}" type="presParOf" srcId="{B0B26C4C-7373-4B86-9D75-CECBAA43E8E8}" destId="{B8E5862D-2700-4974-9FCF-E9FCC62D68AA}" srcOrd="9" destOrd="0" presId="urn:microsoft.com/office/officeart/2005/8/layout/orgChart1"/>
    <dgm:cxn modelId="{E6CD476B-AEF0-44F2-BE52-EEB7E5BF1C62}" type="presParOf" srcId="{B8E5862D-2700-4974-9FCF-E9FCC62D68AA}" destId="{97BF9D1C-8052-4041-AB48-289208CA3352}" srcOrd="0" destOrd="0" presId="urn:microsoft.com/office/officeart/2005/8/layout/orgChart1"/>
    <dgm:cxn modelId="{4E042A42-E6CE-4102-9330-B3F2B6FDA9A4}" type="presParOf" srcId="{97BF9D1C-8052-4041-AB48-289208CA3352}" destId="{01DCB5E7-BD70-4371-AA0B-5D2CA7BE668F}" srcOrd="0" destOrd="0" presId="urn:microsoft.com/office/officeart/2005/8/layout/orgChart1"/>
    <dgm:cxn modelId="{6B0AC0C8-2738-4E48-89D3-66411E66AF18}" type="presParOf" srcId="{97BF9D1C-8052-4041-AB48-289208CA3352}" destId="{5724356D-5DFF-4B81-9813-D15458A6D92F}" srcOrd="1" destOrd="0" presId="urn:microsoft.com/office/officeart/2005/8/layout/orgChart1"/>
    <dgm:cxn modelId="{C36D072F-7FC3-49C7-92E8-1F2744F0E8B0}" type="presParOf" srcId="{B8E5862D-2700-4974-9FCF-E9FCC62D68AA}" destId="{A0D62890-8FAF-4A28-ACB6-866FFB4AC0AF}" srcOrd="1" destOrd="0" presId="urn:microsoft.com/office/officeart/2005/8/layout/orgChart1"/>
    <dgm:cxn modelId="{FBFFE7F8-79AA-4822-B712-E67F3C4EC935}" type="presParOf" srcId="{A0D62890-8FAF-4A28-ACB6-866FFB4AC0AF}" destId="{85324A55-2E39-4589-BB28-B4BBB35996BC}" srcOrd="0" destOrd="0" presId="urn:microsoft.com/office/officeart/2005/8/layout/orgChart1"/>
    <dgm:cxn modelId="{6C2EB5BD-93CE-46D3-BAAE-CA829A89030C}" type="presParOf" srcId="{A0D62890-8FAF-4A28-ACB6-866FFB4AC0AF}" destId="{CA7E525F-ABA5-406F-8F14-745FFE4B9F0B}" srcOrd="1" destOrd="0" presId="urn:microsoft.com/office/officeart/2005/8/layout/orgChart1"/>
    <dgm:cxn modelId="{E303C872-0680-49E9-98D4-B0BB731DE6F8}" type="presParOf" srcId="{CA7E525F-ABA5-406F-8F14-745FFE4B9F0B}" destId="{2398D259-62FA-4A6E-88A1-E3FD5200CB35}" srcOrd="0" destOrd="0" presId="urn:microsoft.com/office/officeart/2005/8/layout/orgChart1"/>
    <dgm:cxn modelId="{928EEBBB-550C-4DBB-BDF0-555A1690DCD2}" type="presParOf" srcId="{2398D259-62FA-4A6E-88A1-E3FD5200CB35}" destId="{EFB992CD-D138-4438-9C7F-A42667855BEE}" srcOrd="0" destOrd="0" presId="urn:microsoft.com/office/officeart/2005/8/layout/orgChart1"/>
    <dgm:cxn modelId="{ADF114C1-6CDA-44E2-BB7F-2C4A38DB3C18}" type="presParOf" srcId="{2398D259-62FA-4A6E-88A1-E3FD5200CB35}" destId="{CE2D8075-B05B-4BF0-9D1D-22CCA3F3F327}" srcOrd="1" destOrd="0" presId="urn:microsoft.com/office/officeart/2005/8/layout/orgChart1"/>
    <dgm:cxn modelId="{9D742294-DFAF-4CEB-95D9-66DDB049970A}" type="presParOf" srcId="{CA7E525F-ABA5-406F-8F14-745FFE4B9F0B}" destId="{76B3403C-91F2-4F6E-83F1-D2CCF232E0FE}" srcOrd="1" destOrd="0" presId="urn:microsoft.com/office/officeart/2005/8/layout/orgChart1"/>
    <dgm:cxn modelId="{70D75C52-BD32-40DD-8A2C-38E14C578EF2}" type="presParOf" srcId="{CA7E525F-ABA5-406F-8F14-745FFE4B9F0B}" destId="{9705974C-5EBA-4967-BC4C-BF59C4B687C6}" srcOrd="2" destOrd="0" presId="urn:microsoft.com/office/officeart/2005/8/layout/orgChart1"/>
    <dgm:cxn modelId="{6BAB5F5F-F8E1-4C33-BB48-69DFC0BE9802}" type="presParOf" srcId="{A0D62890-8FAF-4A28-ACB6-866FFB4AC0AF}" destId="{6E0B8174-C9CF-4C82-81DC-C04F32786C8F}" srcOrd="2" destOrd="0" presId="urn:microsoft.com/office/officeart/2005/8/layout/orgChart1"/>
    <dgm:cxn modelId="{E074443C-62B0-4F15-8CE6-FD23205E5B04}" type="presParOf" srcId="{A0D62890-8FAF-4A28-ACB6-866FFB4AC0AF}" destId="{0BF9E0C3-ED1F-43AA-B026-F43DFC24E592}" srcOrd="3" destOrd="0" presId="urn:microsoft.com/office/officeart/2005/8/layout/orgChart1"/>
    <dgm:cxn modelId="{CD15DB95-E6A6-4458-AC91-B5F54322E86B}" type="presParOf" srcId="{0BF9E0C3-ED1F-43AA-B026-F43DFC24E592}" destId="{80FF4A11-C54C-400A-A4F0-2AB35F7EBFFE}" srcOrd="0" destOrd="0" presId="urn:microsoft.com/office/officeart/2005/8/layout/orgChart1"/>
    <dgm:cxn modelId="{84C3037F-4F10-4C42-8FFC-6568E2B421C7}" type="presParOf" srcId="{80FF4A11-C54C-400A-A4F0-2AB35F7EBFFE}" destId="{876C950B-2860-4E06-8AA1-5DC1C607940E}" srcOrd="0" destOrd="0" presId="urn:microsoft.com/office/officeart/2005/8/layout/orgChart1"/>
    <dgm:cxn modelId="{75EB940F-9ED7-4C24-B915-C5F4433D62CF}" type="presParOf" srcId="{80FF4A11-C54C-400A-A4F0-2AB35F7EBFFE}" destId="{84749ACA-0228-4064-B778-E3CF45D4304D}" srcOrd="1" destOrd="0" presId="urn:microsoft.com/office/officeart/2005/8/layout/orgChart1"/>
    <dgm:cxn modelId="{7B4ED3BA-AD15-4C25-83A3-5550F5C46EBD}" type="presParOf" srcId="{0BF9E0C3-ED1F-43AA-B026-F43DFC24E592}" destId="{628BCC14-785B-42C2-9A61-C7E00F04685A}" srcOrd="1" destOrd="0" presId="urn:microsoft.com/office/officeart/2005/8/layout/orgChart1"/>
    <dgm:cxn modelId="{89E82052-C6BE-40F0-9C69-207B8FA29AA9}" type="presParOf" srcId="{0BF9E0C3-ED1F-43AA-B026-F43DFC24E592}" destId="{6E3288C4-D59D-441B-A936-F5E2FF8B6F58}" srcOrd="2" destOrd="0" presId="urn:microsoft.com/office/officeart/2005/8/layout/orgChart1"/>
    <dgm:cxn modelId="{128AFE5C-4A47-4200-8937-429A3E23BB79}" type="presParOf" srcId="{A0D62890-8FAF-4A28-ACB6-866FFB4AC0AF}" destId="{B8E7B9FC-39BD-49C2-906F-C7CB0C2654FC}" srcOrd="4" destOrd="0" presId="urn:microsoft.com/office/officeart/2005/8/layout/orgChart1"/>
    <dgm:cxn modelId="{520E5749-08A1-4AF5-A2B8-900952CF2F18}" type="presParOf" srcId="{A0D62890-8FAF-4A28-ACB6-866FFB4AC0AF}" destId="{CE36CE45-72FF-4B7E-97E0-4722A392608C}" srcOrd="5" destOrd="0" presId="urn:microsoft.com/office/officeart/2005/8/layout/orgChart1"/>
    <dgm:cxn modelId="{47A1AFCC-E1B5-47C7-8BC5-815376E6DDB3}" type="presParOf" srcId="{CE36CE45-72FF-4B7E-97E0-4722A392608C}" destId="{FEC982BA-652E-41FA-8377-A6703F40AF46}" srcOrd="0" destOrd="0" presId="urn:microsoft.com/office/officeart/2005/8/layout/orgChart1"/>
    <dgm:cxn modelId="{C774D1F6-D83C-451D-9025-C4E13FFE519A}" type="presParOf" srcId="{FEC982BA-652E-41FA-8377-A6703F40AF46}" destId="{EFEF0F21-D32C-4DAA-AEB6-A23A848DE100}" srcOrd="0" destOrd="0" presId="urn:microsoft.com/office/officeart/2005/8/layout/orgChart1"/>
    <dgm:cxn modelId="{161D08C5-55D4-461B-85E2-DFB01E8D9097}" type="presParOf" srcId="{FEC982BA-652E-41FA-8377-A6703F40AF46}" destId="{376C0F3F-45CD-47A0-89E3-C1E4957D4C00}" srcOrd="1" destOrd="0" presId="urn:microsoft.com/office/officeart/2005/8/layout/orgChart1"/>
    <dgm:cxn modelId="{D77018BE-8FC5-4DFB-8B0C-DCCD985B558F}" type="presParOf" srcId="{CE36CE45-72FF-4B7E-97E0-4722A392608C}" destId="{A41BE97B-FE07-45A2-8625-C83473D8853B}" srcOrd="1" destOrd="0" presId="urn:microsoft.com/office/officeart/2005/8/layout/orgChart1"/>
    <dgm:cxn modelId="{E1639462-8EE7-4A43-84C1-92ED37FAF2C0}" type="presParOf" srcId="{CE36CE45-72FF-4B7E-97E0-4722A392608C}" destId="{5CE2E24D-3A48-4AD9-BA1F-838FA4A96AE4}" srcOrd="2" destOrd="0" presId="urn:microsoft.com/office/officeart/2005/8/layout/orgChart1"/>
    <dgm:cxn modelId="{B1A2B7C5-7275-4039-8836-F5A4166BEBFA}" type="presParOf" srcId="{A0D62890-8FAF-4A28-ACB6-866FFB4AC0AF}" destId="{A8F754C9-EC0A-4316-93F1-723719A0822A}" srcOrd="6" destOrd="0" presId="urn:microsoft.com/office/officeart/2005/8/layout/orgChart1"/>
    <dgm:cxn modelId="{20B6A1B7-47FA-4B4C-8989-7AE8E067CCB1}" type="presParOf" srcId="{A0D62890-8FAF-4A28-ACB6-866FFB4AC0AF}" destId="{8C26FD47-180C-449C-9EAE-B09855F3715A}" srcOrd="7" destOrd="0" presId="urn:microsoft.com/office/officeart/2005/8/layout/orgChart1"/>
    <dgm:cxn modelId="{1D24DAC3-D1EF-4F3D-9881-B98B00743054}" type="presParOf" srcId="{8C26FD47-180C-449C-9EAE-B09855F3715A}" destId="{BAA67996-D1CF-43A8-B928-0A9F809EED0E}" srcOrd="0" destOrd="0" presId="urn:microsoft.com/office/officeart/2005/8/layout/orgChart1"/>
    <dgm:cxn modelId="{21BB030F-BD37-497A-B5E8-A8FB2780F48F}" type="presParOf" srcId="{BAA67996-D1CF-43A8-B928-0A9F809EED0E}" destId="{52E9493A-869B-4235-AE22-F5BC2BB5802A}" srcOrd="0" destOrd="0" presId="urn:microsoft.com/office/officeart/2005/8/layout/orgChart1"/>
    <dgm:cxn modelId="{963F6CD2-5863-4629-A0DA-F7F766419660}" type="presParOf" srcId="{BAA67996-D1CF-43A8-B928-0A9F809EED0E}" destId="{3366A698-1043-4A3D-AA27-3EAA12B6933C}" srcOrd="1" destOrd="0" presId="urn:microsoft.com/office/officeart/2005/8/layout/orgChart1"/>
    <dgm:cxn modelId="{AE35EE50-3869-4945-8381-7002BB6DD900}" type="presParOf" srcId="{8C26FD47-180C-449C-9EAE-B09855F3715A}" destId="{DB79CC1C-A743-4F76-A63A-8D9DB76D549B}" srcOrd="1" destOrd="0" presId="urn:microsoft.com/office/officeart/2005/8/layout/orgChart1"/>
    <dgm:cxn modelId="{8F3C61E5-D2FF-4E02-918F-6AA6E52FEB64}" type="presParOf" srcId="{8C26FD47-180C-449C-9EAE-B09855F3715A}" destId="{E2EAA3F9-4419-41C0-8A4D-EB758EE3184F}" srcOrd="2" destOrd="0" presId="urn:microsoft.com/office/officeart/2005/8/layout/orgChart1"/>
    <dgm:cxn modelId="{CDEE6517-BFED-42AF-83E2-0E8BE1FA8B7B}" type="presParOf" srcId="{A0D62890-8FAF-4A28-ACB6-866FFB4AC0AF}" destId="{2CA55586-EFF0-4ABE-9D5F-20272BEC648C}" srcOrd="8" destOrd="0" presId="urn:microsoft.com/office/officeart/2005/8/layout/orgChart1"/>
    <dgm:cxn modelId="{1D2C5749-4BC3-44EE-A534-4B1B0508F373}" type="presParOf" srcId="{A0D62890-8FAF-4A28-ACB6-866FFB4AC0AF}" destId="{35634DF7-1F34-4440-A582-0CE09A0A33AA}" srcOrd="9" destOrd="0" presId="urn:microsoft.com/office/officeart/2005/8/layout/orgChart1"/>
    <dgm:cxn modelId="{7DE51FD4-1F2C-472A-90E0-53B1A54F802D}" type="presParOf" srcId="{35634DF7-1F34-4440-A582-0CE09A0A33AA}" destId="{94212087-0BD9-4D23-A9A0-6F0DC644284E}" srcOrd="0" destOrd="0" presId="urn:microsoft.com/office/officeart/2005/8/layout/orgChart1"/>
    <dgm:cxn modelId="{CEA28F54-4302-4B67-ACAC-EE95B4DC87C1}" type="presParOf" srcId="{94212087-0BD9-4D23-A9A0-6F0DC644284E}" destId="{0C4AE27F-B67F-4D37-AD46-16A079E085F6}" srcOrd="0" destOrd="0" presId="urn:microsoft.com/office/officeart/2005/8/layout/orgChart1"/>
    <dgm:cxn modelId="{C9A90ABC-3EB2-4677-ADA6-8F8D0CD114EF}" type="presParOf" srcId="{94212087-0BD9-4D23-A9A0-6F0DC644284E}" destId="{E72FAF34-970C-4C77-B047-94F871AB610A}" srcOrd="1" destOrd="0" presId="urn:microsoft.com/office/officeart/2005/8/layout/orgChart1"/>
    <dgm:cxn modelId="{395E0AAA-300B-4B25-8F34-5BD53B0D1D72}" type="presParOf" srcId="{35634DF7-1F34-4440-A582-0CE09A0A33AA}" destId="{2A2049DC-6D7C-4123-AB89-F3BDD3DCA6D0}" srcOrd="1" destOrd="0" presId="urn:microsoft.com/office/officeart/2005/8/layout/orgChart1"/>
    <dgm:cxn modelId="{6772E20D-B0E5-4F97-8D82-096DFF508921}" type="presParOf" srcId="{35634DF7-1F34-4440-A582-0CE09A0A33AA}" destId="{4232C718-00E0-4857-9F3A-61F74F1A8115}" srcOrd="2" destOrd="0" presId="urn:microsoft.com/office/officeart/2005/8/layout/orgChart1"/>
    <dgm:cxn modelId="{87615C05-31B6-44A7-AD77-DD9D87C07E5E}" type="presParOf" srcId="{A0D62890-8FAF-4A28-ACB6-866FFB4AC0AF}" destId="{264D4BA8-A8B7-440D-90F7-60E3118A3CCE}" srcOrd="10" destOrd="0" presId="urn:microsoft.com/office/officeart/2005/8/layout/orgChart1"/>
    <dgm:cxn modelId="{98764028-50D5-4369-A6EC-0C8D3836E79D}" type="presParOf" srcId="{A0D62890-8FAF-4A28-ACB6-866FFB4AC0AF}" destId="{79268DD4-7FC2-4AE5-B7E4-90C82A263912}" srcOrd="11" destOrd="0" presId="urn:microsoft.com/office/officeart/2005/8/layout/orgChart1"/>
    <dgm:cxn modelId="{463FEE47-1DAA-4BE3-8393-50717352BF25}" type="presParOf" srcId="{79268DD4-7FC2-4AE5-B7E4-90C82A263912}" destId="{6E730CAF-5D62-4C2D-A02E-C22FBF4CCA2F}" srcOrd="0" destOrd="0" presId="urn:microsoft.com/office/officeart/2005/8/layout/orgChart1"/>
    <dgm:cxn modelId="{C880D7DF-444C-4CB5-AC9B-68203B5F8F93}" type="presParOf" srcId="{6E730CAF-5D62-4C2D-A02E-C22FBF4CCA2F}" destId="{2C51839D-7563-4F62-A94E-01041A5B1CE2}" srcOrd="0" destOrd="0" presId="urn:microsoft.com/office/officeart/2005/8/layout/orgChart1"/>
    <dgm:cxn modelId="{17B5811A-A869-447E-B3C3-8926B2F5C0AD}" type="presParOf" srcId="{6E730CAF-5D62-4C2D-A02E-C22FBF4CCA2F}" destId="{9F0ACA17-055B-4753-9B61-248EFFE60FE2}" srcOrd="1" destOrd="0" presId="urn:microsoft.com/office/officeart/2005/8/layout/orgChart1"/>
    <dgm:cxn modelId="{9407E04A-3B92-4CEE-8FEE-BF2A10A578D5}" type="presParOf" srcId="{79268DD4-7FC2-4AE5-B7E4-90C82A263912}" destId="{6C423D90-0161-4F7E-B1D3-8E68345FBD61}" srcOrd="1" destOrd="0" presId="urn:microsoft.com/office/officeart/2005/8/layout/orgChart1"/>
    <dgm:cxn modelId="{7E26C92C-7D86-4C95-9235-EF2D969617E8}" type="presParOf" srcId="{79268DD4-7FC2-4AE5-B7E4-90C82A263912}" destId="{534BB7E1-0A7B-4D66-A152-A8987790D28F}" srcOrd="2" destOrd="0" presId="urn:microsoft.com/office/officeart/2005/8/layout/orgChart1"/>
    <dgm:cxn modelId="{4FFC800E-BB5F-48C2-A3D1-99A567A7C063}" type="presParOf" srcId="{A0D62890-8FAF-4A28-ACB6-866FFB4AC0AF}" destId="{777F40C7-5654-45F4-BF4B-E874BD2DC1DB}" srcOrd="12" destOrd="0" presId="urn:microsoft.com/office/officeart/2005/8/layout/orgChart1"/>
    <dgm:cxn modelId="{A87815A3-D482-4876-A3CC-17673DB3CD1E}" type="presParOf" srcId="{A0D62890-8FAF-4A28-ACB6-866FFB4AC0AF}" destId="{DF18769E-029E-400E-94A3-05995442E687}" srcOrd="13" destOrd="0" presId="urn:microsoft.com/office/officeart/2005/8/layout/orgChart1"/>
    <dgm:cxn modelId="{B37E28F4-CD9D-491D-A902-5FE272E64D61}" type="presParOf" srcId="{DF18769E-029E-400E-94A3-05995442E687}" destId="{58D86968-2417-41A9-BA62-59CD6BC5C6C9}" srcOrd="0" destOrd="0" presId="urn:microsoft.com/office/officeart/2005/8/layout/orgChart1"/>
    <dgm:cxn modelId="{1C8368DB-CCAF-41F8-B931-86F3C54F6959}" type="presParOf" srcId="{58D86968-2417-41A9-BA62-59CD6BC5C6C9}" destId="{E422AD00-B2AA-4AEE-9CC8-D6AD8B1E9E3F}" srcOrd="0" destOrd="0" presId="urn:microsoft.com/office/officeart/2005/8/layout/orgChart1"/>
    <dgm:cxn modelId="{499506C6-BC6C-4E35-A581-E6518F86A742}" type="presParOf" srcId="{58D86968-2417-41A9-BA62-59CD6BC5C6C9}" destId="{A2AF052B-3EA0-4F6D-BA55-6CAEC861F669}" srcOrd="1" destOrd="0" presId="urn:microsoft.com/office/officeart/2005/8/layout/orgChart1"/>
    <dgm:cxn modelId="{745ECDAC-F0E3-4006-B50D-68B21062B054}" type="presParOf" srcId="{DF18769E-029E-400E-94A3-05995442E687}" destId="{93CE082F-1870-49FA-942B-588ED8BB5A8B}" srcOrd="1" destOrd="0" presId="urn:microsoft.com/office/officeart/2005/8/layout/orgChart1"/>
    <dgm:cxn modelId="{244076A6-0957-4394-8B32-51E81B2D54E5}" type="presParOf" srcId="{DF18769E-029E-400E-94A3-05995442E687}" destId="{AB1255A0-69C1-4EF6-8E68-4E57595BB403}" srcOrd="2" destOrd="0" presId="urn:microsoft.com/office/officeart/2005/8/layout/orgChart1"/>
    <dgm:cxn modelId="{4EBDDD43-6757-4F9D-8C68-022467B20E11}" type="presParOf" srcId="{A0D62890-8FAF-4A28-ACB6-866FFB4AC0AF}" destId="{EA000AA6-1BBC-4F8B-9FD0-A340441F2BE7}" srcOrd="14" destOrd="0" presId="urn:microsoft.com/office/officeart/2005/8/layout/orgChart1"/>
    <dgm:cxn modelId="{14497791-FF35-44D8-B907-8759F2048175}" type="presParOf" srcId="{A0D62890-8FAF-4A28-ACB6-866FFB4AC0AF}" destId="{264EDD22-7C16-4EC9-90DD-BD1A18A9044A}" srcOrd="15" destOrd="0" presId="urn:microsoft.com/office/officeart/2005/8/layout/orgChart1"/>
    <dgm:cxn modelId="{D7A53D3A-E0C2-42E1-8C00-22F34433FCC7}" type="presParOf" srcId="{264EDD22-7C16-4EC9-90DD-BD1A18A9044A}" destId="{A4541C40-9FA7-469F-A494-3A2C952ECC27}" srcOrd="0" destOrd="0" presId="urn:microsoft.com/office/officeart/2005/8/layout/orgChart1"/>
    <dgm:cxn modelId="{5593D7B5-53BF-42C2-A7E0-855374F6AA34}" type="presParOf" srcId="{A4541C40-9FA7-469F-A494-3A2C952ECC27}" destId="{EAC7A3B2-5C47-48D7-A93F-4A9CB63990D2}" srcOrd="0" destOrd="0" presId="urn:microsoft.com/office/officeart/2005/8/layout/orgChart1"/>
    <dgm:cxn modelId="{DECE9900-ABF7-4439-80AA-D2F971BC8DC4}" type="presParOf" srcId="{A4541C40-9FA7-469F-A494-3A2C952ECC27}" destId="{EE08B17B-E295-4760-A12D-D68A6D6F7DD7}" srcOrd="1" destOrd="0" presId="urn:microsoft.com/office/officeart/2005/8/layout/orgChart1"/>
    <dgm:cxn modelId="{5822C0E2-0721-43E0-BA9D-FDB58DE17FFC}" type="presParOf" srcId="{264EDD22-7C16-4EC9-90DD-BD1A18A9044A}" destId="{71A7C420-4F94-47ED-9C79-7F2B2EB3362E}" srcOrd="1" destOrd="0" presId="urn:microsoft.com/office/officeart/2005/8/layout/orgChart1"/>
    <dgm:cxn modelId="{427D4034-95E2-45E4-BE93-E5B90D77A59A}" type="presParOf" srcId="{264EDD22-7C16-4EC9-90DD-BD1A18A9044A}" destId="{6E4F02F2-2B2B-4710-9AD3-CFAB21702C5A}" srcOrd="2" destOrd="0" presId="urn:microsoft.com/office/officeart/2005/8/layout/orgChart1"/>
    <dgm:cxn modelId="{FD89A623-7478-40E5-AFD7-AC74C147BD2C}" type="presParOf" srcId="{B8E5862D-2700-4974-9FCF-E9FCC62D68AA}" destId="{58C02299-42DB-4D04-837C-636CDE3887AB}" srcOrd="2" destOrd="0" presId="urn:microsoft.com/office/officeart/2005/8/layout/orgChart1"/>
    <dgm:cxn modelId="{30C23F66-B131-4BD5-8651-E362EE8504BB}" type="presParOf" srcId="{B0B26C4C-7373-4B86-9D75-CECBAA43E8E8}" destId="{2C796B21-47D9-4079-87EF-C6FDBA787B19}" srcOrd="10" destOrd="0" presId="urn:microsoft.com/office/officeart/2005/8/layout/orgChart1"/>
    <dgm:cxn modelId="{16534257-450E-44DB-B4E2-25DC29503EF9}" type="presParOf" srcId="{B0B26C4C-7373-4B86-9D75-CECBAA43E8E8}" destId="{A3CA2561-563A-4B47-8485-352FF588D053}" srcOrd="11" destOrd="0" presId="urn:microsoft.com/office/officeart/2005/8/layout/orgChart1"/>
    <dgm:cxn modelId="{6D0136FE-E6BE-4031-88C3-4451C24E967B}" type="presParOf" srcId="{A3CA2561-563A-4B47-8485-352FF588D053}" destId="{A5F42E85-DC23-42F6-9D7B-32049001B925}" srcOrd="0" destOrd="0" presId="urn:microsoft.com/office/officeart/2005/8/layout/orgChart1"/>
    <dgm:cxn modelId="{568F4D09-219B-40F5-98F4-8A4084689DB1}" type="presParOf" srcId="{A5F42E85-DC23-42F6-9D7B-32049001B925}" destId="{79CE58B9-704E-4088-B1B8-26729E18ABFE}" srcOrd="0" destOrd="0" presId="urn:microsoft.com/office/officeart/2005/8/layout/orgChart1"/>
    <dgm:cxn modelId="{2C2B9130-B311-4B7D-AB31-3DDAB741761D}" type="presParOf" srcId="{A5F42E85-DC23-42F6-9D7B-32049001B925}" destId="{C3D35929-4B99-4AD6-88D8-B7C928923EE2}" srcOrd="1" destOrd="0" presId="urn:microsoft.com/office/officeart/2005/8/layout/orgChart1"/>
    <dgm:cxn modelId="{C57C5F10-752C-4FA0-8A15-787FB98B6B1F}" type="presParOf" srcId="{A3CA2561-563A-4B47-8485-352FF588D053}" destId="{6C98B34F-C75C-42B9-9AB6-5F7C21F11BBB}" srcOrd="1" destOrd="0" presId="urn:microsoft.com/office/officeart/2005/8/layout/orgChart1"/>
    <dgm:cxn modelId="{9309B30E-79A1-46E5-9797-9F21164BAC2E}" type="presParOf" srcId="{6C98B34F-C75C-42B9-9AB6-5F7C21F11BBB}" destId="{61FBCC18-F0D3-4F04-A1F0-62762B32D4B2}" srcOrd="0" destOrd="0" presId="urn:microsoft.com/office/officeart/2005/8/layout/orgChart1"/>
    <dgm:cxn modelId="{2E9BC430-77A0-4727-9DD2-29DDF38D54D3}" type="presParOf" srcId="{6C98B34F-C75C-42B9-9AB6-5F7C21F11BBB}" destId="{389CBBBC-83F1-4BD0-9CAD-78827ADD6E85}" srcOrd="1" destOrd="0" presId="urn:microsoft.com/office/officeart/2005/8/layout/orgChart1"/>
    <dgm:cxn modelId="{7934376F-1E75-4CDE-8BA0-7386EF659EFD}" type="presParOf" srcId="{389CBBBC-83F1-4BD0-9CAD-78827ADD6E85}" destId="{4A00289E-502B-4155-B1A7-2682EF31501D}" srcOrd="0" destOrd="0" presId="urn:microsoft.com/office/officeart/2005/8/layout/orgChart1"/>
    <dgm:cxn modelId="{0B239519-01A5-404A-8E2D-090EB6E55360}" type="presParOf" srcId="{4A00289E-502B-4155-B1A7-2682EF31501D}" destId="{E905679A-8BA1-40A0-A2A1-7BED19D3E43E}" srcOrd="0" destOrd="0" presId="urn:microsoft.com/office/officeart/2005/8/layout/orgChart1"/>
    <dgm:cxn modelId="{058FB0D4-6B6D-4AF1-BE95-71A21C2A2485}" type="presParOf" srcId="{4A00289E-502B-4155-B1A7-2682EF31501D}" destId="{F64F2FE5-BAF8-4C43-8E22-16453075DC21}" srcOrd="1" destOrd="0" presId="urn:microsoft.com/office/officeart/2005/8/layout/orgChart1"/>
    <dgm:cxn modelId="{2D7A6683-54A1-4F47-B938-EF0162FCC5DE}" type="presParOf" srcId="{389CBBBC-83F1-4BD0-9CAD-78827ADD6E85}" destId="{4F7A931C-6E73-4E70-B130-1C4D7CFA0C6A}" srcOrd="1" destOrd="0" presId="urn:microsoft.com/office/officeart/2005/8/layout/orgChart1"/>
    <dgm:cxn modelId="{801A16B8-EA07-4FC6-AF2A-057DFB6F3D24}" type="presParOf" srcId="{389CBBBC-83F1-4BD0-9CAD-78827ADD6E85}" destId="{971E3063-844D-492A-AAE7-D61B83134D72}" srcOrd="2" destOrd="0" presId="urn:microsoft.com/office/officeart/2005/8/layout/orgChart1"/>
    <dgm:cxn modelId="{EF9FAB37-DBD5-4822-A63E-F88F1F5BC6CC}" type="presParOf" srcId="{6C98B34F-C75C-42B9-9AB6-5F7C21F11BBB}" destId="{7D626C93-6537-47CA-8F88-C8A4737A0A7F}" srcOrd="2" destOrd="0" presId="urn:microsoft.com/office/officeart/2005/8/layout/orgChart1"/>
    <dgm:cxn modelId="{F32425E1-F6F1-4BEB-BAFC-7FAD8FD64CD7}" type="presParOf" srcId="{6C98B34F-C75C-42B9-9AB6-5F7C21F11BBB}" destId="{0FA818BF-EFF1-4F3D-B217-C58B1088F66C}" srcOrd="3" destOrd="0" presId="urn:microsoft.com/office/officeart/2005/8/layout/orgChart1"/>
    <dgm:cxn modelId="{536B187A-46A3-4527-8B85-B5145571C3A2}" type="presParOf" srcId="{0FA818BF-EFF1-4F3D-B217-C58B1088F66C}" destId="{BD8958CB-6DF3-4AA6-91C7-D07453ED750E}" srcOrd="0" destOrd="0" presId="urn:microsoft.com/office/officeart/2005/8/layout/orgChart1"/>
    <dgm:cxn modelId="{22857972-E725-4003-9BF9-6AD068C34F9B}" type="presParOf" srcId="{BD8958CB-6DF3-4AA6-91C7-D07453ED750E}" destId="{522BAA1E-BB61-4946-AC07-C582CB763117}" srcOrd="0" destOrd="0" presId="urn:microsoft.com/office/officeart/2005/8/layout/orgChart1"/>
    <dgm:cxn modelId="{6F829011-2C9C-4878-A7F7-4AE481DA037A}" type="presParOf" srcId="{BD8958CB-6DF3-4AA6-91C7-D07453ED750E}" destId="{0D86F341-6025-44C7-9BFF-341B0FB63BE8}" srcOrd="1" destOrd="0" presId="urn:microsoft.com/office/officeart/2005/8/layout/orgChart1"/>
    <dgm:cxn modelId="{2B5AE742-5CD4-4D3E-A0D5-C9FD7A9FC866}" type="presParOf" srcId="{0FA818BF-EFF1-4F3D-B217-C58B1088F66C}" destId="{83429E1D-FE37-47F7-A9B9-DEA92570195D}" srcOrd="1" destOrd="0" presId="urn:microsoft.com/office/officeart/2005/8/layout/orgChart1"/>
    <dgm:cxn modelId="{8898BB62-C92A-458F-AE1B-D6994BC025B9}" type="presParOf" srcId="{0FA818BF-EFF1-4F3D-B217-C58B1088F66C}" destId="{CB8D53E2-EF76-46C0-925E-CB26DCE0C7F4}" srcOrd="2" destOrd="0" presId="urn:microsoft.com/office/officeart/2005/8/layout/orgChart1"/>
    <dgm:cxn modelId="{52F715F0-97EA-4D48-B0F2-5D699D30CA6E}" type="presParOf" srcId="{6C98B34F-C75C-42B9-9AB6-5F7C21F11BBB}" destId="{DA0529D2-EB86-46DA-97AE-4384360A6811}" srcOrd="4" destOrd="0" presId="urn:microsoft.com/office/officeart/2005/8/layout/orgChart1"/>
    <dgm:cxn modelId="{187573D8-80C9-46C3-9B65-0C3C70BC060A}" type="presParOf" srcId="{6C98B34F-C75C-42B9-9AB6-5F7C21F11BBB}" destId="{A48DB9CB-BCAA-4CFB-AF02-EC8C02AB6CB2}" srcOrd="5" destOrd="0" presId="urn:microsoft.com/office/officeart/2005/8/layout/orgChart1"/>
    <dgm:cxn modelId="{C97F037D-327F-4DC5-AAD6-907E0BF0C1BB}" type="presParOf" srcId="{A48DB9CB-BCAA-4CFB-AF02-EC8C02AB6CB2}" destId="{851A0322-B61C-43B3-AA21-E68CEC284DBB}" srcOrd="0" destOrd="0" presId="urn:microsoft.com/office/officeart/2005/8/layout/orgChart1"/>
    <dgm:cxn modelId="{92679349-454B-4612-A175-21C59821D939}" type="presParOf" srcId="{851A0322-B61C-43B3-AA21-E68CEC284DBB}" destId="{49941DB7-8F52-4442-8CC8-0EB43057B84B}" srcOrd="0" destOrd="0" presId="urn:microsoft.com/office/officeart/2005/8/layout/orgChart1"/>
    <dgm:cxn modelId="{C598D51C-F0E4-4ACB-866C-D0AA258ED036}" type="presParOf" srcId="{851A0322-B61C-43B3-AA21-E68CEC284DBB}" destId="{5BE3C1A9-28E3-41F3-8591-4DCC0E320412}" srcOrd="1" destOrd="0" presId="urn:microsoft.com/office/officeart/2005/8/layout/orgChart1"/>
    <dgm:cxn modelId="{2A49D812-8DC5-4686-A061-1688CF68DBB7}" type="presParOf" srcId="{A48DB9CB-BCAA-4CFB-AF02-EC8C02AB6CB2}" destId="{5C0B1EB0-8D9A-4A6D-A4A5-4F82FF3CC0EB}" srcOrd="1" destOrd="0" presId="urn:microsoft.com/office/officeart/2005/8/layout/orgChart1"/>
    <dgm:cxn modelId="{97AE5C63-86C9-4DB5-98E5-1F29187FA188}" type="presParOf" srcId="{A48DB9CB-BCAA-4CFB-AF02-EC8C02AB6CB2}" destId="{A15ACE30-0D96-4C34-8915-39033C735CCF}" srcOrd="2" destOrd="0" presId="urn:microsoft.com/office/officeart/2005/8/layout/orgChart1"/>
    <dgm:cxn modelId="{E798D9F3-B53A-4ABB-9AEF-F1665FBCA58D}" type="presParOf" srcId="{6C98B34F-C75C-42B9-9AB6-5F7C21F11BBB}" destId="{D2DAD476-CB84-4ED0-89FF-61DB20E6D3A9}" srcOrd="6" destOrd="0" presId="urn:microsoft.com/office/officeart/2005/8/layout/orgChart1"/>
    <dgm:cxn modelId="{0C989975-ABB5-4000-B08A-8D563BE96F73}" type="presParOf" srcId="{6C98B34F-C75C-42B9-9AB6-5F7C21F11BBB}" destId="{CC9A24EC-DD22-41C3-AFD3-9EA8A05756E8}" srcOrd="7" destOrd="0" presId="urn:microsoft.com/office/officeart/2005/8/layout/orgChart1"/>
    <dgm:cxn modelId="{69F73928-CBB2-43E2-A999-5E5ECF27FF41}" type="presParOf" srcId="{CC9A24EC-DD22-41C3-AFD3-9EA8A05756E8}" destId="{A8106105-E144-4509-8732-6AC612C1E93B}" srcOrd="0" destOrd="0" presId="urn:microsoft.com/office/officeart/2005/8/layout/orgChart1"/>
    <dgm:cxn modelId="{B5F59C68-7147-46FC-AD81-3B5AAB20FCCC}" type="presParOf" srcId="{A8106105-E144-4509-8732-6AC612C1E93B}" destId="{E1DBBE49-FD80-46E8-B360-76174FFB4BF2}" srcOrd="0" destOrd="0" presId="urn:microsoft.com/office/officeart/2005/8/layout/orgChart1"/>
    <dgm:cxn modelId="{FE8C2C9B-3D53-4F5A-B6A5-6103D6805E7E}" type="presParOf" srcId="{A8106105-E144-4509-8732-6AC612C1E93B}" destId="{82D842EC-C355-4D7D-8365-ECA99AA02C89}" srcOrd="1" destOrd="0" presId="urn:microsoft.com/office/officeart/2005/8/layout/orgChart1"/>
    <dgm:cxn modelId="{1D401F10-A54E-410C-BB2E-0680ED67C567}" type="presParOf" srcId="{CC9A24EC-DD22-41C3-AFD3-9EA8A05756E8}" destId="{A993D0FE-8551-47E9-AA87-03D6F3E15C52}" srcOrd="1" destOrd="0" presId="urn:microsoft.com/office/officeart/2005/8/layout/orgChart1"/>
    <dgm:cxn modelId="{EC2EC0B3-2309-464F-AB67-FB2480E5D186}" type="presParOf" srcId="{CC9A24EC-DD22-41C3-AFD3-9EA8A05756E8}" destId="{49F84825-1BA3-401E-BC35-0E8D471783CC}" srcOrd="2" destOrd="0" presId="urn:microsoft.com/office/officeart/2005/8/layout/orgChart1"/>
    <dgm:cxn modelId="{015579FA-C9AD-43BC-9B88-4876A79E3CF0}" type="presParOf" srcId="{6C98B34F-C75C-42B9-9AB6-5F7C21F11BBB}" destId="{80AA4407-3808-4EF4-AE0F-1D75309E220A}" srcOrd="8" destOrd="0" presId="urn:microsoft.com/office/officeart/2005/8/layout/orgChart1"/>
    <dgm:cxn modelId="{CEFD6906-9E53-42A2-9BBD-6A5FA2570C7E}" type="presParOf" srcId="{6C98B34F-C75C-42B9-9AB6-5F7C21F11BBB}" destId="{2184C5D7-B22A-448E-849D-97C929AF1C66}" srcOrd="9" destOrd="0" presId="urn:microsoft.com/office/officeart/2005/8/layout/orgChart1"/>
    <dgm:cxn modelId="{B5F9F570-5E6D-41B8-AC96-0C3CFD70B233}" type="presParOf" srcId="{2184C5D7-B22A-448E-849D-97C929AF1C66}" destId="{0277AC82-E98B-404B-848E-CF69299F3FAE}" srcOrd="0" destOrd="0" presId="urn:microsoft.com/office/officeart/2005/8/layout/orgChart1"/>
    <dgm:cxn modelId="{9DD509B4-D63C-4FCD-A630-8CAB39A6F963}" type="presParOf" srcId="{0277AC82-E98B-404B-848E-CF69299F3FAE}" destId="{59955C8A-C2DD-40D0-88BF-964FC454580F}" srcOrd="0" destOrd="0" presId="urn:microsoft.com/office/officeart/2005/8/layout/orgChart1"/>
    <dgm:cxn modelId="{ACF4F014-B513-43D2-B49E-45937258CC35}" type="presParOf" srcId="{0277AC82-E98B-404B-848E-CF69299F3FAE}" destId="{7918D4C7-ABD3-4B04-AFC5-6570029C8016}" srcOrd="1" destOrd="0" presId="urn:microsoft.com/office/officeart/2005/8/layout/orgChart1"/>
    <dgm:cxn modelId="{1557C42C-4A9C-4358-92AD-645A75247142}" type="presParOf" srcId="{2184C5D7-B22A-448E-849D-97C929AF1C66}" destId="{FF188718-60EE-4C4D-9852-671E5E60B337}" srcOrd="1" destOrd="0" presId="urn:microsoft.com/office/officeart/2005/8/layout/orgChart1"/>
    <dgm:cxn modelId="{0B343A7B-3136-4B26-9424-FBF8C42F8709}" type="presParOf" srcId="{2184C5D7-B22A-448E-849D-97C929AF1C66}" destId="{23403429-9434-40CD-9B8B-DB316B4AC1FC}" srcOrd="2" destOrd="0" presId="urn:microsoft.com/office/officeart/2005/8/layout/orgChart1"/>
    <dgm:cxn modelId="{BE506236-4B19-41FD-8F66-0697C5EC7BE9}" type="presParOf" srcId="{6C98B34F-C75C-42B9-9AB6-5F7C21F11BBB}" destId="{5618F4CE-19AA-44DD-9533-DB21B51B5836}" srcOrd="10" destOrd="0" presId="urn:microsoft.com/office/officeart/2005/8/layout/orgChart1"/>
    <dgm:cxn modelId="{D23EFDA9-D760-415C-84DB-9125FC8BB74E}" type="presParOf" srcId="{6C98B34F-C75C-42B9-9AB6-5F7C21F11BBB}" destId="{E0C7C409-4ABB-4540-8AAE-8AFC3FB9C120}" srcOrd="11" destOrd="0" presId="urn:microsoft.com/office/officeart/2005/8/layout/orgChart1"/>
    <dgm:cxn modelId="{492A8ADD-2339-4A2C-9FB6-C7BD513D3DDE}" type="presParOf" srcId="{E0C7C409-4ABB-4540-8AAE-8AFC3FB9C120}" destId="{6E478F5D-321B-4B32-93A5-3A152C204947}" srcOrd="0" destOrd="0" presId="urn:microsoft.com/office/officeart/2005/8/layout/orgChart1"/>
    <dgm:cxn modelId="{74073DFD-5A2C-47EF-BA80-1DC5CDFAF9AE}" type="presParOf" srcId="{6E478F5D-321B-4B32-93A5-3A152C204947}" destId="{5A6031EE-A1C8-43D6-9999-345148657D83}" srcOrd="0" destOrd="0" presId="urn:microsoft.com/office/officeart/2005/8/layout/orgChart1"/>
    <dgm:cxn modelId="{C20297CD-01E0-4965-8358-924BE9B59934}" type="presParOf" srcId="{6E478F5D-321B-4B32-93A5-3A152C204947}" destId="{F71A4D1E-D9C1-42EB-85DC-0D3F8F1B7FA4}" srcOrd="1" destOrd="0" presId="urn:microsoft.com/office/officeart/2005/8/layout/orgChart1"/>
    <dgm:cxn modelId="{2477D2A3-B49A-401D-A8A7-5200ECD1BEAE}" type="presParOf" srcId="{E0C7C409-4ABB-4540-8AAE-8AFC3FB9C120}" destId="{8DEED051-CAC7-4819-9508-D45CD2D547B7}" srcOrd="1" destOrd="0" presId="urn:microsoft.com/office/officeart/2005/8/layout/orgChart1"/>
    <dgm:cxn modelId="{0C0BBA32-8507-45CF-953E-3246C6D804FA}" type="presParOf" srcId="{E0C7C409-4ABB-4540-8AAE-8AFC3FB9C120}" destId="{6E5F4CA9-C423-486A-A2B7-CDA12E7383C9}" srcOrd="2" destOrd="0" presId="urn:microsoft.com/office/officeart/2005/8/layout/orgChart1"/>
    <dgm:cxn modelId="{DEB2C345-C4E6-4E16-BF07-E18E5890DFB5}" type="presParOf" srcId="{A3CA2561-563A-4B47-8485-352FF588D053}" destId="{41CFA366-1967-437F-AB4E-2863BA6AB88B}" srcOrd="2" destOrd="0" presId="urn:microsoft.com/office/officeart/2005/8/layout/orgChart1"/>
    <dgm:cxn modelId="{F98C6606-01EC-43C0-A751-883C0A2FA0C2}" type="presParOf" srcId="{B0B26C4C-7373-4B86-9D75-CECBAA43E8E8}" destId="{A2B62C49-62B5-4888-AD3A-9464BEA53A17}" srcOrd="12" destOrd="0" presId="urn:microsoft.com/office/officeart/2005/8/layout/orgChart1"/>
    <dgm:cxn modelId="{59CA49EB-62C9-4A24-8FCE-9D88E68D88BF}" type="presParOf" srcId="{B0B26C4C-7373-4B86-9D75-CECBAA43E8E8}" destId="{37C8550C-258D-4312-B8FE-80971F190132}" srcOrd="13" destOrd="0" presId="urn:microsoft.com/office/officeart/2005/8/layout/orgChart1"/>
    <dgm:cxn modelId="{FD07CDC0-B57E-41FA-A029-8A9E5433F7CA}" type="presParOf" srcId="{37C8550C-258D-4312-B8FE-80971F190132}" destId="{E4A34A69-B9C9-4ED4-BC4D-67FFB38A5CD6}" srcOrd="0" destOrd="0" presId="urn:microsoft.com/office/officeart/2005/8/layout/orgChart1"/>
    <dgm:cxn modelId="{619E32DC-8F1F-4D83-813B-7EB50A3A5725}" type="presParOf" srcId="{E4A34A69-B9C9-4ED4-BC4D-67FFB38A5CD6}" destId="{12209A8B-C767-458A-9E9E-5AA7B5CDF257}" srcOrd="0" destOrd="0" presId="urn:microsoft.com/office/officeart/2005/8/layout/orgChart1"/>
    <dgm:cxn modelId="{114F96DC-5B60-471D-A819-7871A32AFA05}" type="presParOf" srcId="{E4A34A69-B9C9-4ED4-BC4D-67FFB38A5CD6}" destId="{D2B6B24A-B5FC-4558-A03B-15A01A9A88AA}" srcOrd="1" destOrd="0" presId="urn:microsoft.com/office/officeart/2005/8/layout/orgChart1"/>
    <dgm:cxn modelId="{01500425-D945-4B9F-B5D3-79A4C9006E9A}" type="presParOf" srcId="{37C8550C-258D-4312-B8FE-80971F190132}" destId="{2C7F16C3-5EF7-4F91-989E-4B715AC557B1}" srcOrd="1" destOrd="0" presId="urn:microsoft.com/office/officeart/2005/8/layout/orgChart1"/>
    <dgm:cxn modelId="{E790F70F-BB31-452E-88DE-A9CCFB850366}" type="presParOf" srcId="{2C7F16C3-5EF7-4F91-989E-4B715AC557B1}" destId="{A5AF879B-DC42-4587-9705-731242DF898A}" srcOrd="0" destOrd="0" presId="urn:microsoft.com/office/officeart/2005/8/layout/orgChart1"/>
    <dgm:cxn modelId="{3EB21F17-0E1E-4E48-9271-AE289FA502C1}" type="presParOf" srcId="{2C7F16C3-5EF7-4F91-989E-4B715AC557B1}" destId="{AA9B3FF3-6432-487E-B5C9-EE58BAE44335}" srcOrd="1" destOrd="0" presId="urn:microsoft.com/office/officeart/2005/8/layout/orgChart1"/>
    <dgm:cxn modelId="{ECBA0050-5209-4BD9-89BD-115AA63C8E23}" type="presParOf" srcId="{AA9B3FF3-6432-487E-B5C9-EE58BAE44335}" destId="{5EED2981-D942-457E-B8C9-0AFABC84F960}" srcOrd="0" destOrd="0" presId="urn:microsoft.com/office/officeart/2005/8/layout/orgChart1"/>
    <dgm:cxn modelId="{9BB42E16-AD86-44E1-AAC7-690FB4CCD1A9}" type="presParOf" srcId="{5EED2981-D942-457E-B8C9-0AFABC84F960}" destId="{AB2EA07D-CC14-4E24-A7F1-B0A2F0B358E7}" srcOrd="0" destOrd="0" presId="urn:microsoft.com/office/officeart/2005/8/layout/orgChart1"/>
    <dgm:cxn modelId="{9CC2EA99-14EB-4F3A-A905-59A1D8EAFF12}" type="presParOf" srcId="{5EED2981-D942-457E-B8C9-0AFABC84F960}" destId="{9A940606-15D4-4F2F-9DA1-9003911E8434}" srcOrd="1" destOrd="0" presId="urn:microsoft.com/office/officeart/2005/8/layout/orgChart1"/>
    <dgm:cxn modelId="{5C5C98E9-AD49-4B41-8403-35AA7F3A77AB}" type="presParOf" srcId="{AA9B3FF3-6432-487E-B5C9-EE58BAE44335}" destId="{07573132-427F-46D5-9546-7BFB69AC0B19}" srcOrd="1" destOrd="0" presId="urn:microsoft.com/office/officeart/2005/8/layout/orgChart1"/>
    <dgm:cxn modelId="{A3875E46-F27E-42AE-8DF6-3995E807BA98}" type="presParOf" srcId="{AA9B3FF3-6432-487E-B5C9-EE58BAE44335}" destId="{F4331F56-E865-4556-A679-5972A4BE8027}" srcOrd="2" destOrd="0" presId="urn:microsoft.com/office/officeart/2005/8/layout/orgChart1"/>
    <dgm:cxn modelId="{77C9B3D6-8046-4B52-91A4-7D9FBA4652C0}" type="presParOf" srcId="{2C7F16C3-5EF7-4F91-989E-4B715AC557B1}" destId="{94F7043B-3594-43F7-B6A5-ABF88E7EF672}" srcOrd="2" destOrd="0" presId="urn:microsoft.com/office/officeart/2005/8/layout/orgChart1"/>
    <dgm:cxn modelId="{4835D9D7-4852-47B5-A38F-AE215260A8BA}" type="presParOf" srcId="{2C7F16C3-5EF7-4F91-989E-4B715AC557B1}" destId="{37F9171D-527E-43C9-9748-33D4706DAD13}" srcOrd="3" destOrd="0" presId="urn:microsoft.com/office/officeart/2005/8/layout/orgChart1"/>
    <dgm:cxn modelId="{91B34E51-743E-4C1F-B777-35090D07EFA2}" type="presParOf" srcId="{37F9171D-527E-43C9-9748-33D4706DAD13}" destId="{DA3E6E0F-E751-451E-99E2-6FCB28E23E40}" srcOrd="0" destOrd="0" presId="urn:microsoft.com/office/officeart/2005/8/layout/orgChart1"/>
    <dgm:cxn modelId="{A3FC9132-5AA9-4123-AB64-E35FB6C63C44}" type="presParOf" srcId="{DA3E6E0F-E751-451E-99E2-6FCB28E23E40}" destId="{F007A88F-53C9-441A-98D9-51C07C7B9556}" srcOrd="0" destOrd="0" presId="urn:microsoft.com/office/officeart/2005/8/layout/orgChart1"/>
    <dgm:cxn modelId="{053D5558-AC9D-4F24-827A-90ABB1A1A769}" type="presParOf" srcId="{DA3E6E0F-E751-451E-99E2-6FCB28E23E40}" destId="{5F363D9A-0743-43C7-A436-39E9C6BF5C75}" srcOrd="1" destOrd="0" presId="urn:microsoft.com/office/officeart/2005/8/layout/orgChart1"/>
    <dgm:cxn modelId="{17348CD3-46AB-417A-8AB3-DD88846CBB31}" type="presParOf" srcId="{37F9171D-527E-43C9-9748-33D4706DAD13}" destId="{57B9DECB-1A8B-432D-8786-9A80F1648DD6}" srcOrd="1" destOrd="0" presId="urn:microsoft.com/office/officeart/2005/8/layout/orgChart1"/>
    <dgm:cxn modelId="{A8ACA448-9410-4604-9E2B-93D26B3F79C9}" type="presParOf" srcId="{37F9171D-527E-43C9-9748-33D4706DAD13}" destId="{7D8A4A1A-4931-4352-8837-F2E7913AA0B7}" srcOrd="2" destOrd="0" presId="urn:microsoft.com/office/officeart/2005/8/layout/orgChart1"/>
    <dgm:cxn modelId="{62E18ADC-8D81-411E-BDAC-7A13590ECB27}" type="presParOf" srcId="{2C7F16C3-5EF7-4F91-989E-4B715AC557B1}" destId="{31881EF9-D15D-46E0-A41B-A66B6F26C9A3}" srcOrd="4" destOrd="0" presId="urn:microsoft.com/office/officeart/2005/8/layout/orgChart1"/>
    <dgm:cxn modelId="{93579FD6-8C21-4DF3-947E-4B14CF447D92}" type="presParOf" srcId="{2C7F16C3-5EF7-4F91-989E-4B715AC557B1}" destId="{E4EB0B9F-2542-4826-B5C0-64445A782B33}" srcOrd="5" destOrd="0" presId="urn:microsoft.com/office/officeart/2005/8/layout/orgChart1"/>
    <dgm:cxn modelId="{2DD41E2C-4C61-4CF7-97D8-3432E1556FD6}" type="presParOf" srcId="{E4EB0B9F-2542-4826-B5C0-64445A782B33}" destId="{EA1EA27B-C415-4395-94F2-1E36B08D2049}" srcOrd="0" destOrd="0" presId="urn:microsoft.com/office/officeart/2005/8/layout/orgChart1"/>
    <dgm:cxn modelId="{6FA1C14F-E162-4313-B710-521600B207E4}" type="presParOf" srcId="{EA1EA27B-C415-4395-94F2-1E36B08D2049}" destId="{B1D182CE-E24F-4BD9-96B0-D860E0B1102E}" srcOrd="0" destOrd="0" presId="urn:microsoft.com/office/officeart/2005/8/layout/orgChart1"/>
    <dgm:cxn modelId="{497DABC2-CD11-4911-9732-27AA2F3CDB07}" type="presParOf" srcId="{EA1EA27B-C415-4395-94F2-1E36B08D2049}" destId="{CB3EE587-2E57-43F1-8FF1-CB8780579D97}" srcOrd="1" destOrd="0" presId="urn:microsoft.com/office/officeart/2005/8/layout/orgChart1"/>
    <dgm:cxn modelId="{D2E41DA8-0095-47E3-AAEE-04387B963006}" type="presParOf" srcId="{E4EB0B9F-2542-4826-B5C0-64445A782B33}" destId="{79729195-C7DF-4E3B-BC35-CA0460EAA439}" srcOrd="1" destOrd="0" presId="urn:microsoft.com/office/officeart/2005/8/layout/orgChart1"/>
    <dgm:cxn modelId="{3725B712-E4CD-42E8-834F-0FD795A80DDE}" type="presParOf" srcId="{E4EB0B9F-2542-4826-B5C0-64445A782B33}" destId="{3F31287D-4DAA-4D09-A4B4-2DF9C8F768C1}" srcOrd="2" destOrd="0" presId="urn:microsoft.com/office/officeart/2005/8/layout/orgChart1"/>
    <dgm:cxn modelId="{405B155A-2F08-422E-98EC-7C8DA1BFF854}" type="presParOf" srcId="{2C7F16C3-5EF7-4F91-989E-4B715AC557B1}" destId="{AB556E87-EDE4-4BE6-87FC-CA228A12D008}" srcOrd="6" destOrd="0" presId="urn:microsoft.com/office/officeart/2005/8/layout/orgChart1"/>
    <dgm:cxn modelId="{A2C03E2D-D357-4CB7-9AB7-D4F85124AFD5}" type="presParOf" srcId="{2C7F16C3-5EF7-4F91-989E-4B715AC557B1}" destId="{5F181ECB-9ABC-48D2-B326-93331E6D3962}" srcOrd="7" destOrd="0" presId="urn:microsoft.com/office/officeart/2005/8/layout/orgChart1"/>
    <dgm:cxn modelId="{FECBABD0-C227-49F8-83D5-F5914E505BA2}" type="presParOf" srcId="{5F181ECB-9ABC-48D2-B326-93331E6D3962}" destId="{5E48B9BF-17B2-4C3B-A0E8-72D16CF6CE3C}" srcOrd="0" destOrd="0" presId="urn:microsoft.com/office/officeart/2005/8/layout/orgChart1"/>
    <dgm:cxn modelId="{671C5E2E-BE15-4E3A-BBC0-AEBD16C31AB2}" type="presParOf" srcId="{5E48B9BF-17B2-4C3B-A0E8-72D16CF6CE3C}" destId="{586BB842-6D10-49AD-8E2F-3F0DA5408157}" srcOrd="0" destOrd="0" presId="urn:microsoft.com/office/officeart/2005/8/layout/orgChart1"/>
    <dgm:cxn modelId="{B6EC7FE8-A12C-471A-994A-707024E2DC24}" type="presParOf" srcId="{5E48B9BF-17B2-4C3B-A0E8-72D16CF6CE3C}" destId="{AFAC75F1-B76B-4211-B037-19D075F6BC6F}" srcOrd="1" destOrd="0" presId="urn:microsoft.com/office/officeart/2005/8/layout/orgChart1"/>
    <dgm:cxn modelId="{6DDB0462-86DA-402D-8A54-3A33B36E2B52}" type="presParOf" srcId="{5F181ECB-9ABC-48D2-B326-93331E6D3962}" destId="{C0D8E3B7-299D-43F2-8466-D666956518EE}" srcOrd="1" destOrd="0" presId="urn:microsoft.com/office/officeart/2005/8/layout/orgChart1"/>
    <dgm:cxn modelId="{7C6324E6-3CF7-44BA-BE41-E31896FB66BE}" type="presParOf" srcId="{5F181ECB-9ABC-48D2-B326-93331E6D3962}" destId="{2AB3FC50-BEFD-409D-B562-BB71DFFF3F37}" srcOrd="2" destOrd="0" presId="urn:microsoft.com/office/officeart/2005/8/layout/orgChart1"/>
    <dgm:cxn modelId="{8FA6F4D1-DF06-4B79-9630-9C52FCE1E2F4}" type="presParOf" srcId="{2C7F16C3-5EF7-4F91-989E-4B715AC557B1}" destId="{DC6AAF44-25C4-403A-9C41-B24980E5C305}" srcOrd="8" destOrd="0" presId="urn:microsoft.com/office/officeart/2005/8/layout/orgChart1"/>
    <dgm:cxn modelId="{93B2D2F0-1148-4E67-AFF7-D8DBCDD98C02}" type="presParOf" srcId="{2C7F16C3-5EF7-4F91-989E-4B715AC557B1}" destId="{EE7E0A33-8E33-4CC2-9842-0DBAFCDFEAB4}" srcOrd="9" destOrd="0" presId="urn:microsoft.com/office/officeart/2005/8/layout/orgChart1"/>
    <dgm:cxn modelId="{A4343174-67D5-473A-9BB4-AFE569C60291}" type="presParOf" srcId="{EE7E0A33-8E33-4CC2-9842-0DBAFCDFEAB4}" destId="{D000506C-77BD-4753-A690-34C2155E1051}" srcOrd="0" destOrd="0" presId="urn:microsoft.com/office/officeart/2005/8/layout/orgChart1"/>
    <dgm:cxn modelId="{171ABE08-48B7-4429-B931-D601A1E437DE}" type="presParOf" srcId="{D000506C-77BD-4753-A690-34C2155E1051}" destId="{0982E29F-1ADD-4742-85B4-A3B2F592CA41}" srcOrd="0" destOrd="0" presId="urn:microsoft.com/office/officeart/2005/8/layout/orgChart1"/>
    <dgm:cxn modelId="{C5957008-7749-405F-A66E-9D70BA02B0E6}" type="presParOf" srcId="{D000506C-77BD-4753-A690-34C2155E1051}" destId="{CFC47A30-F770-4E26-BB6E-E8DAB01FC7FF}" srcOrd="1" destOrd="0" presId="urn:microsoft.com/office/officeart/2005/8/layout/orgChart1"/>
    <dgm:cxn modelId="{61697F44-79BF-4473-9E48-D8058D75C5CD}" type="presParOf" srcId="{EE7E0A33-8E33-4CC2-9842-0DBAFCDFEAB4}" destId="{3DDAFCFF-6B30-4F36-836E-5AA12A3A196F}" srcOrd="1" destOrd="0" presId="urn:microsoft.com/office/officeart/2005/8/layout/orgChart1"/>
    <dgm:cxn modelId="{32951BEF-3481-4002-9260-C5F86B5E4E7D}" type="presParOf" srcId="{EE7E0A33-8E33-4CC2-9842-0DBAFCDFEAB4}" destId="{7D9C2108-807E-4E54-8657-1D483F6E1DDD}" srcOrd="2" destOrd="0" presId="urn:microsoft.com/office/officeart/2005/8/layout/orgChart1"/>
    <dgm:cxn modelId="{C798B04D-7A4A-48EE-AEAF-88124E1253D5}" type="presParOf" srcId="{2C7F16C3-5EF7-4F91-989E-4B715AC557B1}" destId="{7D3E735A-FA72-40D3-BF3E-ABDCDB97C1A6}" srcOrd="10" destOrd="0" presId="urn:microsoft.com/office/officeart/2005/8/layout/orgChart1"/>
    <dgm:cxn modelId="{968B6385-88B5-4090-BB40-031942598C54}" type="presParOf" srcId="{2C7F16C3-5EF7-4F91-989E-4B715AC557B1}" destId="{4D25CD91-2655-4033-A167-9EE8A3533230}" srcOrd="11" destOrd="0" presId="urn:microsoft.com/office/officeart/2005/8/layout/orgChart1"/>
    <dgm:cxn modelId="{7121C448-AEFC-4D7F-9518-EAF7B107B15A}" type="presParOf" srcId="{4D25CD91-2655-4033-A167-9EE8A3533230}" destId="{DEEB16D3-9F08-4EC0-B58D-8DBA7D321F7F}" srcOrd="0" destOrd="0" presId="urn:microsoft.com/office/officeart/2005/8/layout/orgChart1"/>
    <dgm:cxn modelId="{8F5C31E3-8955-4608-83DB-17EE5058A058}" type="presParOf" srcId="{DEEB16D3-9F08-4EC0-B58D-8DBA7D321F7F}" destId="{D2347D2C-6D81-4C1A-96C9-21C20B0CED40}" srcOrd="0" destOrd="0" presId="urn:microsoft.com/office/officeart/2005/8/layout/orgChart1"/>
    <dgm:cxn modelId="{D9288D43-48E2-489F-99D2-6B278DDCDF48}" type="presParOf" srcId="{DEEB16D3-9F08-4EC0-B58D-8DBA7D321F7F}" destId="{47EA484C-EE91-419A-A4EE-6986C5EE6DC2}" srcOrd="1" destOrd="0" presId="urn:microsoft.com/office/officeart/2005/8/layout/orgChart1"/>
    <dgm:cxn modelId="{434CB9A8-776B-40E3-BB91-E2AEC91B032A}" type="presParOf" srcId="{4D25CD91-2655-4033-A167-9EE8A3533230}" destId="{4E49E6A4-4B4A-4D6E-9D28-7A831D083CC0}" srcOrd="1" destOrd="0" presId="urn:microsoft.com/office/officeart/2005/8/layout/orgChart1"/>
    <dgm:cxn modelId="{51371F02-933E-443E-BE1C-249076A11575}" type="presParOf" srcId="{4D25CD91-2655-4033-A167-9EE8A3533230}" destId="{62EE7BE4-2E74-4A0F-B622-F178D038789C}" srcOrd="2" destOrd="0" presId="urn:microsoft.com/office/officeart/2005/8/layout/orgChart1"/>
    <dgm:cxn modelId="{86CB99EB-985D-47E2-B598-7D211706C559}" type="presParOf" srcId="{37C8550C-258D-4312-B8FE-80971F190132}" destId="{19EF7CD9-E767-4A43-8209-A6C8DE2BF9AD}" srcOrd="2" destOrd="0" presId="urn:microsoft.com/office/officeart/2005/8/layout/orgChart1"/>
    <dgm:cxn modelId="{5292CAD9-47B1-4FE0-9A6C-110EB707B6C5}" type="presParOf" srcId="{B0B26C4C-7373-4B86-9D75-CECBAA43E8E8}" destId="{E3A9810C-F6E8-42C0-8A5E-8D03DBD2993C}" srcOrd="14" destOrd="0" presId="urn:microsoft.com/office/officeart/2005/8/layout/orgChart1"/>
    <dgm:cxn modelId="{4F21B233-2F5E-4D43-BE88-E9CFE1124978}" type="presParOf" srcId="{B0B26C4C-7373-4B86-9D75-CECBAA43E8E8}" destId="{529D0BF9-1305-4E57-BFAA-59E50FDFAE68}" srcOrd="15" destOrd="0" presId="urn:microsoft.com/office/officeart/2005/8/layout/orgChart1"/>
    <dgm:cxn modelId="{8E8DBF87-1E7F-4483-AC5A-F1B06BB4F263}" type="presParOf" srcId="{529D0BF9-1305-4E57-BFAA-59E50FDFAE68}" destId="{858D43BF-C13D-469F-8BDD-32EB5EA695D2}" srcOrd="0" destOrd="0" presId="urn:microsoft.com/office/officeart/2005/8/layout/orgChart1"/>
    <dgm:cxn modelId="{95C316BB-F1A6-4626-87A9-E52ECF0E516D}" type="presParOf" srcId="{858D43BF-C13D-469F-8BDD-32EB5EA695D2}" destId="{1971EB02-6214-4E4E-8E66-3D7596A5B9F8}" srcOrd="0" destOrd="0" presId="urn:microsoft.com/office/officeart/2005/8/layout/orgChart1"/>
    <dgm:cxn modelId="{E0D87BBB-2951-4045-816B-E0DCAEE8C4A4}" type="presParOf" srcId="{858D43BF-C13D-469F-8BDD-32EB5EA695D2}" destId="{F0E5ECE0-DE12-4335-8A24-722241F93C0B}" srcOrd="1" destOrd="0" presId="urn:microsoft.com/office/officeart/2005/8/layout/orgChart1"/>
    <dgm:cxn modelId="{AD7E4D74-909A-463F-AE90-3878625CFEA4}" type="presParOf" srcId="{529D0BF9-1305-4E57-BFAA-59E50FDFAE68}" destId="{1CC36BE9-2F38-4775-99BB-16E2E9820A4C}" srcOrd="1" destOrd="0" presId="urn:microsoft.com/office/officeart/2005/8/layout/orgChart1"/>
    <dgm:cxn modelId="{5CC806F1-B9CF-4D15-997F-1F6912369CE0}" type="presParOf" srcId="{1CC36BE9-2F38-4775-99BB-16E2E9820A4C}" destId="{B0FDF988-06E3-4D63-B158-CC67F2311309}" srcOrd="0" destOrd="0" presId="urn:microsoft.com/office/officeart/2005/8/layout/orgChart1"/>
    <dgm:cxn modelId="{4940BE95-5718-45F0-AFC1-DF66861D6328}" type="presParOf" srcId="{1CC36BE9-2F38-4775-99BB-16E2E9820A4C}" destId="{870D337C-C390-45D7-B567-9DA0A3313003}" srcOrd="1" destOrd="0" presId="urn:microsoft.com/office/officeart/2005/8/layout/orgChart1"/>
    <dgm:cxn modelId="{7E421620-C2BA-4C54-A104-F3E57638A4BC}" type="presParOf" srcId="{870D337C-C390-45D7-B567-9DA0A3313003}" destId="{61321A07-1C39-492F-83A9-F6516CD550E8}" srcOrd="0" destOrd="0" presId="urn:microsoft.com/office/officeart/2005/8/layout/orgChart1"/>
    <dgm:cxn modelId="{19180757-4231-4F31-ABE3-F26974572E57}" type="presParOf" srcId="{61321A07-1C39-492F-83A9-F6516CD550E8}" destId="{8769B898-0099-4CCE-BC8C-2451CA780D18}" srcOrd="0" destOrd="0" presId="urn:microsoft.com/office/officeart/2005/8/layout/orgChart1"/>
    <dgm:cxn modelId="{2A73DAD5-4AED-412F-8A27-209C9C44AED0}" type="presParOf" srcId="{61321A07-1C39-492F-83A9-F6516CD550E8}" destId="{7B4BCE59-31DC-49D6-A94B-F8CC57B95411}" srcOrd="1" destOrd="0" presId="urn:microsoft.com/office/officeart/2005/8/layout/orgChart1"/>
    <dgm:cxn modelId="{197E4C08-63A3-41E0-8AC1-58675BE60BA0}" type="presParOf" srcId="{870D337C-C390-45D7-B567-9DA0A3313003}" destId="{266A476F-518C-4CBE-914B-901F554A9B27}" srcOrd="1" destOrd="0" presId="urn:microsoft.com/office/officeart/2005/8/layout/orgChart1"/>
    <dgm:cxn modelId="{9F852216-40B5-4C15-99E1-94C1D772A770}" type="presParOf" srcId="{870D337C-C390-45D7-B567-9DA0A3313003}" destId="{61DEE5C5-9A7F-469D-9BA9-702C70A8F8D9}" srcOrd="2" destOrd="0" presId="urn:microsoft.com/office/officeart/2005/8/layout/orgChart1"/>
    <dgm:cxn modelId="{B574E000-9533-4215-B354-6054BD660596}" type="presParOf" srcId="{1CC36BE9-2F38-4775-99BB-16E2E9820A4C}" destId="{13E34AD6-0085-44ED-B257-BCD125480BB6}" srcOrd="2" destOrd="0" presId="urn:microsoft.com/office/officeart/2005/8/layout/orgChart1"/>
    <dgm:cxn modelId="{294B3A37-C61A-453C-B220-ED2D6F8C9B80}" type="presParOf" srcId="{1CC36BE9-2F38-4775-99BB-16E2E9820A4C}" destId="{0180028F-4BF2-4C1C-951F-9CDE1FE72829}" srcOrd="3" destOrd="0" presId="urn:microsoft.com/office/officeart/2005/8/layout/orgChart1"/>
    <dgm:cxn modelId="{380D2F2D-1873-4F1E-8E31-2297FD23F611}" type="presParOf" srcId="{0180028F-4BF2-4C1C-951F-9CDE1FE72829}" destId="{E7AF83F9-F36A-47B0-9D0E-9402ADA29896}" srcOrd="0" destOrd="0" presId="urn:microsoft.com/office/officeart/2005/8/layout/orgChart1"/>
    <dgm:cxn modelId="{0A579071-083F-4974-AD26-32289496CFC0}" type="presParOf" srcId="{E7AF83F9-F36A-47B0-9D0E-9402ADA29896}" destId="{EDA2D1F0-BA79-447D-85B8-66D7CB5C3CEC}" srcOrd="0" destOrd="0" presId="urn:microsoft.com/office/officeart/2005/8/layout/orgChart1"/>
    <dgm:cxn modelId="{7F5D38F4-34BF-4590-A249-92089B4948B1}" type="presParOf" srcId="{E7AF83F9-F36A-47B0-9D0E-9402ADA29896}" destId="{5410DAF6-81DD-4760-B894-6AF3F7EFF716}" srcOrd="1" destOrd="0" presId="urn:microsoft.com/office/officeart/2005/8/layout/orgChart1"/>
    <dgm:cxn modelId="{F6E6C5FF-F1DD-44AB-970D-FB02380179A5}" type="presParOf" srcId="{0180028F-4BF2-4C1C-951F-9CDE1FE72829}" destId="{F7622E69-6EE5-4F54-955B-E735CCC4652D}" srcOrd="1" destOrd="0" presId="urn:microsoft.com/office/officeart/2005/8/layout/orgChart1"/>
    <dgm:cxn modelId="{D17DD2EA-1763-4977-A70A-D2C304CEA027}" type="presParOf" srcId="{0180028F-4BF2-4C1C-951F-9CDE1FE72829}" destId="{B856D2E7-6DBB-425C-9797-93B536B05A77}" srcOrd="2" destOrd="0" presId="urn:microsoft.com/office/officeart/2005/8/layout/orgChart1"/>
    <dgm:cxn modelId="{FA95D776-4D86-430F-8527-181AAF1A0531}" type="presParOf" srcId="{1CC36BE9-2F38-4775-99BB-16E2E9820A4C}" destId="{B3529F7E-2C40-4EAB-B252-8208EB34A8A6}" srcOrd="4" destOrd="0" presId="urn:microsoft.com/office/officeart/2005/8/layout/orgChart1"/>
    <dgm:cxn modelId="{8FE92A06-B224-4F5D-A7A8-A1048891B59C}" type="presParOf" srcId="{1CC36BE9-2F38-4775-99BB-16E2E9820A4C}" destId="{19F554AA-60C2-47BE-A837-66F5739F000B}" srcOrd="5" destOrd="0" presId="urn:microsoft.com/office/officeart/2005/8/layout/orgChart1"/>
    <dgm:cxn modelId="{729FE901-E380-48D7-B0D1-2630863F746B}" type="presParOf" srcId="{19F554AA-60C2-47BE-A837-66F5739F000B}" destId="{FD0B54A0-AF76-4C9B-A2C6-22BF09B654C3}" srcOrd="0" destOrd="0" presId="urn:microsoft.com/office/officeart/2005/8/layout/orgChart1"/>
    <dgm:cxn modelId="{2FAEB7B8-384F-4359-8FFA-788129186676}" type="presParOf" srcId="{FD0B54A0-AF76-4C9B-A2C6-22BF09B654C3}" destId="{16CBF4A0-CB3C-4F72-8829-1114F758174B}" srcOrd="0" destOrd="0" presId="urn:microsoft.com/office/officeart/2005/8/layout/orgChart1"/>
    <dgm:cxn modelId="{34752B8B-EE20-4CC0-B857-4CF76D9E2E73}" type="presParOf" srcId="{FD0B54A0-AF76-4C9B-A2C6-22BF09B654C3}" destId="{0FAA2D71-F402-4D6C-93CA-8AA1050AFD56}" srcOrd="1" destOrd="0" presId="urn:microsoft.com/office/officeart/2005/8/layout/orgChart1"/>
    <dgm:cxn modelId="{1A57E37C-D52D-47DF-9558-4A8B525457BE}" type="presParOf" srcId="{19F554AA-60C2-47BE-A837-66F5739F000B}" destId="{27F80F87-21E8-4CCA-A0EA-E3824F6162C6}" srcOrd="1" destOrd="0" presId="urn:microsoft.com/office/officeart/2005/8/layout/orgChart1"/>
    <dgm:cxn modelId="{CEFA856E-32D7-4587-8AA5-E5A11537780E}" type="presParOf" srcId="{19F554AA-60C2-47BE-A837-66F5739F000B}" destId="{2CAC7690-41C3-4394-80B0-2587C77FF280}" srcOrd="2" destOrd="0" presId="urn:microsoft.com/office/officeart/2005/8/layout/orgChart1"/>
    <dgm:cxn modelId="{E219701C-853D-4D30-A675-A4C9F1AD6287}" type="presParOf" srcId="{1CC36BE9-2F38-4775-99BB-16E2E9820A4C}" destId="{3FE597D3-2018-4343-9FF2-FA999EF4975C}" srcOrd="6" destOrd="0" presId="urn:microsoft.com/office/officeart/2005/8/layout/orgChart1"/>
    <dgm:cxn modelId="{C0E41961-E161-47AE-A3D0-7858CF4B5C7C}" type="presParOf" srcId="{1CC36BE9-2F38-4775-99BB-16E2E9820A4C}" destId="{6863FAFE-B132-4D4C-8AF8-363B82A4501E}" srcOrd="7" destOrd="0" presId="urn:microsoft.com/office/officeart/2005/8/layout/orgChart1"/>
    <dgm:cxn modelId="{A1809A31-8E79-4634-9FCE-782DB8DDC405}" type="presParOf" srcId="{6863FAFE-B132-4D4C-8AF8-363B82A4501E}" destId="{D663EECA-BF58-4B7B-AE62-506C6F5BF129}" srcOrd="0" destOrd="0" presId="urn:microsoft.com/office/officeart/2005/8/layout/orgChart1"/>
    <dgm:cxn modelId="{CCB96A59-5337-477F-A1F5-6DAC8ACF54BA}" type="presParOf" srcId="{D663EECA-BF58-4B7B-AE62-506C6F5BF129}" destId="{044AA58A-E606-4143-8E8D-FE90E604AE25}" srcOrd="0" destOrd="0" presId="urn:microsoft.com/office/officeart/2005/8/layout/orgChart1"/>
    <dgm:cxn modelId="{78C89557-BA86-4BCF-93B8-A4140882FFE1}" type="presParOf" srcId="{D663EECA-BF58-4B7B-AE62-506C6F5BF129}" destId="{4B738122-B725-4D40-AC3E-21774A477A07}" srcOrd="1" destOrd="0" presId="urn:microsoft.com/office/officeart/2005/8/layout/orgChart1"/>
    <dgm:cxn modelId="{A65B9BB3-BB47-447A-A0E6-BD99D70B61A2}" type="presParOf" srcId="{6863FAFE-B132-4D4C-8AF8-363B82A4501E}" destId="{58E7A184-DA7C-4588-95EC-42C0A2776AB6}" srcOrd="1" destOrd="0" presId="urn:microsoft.com/office/officeart/2005/8/layout/orgChart1"/>
    <dgm:cxn modelId="{C6600251-DA1A-4155-BDB2-4F427EF3CE6C}" type="presParOf" srcId="{6863FAFE-B132-4D4C-8AF8-363B82A4501E}" destId="{65FD577D-47C0-41E1-BA3F-F858AB260E84}" srcOrd="2" destOrd="0" presId="urn:microsoft.com/office/officeart/2005/8/layout/orgChart1"/>
    <dgm:cxn modelId="{F4B9545E-51E7-448F-845D-21E321B14D2D}" type="presParOf" srcId="{1CC36BE9-2F38-4775-99BB-16E2E9820A4C}" destId="{AC6084B6-5C21-4D04-9516-519019CD8D91}" srcOrd="8" destOrd="0" presId="urn:microsoft.com/office/officeart/2005/8/layout/orgChart1"/>
    <dgm:cxn modelId="{CC7DAA8F-3A30-4274-94B8-00B05B921B33}" type="presParOf" srcId="{1CC36BE9-2F38-4775-99BB-16E2E9820A4C}" destId="{F1C719D1-B211-4DCD-A158-DDFD691530A7}" srcOrd="9" destOrd="0" presId="urn:microsoft.com/office/officeart/2005/8/layout/orgChart1"/>
    <dgm:cxn modelId="{FBEADADC-823B-4CD0-98BB-5CE4836CC105}" type="presParOf" srcId="{F1C719D1-B211-4DCD-A158-DDFD691530A7}" destId="{890A0AD0-E626-4E4C-AAB9-D2D00924C4D0}" srcOrd="0" destOrd="0" presId="urn:microsoft.com/office/officeart/2005/8/layout/orgChart1"/>
    <dgm:cxn modelId="{DFB41062-404A-4F74-A664-6C53D7C57181}" type="presParOf" srcId="{890A0AD0-E626-4E4C-AAB9-D2D00924C4D0}" destId="{BBEC2376-3034-4A95-89AC-72039A13DC02}" srcOrd="0" destOrd="0" presId="urn:microsoft.com/office/officeart/2005/8/layout/orgChart1"/>
    <dgm:cxn modelId="{004FE06E-6A18-40EA-9E32-301DE8549021}" type="presParOf" srcId="{890A0AD0-E626-4E4C-AAB9-D2D00924C4D0}" destId="{1E617478-0D49-42C1-B6C8-B4B20CBF43E7}" srcOrd="1" destOrd="0" presId="urn:microsoft.com/office/officeart/2005/8/layout/orgChart1"/>
    <dgm:cxn modelId="{EDEF13F9-11F9-4E70-AEA3-E6B2DF0C3518}" type="presParOf" srcId="{F1C719D1-B211-4DCD-A158-DDFD691530A7}" destId="{192D16E9-0248-4958-BA02-E550C4EB35A4}" srcOrd="1" destOrd="0" presId="urn:microsoft.com/office/officeart/2005/8/layout/orgChart1"/>
    <dgm:cxn modelId="{7A177907-CCF6-4E3C-9347-79B5B8793871}" type="presParOf" srcId="{F1C719D1-B211-4DCD-A158-DDFD691530A7}" destId="{9BC9EDC6-46B7-4AE2-B9AA-8CE42448C1F0}" srcOrd="2" destOrd="0" presId="urn:microsoft.com/office/officeart/2005/8/layout/orgChart1"/>
    <dgm:cxn modelId="{FBE16D2D-6944-480C-B995-DC35ABB77425}" type="presParOf" srcId="{529D0BF9-1305-4E57-BFAA-59E50FDFAE68}" destId="{A2E921C1-D97E-43D7-B8AF-898CC7ECC2FE}" srcOrd="2" destOrd="0" presId="urn:microsoft.com/office/officeart/2005/8/layout/orgChart1"/>
    <dgm:cxn modelId="{C03A021B-9A0F-4BB6-AD96-04E0097B4EDF}" type="presParOf" srcId="{65A42E5F-317D-4473-826C-92E67F0E3899}" destId="{E80F7029-6745-45E7-9ED9-B4B2B5892CA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084B6-5C21-4D04-9516-519019CD8D91}">
      <dsp:nvSpPr>
        <dsp:cNvPr id="0" name=""/>
        <dsp:cNvSpPr/>
      </dsp:nvSpPr>
      <dsp:spPr>
        <a:xfrm>
          <a:off x="6161213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597D3-2018-4343-9FF2-FA999EF4975C}">
      <dsp:nvSpPr>
        <dsp:cNvPr id="0" name=""/>
        <dsp:cNvSpPr/>
      </dsp:nvSpPr>
      <dsp:spPr>
        <a:xfrm>
          <a:off x="6161213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29F7E-2C40-4EAB-B252-8208EB34A8A6}">
      <dsp:nvSpPr>
        <dsp:cNvPr id="0" name=""/>
        <dsp:cNvSpPr/>
      </dsp:nvSpPr>
      <dsp:spPr>
        <a:xfrm>
          <a:off x="6161213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34AD6-0085-44ED-B257-BCD125480BB6}">
      <dsp:nvSpPr>
        <dsp:cNvPr id="0" name=""/>
        <dsp:cNvSpPr/>
      </dsp:nvSpPr>
      <dsp:spPr>
        <a:xfrm>
          <a:off x="6161213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DF988-06E3-4D63-B158-CC67F2311309}">
      <dsp:nvSpPr>
        <dsp:cNvPr id="0" name=""/>
        <dsp:cNvSpPr/>
      </dsp:nvSpPr>
      <dsp:spPr>
        <a:xfrm>
          <a:off x="6161213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9810C-F6E8-42C0-8A5E-8D03DBD2993C}">
      <dsp:nvSpPr>
        <dsp:cNvPr id="0" name=""/>
        <dsp:cNvSpPr/>
      </dsp:nvSpPr>
      <dsp:spPr>
        <a:xfrm>
          <a:off x="3413980" y="359185"/>
          <a:ext cx="3033776" cy="150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17"/>
              </a:lnTo>
              <a:lnTo>
                <a:pt x="3033776" y="75217"/>
              </a:lnTo>
              <a:lnTo>
                <a:pt x="3033776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E735A-FA72-40D3-BF3E-ABDCDB97C1A6}">
      <dsp:nvSpPr>
        <dsp:cNvPr id="0" name=""/>
        <dsp:cNvSpPr/>
      </dsp:nvSpPr>
      <dsp:spPr>
        <a:xfrm>
          <a:off x="5294420" y="867799"/>
          <a:ext cx="107453" cy="287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595"/>
              </a:lnTo>
              <a:lnTo>
                <a:pt x="107453" y="2872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AAF44-25C4-403A-9C41-B24980E5C305}">
      <dsp:nvSpPr>
        <dsp:cNvPr id="0" name=""/>
        <dsp:cNvSpPr/>
      </dsp:nvSpPr>
      <dsp:spPr>
        <a:xfrm>
          <a:off x="5294420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56E87-EDE4-4BE6-87FC-CA228A12D008}">
      <dsp:nvSpPr>
        <dsp:cNvPr id="0" name=""/>
        <dsp:cNvSpPr/>
      </dsp:nvSpPr>
      <dsp:spPr>
        <a:xfrm>
          <a:off x="5294420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81EF9-D15D-46E0-A41B-A66B6F26C9A3}">
      <dsp:nvSpPr>
        <dsp:cNvPr id="0" name=""/>
        <dsp:cNvSpPr/>
      </dsp:nvSpPr>
      <dsp:spPr>
        <a:xfrm>
          <a:off x="5294420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7043B-3594-43F7-B6A5-ABF88E7EF672}">
      <dsp:nvSpPr>
        <dsp:cNvPr id="0" name=""/>
        <dsp:cNvSpPr/>
      </dsp:nvSpPr>
      <dsp:spPr>
        <a:xfrm>
          <a:off x="5294420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F879B-DC42-4587-9705-731242DF898A}">
      <dsp:nvSpPr>
        <dsp:cNvPr id="0" name=""/>
        <dsp:cNvSpPr/>
      </dsp:nvSpPr>
      <dsp:spPr>
        <a:xfrm>
          <a:off x="5294420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62C49-62B5-4888-AD3A-9464BEA53A17}">
      <dsp:nvSpPr>
        <dsp:cNvPr id="0" name=""/>
        <dsp:cNvSpPr/>
      </dsp:nvSpPr>
      <dsp:spPr>
        <a:xfrm>
          <a:off x="3413980" y="359185"/>
          <a:ext cx="2166983" cy="150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17"/>
              </a:lnTo>
              <a:lnTo>
                <a:pt x="2166983" y="75217"/>
              </a:lnTo>
              <a:lnTo>
                <a:pt x="2166983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8F4CE-19AA-44DD-9533-DB21B51B5836}">
      <dsp:nvSpPr>
        <dsp:cNvPr id="0" name=""/>
        <dsp:cNvSpPr/>
      </dsp:nvSpPr>
      <dsp:spPr>
        <a:xfrm>
          <a:off x="4427627" y="867799"/>
          <a:ext cx="107453" cy="287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595"/>
              </a:lnTo>
              <a:lnTo>
                <a:pt x="107453" y="2872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A4407-3808-4EF4-AE0F-1D75309E220A}">
      <dsp:nvSpPr>
        <dsp:cNvPr id="0" name=""/>
        <dsp:cNvSpPr/>
      </dsp:nvSpPr>
      <dsp:spPr>
        <a:xfrm>
          <a:off x="4427627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AD476-CB84-4ED0-89FF-61DB20E6D3A9}">
      <dsp:nvSpPr>
        <dsp:cNvPr id="0" name=""/>
        <dsp:cNvSpPr/>
      </dsp:nvSpPr>
      <dsp:spPr>
        <a:xfrm>
          <a:off x="4427627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529D2-EB86-46DA-97AE-4384360A6811}">
      <dsp:nvSpPr>
        <dsp:cNvPr id="0" name=""/>
        <dsp:cNvSpPr/>
      </dsp:nvSpPr>
      <dsp:spPr>
        <a:xfrm>
          <a:off x="4427627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26C93-6537-47CA-8F88-C8A4737A0A7F}">
      <dsp:nvSpPr>
        <dsp:cNvPr id="0" name=""/>
        <dsp:cNvSpPr/>
      </dsp:nvSpPr>
      <dsp:spPr>
        <a:xfrm>
          <a:off x="4427627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BCC18-F0D3-4F04-A1F0-62762B32D4B2}">
      <dsp:nvSpPr>
        <dsp:cNvPr id="0" name=""/>
        <dsp:cNvSpPr/>
      </dsp:nvSpPr>
      <dsp:spPr>
        <a:xfrm>
          <a:off x="4427627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96B21-47D9-4079-87EF-C6FDBA787B19}">
      <dsp:nvSpPr>
        <dsp:cNvPr id="0" name=""/>
        <dsp:cNvSpPr/>
      </dsp:nvSpPr>
      <dsp:spPr>
        <a:xfrm>
          <a:off x="3413980" y="359185"/>
          <a:ext cx="1300189" cy="150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17"/>
              </a:lnTo>
              <a:lnTo>
                <a:pt x="1300189" y="75217"/>
              </a:lnTo>
              <a:lnTo>
                <a:pt x="1300189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00AA6-1BBC-4F8B-9FD0-A340441F2BE7}">
      <dsp:nvSpPr>
        <dsp:cNvPr id="0" name=""/>
        <dsp:cNvSpPr/>
      </dsp:nvSpPr>
      <dsp:spPr>
        <a:xfrm>
          <a:off x="3560834" y="867799"/>
          <a:ext cx="107453" cy="3889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9824"/>
              </a:lnTo>
              <a:lnTo>
                <a:pt x="107453" y="3889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F40C7-5654-45F4-BF4B-E874BD2DC1DB}">
      <dsp:nvSpPr>
        <dsp:cNvPr id="0" name=""/>
        <dsp:cNvSpPr/>
      </dsp:nvSpPr>
      <dsp:spPr>
        <a:xfrm>
          <a:off x="3560834" y="867799"/>
          <a:ext cx="107453" cy="3381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210"/>
              </a:lnTo>
              <a:lnTo>
                <a:pt x="107453" y="33812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D4BA8-A8B7-440D-90F7-60E3118A3CCE}">
      <dsp:nvSpPr>
        <dsp:cNvPr id="0" name=""/>
        <dsp:cNvSpPr/>
      </dsp:nvSpPr>
      <dsp:spPr>
        <a:xfrm>
          <a:off x="3560834" y="867799"/>
          <a:ext cx="107453" cy="287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595"/>
              </a:lnTo>
              <a:lnTo>
                <a:pt x="107453" y="2872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55586-EFF0-4ABE-9D5F-20272BEC648C}">
      <dsp:nvSpPr>
        <dsp:cNvPr id="0" name=""/>
        <dsp:cNvSpPr/>
      </dsp:nvSpPr>
      <dsp:spPr>
        <a:xfrm>
          <a:off x="3560834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754C9-EC0A-4316-93F1-723719A0822A}">
      <dsp:nvSpPr>
        <dsp:cNvPr id="0" name=""/>
        <dsp:cNvSpPr/>
      </dsp:nvSpPr>
      <dsp:spPr>
        <a:xfrm>
          <a:off x="3560834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7B9FC-39BD-49C2-906F-C7CB0C2654FC}">
      <dsp:nvSpPr>
        <dsp:cNvPr id="0" name=""/>
        <dsp:cNvSpPr/>
      </dsp:nvSpPr>
      <dsp:spPr>
        <a:xfrm>
          <a:off x="3560834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B8174-C9CF-4C82-81DC-C04F32786C8F}">
      <dsp:nvSpPr>
        <dsp:cNvPr id="0" name=""/>
        <dsp:cNvSpPr/>
      </dsp:nvSpPr>
      <dsp:spPr>
        <a:xfrm>
          <a:off x="3560834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24A55-2E39-4589-BB28-B4BBB35996BC}">
      <dsp:nvSpPr>
        <dsp:cNvPr id="0" name=""/>
        <dsp:cNvSpPr/>
      </dsp:nvSpPr>
      <dsp:spPr>
        <a:xfrm>
          <a:off x="3560834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0E987-2682-44FD-B2CB-7098260AEAC2}">
      <dsp:nvSpPr>
        <dsp:cNvPr id="0" name=""/>
        <dsp:cNvSpPr/>
      </dsp:nvSpPr>
      <dsp:spPr>
        <a:xfrm>
          <a:off x="3413980" y="359185"/>
          <a:ext cx="433396" cy="150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17"/>
              </a:lnTo>
              <a:lnTo>
                <a:pt x="433396" y="75217"/>
              </a:lnTo>
              <a:lnTo>
                <a:pt x="433396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AE9D7-25C5-42F1-B2FC-C82C9B1C61F9}">
      <dsp:nvSpPr>
        <dsp:cNvPr id="0" name=""/>
        <dsp:cNvSpPr/>
      </dsp:nvSpPr>
      <dsp:spPr>
        <a:xfrm>
          <a:off x="2694040" y="867799"/>
          <a:ext cx="107453" cy="3889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9824"/>
              </a:lnTo>
              <a:lnTo>
                <a:pt x="107453" y="3889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2B7B3-24EE-4BB8-8360-AFE383FD992C}">
      <dsp:nvSpPr>
        <dsp:cNvPr id="0" name=""/>
        <dsp:cNvSpPr/>
      </dsp:nvSpPr>
      <dsp:spPr>
        <a:xfrm>
          <a:off x="2694040" y="867799"/>
          <a:ext cx="107453" cy="3381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210"/>
              </a:lnTo>
              <a:lnTo>
                <a:pt x="107453" y="33812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51004-A852-4759-B74E-927C50B1D8C7}">
      <dsp:nvSpPr>
        <dsp:cNvPr id="0" name=""/>
        <dsp:cNvSpPr/>
      </dsp:nvSpPr>
      <dsp:spPr>
        <a:xfrm>
          <a:off x="2694040" y="867799"/>
          <a:ext cx="107453" cy="287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595"/>
              </a:lnTo>
              <a:lnTo>
                <a:pt x="107453" y="2872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CD61C-51DB-48B6-9CF0-98087FE5991C}">
      <dsp:nvSpPr>
        <dsp:cNvPr id="0" name=""/>
        <dsp:cNvSpPr/>
      </dsp:nvSpPr>
      <dsp:spPr>
        <a:xfrm>
          <a:off x="2694040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77BD9-237F-433D-AAFB-70BB7CFD7BC1}">
      <dsp:nvSpPr>
        <dsp:cNvPr id="0" name=""/>
        <dsp:cNvSpPr/>
      </dsp:nvSpPr>
      <dsp:spPr>
        <a:xfrm>
          <a:off x="2694040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3F5EA-A83E-41BC-9A36-4360D6A531E6}">
      <dsp:nvSpPr>
        <dsp:cNvPr id="0" name=""/>
        <dsp:cNvSpPr/>
      </dsp:nvSpPr>
      <dsp:spPr>
        <a:xfrm>
          <a:off x="2694040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83122-F560-43D0-84D6-6DD9C4F7C348}">
      <dsp:nvSpPr>
        <dsp:cNvPr id="0" name=""/>
        <dsp:cNvSpPr/>
      </dsp:nvSpPr>
      <dsp:spPr>
        <a:xfrm>
          <a:off x="2694040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4C00D-E96A-4BF3-B6A0-122CDB7A5DC0}">
      <dsp:nvSpPr>
        <dsp:cNvPr id="0" name=""/>
        <dsp:cNvSpPr/>
      </dsp:nvSpPr>
      <dsp:spPr>
        <a:xfrm>
          <a:off x="2694040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D9FAC-2FC3-47F9-B073-7AF7F04B1152}">
      <dsp:nvSpPr>
        <dsp:cNvPr id="0" name=""/>
        <dsp:cNvSpPr/>
      </dsp:nvSpPr>
      <dsp:spPr>
        <a:xfrm>
          <a:off x="2980584" y="359185"/>
          <a:ext cx="433396" cy="150435"/>
        </a:xfrm>
        <a:custGeom>
          <a:avLst/>
          <a:gdLst/>
          <a:ahLst/>
          <a:cxnLst/>
          <a:rect l="0" t="0" r="0" b="0"/>
          <a:pathLst>
            <a:path>
              <a:moveTo>
                <a:pt x="433396" y="0"/>
              </a:moveTo>
              <a:lnTo>
                <a:pt x="433396" y="75217"/>
              </a:lnTo>
              <a:lnTo>
                <a:pt x="0" y="75217"/>
              </a:lnTo>
              <a:lnTo>
                <a:pt x="0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F1B91-9CF8-494A-BA3F-1DA5CB21C1A8}">
      <dsp:nvSpPr>
        <dsp:cNvPr id="0" name=""/>
        <dsp:cNvSpPr/>
      </dsp:nvSpPr>
      <dsp:spPr>
        <a:xfrm>
          <a:off x="1827247" y="867799"/>
          <a:ext cx="107453" cy="3381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210"/>
              </a:lnTo>
              <a:lnTo>
                <a:pt x="107453" y="33812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19C04-3F91-4CAE-B146-BBFBF4661DB7}">
      <dsp:nvSpPr>
        <dsp:cNvPr id="0" name=""/>
        <dsp:cNvSpPr/>
      </dsp:nvSpPr>
      <dsp:spPr>
        <a:xfrm>
          <a:off x="1827247" y="867799"/>
          <a:ext cx="107453" cy="287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595"/>
              </a:lnTo>
              <a:lnTo>
                <a:pt x="107453" y="2872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5F111-94B3-4B74-82A6-0A9ADADE7F12}">
      <dsp:nvSpPr>
        <dsp:cNvPr id="0" name=""/>
        <dsp:cNvSpPr/>
      </dsp:nvSpPr>
      <dsp:spPr>
        <a:xfrm>
          <a:off x="1827247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018B3-9C18-4B6E-A1E4-5E8768DE79EF}">
      <dsp:nvSpPr>
        <dsp:cNvPr id="0" name=""/>
        <dsp:cNvSpPr/>
      </dsp:nvSpPr>
      <dsp:spPr>
        <a:xfrm>
          <a:off x="1827247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02B74-EE4E-44D4-8E0A-FB2A28A971CA}">
      <dsp:nvSpPr>
        <dsp:cNvPr id="0" name=""/>
        <dsp:cNvSpPr/>
      </dsp:nvSpPr>
      <dsp:spPr>
        <a:xfrm>
          <a:off x="1827247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7D0-694D-4B7E-8BBE-8226E693928B}">
      <dsp:nvSpPr>
        <dsp:cNvPr id="0" name=""/>
        <dsp:cNvSpPr/>
      </dsp:nvSpPr>
      <dsp:spPr>
        <a:xfrm>
          <a:off x="1827247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12A0C-C07C-48EB-8645-D5530E24F708}">
      <dsp:nvSpPr>
        <dsp:cNvPr id="0" name=""/>
        <dsp:cNvSpPr/>
      </dsp:nvSpPr>
      <dsp:spPr>
        <a:xfrm>
          <a:off x="1827247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EA74B-17D3-4EA3-A1C5-A7EB4E980E43}">
      <dsp:nvSpPr>
        <dsp:cNvPr id="0" name=""/>
        <dsp:cNvSpPr/>
      </dsp:nvSpPr>
      <dsp:spPr>
        <a:xfrm>
          <a:off x="2113790" y="359185"/>
          <a:ext cx="1300189" cy="150435"/>
        </a:xfrm>
        <a:custGeom>
          <a:avLst/>
          <a:gdLst/>
          <a:ahLst/>
          <a:cxnLst/>
          <a:rect l="0" t="0" r="0" b="0"/>
          <a:pathLst>
            <a:path>
              <a:moveTo>
                <a:pt x="1300189" y="0"/>
              </a:moveTo>
              <a:lnTo>
                <a:pt x="1300189" y="75217"/>
              </a:lnTo>
              <a:lnTo>
                <a:pt x="0" y="75217"/>
              </a:lnTo>
              <a:lnTo>
                <a:pt x="0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B7570-AD22-443F-9364-E2575659E362}">
      <dsp:nvSpPr>
        <dsp:cNvPr id="0" name=""/>
        <dsp:cNvSpPr/>
      </dsp:nvSpPr>
      <dsp:spPr>
        <a:xfrm>
          <a:off x="960454" y="867799"/>
          <a:ext cx="107453" cy="3889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9824"/>
              </a:lnTo>
              <a:lnTo>
                <a:pt x="107453" y="38898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1CF9A-E8E2-4932-8C51-F4E1AA42B8D8}">
      <dsp:nvSpPr>
        <dsp:cNvPr id="0" name=""/>
        <dsp:cNvSpPr/>
      </dsp:nvSpPr>
      <dsp:spPr>
        <a:xfrm>
          <a:off x="960454" y="867799"/>
          <a:ext cx="107453" cy="3381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210"/>
              </a:lnTo>
              <a:lnTo>
                <a:pt x="107453" y="33812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993EF-8A60-4590-B7FB-89C4C5198523}">
      <dsp:nvSpPr>
        <dsp:cNvPr id="0" name=""/>
        <dsp:cNvSpPr/>
      </dsp:nvSpPr>
      <dsp:spPr>
        <a:xfrm>
          <a:off x="960454" y="867799"/>
          <a:ext cx="107453" cy="287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595"/>
              </a:lnTo>
              <a:lnTo>
                <a:pt x="107453" y="2872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37F4B-4A3F-4774-A9CB-C9614663117E}">
      <dsp:nvSpPr>
        <dsp:cNvPr id="0" name=""/>
        <dsp:cNvSpPr/>
      </dsp:nvSpPr>
      <dsp:spPr>
        <a:xfrm>
          <a:off x="960454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EE0F1-492A-4AE5-8B52-FEB3C09CBA1C}">
      <dsp:nvSpPr>
        <dsp:cNvPr id="0" name=""/>
        <dsp:cNvSpPr/>
      </dsp:nvSpPr>
      <dsp:spPr>
        <a:xfrm>
          <a:off x="960454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95CF7-F35C-4507-AD1A-25734FDC0A88}">
      <dsp:nvSpPr>
        <dsp:cNvPr id="0" name=""/>
        <dsp:cNvSpPr/>
      </dsp:nvSpPr>
      <dsp:spPr>
        <a:xfrm>
          <a:off x="960454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F6AAC-DA32-4C40-95A6-C8481E9CC330}">
      <dsp:nvSpPr>
        <dsp:cNvPr id="0" name=""/>
        <dsp:cNvSpPr/>
      </dsp:nvSpPr>
      <dsp:spPr>
        <a:xfrm>
          <a:off x="960454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3251A-DFE6-4F3B-A51A-0031F02207E8}">
      <dsp:nvSpPr>
        <dsp:cNvPr id="0" name=""/>
        <dsp:cNvSpPr/>
      </dsp:nvSpPr>
      <dsp:spPr>
        <a:xfrm>
          <a:off x="960454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3120D-4E27-425A-8360-19D86FB0BDE6}">
      <dsp:nvSpPr>
        <dsp:cNvPr id="0" name=""/>
        <dsp:cNvSpPr/>
      </dsp:nvSpPr>
      <dsp:spPr>
        <a:xfrm>
          <a:off x="1246997" y="359185"/>
          <a:ext cx="2166983" cy="150435"/>
        </a:xfrm>
        <a:custGeom>
          <a:avLst/>
          <a:gdLst/>
          <a:ahLst/>
          <a:cxnLst/>
          <a:rect l="0" t="0" r="0" b="0"/>
          <a:pathLst>
            <a:path>
              <a:moveTo>
                <a:pt x="2166983" y="0"/>
              </a:moveTo>
              <a:lnTo>
                <a:pt x="2166983" y="75217"/>
              </a:lnTo>
              <a:lnTo>
                <a:pt x="0" y="75217"/>
              </a:lnTo>
              <a:lnTo>
                <a:pt x="0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40F74-2528-4746-83DD-CDB65E684D37}">
      <dsp:nvSpPr>
        <dsp:cNvPr id="0" name=""/>
        <dsp:cNvSpPr/>
      </dsp:nvSpPr>
      <dsp:spPr>
        <a:xfrm>
          <a:off x="93661" y="867799"/>
          <a:ext cx="123672" cy="2886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6031"/>
              </a:lnTo>
              <a:lnTo>
                <a:pt x="123672" y="2886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2FE58-9035-4479-B304-6C6D52663D8F}">
      <dsp:nvSpPr>
        <dsp:cNvPr id="0" name=""/>
        <dsp:cNvSpPr/>
      </dsp:nvSpPr>
      <dsp:spPr>
        <a:xfrm>
          <a:off x="93661" y="867799"/>
          <a:ext cx="107453" cy="236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3981"/>
              </a:lnTo>
              <a:lnTo>
                <a:pt x="107453" y="236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9A69B-9A59-4C9E-A7D3-2BCC4BD5118B}">
      <dsp:nvSpPr>
        <dsp:cNvPr id="0" name=""/>
        <dsp:cNvSpPr/>
      </dsp:nvSpPr>
      <dsp:spPr>
        <a:xfrm>
          <a:off x="93661" y="867799"/>
          <a:ext cx="107453" cy="1855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5367"/>
              </a:lnTo>
              <a:lnTo>
                <a:pt x="107453" y="1855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0A1A1-E0A2-425C-9C00-E0282879AFCE}">
      <dsp:nvSpPr>
        <dsp:cNvPr id="0" name=""/>
        <dsp:cNvSpPr/>
      </dsp:nvSpPr>
      <dsp:spPr>
        <a:xfrm>
          <a:off x="93661" y="867799"/>
          <a:ext cx="107453" cy="1346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753"/>
              </a:lnTo>
              <a:lnTo>
                <a:pt x="107453" y="1346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403DD3-7EA4-496F-98B5-B8B029C5569B}">
      <dsp:nvSpPr>
        <dsp:cNvPr id="0" name=""/>
        <dsp:cNvSpPr/>
      </dsp:nvSpPr>
      <dsp:spPr>
        <a:xfrm>
          <a:off x="93661" y="867799"/>
          <a:ext cx="107453" cy="838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38"/>
              </a:lnTo>
              <a:lnTo>
                <a:pt x="107453" y="838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731A31-C18F-49BB-8FBC-5C4CE8008271}">
      <dsp:nvSpPr>
        <dsp:cNvPr id="0" name=""/>
        <dsp:cNvSpPr/>
      </dsp:nvSpPr>
      <dsp:spPr>
        <a:xfrm>
          <a:off x="93661" y="867799"/>
          <a:ext cx="107453" cy="329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24"/>
              </a:lnTo>
              <a:lnTo>
                <a:pt x="107453" y="329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778A3-3416-4D23-AA49-8F3434E40008}">
      <dsp:nvSpPr>
        <dsp:cNvPr id="0" name=""/>
        <dsp:cNvSpPr/>
      </dsp:nvSpPr>
      <dsp:spPr>
        <a:xfrm>
          <a:off x="380204" y="359185"/>
          <a:ext cx="3033776" cy="150435"/>
        </a:xfrm>
        <a:custGeom>
          <a:avLst/>
          <a:gdLst/>
          <a:ahLst/>
          <a:cxnLst/>
          <a:rect l="0" t="0" r="0" b="0"/>
          <a:pathLst>
            <a:path>
              <a:moveTo>
                <a:pt x="3033776" y="0"/>
              </a:moveTo>
              <a:lnTo>
                <a:pt x="3033776" y="75217"/>
              </a:lnTo>
              <a:lnTo>
                <a:pt x="0" y="75217"/>
              </a:lnTo>
              <a:lnTo>
                <a:pt x="0" y="150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49FB5-4C61-4E32-8E72-282D7CFE63B4}">
      <dsp:nvSpPr>
        <dsp:cNvPr id="0" name=""/>
        <dsp:cNvSpPr/>
      </dsp:nvSpPr>
      <dsp:spPr>
        <a:xfrm>
          <a:off x="3055801" y="1006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b="1" kern="1200" dirty="0"/>
            <a:t>חיסונים</a:t>
          </a:r>
        </a:p>
      </dsp:txBody>
      <dsp:txXfrm>
        <a:off x="3055801" y="1006"/>
        <a:ext cx="716358" cy="358179"/>
      </dsp:txXfrm>
    </dsp:sp>
    <dsp:sp modelId="{F561432F-C0E9-4EA0-A177-6FD6E6236D98}">
      <dsp:nvSpPr>
        <dsp:cNvPr id="0" name=""/>
        <dsp:cNvSpPr/>
      </dsp:nvSpPr>
      <dsp:spPr>
        <a:xfrm>
          <a:off x="22025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אסטרטגיה</a:t>
          </a:r>
        </a:p>
      </dsp:txBody>
      <dsp:txXfrm>
        <a:off x="22025" y="509620"/>
        <a:ext cx="716358" cy="358179"/>
      </dsp:txXfrm>
    </dsp:sp>
    <dsp:sp modelId="{04CE6ED3-7979-4E5D-88DC-A4D2C8C6E4F6}">
      <dsp:nvSpPr>
        <dsp:cNvPr id="0" name=""/>
        <dsp:cNvSpPr/>
      </dsp:nvSpPr>
      <dsp:spPr>
        <a:xfrm>
          <a:off x="201114" y="1018234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עדיפויות בחיסון</a:t>
          </a:r>
        </a:p>
      </dsp:txBody>
      <dsp:txXfrm>
        <a:off x="201114" y="1018234"/>
        <a:ext cx="716358" cy="358179"/>
      </dsp:txXfrm>
    </dsp:sp>
    <dsp:sp modelId="{B746A005-9490-4CC5-AB95-A7726CF3B0F3}">
      <dsp:nvSpPr>
        <dsp:cNvPr id="0" name=""/>
        <dsp:cNvSpPr/>
      </dsp:nvSpPr>
      <dsp:spPr>
        <a:xfrm>
          <a:off x="201114" y="1526849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יעדים ומדדי הצלחה</a:t>
          </a:r>
        </a:p>
      </dsp:txBody>
      <dsp:txXfrm>
        <a:off x="201114" y="1526849"/>
        <a:ext cx="716358" cy="358179"/>
      </dsp:txXfrm>
    </dsp:sp>
    <dsp:sp modelId="{F6F05EEB-D9C8-4D4B-80DA-9EE98C9E80C8}">
      <dsp:nvSpPr>
        <dsp:cNvPr id="0" name=""/>
        <dsp:cNvSpPr/>
      </dsp:nvSpPr>
      <dsp:spPr>
        <a:xfrm>
          <a:off x="201114" y="2035463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שרשרת אספקה</a:t>
          </a:r>
        </a:p>
      </dsp:txBody>
      <dsp:txXfrm>
        <a:off x="201114" y="2035463"/>
        <a:ext cx="716358" cy="358179"/>
      </dsp:txXfrm>
    </dsp:sp>
    <dsp:sp modelId="{BB0ADD87-3551-4BC2-B16C-9998959F4A64}">
      <dsp:nvSpPr>
        <dsp:cNvPr id="0" name=""/>
        <dsp:cNvSpPr/>
      </dsp:nvSpPr>
      <dsp:spPr>
        <a:xfrm>
          <a:off x="201114" y="2544077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רמות שירות</a:t>
          </a:r>
        </a:p>
      </dsp:txBody>
      <dsp:txXfrm>
        <a:off x="201114" y="2544077"/>
        <a:ext cx="716358" cy="358179"/>
      </dsp:txXfrm>
    </dsp:sp>
    <dsp:sp modelId="{6E63CAC9-8883-4CB2-BABA-2823FEE76108}">
      <dsp:nvSpPr>
        <dsp:cNvPr id="0" name=""/>
        <dsp:cNvSpPr/>
      </dsp:nvSpPr>
      <dsp:spPr>
        <a:xfrm>
          <a:off x="201114" y="3052691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הסברה</a:t>
          </a:r>
        </a:p>
      </dsp:txBody>
      <dsp:txXfrm>
        <a:off x="201114" y="3052691"/>
        <a:ext cx="716358" cy="358179"/>
      </dsp:txXfrm>
    </dsp:sp>
    <dsp:sp modelId="{C0F5B690-7E74-4269-9827-95A4A1A7A442}">
      <dsp:nvSpPr>
        <dsp:cNvPr id="0" name=""/>
        <dsp:cNvSpPr/>
      </dsp:nvSpPr>
      <dsp:spPr>
        <a:xfrm>
          <a:off x="217333" y="3574741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HR</a:t>
          </a:r>
          <a:endParaRPr lang="en-IL" sz="800" b="1" kern="1200" dirty="0"/>
        </a:p>
      </dsp:txBody>
      <dsp:txXfrm>
        <a:off x="217333" y="3574741"/>
        <a:ext cx="716358" cy="358179"/>
      </dsp:txXfrm>
    </dsp:sp>
    <dsp:sp modelId="{6BE62FA7-046B-457B-9B01-6EDB671B5AE9}">
      <dsp:nvSpPr>
        <dsp:cNvPr id="0" name=""/>
        <dsp:cNvSpPr/>
      </dsp:nvSpPr>
      <dsp:spPr>
        <a:xfrm>
          <a:off x="888818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ניהול פרויקט</a:t>
          </a:r>
        </a:p>
      </dsp:txBody>
      <dsp:txXfrm>
        <a:off x="888818" y="509620"/>
        <a:ext cx="716358" cy="358179"/>
      </dsp:txXfrm>
    </dsp:sp>
    <dsp:sp modelId="{9761AD3A-3727-4036-8538-FC7C744A5970}">
      <dsp:nvSpPr>
        <dsp:cNvPr id="0" name=""/>
        <dsp:cNvSpPr/>
      </dsp:nvSpPr>
      <dsp:spPr>
        <a:xfrm>
          <a:off x="1067908" y="1018234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קביעת סמכות ואחריות</a:t>
          </a:r>
        </a:p>
      </dsp:txBody>
      <dsp:txXfrm>
        <a:off x="1067908" y="1018234"/>
        <a:ext cx="716358" cy="358179"/>
      </dsp:txXfrm>
    </dsp:sp>
    <dsp:sp modelId="{01E263E5-CCF3-494C-832E-E79849B2587C}">
      <dsp:nvSpPr>
        <dsp:cNvPr id="0" name=""/>
        <dsp:cNvSpPr/>
      </dsp:nvSpPr>
      <dsp:spPr>
        <a:xfrm>
          <a:off x="1067908" y="1526849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תכנון מפורט</a:t>
          </a:r>
        </a:p>
      </dsp:txBody>
      <dsp:txXfrm>
        <a:off x="1067908" y="1526849"/>
        <a:ext cx="716358" cy="358179"/>
      </dsp:txXfrm>
    </dsp:sp>
    <dsp:sp modelId="{8B113F63-300A-4D25-8766-77AF5EEA1775}">
      <dsp:nvSpPr>
        <dsp:cNvPr id="0" name=""/>
        <dsp:cNvSpPr/>
      </dsp:nvSpPr>
      <dsp:spPr>
        <a:xfrm>
          <a:off x="1067908" y="2035463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ניהול ממשקים</a:t>
          </a:r>
        </a:p>
      </dsp:txBody>
      <dsp:txXfrm>
        <a:off x="1067908" y="2035463"/>
        <a:ext cx="716358" cy="358179"/>
      </dsp:txXfrm>
    </dsp:sp>
    <dsp:sp modelId="{BF7B730E-7FFB-4917-945E-34B991D1F25D}">
      <dsp:nvSpPr>
        <dsp:cNvPr id="0" name=""/>
        <dsp:cNvSpPr/>
      </dsp:nvSpPr>
      <dsp:spPr>
        <a:xfrm>
          <a:off x="1067908" y="2544077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bg1"/>
              </a:solidFill>
            </a:rPr>
            <a:t>KPIs</a:t>
          </a:r>
          <a:endParaRPr lang="he-IL" sz="800" b="1" kern="1200" dirty="0">
            <a:solidFill>
              <a:schemeClr val="bg1"/>
            </a:solidFill>
          </a:endParaRPr>
        </a:p>
      </dsp:txBody>
      <dsp:txXfrm>
        <a:off x="1067908" y="2544077"/>
        <a:ext cx="716358" cy="358179"/>
      </dsp:txXfrm>
    </dsp:sp>
    <dsp:sp modelId="{484407F9-10CB-400D-85E5-19CA553BAFDF}">
      <dsp:nvSpPr>
        <dsp:cNvPr id="0" name=""/>
        <dsp:cNvSpPr/>
      </dsp:nvSpPr>
      <dsp:spPr>
        <a:xfrm>
          <a:off x="1067908" y="3052691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מעקב ובקרה</a:t>
          </a:r>
        </a:p>
      </dsp:txBody>
      <dsp:txXfrm>
        <a:off x="1067908" y="3052691"/>
        <a:ext cx="716358" cy="358179"/>
      </dsp:txXfrm>
    </dsp:sp>
    <dsp:sp modelId="{6BDE2908-70ED-4854-BB6D-3CFCEADF76E4}">
      <dsp:nvSpPr>
        <dsp:cNvPr id="0" name=""/>
        <dsp:cNvSpPr/>
      </dsp:nvSpPr>
      <dsp:spPr>
        <a:xfrm>
          <a:off x="1067908" y="3561306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טיפול בחריגים</a:t>
          </a:r>
        </a:p>
      </dsp:txBody>
      <dsp:txXfrm>
        <a:off x="1067908" y="3561306"/>
        <a:ext cx="716358" cy="358179"/>
      </dsp:txXfrm>
    </dsp:sp>
    <dsp:sp modelId="{D8E23D75-B33C-4CDC-A92F-82C19B2B3516}">
      <dsp:nvSpPr>
        <dsp:cNvPr id="0" name=""/>
        <dsp:cNvSpPr/>
      </dsp:nvSpPr>
      <dsp:spPr>
        <a:xfrm>
          <a:off x="1067908" y="4069920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הפקת לקחים</a:t>
          </a:r>
        </a:p>
      </dsp:txBody>
      <dsp:txXfrm>
        <a:off x="1067908" y="4069920"/>
        <a:ext cx="716358" cy="358179"/>
      </dsp:txXfrm>
    </dsp:sp>
    <dsp:sp modelId="{925B623D-B361-4A85-8B37-AB241A996E08}">
      <dsp:nvSpPr>
        <dsp:cNvPr id="0" name=""/>
        <dsp:cNvSpPr/>
      </dsp:nvSpPr>
      <dsp:spPr>
        <a:xfrm>
          <a:off x="1067908" y="4578534"/>
          <a:ext cx="716358" cy="358179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תחקירים</a:t>
          </a:r>
        </a:p>
      </dsp:txBody>
      <dsp:txXfrm>
        <a:off x="1067908" y="4578534"/>
        <a:ext cx="716358" cy="358179"/>
      </dsp:txXfrm>
    </dsp:sp>
    <dsp:sp modelId="{C417C058-DF93-45AB-A80B-B0BB64B9879D}">
      <dsp:nvSpPr>
        <dsp:cNvPr id="0" name=""/>
        <dsp:cNvSpPr/>
      </dsp:nvSpPr>
      <dsp:spPr>
        <a:xfrm>
          <a:off x="1755611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לוגיסטיקה</a:t>
          </a:r>
        </a:p>
      </dsp:txBody>
      <dsp:txXfrm>
        <a:off x="1755611" y="509620"/>
        <a:ext cx="716358" cy="358179"/>
      </dsp:txXfrm>
    </dsp:sp>
    <dsp:sp modelId="{1CFC760C-6737-4B1D-92D7-7C8D359F42AF}">
      <dsp:nvSpPr>
        <dsp:cNvPr id="0" name=""/>
        <dsp:cNvSpPr/>
      </dsp:nvSpPr>
      <dsp:spPr>
        <a:xfrm>
          <a:off x="1934701" y="1018234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רכש</a:t>
          </a:r>
        </a:p>
      </dsp:txBody>
      <dsp:txXfrm>
        <a:off x="1934701" y="1018234"/>
        <a:ext cx="716358" cy="358179"/>
      </dsp:txXfrm>
    </dsp:sp>
    <dsp:sp modelId="{D1DA3B5B-02E4-4BA4-932A-34184A35AABF}">
      <dsp:nvSpPr>
        <dsp:cNvPr id="0" name=""/>
        <dsp:cNvSpPr/>
      </dsp:nvSpPr>
      <dsp:spPr>
        <a:xfrm>
          <a:off x="1934701" y="1526849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ניהול מלאי</a:t>
          </a:r>
        </a:p>
      </dsp:txBody>
      <dsp:txXfrm>
        <a:off x="1934701" y="1526849"/>
        <a:ext cx="716358" cy="358179"/>
      </dsp:txXfrm>
    </dsp:sp>
    <dsp:sp modelId="{E58AFCEF-A4E5-45BA-B8D3-9EF2F2BB4364}">
      <dsp:nvSpPr>
        <dsp:cNvPr id="0" name=""/>
        <dsp:cNvSpPr/>
      </dsp:nvSpPr>
      <dsp:spPr>
        <a:xfrm>
          <a:off x="1934701" y="2035463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אחסון</a:t>
          </a:r>
        </a:p>
      </dsp:txBody>
      <dsp:txXfrm>
        <a:off x="1934701" y="2035463"/>
        <a:ext cx="716358" cy="358179"/>
      </dsp:txXfrm>
    </dsp:sp>
    <dsp:sp modelId="{CE699C24-CAEA-4629-B096-D6068356E172}">
      <dsp:nvSpPr>
        <dsp:cNvPr id="0" name=""/>
        <dsp:cNvSpPr/>
      </dsp:nvSpPr>
      <dsp:spPr>
        <a:xfrm>
          <a:off x="1934701" y="2544077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שינוע והפצה</a:t>
          </a:r>
        </a:p>
      </dsp:txBody>
      <dsp:txXfrm>
        <a:off x="1934701" y="2544077"/>
        <a:ext cx="716358" cy="358179"/>
      </dsp:txXfrm>
    </dsp:sp>
    <dsp:sp modelId="{8F017BA6-DC06-4419-AB35-99D0645CFE14}">
      <dsp:nvSpPr>
        <dsp:cNvPr id="0" name=""/>
        <dsp:cNvSpPr/>
      </dsp:nvSpPr>
      <dsp:spPr>
        <a:xfrm>
          <a:off x="1934701" y="3052691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סנכרון שרשרת אספקה (1)</a:t>
          </a:r>
        </a:p>
      </dsp:txBody>
      <dsp:txXfrm>
        <a:off x="1934701" y="3052691"/>
        <a:ext cx="716358" cy="358179"/>
      </dsp:txXfrm>
    </dsp:sp>
    <dsp:sp modelId="{667080DD-8064-4D21-8D99-FB3357472A15}">
      <dsp:nvSpPr>
        <dsp:cNvPr id="0" name=""/>
        <dsp:cNvSpPr/>
      </dsp:nvSpPr>
      <dsp:spPr>
        <a:xfrm>
          <a:off x="1934701" y="3561306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קירור</a:t>
          </a:r>
        </a:p>
      </dsp:txBody>
      <dsp:txXfrm>
        <a:off x="1934701" y="3561306"/>
        <a:ext cx="716358" cy="358179"/>
      </dsp:txXfrm>
    </dsp:sp>
    <dsp:sp modelId="{60B3EDEC-EE80-4146-8279-51167A9A6DFD}">
      <dsp:nvSpPr>
        <dsp:cNvPr id="0" name=""/>
        <dsp:cNvSpPr/>
      </dsp:nvSpPr>
      <dsp:spPr>
        <a:xfrm>
          <a:off x="1934701" y="4069920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חסמים וצווארי בקבוק</a:t>
          </a:r>
        </a:p>
      </dsp:txBody>
      <dsp:txXfrm>
        <a:off x="1934701" y="4069920"/>
        <a:ext cx="716358" cy="358179"/>
      </dsp:txXfrm>
    </dsp:sp>
    <dsp:sp modelId="{4EF23CD3-23C4-4B1D-973D-D8C86A614EBC}">
      <dsp:nvSpPr>
        <dsp:cNvPr id="0" name=""/>
        <dsp:cNvSpPr/>
      </dsp:nvSpPr>
      <dsp:spPr>
        <a:xfrm>
          <a:off x="2622405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תפעול נקודות חיסון</a:t>
          </a:r>
        </a:p>
      </dsp:txBody>
      <dsp:txXfrm>
        <a:off x="2622405" y="509620"/>
        <a:ext cx="716358" cy="358179"/>
      </dsp:txXfrm>
    </dsp:sp>
    <dsp:sp modelId="{D9B8BBBF-5ACA-4F4B-8617-379F7F61B043}">
      <dsp:nvSpPr>
        <dsp:cNvPr id="0" name=""/>
        <dsp:cNvSpPr/>
      </dsp:nvSpPr>
      <dsp:spPr>
        <a:xfrm>
          <a:off x="2801494" y="1018234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תכנון זרימה</a:t>
          </a:r>
        </a:p>
      </dsp:txBody>
      <dsp:txXfrm>
        <a:off x="2801494" y="1018234"/>
        <a:ext cx="716358" cy="358179"/>
      </dsp:txXfrm>
    </dsp:sp>
    <dsp:sp modelId="{DBE73AC8-9928-44F3-864B-E766B9EC0956}">
      <dsp:nvSpPr>
        <dsp:cNvPr id="0" name=""/>
        <dsp:cNvSpPr/>
      </dsp:nvSpPr>
      <dsp:spPr>
        <a:xfrm>
          <a:off x="2801494" y="1526849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פריסה והיערכות</a:t>
          </a:r>
        </a:p>
      </dsp:txBody>
      <dsp:txXfrm>
        <a:off x="2801494" y="1526849"/>
        <a:ext cx="716358" cy="358179"/>
      </dsp:txXfrm>
    </dsp:sp>
    <dsp:sp modelId="{F34AE198-8B8E-4CED-9CB6-39437ED9ABBF}">
      <dsp:nvSpPr>
        <dsp:cNvPr id="0" name=""/>
        <dsp:cNvSpPr/>
      </dsp:nvSpPr>
      <dsp:spPr>
        <a:xfrm>
          <a:off x="2801494" y="2035463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מוקדי שירות</a:t>
          </a:r>
        </a:p>
      </dsp:txBody>
      <dsp:txXfrm>
        <a:off x="2801494" y="2035463"/>
        <a:ext cx="716358" cy="358179"/>
      </dsp:txXfrm>
    </dsp:sp>
    <dsp:sp modelId="{BF70B596-6CB1-4654-8C35-187740E617D6}">
      <dsp:nvSpPr>
        <dsp:cNvPr id="0" name=""/>
        <dsp:cNvSpPr/>
      </dsp:nvSpPr>
      <dsp:spPr>
        <a:xfrm>
          <a:off x="2801494" y="2544077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הסתייעות במתנדבים ופנסיונרים</a:t>
          </a:r>
        </a:p>
      </dsp:txBody>
      <dsp:txXfrm>
        <a:off x="2801494" y="2544077"/>
        <a:ext cx="716358" cy="358179"/>
      </dsp:txXfrm>
    </dsp:sp>
    <dsp:sp modelId="{1791B07A-783B-4B5E-A3EB-5353D7B8A60E}">
      <dsp:nvSpPr>
        <dsp:cNvPr id="0" name=""/>
        <dsp:cNvSpPr/>
      </dsp:nvSpPr>
      <dsp:spPr>
        <a:xfrm>
          <a:off x="2801494" y="3052691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שילוט והכוונה</a:t>
          </a:r>
        </a:p>
      </dsp:txBody>
      <dsp:txXfrm>
        <a:off x="2801494" y="3052691"/>
        <a:ext cx="716358" cy="358179"/>
      </dsp:txXfrm>
    </dsp:sp>
    <dsp:sp modelId="{73B45ED5-0739-4A94-BA27-C02779CB21CB}">
      <dsp:nvSpPr>
        <dsp:cNvPr id="0" name=""/>
        <dsp:cNvSpPr/>
      </dsp:nvSpPr>
      <dsp:spPr>
        <a:xfrm>
          <a:off x="2801494" y="3561306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מתן חיסונים</a:t>
          </a:r>
        </a:p>
      </dsp:txBody>
      <dsp:txXfrm>
        <a:off x="2801494" y="3561306"/>
        <a:ext cx="716358" cy="358179"/>
      </dsp:txXfrm>
    </dsp:sp>
    <dsp:sp modelId="{099084C5-A6D8-4827-A504-5EA50E1FC7C6}">
      <dsp:nvSpPr>
        <dsp:cNvPr id="0" name=""/>
        <dsp:cNvSpPr/>
      </dsp:nvSpPr>
      <dsp:spPr>
        <a:xfrm>
          <a:off x="2801494" y="4069920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מתן שירות רגיל במקביל</a:t>
          </a:r>
          <a:endParaRPr lang="en-IL" sz="800" b="1" kern="1200" dirty="0">
            <a:solidFill>
              <a:schemeClr val="tx1"/>
            </a:solidFill>
          </a:endParaRPr>
        </a:p>
      </dsp:txBody>
      <dsp:txXfrm>
        <a:off x="2801494" y="4069920"/>
        <a:ext cx="716358" cy="358179"/>
      </dsp:txXfrm>
    </dsp:sp>
    <dsp:sp modelId="{35C84FCD-D1BD-44D8-9E42-28B06D9719B6}">
      <dsp:nvSpPr>
        <dsp:cNvPr id="0" name=""/>
        <dsp:cNvSpPr/>
      </dsp:nvSpPr>
      <dsp:spPr>
        <a:xfrm>
          <a:off x="2801494" y="4578534"/>
          <a:ext cx="716358" cy="358179"/>
        </a:xfrm>
        <a:prstGeom prst="rect">
          <a:avLst/>
        </a:prstGeom>
        <a:solidFill>
          <a:srgbClr val="00B0F0"/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עבודה 24/7</a:t>
          </a:r>
          <a:endParaRPr lang="en-IL" sz="800" b="1" kern="1200" dirty="0">
            <a:solidFill>
              <a:schemeClr val="tx1"/>
            </a:solidFill>
          </a:endParaRPr>
        </a:p>
      </dsp:txBody>
      <dsp:txXfrm>
        <a:off x="2801494" y="4578534"/>
        <a:ext cx="716358" cy="358179"/>
      </dsp:txXfrm>
    </dsp:sp>
    <dsp:sp modelId="{01DCB5E7-BD70-4371-AA0B-5D2CA7BE668F}">
      <dsp:nvSpPr>
        <dsp:cNvPr id="0" name=""/>
        <dsp:cNvSpPr/>
      </dsp:nvSpPr>
      <dsp:spPr>
        <a:xfrm>
          <a:off x="3489198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IT</a:t>
          </a:r>
          <a:endParaRPr lang="he-IL" sz="1000" b="1" kern="1200" dirty="0"/>
        </a:p>
      </dsp:txBody>
      <dsp:txXfrm>
        <a:off x="3489198" y="509620"/>
        <a:ext cx="716358" cy="358179"/>
      </dsp:txXfrm>
    </dsp:sp>
    <dsp:sp modelId="{EFB992CD-D138-4438-9C7F-A42667855BEE}">
      <dsp:nvSpPr>
        <dsp:cNvPr id="0" name=""/>
        <dsp:cNvSpPr/>
      </dsp:nvSpPr>
      <dsp:spPr>
        <a:xfrm>
          <a:off x="3668287" y="1018234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זימון ראשון ושני</a:t>
          </a:r>
        </a:p>
      </dsp:txBody>
      <dsp:txXfrm>
        <a:off x="3668287" y="1018234"/>
        <a:ext cx="716358" cy="358179"/>
      </dsp:txXfrm>
    </dsp:sp>
    <dsp:sp modelId="{876C950B-2860-4E06-8AA1-5DC1C607940E}">
      <dsp:nvSpPr>
        <dsp:cNvPr id="0" name=""/>
        <dsp:cNvSpPr/>
      </dsp:nvSpPr>
      <dsp:spPr>
        <a:xfrm>
          <a:off x="3668287" y="1526849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סטאטוס התחסנות</a:t>
          </a:r>
        </a:p>
      </dsp:txBody>
      <dsp:txXfrm>
        <a:off x="3668287" y="1526849"/>
        <a:ext cx="716358" cy="358179"/>
      </dsp:txXfrm>
    </dsp:sp>
    <dsp:sp modelId="{EFEF0F21-D32C-4DAA-AEB6-A23A848DE100}">
      <dsp:nvSpPr>
        <dsp:cNvPr id="0" name=""/>
        <dsp:cNvSpPr/>
      </dsp:nvSpPr>
      <dsp:spPr>
        <a:xfrm>
          <a:off x="3668287" y="2035463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סטאטוס שרשרת אספקה</a:t>
          </a:r>
        </a:p>
      </dsp:txBody>
      <dsp:txXfrm>
        <a:off x="3668287" y="2035463"/>
        <a:ext cx="716358" cy="358179"/>
      </dsp:txXfrm>
    </dsp:sp>
    <dsp:sp modelId="{52E9493A-869B-4235-AE22-F5BC2BB5802A}">
      <dsp:nvSpPr>
        <dsp:cNvPr id="0" name=""/>
        <dsp:cNvSpPr/>
      </dsp:nvSpPr>
      <dsp:spPr>
        <a:xfrm>
          <a:off x="3668287" y="2544077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סטאטוס </a:t>
          </a:r>
          <a:r>
            <a:rPr lang="en-US" sz="800" b="1" kern="1200" dirty="0">
              <a:solidFill>
                <a:schemeClr val="tx1"/>
              </a:solidFill>
            </a:rPr>
            <a:t>SLA</a:t>
          </a:r>
          <a:endParaRPr lang="he-IL" sz="800" b="1" kern="1200" dirty="0">
            <a:solidFill>
              <a:schemeClr val="tx1"/>
            </a:solidFill>
          </a:endParaRPr>
        </a:p>
      </dsp:txBody>
      <dsp:txXfrm>
        <a:off x="3668287" y="2544077"/>
        <a:ext cx="716358" cy="358179"/>
      </dsp:txXfrm>
    </dsp:sp>
    <dsp:sp modelId="{0C4AE27F-B67F-4D37-AD46-16A079E085F6}">
      <dsp:nvSpPr>
        <dsp:cNvPr id="0" name=""/>
        <dsp:cNvSpPr/>
      </dsp:nvSpPr>
      <dsp:spPr>
        <a:xfrm>
          <a:off x="3668287" y="3052691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ניטור תופעות לוואי</a:t>
          </a:r>
          <a:endParaRPr lang="en-IL" sz="800" b="1" kern="1200" dirty="0">
            <a:solidFill>
              <a:schemeClr val="tx1"/>
            </a:solidFill>
          </a:endParaRPr>
        </a:p>
      </dsp:txBody>
      <dsp:txXfrm>
        <a:off x="3668287" y="3052691"/>
        <a:ext cx="716358" cy="358179"/>
      </dsp:txXfrm>
    </dsp:sp>
    <dsp:sp modelId="{2C51839D-7563-4F62-A94E-01041A5B1CE2}">
      <dsp:nvSpPr>
        <dsp:cNvPr id="0" name=""/>
        <dsp:cNvSpPr/>
      </dsp:nvSpPr>
      <dsp:spPr>
        <a:xfrm>
          <a:off x="3668287" y="3561306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סטאטוס נקודות חיסון</a:t>
          </a:r>
          <a:endParaRPr lang="en-IL" sz="800" b="1" kern="1200" dirty="0">
            <a:solidFill>
              <a:schemeClr val="tx1"/>
            </a:solidFill>
          </a:endParaRPr>
        </a:p>
      </dsp:txBody>
      <dsp:txXfrm>
        <a:off x="3668287" y="3561306"/>
        <a:ext cx="716358" cy="358179"/>
      </dsp:txXfrm>
    </dsp:sp>
    <dsp:sp modelId="{E422AD00-B2AA-4AEE-9CC8-D6AD8B1E9E3F}">
      <dsp:nvSpPr>
        <dsp:cNvPr id="0" name=""/>
        <dsp:cNvSpPr/>
      </dsp:nvSpPr>
      <dsp:spPr>
        <a:xfrm>
          <a:off x="3668287" y="4069920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KPIs Status</a:t>
          </a:r>
          <a:endParaRPr lang="en-IL" sz="800" b="1" kern="1200" dirty="0">
            <a:solidFill>
              <a:schemeClr val="tx1"/>
            </a:solidFill>
          </a:endParaRPr>
        </a:p>
      </dsp:txBody>
      <dsp:txXfrm>
        <a:off x="3668287" y="4069920"/>
        <a:ext cx="716358" cy="358179"/>
      </dsp:txXfrm>
    </dsp:sp>
    <dsp:sp modelId="{EAC7A3B2-5C47-48D7-A93F-4A9CB63990D2}">
      <dsp:nvSpPr>
        <dsp:cNvPr id="0" name=""/>
        <dsp:cNvSpPr/>
      </dsp:nvSpPr>
      <dsp:spPr>
        <a:xfrm>
          <a:off x="3668287" y="4578534"/>
          <a:ext cx="716358" cy="35817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סייבר</a:t>
          </a:r>
          <a:endParaRPr lang="en-IL" sz="800" b="1" kern="1200" dirty="0">
            <a:solidFill>
              <a:schemeClr val="tx1"/>
            </a:solidFill>
          </a:endParaRPr>
        </a:p>
      </dsp:txBody>
      <dsp:txXfrm>
        <a:off x="3668287" y="4578534"/>
        <a:ext cx="716358" cy="358179"/>
      </dsp:txXfrm>
    </dsp:sp>
    <dsp:sp modelId="{79CE58B9-704E-4088-B1B8-26729E18ABFE}">
      <dsp:nvSpPr>
        <dsp:cNvPr id="0" name=""/>
        <dsp:cNvSpPr/>
      </dsp:nvSpPr>
      <dsp:spPr>
        <a:xfrm>
          <a:off x="4355991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הדרכה</a:t>
          </a:r>
        </a:p>
      </dsp:txBody>
      <dsp:txXfrm>
        <a:off x="4355991" y="509620"/>
        <a:ext cx="716358" cy="358179"/>
      </dsp:txXfrm>
    </dsp:sp>
    <dsp:sp modelId="{E905679A-8BA1-40A0-A2A1-7BED19D3E43E}">
      <dsp:nvSpPr>
        <dsp:cNvPr id="0" name=""/>
        <dsp:cNvSpPr/>
      </dsp:nvSpPr>
      <dsp:spPr>
        <a:xfrm>
          <a:off x="4535081" y="1018234"/>
          <a:ext cx="716358" cy="35817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קופות חולים</a:t>
          </a:r>
        </a:p>
      </dsp:txBody>
      <dsp:txXfrm>
        <a:off x="4535081" y="1018234"/>
        <a:ext cx="716358" cy="358179"/>
      </dsp:txXfrm>
    </dsp:sp>
    <dsp:sp modelId="{522BAA1E-BB61-4946-AC07-C582CB763117}">
      <dsp:nvSpPr>
        <dsp:cNvPr id="0" name=""/>
        <dsp:cNvSpPr/>
      </dsp:nvSpPr>
      <dsp:spPr>
        <a:xfrm>
          <a:off x="4535081" y="1526849"/>
          <a:ext cx="716358" cy="35817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בתי חולים</a:t>
          </a:r>
        </a:p>
      </dsp:txBody>
      <dsp:txXfrm>
        <a:off x="4535081" y="1526849"/>
        <a:ext cx="716358" cy="358179"/>
      </dsp:txXfrm>
    </dsp:sp>
    <dsp:sp modelId="{49941DB7-8F52-4442-8CC8-0EB43057B84B}">
      <dsp:nvSpPr>
        <dsp:cNvPr id="0" name=""/>
        <dsp:cNvSpPr/>
      </dsp:nvSpPr>
      <dsp:spPr>
        <a:xfrm>
          <a:off x="4535081" y="2035463"/>
          <a:ext cx="716358" cy="35817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מוקדי שירות</a:t>
          </a:r>
        </a:p>
      </dsp:txBody>
      <dsp:txXfrm>
        <a:off x="4535081" y="2035463"/>
        <a:ext cx="716358" cy="358179"/>
      </dsp:txXfrm>
    </dsp:sp>
    <dsp:sp modelId="{E1DBBE49-FD80-46E8-B360-76174FFB4BF2}">
      <dsp:nvSpPr>
        <dsp:cNvPr id="0" name=""/>
        <dsp:cNvSpPr/>
      </dsp:nvSpPr>
      <dsp:spPr>
        <a:xfrm>
          <a:off x="4535081" y="2544077"/>
          <a:ext cx="716358" cy="35817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מתחמי חיסונים</a:t>
          </a:r>
        </a:p>
      </dsp:txBody>
      <dsp:txXfrm>
        <a:off x="4535081" y="2544077"/>
        <a:ext cx="716358" cy="358179"/>
      </dsp:txXfrm>
    </dsp:sp>
    <dsp:sp modelId="{59955C8A-C2DD-40D0-88BF-964FC454580F}">
      <dsp:nvSpPr>
        <dsp:cNvPr id="0" name=""/>
        <dsp:cNvSpPr/>
      </dsp:nvSpPr>
      <dsp:spPr>
        <a:xfrm>
          <a:off x="4535081" y="3052691"/>
          <a:ext cx="716358" cy="35817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משרד הבריאות</a:t>
          </a:r>
        </a:p>
      </dsp:txBody>
      <dsp:txXfrm>
        <a:off x="4535081" y="3052691"/>
        <a:ext cx="716358" cy="358179"/>
      </dsp:txXfrm>
    </dsp:sp>
    <dsp:sp modelId="{5A6031EE-A1C8-43D6-9999-345148657D83}">
      <dsp:nvSpPr>
        <dsp:cNvPr id="0" name=""/>
        <dsp:cNvSpPr/>
      </dsp:nvSpPr>
      <dsp:spPr>
        <a:xfrm>
          <a:off x="4535081" y="3561306"/>
          <a:ext cx="716358" cy="358179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אחרים</a:t>
          </a:r>
        </a:p>
      </dsp:txBody>
      <dsp:txXfrm>
        <a:off x="4535081" y="3561306"/>
        <a:ext cx="716358" cy="358179"/>
      </dsp:txXfrm>
    </dsp:sp>
    <dsp:sp modelId="{12209A8B-C767-458A-9E9E-5AA7B5CDF257}">
      <dsp:nvSpPr>
        <dsp:cNvPr id="0" name=""/>
        <dsp:cNvSpPr/>
      </dsp:nvSpPr>
      <dsp:spPr>
        <a:xfrm>
          <a:off x="5222784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הסברה</a:t>
          </a:r>
        </a:p>
      </dsp:txBody>
      <dsp:txXfrm>
        <a:off x="5222784" y="509620"/>
        <a:ext cx="716358" cy="358179"/>
      </dsp:txXfrm>
    </dsp:sp>
    <dsp:sp modelId="{AB2EA07D-CC14-4E24-A7F1-B0A2F0B358E7}">
      <dsp:nvSpPr>
        <dsp:cNvPr id="0" name=""/>
        <dsp:cNvSpPr/>
      </dsp:nvSpPr>
      <dsp:spPr>
        <a:xfrm>
          <a:off x="5401874" y="1018234"/>
          <a:ext cx="716358" cy="35817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מדיה</a:t>
          </a:r>
        </a:p>
      </dsp:txBody>
      <dsp:txXfrm>
        <a:off x="5401874" y="1018234"/>
        <a:ext cx="716358" cy="358179"/>
      </dsp:txXfrm>
    </dsp:sp>
    <dsp:sp modelId="{F007A88F-53C9-441A-98D9-51C07C7B9556}">
      <dsp:nvSpPr>
        <dsp:cNvPr id="0" name=""/>
        <dsp:cNvSpPr/>
      </dsp:nvSpPr>
      <dsp:spPr>
        <a:xfrm>
          <a:off x="5401874" y="1526849"/>
          <a:ext cx="716358" cy="35817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 err="1">
              <a:solidFill>
                <a:schemeClr val="tx1"/>
              </a:solidFill>
            </a:rPr>
            <a:t>דיגיטל</a:t>
          </a:r>
          <a:endParaRPr lang="he-IL" sz="800" b="1" kern="1200" dirty="0">
            <a:solidFill>
              <a:schemeClr val="tx1"/>
            </a:solidFill>
          </a:endParaRPr>
        </a:p>
      </dsp:txBody>
      <dsp:txXfrm>
        <a:off x="5401874" y="1526849"/>
        <a:ext cx="716358" cy="358179"/>
      </dsp:txXfrm>
    </dsp:sp>
    <dsp:sp modelId="{B1D182CE-E24F-4BD9-96B0-D860E0B1102E}">
      <dsp:nvSpPr>
        <dsp:cNvPr id="0" name=""/>
        <dsp:cNvSpPr/>
      </dsp:nvSpPr>
      <dsp:spPr>
        <a:xfrm>
          <a:off x="5401874" y="2035463"/>
          <a:ext cx="716358" cy="35817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מתחסנים בנקודות</a:t>
          </a:r>
        </a:p>
      </dsp:txBody>
      <dsp:txXfrm>
        <a:off x="5401874" y="2035463"/>
        <a:ext cx="716358" cy="358179"/>
      </dsp:txXfrm>
    </dsp:sp>
    <dsp:sp modelId="{586BB842-6D10-49AD-8E2F-3F0DA5408157}">
      <dsp:nvSpPr>
        <dsp:cNvPr id="0" name=""/>
        <dsp:cNvSpPr/>
      </dsp:nvSpPr>
      <dsp:spPr>
        <a:xfrm>
          <a:off x="5401874" y="2544077"/>
          <a:ext cx="716358" cy="35817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FAQ</a:t>
          </a:r>
          <a:endParaRPr lang="he-IL" sz="800" b="1" kern="1200" dirty="0">
            <a:solidFill>
              <a:schemeClr val="tx1"/>
            </a:solidFill>
          </a:endParaRPr>
        </a:p>
      </dsp:txBody>
      <dsp:txXfrm>
        <a:off x="5401874" y="2544077"/>
        <a:ext cx="716358" cy="358179"/>
      </dsp:txXfrm>
    </dsp:sp>
    <dsp:sp modelId="{0982E29F-1ADD-4742-85B4-A3B2F592CA41}">
      <dsp:nvSpPr>
        <dsp:cNvPr id="0" name=""/>
        <dsp:cNvSpPr/>
      </dsp:nvSpPr>
      <dsp:spPr>
        <a:xfrm>
          <a:off x="5401874" y="3052691"/>
          <a:ext cx="716358" cy="35817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מגזרים</a:t>
          </a:r>
        </a:p>
      </dsp:txBody>
      <dsp:txXfrm>
        <a:off x="5401874" y="3052691"/>
        <a:ext cx="716358" cy="358179"/>
      </dsp:txXfrm>
    </dsp:sp>
    <dsp:sp modelId="{D2347D2C-6D81-4C1A-96C9-21C20B0CED40}">
      <dsp:nvSpPr>
        <dsp:cNvPr id="0" name=""/>
        <dsp:cNvSpPr/>
      </dsp:nvSpPr>
      <dsp:spPr>
        <a:xfrm>
          <a:off x="5401874" y="3561306"/>
          <a:ext cx="716358" cy="35817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tx1"/>
              </a:solidFill>
            </a:rPr>
            <a:t>אוכלוסיות מיוחדות</a:t>
          </a:r>
        </a:p>
      </dsp:txBody>
      <dsp:txXfrm>
        <a:off x="5401874" y="3561306"/>
        <a:ext cx="716358" cy="358179"/>
      </dsp:txXfrm>
    </dsp:sp>
    <dsp:sp modelId="{1971EB02-6214-4E4E-8E66-3D7596A5B9F8}">
      <dsp:nvSpPr>
        <dsp:cNvPr id="0" name=""/>
        <dsp:cNvSpPr/>
      </dsp:nvSpPr>
      <dsp:spPr>
        <a:xfrm>
          <a:off x="6089578" y="509620"/>
          <a:ext cx="716358" cy="3581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 dirty="0"/>
            <a:t>ציות ובטיחות</a:t>
          </a:r>
        </a:p>
      </dsp:txBody>
      <dsp:txXfrm>
        <a:off x="6089578" y="509620"/>
        <a:ext cx="716358" cy="358179"/>
      </dsp:txXfrm>
    </dsp:sp>
    <dsp:sp modelId="{8769B898-0099-4CCE-BC8C-2451CA780D18}">
      <dsp:nvSpPr>
        <dsp:cNvPr id="0" name=""/>
        <dsp:cNvSpPr/>
      </dsp:nvSpPr>
      <dsp:spPr>
        <a:xfrm>
          <a:off x="6268667" y="1018234"/>
          <a:ext cx="716358" cy="358179"/>
        </a:xfrm>
        <a:prstGeom prst="rect">
          <a:avLst/>
        </a:prstGeom>
        <a:solidFill>
          <a:srgbClr val="E561CC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עדיפויות בחיסון</a:t>
          </a:r>
        </a:p>
      </dsp:txBody>
      <dsp:txXfrm>
        <a:off x="6268667" y="1018234"/>
        <a:ext cx="716358" cy="358179"/>
      </dsp:txXfrm>
    </dsp:sp>
    <dsp:sp modelId="{EDA2D1F0-BA79-447D-85B8-66D7CB5C3CEC}">
      <dsp:nvSpPr>
        <dsp:cNvPr id="0" name=""/>
        <dsp:cNvSpPr/>
      </dsp:nvSpPr>
      <dsp:spPr>
        <a:xfrm>
          <a:off x="6268667" y="1526849"/>
          <a:ext cx="716358" cy="358179"/>
        </a:xfrm>
        <a:prstGeom prst="rect">
          <a:avLst/>
        </a:prstGeom>
        <a:solidFill>
          <a:srgbClr val="E561CC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הנחיות המשרד</a:t>
          </a:r>
        </a:p>
      </dsp:txBody>
      <dsp:txXfrm>
        <a:off x="6268667" y="1526849"/>
        <a:ext cx="716358" cy="358179"/>
      </dsp:txXfrm>
    </dsp:sp>
    <dsp:sp modelId="{16CBF4A0-CB3C-4F72-8829-1114F758174B}">
      <dsp:nvSpPr>
        <dsp:cNvPr id="0" name=""/>
        <dsp:cNvSpPr/>
      </dsp:nvSpPr>
      <dsp:spPr>
        <a:xfrm>
          <a:off x="6268667" y="2035463"/>
          <a:ext cx="716358" cy="358179"/>
        </a:xfrm>
        <a:prstGeom prst="rect">
          <a:avLst/>
        </a:prstGeom>
        <a:solidFill>
          <a:srgbClr val="E561CC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הנחיות הספקים</a:t>
          </a:r>
        </a:p>
      </dsp:txBody>
      <dsp:txXfrm>
        <a:off x="6268667" y="2035463"/>
        <a:ext cx="716358" cy="358179"/>
      </dsp:txXfrm>
    </dsp:sp>
    <dsp:sp modelId="{044AA58A-E606-4143-8E8D-FE90E604AE25}">
      <dsp:nvSpPr>
        <dsp:cNvPr id="0" name=""/>
        <dsp:cNvSpPr/>
      </dsp:nvSpPr>
      <dsp:spPr>
        <a:xfrm>
          <a:off x="6268667" y="2544077"/>
          <a:ext cx="716358" cy="358179"/>
        </a:xfrm>
        <a:prstGeom prst="rect">
          <a:avLst/>
        </a:prstGeom>
        <a:solidFill>
          <a:srgbClr val="E561CC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זיהוי חריגים</a:t>
          </a:r>
        </a:p>
      </dsp:txBody>
      <dsp:txXfrm>
        <a:off x="6268667" y="2544077"/>
        <a:ext cx="716358" cy="358179"/>
      </dsp:txXfrm>
    </dsp:sp>
    <dsp:sp modelId="{BBEC2376-3034-4A95-89AC-72039A13DC02}">
      <dsp:nvSpPr>
        <dsp:cNvPr id="0" name=""/>
        <dsp:cNvSpPr/>
      </dsp:nvSpPr>
      <dsp:spPr>
        <a:xfrm>
          <a:off x="6268667" y="3052691"/>
          <a:ext cx="716358" cy="358179"/>
        </a:xfrm>
        <a:prstGeom prst="rect">
          <a:avLst/>
        </a:prstGeom>
        <a:solidFill>
          <a:srgbClr val="E561CC"/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800" b="1" kern="1200" dirty="0">
              <a:solidFill>
                <a:schemeClr val="bg1"/>
              </a:solidFill>
            </a:rPr>
            <a:t>אסקלציות</a:t>
          </a:r>
        </a:p>
      </dsp:txBody>
      <dsp:txXfrm>
        <a:off x="6268667" y="3052691"/>
        <a:ext cx="716358" cy="358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51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920" y="0"/>
            <a:ext cx="3052950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6026"/>
            <a:ext cx="3052951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920" y="8906026"/>
            <a:ext cx="3052950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705775F0-E7F8-4CE3-BD55-DF5EE17C9D5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744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51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920" y="0"/>
            <a:ext cx="3052950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30250"/>
            <a:ext cx="4668838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4765" y="4453013"/>
            <a:ext cx="5144341" cy="423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6026"/>
            <a:ext cx="3052951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920" y="8906026"/>
            <a:ext cx="3052950" cy="43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6FD607B4-9E8D-41D5-AC57-3A785E0D52A1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23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8F6F5E-74EF-480A-A5F6-6B721DA8DBD3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C74E-5810-447B-AE2E-2BFF75BBFD30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68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2B6B2-B2DD-4EBB-A3E2-912A9685E6FB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97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4A462-053F-40C2-A9E4-8D689277BFAB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6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97136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2620472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278070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3662727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2211592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853029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701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88235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1B426-588A-47F6-B0BC-0DA352A422B3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009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4013178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3065120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248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2484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298191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9AFC4-48B0-45FF-A3AC-29733AA6A049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5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FFC64-D577-4F38-BBCE-A72C9CBBAE6C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89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D6D49-F53C-4AE4-9293-770B018983E0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08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C056D-891C-49C3-8ADC-609AA31EE8C0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33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DFD4D-1B92-41E5-8222-C4EEC1E42EAD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401B2-71E2-4C75-BCCC-91B8063FC1F2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86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ED4FD-3C56-4382-90BB-34018C20EE46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77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C0162C9F-BC50-497B-8ABB-B25F598FD987}" type="slidenum">
              <a:rPr lang="he-I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8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7163" y="87313"/>
            <a:ext cx="8810625" cy="655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90600" y="1371600"/>
            <a:ext cx="731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905000" y="2057400"/>
            <a:ext cx="53736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800" b="1" dirty="0"/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7239000" y="5865813"/>
          <a:ext cx="19050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13" imgW="11247619" imgH="5630061" progId="">
                  <p:embed/>
                </p:oleObj>
              </mc:Choice>
              <mc:Fallback>
                <p:oleObj name="Photo Editor Photo" r:id="rId13" imgW="11247619" imgH="5630061" progId="">
                  <p:embed/>
                  <p:pic>
                    <p:nvPicPr>
                      <p:cNvPr id="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865813"/>
                        <a:ext cx="19050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579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160000"/>
        </a:lnSpc>
        <a:spcBef>
          <a:spcPct val="20000"/>
        </a:spcBef>
        <a:spcAft>
          <a:spcPct val="0"/>
        </a:spcAft>
        <a:buFont typeface="Monotype Sort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66687" y="82550"/>
            <a:ext cx="8810625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e-IL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232650" y="5861050"/>
          <a:ext cx="19050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11247619" imgH="5630061" progId="MSPhotoEd.3">
                  <p:embed/>
                </p:oleObj>
              </mc:Choice>
              <mc:Fallback>
                <p:oleObj name="Photo Editor Photo" r:id="rId2" imgW="11247619" imgH="5630061" progId="MSPhotoEd.3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2650" y="5861050"/>
                        <a:ext cx="1905000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868363" y="1731963"/>
            <a:ext cx="7408862" cy="154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he-IL" sz="40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ניהול פרויקט החיסונים לקורונה</a:t>
            </a:r>
          </a:p>
          <a:p>
            <a:pPr algn="ctr">
              <a:defRPr/>
            </a:pPr>
            <a:endParaRPr lang="he-IL" sz="4000" b="1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en-US" sz="3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WBS</a:t>
            </a:r>
            <a:endParaRPr lang="he-IL" sz="3200" b="1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he-IL" sz="3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טיוטה ראשונית</a:t>
            </a:r>
          </a:p>
          <a:p>
            <a:pPr algn="ctr">
              <a:defRPr/>
            </a:pPr>
            <a:endParaRPr lang="he-IL" sz="3200" b="1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endParaRPr lang="he-IL" sz="3200" b="1" i="1" dirty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913187" y="5164782"/>
            <a:ext cx="1665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he-IL" altLang="en-US" sz="2800" dirty="0">
                <a:solidFill>
                  <a:srgbClr val="333399"/>
                </a:solidFill>
              </a:rPr>
              <a:t>יוסי זמרי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98525" y="6580188"/>
            <a:ext cx="20780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M4T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573939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מציין מיקום של מספר שקופית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629400"/>
            <a:ext cx="6096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9232DE-A2F8-4CBF-B523-8DC8C87BDF07}" type="slidenum">
              <a:rPr kumimoji="0" 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>
              <a:defRPr/>
            </a:pPr>
            <a:br>
              <a:rPr lang="he-IL" dirty="0"/>
            </a:br>
            <a:r>
              <a:rPr lang="en-US" dirty="0"/>
              <a:t>WBS</a:t>
            </a:r>
            <a:r>
              <a:rPr lang="he-IL" dirty="0"/>
              <a:t> לפרויקט החיסונים לקורונה</a:t>
            </a:r>
            <a:br>
              <a:rPr lang="he-IL" dirty="0"/>
            </a:br>
            <a:r>
              <a:rPr lang="he-IL" dirty="0"/>
              <a:t>מבט על</a:t>
            </a:r>
            <a:br>
              <a:rPr lang="he-IL" dirty="0"/>
            </a:br>
            <a:endParaRPr lang="en-US" dirty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marL="457200" indent="-457200" algn="r" rtl="1">
              <a:lnSpc>
                <a:spcPct val="100000"/>
              </a:lnSpc>
              <a:buFont typeface="Arial" pitchFamily="34" charset="0"/>
              <a:buAutoNum type="arabicPeriod"/>
            </a:pPr>
            <a:endParaRPr lang="he-IL" sz="2000" dirty="0"/>
          </a:p>
          <a:p>
            <a:pPr marL="457200" lvl="0" indent="-457200" algn="r" rtl="1">
              <a:lnSpc>
                <a:spcPct val="100000"/>
              </a:lnSpc>
              <a:buFont typeface="+mj-lt"/>
              <a:buAutoNum type="arabicPeriod"/>
            </a:pPr>
            <a:endParaRPr lang="en-US" sz="2000" dirty="0"/>
          </a:p>
          <a:p>
            <a:pPr algn="r" rtl="1">
              <a:lnSpc>
                <a:spcPct val="100000"/>
              </a:lnSpc>
              <a:buFont typeface="+mj-lt"/>
              <a:buAutoNum type="arabicPeriod"/>
            </a:pPr>
            <a:endParaRPr lang="he-IL" sz="2000" b="1" i="1" dirty="0">
              <a:latin typeface="+mj-lt"/>
            </a:endParaRPr>
          </a:p>
          <a:p>
            <a:pPr marL="457200" indent="-457200" algn="r" rtl="1">
              <a:lnSpc>
                <a:spcPct val="100000"/>
              </a:lnSpc>
              <a:buFont typeface="Monotype Sorts" pitchFamily="2" charset="2"/>
              <a:buNone/>
            </a:pPr>
            <a:endParaRPr lang="he-IL" sz="1600" dirty="0"/>
          </a:p>
          <a:p>
            <a:pPr marL="457200" indent="-457200" algn="r" rtl="1">
              <a:lnSpc>
                <a:spcPct val="100000"/>
              </a:lnSpc>
              <a:buFont typeface="Arial" pitchFamily="34" charset="0"/>
              <a:buAutoNum type="arabicPeriod"/>
            </a:pPr>
            <a:endParaRPr lang="en-US" sz="2000" dirty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949325" y="6597650"/>
            <a:ext cx="19891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M4T Proprietary Information</a:t>
            </a:r>
          </a:p>
        </p:txBody>
      </p:sp>
      <p:graphicFrame>
        <p:nvGraphicFramePr>
          <p:cNvPr id="8" name="דיאגרמה 7"/>
          <p:cNvGraphicFramePr/>
          <p:nvPr>
            <p:extLst>
              <p:ext uri="{D42A27DB-BD31-4B8C-83A1-F6EECF244321}">
                <p14:modId xmlns:p14="http://schemas.microsoft.com/office/powerpoint/2010/main" val="2770808945"/>
              </p:ext>
            </p:extLst>
          </p:nvPr>
        </p:nvGraphicFramePr>
        <p:xfrm>
          <a:off x="949325" y="1556792"/>
          <a:ext cx="7007051" cy="493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B17B3FF-46EC-4ECA-A0E8-5BD07630FD43}"/>
              </a:ext>
            </a:extLst>
          </p:cNvPr>
          <p:cNvSpPr txBox="1"/>
          <p:nvPr/>
        </p:nvSpPr>
        <p:spPr>
          <a:xfrm>
            <a:off x="6084168" y="5683250"/>
            <a:ext cx="2932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200" dirty="0"/>
              <a:t>(1) = בין תוכנית ההצטיידות לתוכנית החיסונים</a:t>
            </a:r>
            <a:endParaRPr lang="en-IL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עיצוב ברירת מחדל">
  <a:themeElements>
    <a:clrScheme name="1_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On-screen Show (4:3)</PresentationFormat>
  <Paragraphs>77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Monotype Sorts</vt:lpstr>
      <vt:lpstr>Times New Roman</vt:lpstr>
      <vt:lpstr>1_עיצוב ברירת מחדל</vt:lpstr>
      <vt:lpstr>1_Default Design</vt:lpstr>
      <vt:lpstr>Photo Editor Photo</vt:lpstr>
      <vt:lpstr>PowerPoint Presentation</vt:lpstr>
      <vt:lpstr> WBS לפרויקט החיסונים לקורונה מבט על </vt:lpstr>
    </vt:vector>
  </TitlesOfParts>
  <Company>OAI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M4T Proprietary Information</dc:title>
  <dc:creator>Yossi Zamri</dc:creator>
  <cp:lastModifiedBy>Yossi Zamri</cp:lastModifiedBy>
  <cp:revision>633</cp:revision>
  <cp:lastPrinted>2020-12-27T14:25:17Z</cp:lastPrinted>
  <dcterms:created xsi:type="dcterms:W3CDTF">1999-12-14T08:34:46Z</dcterms:created>
  <dcterms:modified xsi:type="dcterms:W3CDTF">2020-12-27T14:29:37Z</dcterms:modified>
</cp:coreProperties>
</file>