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73" r:id="rId3"/>
    <p:sldId id="272" r:id="rId4"/>
    <p:sldId id="266" r:id="rId5"/>
    <p:sldId id="265" r:id="rId6"/>
    <p:sldId id="271" r:id="rId7"/>
    <p:sldId id="268" r:id="rId8"/>
    <p:sldId id="269" r:id="rId9"/>
    <p:sldId id="270" r:id="rId10"/>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4"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A33606B-D849-472A-9DB9-434EB8FC714F}"/>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a:extLst>
              <a:ext uri="{FF2B5EF4-FFF2-40B4-BE49-F238E27FC236}">
                <a16:creationId xmlns:a16="http://schemas.microsoft.com/office/drawing/2014/main" id="{6FAE8FC6-F183-4162-A132-FB1EA07475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a:extLst>
              <a:ext uri="{FF2B5EF4-FFF2-40B4-BE49-F238E27FC236}">
                <a16:creationId xmlns:a16="http://schemas.microsoft.com/office/drawing/2014/main" id="{EA0E94A7-CC65-47B6-83D8-F5656D12CAF5}"/>
              </a:ext>
            </a:extLst>
          </p:cNvPr>
          <p:cNvSpPr>
            <a:spLocks noGrp="1"/>
          </p:cNvSpPr>
          <p:nvPr>
            <p:ph type="dt" sz="half" idx="10"/>
          </p:nvPr>
        </p:nvSpPr>
        <p:spPr/>
        <p:txBody>
          <a:bodyPr/>
          <a:lstStyle/>
          <a:p>
            <a:fld id="{06391810-DB96-4DE9-A9A9-5AB0603683FD}" type="datetimeFigureOut">
              <a:rPr lang="he-IL" smtClean="0"/>
              <a:t>כ"ב/חשון/תש"פ</a:t>
            </a:fld>
            <a:endParaRPr lang="he-IL"/>
          </a:p>
        </p:txBody>
      </p:sp>
      <p:sp>
        <p:nvSpPr>
          <p:cNvPr id="5" name="מציין מיקום של כותרת תחתונה 4">
            <a:extLst>
              <a:ext uri="{FF2B5EF4-FFF2-40B4-BE49-F238E27FC236}">
                <a16:creationId xmlns:a16="http://schemas.microsoft.com/office/drawing/2014/main" id="{2633F905-9189-4834-918E-5F91357EE4EB}"/>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BCAF682C-E9F0-4F12-908E-7906738DA7B6}"/>
              </a:ext>
            </a:extLst>
          </p:cNvPr>
          <p:cNvSpPr>
            <a:spLocks noGrp="1"/>
          </p:cNvSpPr>
          <p:nvPr>
            <p:ph type="sldNum" sz="quarter" idx="12"/>
          </p:nvPr>
        </p:nvSpPr>
        <p:spPr/>
        <p:txBody>
          <a:bodyPr/>
          <a:lstStyle/>
          <a:p>
            <a:fld id="{FD2F0000-634C-4F40-B90A-2517B14E767C}" type="slidenum">
              <a:rPr lang="he-IL" smtClean="0"/>
              <a:t>‹#›</a:t>
            </a:fld>
            <a:endParaRPr lang="he-IL"/>
          </a:p>
        </p:txBody>
      </p:sp>
    </p:spTree>
    <p:extLst>
      <p:ext uri="{BB962C8B-B14F-4D97-AF65-F5344CB8AC3E}">
        <p14:creationId xmlns:p14="http://schemas.microsoft.com/office/powerpoint/2010/main" val="2573461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E4AB235-D1D3-4B71-AFD3-2920E0372A2B}"/>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19D66F68-3A6A-4533-B2BF-E3F4CF9534F2}"/>
              </a:ext>
            </a:extLst>
          </p:cNvPr>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350F995B-FB10-4797-A821-B221ED7DF92F}"/>
              </a:ext>
            </a:extLst>
          </p:cNvPr>
          <p:cNvSpPr>
            <a:spLocks noGrp="1"/>
          </p:cNvSpPr>
          <p:nvPr>
            <p:ph type="dt" sz="half" idx="10"/>
          </p:nvPr>
        </p:nvSpPr>
        <p:spPr/>
        <p:txBody>
          <a:bodyPr/>
          <a:lstStyle/>
          <a:p>
            <a:fld id="{06391810-DB96-4DE9-A9A9-5AB0603683FD}" type="datetimeFigureOut">
              <a:rPr lang="he-IL" smtClean="0"/>
              <a:t>כ"ב/חשון/תש"פ</a:t>
            </a:fld>
            <a:endParaRPr lang="he-IL"/>
          </a:p>
        </p:txBody>
      </p:sp>
      <p:sp>
        <p:nvSpPr>
          <p:cNvPr id="5" name="מציין מיקום של כותרת תחתונה 4">
            <a:extLst>
              <a:ext uri="{FF2B5EF4-FFF2-40B4-BE49-F238E27FC236}">
                <a16:creationId xmlns:a16="http://schemas.microsoft.com/office/drawing/2014/main" id="{327B16F0-FD39-42A9-B9F6-AF41F99C6C12}"/>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EC6C274E-F251-49C7-BF98-EB28364F17C6}"/>
              </a:ext>
            </a:extLst>
          </p:cNvPr>
          <p:cNvSpPr>
            <a:spLocks noGrp="1"/>
          </p:cNvSpPr>
          <p:nvPr>
            <p:ph type="sldNum" sz="quarter" idx="12"/>
          </p:nvPr>
        </p:nvSpPr>
        <p:spPr/>
        <p:txBody>
          <a:bodyPr/>
          <a:lstStyle/>
          <a:p>
            <a:fld id="{FD2F0000-634C-4F40-B90A-2517B14E767C}" type="slidenum">
              <a:rPr lang="he-IL" smtClean="0"/>
              <a:t>‹#›</a:t>
            </a:fld>
            <a:endParaRPr lang="he-IL"/>
          </a:p>
        </p:txBody>
      </p:sp>
    </p:spTree>
    <p:extLst>
      <p:ext uri="{BB962C8B-B14F-4D97-AF65-F5344CB8AC3E}">
        <p14:creationId xmlns:p14="http://schemas.microsoft.com/office/powerpoint/2010/main" val="1886027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id="{49F675F9-6A2E-4F44-A681-36F223DD8D00}"/>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BBDFD792-098B-4265-B8F2-5324339D9E00}"/>
              </a:ext>
            </a:extLst>
          </p:cNvPr>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5ABF9D6B-4D4B-4A01-A0A3-F5ADB8DDFDC2}"/>
              </a:ext>
            </a:extLst>
          </p:cNvPr>
          <p:cNvSpPr>
            <a:spLocks noGrp="1"/>
          </p:cNvSpPr>
          <p:nvPr>
            <p:ph type="dt" sz="half" idx="10"/>
          </p:nvPr>
        </p:nvSpPr>
        <p:spPr/>
        <p:txBody>
          <a:bodyPr/>
          <a:lstStyle/>
          <a:p>
            <a:fld id="{06391810-DB96-4DE9-A9A9-5AB0603683FD}" type="datetimeFigureOut">
              <a:rPr lang="he-IL" smtClean="0"/>
              <a:t>כ"ב/חשון/תש"פ</a:t>
            </a:fld>
            <a:endParaRPr lang="he-IL"/>
          </a:p>
        </p:txBody>
      </p:sp>
      <p:sp>
        <p:nvSpPr>
          <p:cNvPr id="5" name="מציין מיקום של כותרת תחתונה 4">
            <a:extLst>
              <a:ext uri="{FF2B5EF4-FFF2-40B4-BE49-F238E27FC236}">
                <a16:creationId xmlns:a16="http://schemas.microsoft.com/office/drawing/2014/main" id="{D644144B-6262-4E2A-83CB-B53A461AC587}"/>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CC99337D-97D6-4187-857F-9ADA0672CF5D}"/>
              </a:ext>
            </a:extLst>
          </p:cNvPr>
          <p:cNvSpPr>
            <a:spLocks noGrp="1"/>
          </p:cNvSpPr>
          <p:nvPr>
            <p:ph type="sldNum" sz="quarter" idx="12"/>
          </p:nvPr>
        </p:nvSpPr>
        <p:spPr/>
        <p:txBody>
          <a:bodyPr/>
          <a:lstStyle/>
          <a:p>
            <a:fld id="{FD2F0000-634C-4F40-B90A-2517B14E767C}" type="slidenum">
              <a:rPr lang="he-IL" smtClean="0"/>
              <a:t>‹#›</a:t>
            </a:fld>
            <a:endParaRPr lang="he-IL"/>
          </a:p>
        </p:txBody>
      </p:sp>
    </p:spTree>
    <p:extLst>
      <p:ext uri="{BB962C8B-B14F-4D97-AF65-F5344CB8AC3E}">
        <p14:creationId xmlns:p14="http://schemas.microsoft.com/office/powerpoint/2010/main" val="3056502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2573B96-5654-4A1F-8B4A-AAE1CCB66BD9}"/>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D0EB7903-ADC4-425C-B22F-3C48A919E294}"/>
              </a:ext>
            </a:extLst>
          </p:cNvPr>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85E0952A-8B11-4053-97DE-2C176DD84794}"/>
              </a:ext>
            </a:extLst>
          </p:cNvPr>
          <p:cNvSpPr>
            <a:spLocks noGrp="1"/>
          </p:cNvSpPr>
          <p:nvPr>
            <p:ph type="dt" sz="half" idx="10"/>
          </p:nvPr>
        </p:nvSpPr>
        <p:spPr/>
        <p:txBody>
          <a:bodyPr/>
          <a:lstStyle/>
          <a:p>
            <a:fld id="{06391810-DB96-4DE9-A9A9-5AB0603683FD}" type="datetimeFigureOut">
              <a:rPr lang="he-IL" smtClean="0"/>
              <a:t>כ"ב/חשון/תש"פ</a:t>
            </a:fld>
            <a:endParaRPr lang="he-IL"/>
          </a:p>
        </p:txBody>
      </p:sp>
      <p:sp>
        <p:nvSpPr>
          <p:cNvPr id="5" name="מציין מיקום של כותרת תחתונה 4">
            <a:extLst>
              <a:ext uri="{FF2B5EF4-FFF2-40B4-BE49-F238E27FC236}">
                <a16:creationId xmlns:a16="http://schemas.microsoft.com/office/drawing/2014/main" id="{197978C1-EA09-4CAB-B847-74A09A0E20FA}"/>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004499AE-C700-437D-B821-3A354776B07D}"/>
              </a:ext>
            </a:extLst>
          </p:cNvPr>
          <p:cNvSpPr>
            <a:spLocks noGrp="1"/>
          </p:cNvSpPr>
          <p:nvPr>
            <p:ph type="sldNum" sz="quarter" idx="12"/>
          </p:nvPr>
        </p:nvSpPr>
        <p:spPr/>
        <p:txBody>
          <a:bodyPr/>
          <a:lstStyle/>
          <a:p>
            <a:fld id="{FD2F0000-634C-4F40-B90A-2517B14E767C}" type="slidenum">
              <a:rPr lang="he-IL" smtClean="0"/>
              <a:t>‹#›</a:t>
            </a:fld>
            <a:endParaRPr lang="he-IL"/>
          </a:p>
        </p:txBody>
      </p:sp>
    </p:spTree>
    <p:extLst>
      <p:ext uri="{BB962C8B-B14F-4D97-AF65-F5344CB8AC3E}">
        <p14:creationId xmlns:p14="http://schemas.microsoft.com/office/powerpoint/2010/main" val="376792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1BDE122-F1D7-4018-AD63-69FE1719B519}"/>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DB11271F-AF4E-446C-A0FE-C9897FD07D9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a:extLst>
              <a:ext uri="{FF2B5EF4-FFF2-40B4-BE49-F238E27FC236}">
                <a16:creationId xmlns:a16="http://schemas.microsoft.com/office/drawing/2014/main" id="{AF992FE7-2B05-449E-A72B-7424DA1AFB00}"/>
              </a:ext>
            </a:extLst>
          </p:cNvPr>
          <p:cNvSpPr>
            <a:spLocks noGrp="1"/>
          </p:cNvSpPr>
          <p:nvPr>
            <p:ph type="dt" sz="half" idx="10"/>
          </p:nvPr>
        </p:nvSpPr>
        <p:spPr/>
        <p:txBody>
          <a:bodyPr/>
          <a:lstStyle/>
          <a:p>
            <a:fld id="{06391810-DB96-4DE9-A9A9-5AB0603683FD}" type="datetimeFigureOut">
              <a:rPr lang="he-IL" smtClean="0"/>
              <a:t>כ"ב/חשון/תש"פ</a:t>
            </a:fld>
            <a:endParaRPr lang="he-IL"/>
          </a:p>
        </p:txBody>
      </p:sp>
      <p:sp>
        <p:nvSpPr>
          <p:cNvPr id="5" name="מציין מיקום של כותרת תחתונה 4">
            <a:extLst>
              <a:ext uri="{FF2B5EF4-FFF2-40B4-BE49-F238E27FC236}">
                <a16:creationId xmlns:a16="http://schemas.microsoft.com/office/drawing/2014/main" id="{CCAC1CE1-DE0F-43D9-BAC9-9DF9A3581EFC}"/>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45D1B061-3296-49A7-A7BA-1C0E7A0A3632}"/>
              </a:ext>
            </a:extLst>
          </p:cNvPr>
          <p:cNvSpPr>
            <a:spLocks noGrp="1"/>
          </p:cNvSpPr>
          <p:nvPr>
            <p:ph type="sldNum" sz="quarter" idx="12"/>
          </p:nvPr>
        </p:nvSpPr>
        <p:spPr/>
        <p:txBody>
          <a:bodyPr/>
          <a:lstStyle/>
          <a:p>
            <a:fld id="{FD2F0000-634C-4F40-B90A-2517B14E767C}" type="slidenum">
              <a:rPr lang="he-IL" smtClean="0"/>
              <a:t>‹#›</a:t>
            </a:fld>
            <a:endParaRPr lang="he-IL"/>
          </a:p>
        </p:txBody>
      </p:sp>
    </p:spTree>
    <p:extLst>
      <p:ext uri="{BB962C8B-B14F-4D97-AF65-F5344CB8AC3E}">
        <p14:creationId xmlns:p14="http://schemas.microsoft.com/office/powerpoint/2010/main" val="2470125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93991BB-E8DA-4169-B5A6-BF6AE27DB3B0}"/>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38D8498C-8296-423E-BAF1-85B74B287B66}"/>
              </a:ext>
            </a:extLst>
          </p:cNvPr>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id="{E89D0648-CFA5-42C0-B009-3F0AEBFF94B2}"/>
              </a:ext>
            </a:extLst>
          </p:cNvPr>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a:extLst>
              <a:ext uri="{FF2B5EF4-FFF2-40B4-BE49-F238E27FC236}">
                <a16:creationId xmlns:a16="http://schemas.microsoft.com/office/drawing/2014/main" id="{86637D63-A068-4C4D-98E3-0ABA58ECD43D}"/>
              </a:ext>
            </a:extLst>
          </p:cNvPr>
          <p:cNvSpPr>
            <a:spLocks noGrp="1"/>
          </p:cNvSpPr>
          <p:nvPr>
            <p:ph type="dt" sz="half" idx="10"/>
          </p:nvPr>
        </p:nvSpPr>
        <p:spPr/>
        <p:txBody>
          <a:bodyPr/>
          <a:lstStyle/>
          <a:p>
            <a:fld id="{06391810-DB96-4DE9-A9A9-5AB0603683FD}" type="datetimeFigureOut">
              <a:rPr lang="he-IL" smtClean="0"/>
              <a:t>כ"ב/חשון/תש"פ</a:t>
            </a:fld>
            <a:endParaRPr lang="he-IL"/>
          </a:p>
        </p:txBody>
      </p:sp>
      <p:sp>
        <p:nvSpPr>
          <p:cNvPr id="6" name="מציין מיקום של כותרת תחתונה 5">
            <a:extLst>
              <a:ext uri="{FF2B5EF4-FFF2-40B4-BE49-F238E27FC236}">
                <a16:creationId xmlns:a16="http://schemas.microsoft.com/office/drawing/2014/main" id="{E0F9AE5B-79AD-45A1-8167-0B00CD7FA204}"/>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C69183CD-910F-426A-9181-C29BC7260416}"/>
              </a:ext>
            </a:extLst>
          </p:cNvPr>
          <p:cNvSpPr>
            <a:spLocks noGrp="1"/>
          </p:cNvSpPr>
          <p:nvPr>
            <p:ph type="sldNum" sz="quarter" idx="12"/>
          </p:nvPr>
        </p:nvSpPr>
        <p:spPr/>
        <p:txBody>
          <a:bodyPr/>
          <a:lstStyle/>
          <a:p>
            <a:fld id="{FD2F0000-634C-4F40-B90A-2517B14E767C}" type="slidenum">
              <a:rPr lang="he-IL" smtClean="0"/>
              <a:t>‹#›</a:t>
            </a:fld>
            <a:endParaRPr lang="he-IL"/>
          </a:p>
        </p:txBody>
      </p:sp>
    </p:spTree>
    <p:extLst>
      <p:ext uri="{BB962C8B-B14F-4D97-AF65-F5344CB8AC3E}">
        <p14:creationId xmlns:p14="http://schemas.microsoft.com/office/powerpoint/2010/main" val="2802226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4D9E748-9EB1-45B4-B02B-A9CC66FE0DBC}"/>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15696095-1850-4D82-A93E-AEF66D65CC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a:extLst>
              <a:ext uri="{FF2B5EF4-FFF2-40B4-BE49-F238E27FC236}">
                <a16:creationId xmlns:a16="http://schemas.microsoft.com/office/drawing/2014/main" id="{2BFA7818-02E1-4304-AF1D-8DDC241B98B3}"/>
              </a:ext>
            </a:extLst>
          </p:cNvPr>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id="{BB1DDAF8-FB73-4630-8B5C-E602F87431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a:extLst>
              <a:ext uri="{FF2B5EF4-FFF2-40B4-BE49-F238E27FC236}">
                <a16:creationId xmlns:a16="http://schemas.microsoft.com/office/drawing/2014/main" id="{AD6F7B77-00BD-49E9-B644-F643217E9D6C}"/>
              </a:ext>
            </a:extLst>
          </p:cNvPr>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a:extLst>
              <a:ext uri="{FF2B5EF4-FFF2-40B4-BE49-F238E27FC236}">
                <a16:creationId xmlns:a16="http://schemas.microsoft.com/office/drawing/2014/main" id="{44E2527A-13E0-42B1-8384-30F3BCDDCABF}"/>
              </a:ext>
            </a:extLst>
          </p:cNvPr>
          <p:cNvSpPr>
            <a:spLocks noGrp="1"/>
          </p:cNvSpPr>
          <p:nvPr>
            <p:ph type="dt" sz="half" idx="10"/>
          </p:nvPr>
        </p:nvSpPr>
        <p:spPr/>
        <p:txBody>
          <a:bodyPr/>
          <a:lstStyle/>
          <a:p>
            <a:fld id="{06391810-DB96-4DE9-A9A9-5AB0603683FD}" type="datetimeFigureOut">
              <a:rPr lang="he-IL" smtClean="0"/>
              <a:t>כ"ב/חשון/תש"פ</a:t>
            </a:fld>
            <a:endParaRPr lang="he-IL"/>
          </a:p>
        </p:txBody>
      </p:sp>
      <p:sp>
        <p:nvSpPr>
          <p:cNvPr id="8" name="מציין מיקום של כותרת תחתונה 7">
            <a:extLst>
              <a:ext uri="{FF2B5EF4-FFF2-40B4-BE49-F238E27FC236}">
                <a16:creationId xmlns:a16="http://schemas.microsoft.com/office/drawing/2014/main" id="{4FAFE366-0986-4EEC-988A-304AC0A9B8B2}"/>
              </a:ext>
            </a:extLst>
          </p:cNvPr>
          <p:cNvSpPr>
            <a:spLocks noGrp="1"/>
          </p:cNvSpPr>
          <p:nvPr>
            <p:ph type="ftr" sz="quarter" idx="11"/>
          </p:nvPr>
        </p:nvSpPr>
        <p:spPr/>
        <p:txBody>
          <a:bodyPr/>
          <a:lstStyle/>
          <a:p>
            <a:endParaRPr lang="he-IL"/>
          </a:p>
        </p:txBody>
      </p:sp>
      <p:sp>
        <p:nvSpPr>
          <p:cNvPr id="9" name="מציין מיקום של מספר שקופית 8">
            <a:extLst>
              <a:ext uri="{FF2B5EF4-FFF2-40B4-BE49-F238E27FC236}">
                <a16:creationId xmlns:a16="http://schemas.microsoft.com/office/drawing/2014/main" id="{F27EB675-CD49-4781-80B3-A846F3D97DBE}"/>
              </a:ext>
            </a:extLst>
          </p:cNvPr>
          <p:cNvSpPr>
            <a:spLocks noGrp="1"/>
          </p:cNvSpPr>
          <p:nvPr>
            <p:ph type="sldNum" sz="quarter" idx="12"/>
          </p:nvPr>
        </p:nvSpPr>
        <p:spPr/>
        <p:txBody>
          <a:bodyPr/>
          <a:lstStyle/>
          <a:p>
            <a:fld id="{FD2F0000-634C-4F40-B90A-2517B14E767C}" type="slidenum">
              <a:rPr lang="he-IL" smtClean="0"/>
              <a:t>‹#›</a:t>
            </a:fld>
            <a:endParaRPr lang="he-IL"/>
          </a:p>
        </p:txBody>
      </p:sp>
    </p:spTree>
    <p:extLst>
      <p:ext uri="{BB962C8B-B14F-4D97-AF65-F5344CB8AC3E}">
        <p14:creationId xmlns:p14="http://schemas.microsoft.com/office/powerpoint/2010/main" val="429890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3BC920F-A8BB-4DDC-98EA-D34B278FEABB}"/>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53E389DA-3CC1-4897-89C5-8E6E7FEF084E}"/>
              </a:ext>
            </a:extLst>
          </p:cNvPr>
          <p:cNvSpPr>
            <a:spLocks noGrp="1"/>
          </p:cNvSpPr>
          <p:nvPr>
            <p:ph type="dt" sz="half" idx="10"/>
          </p:nvPr>
        </p:nvSpPr>
        <p:spPr/>
        <p:txBody>
          <a:bodyPr/>
          <a:lstStyle/>
          <a:p>
            <a:fld id="{06391810-DB96-4DE9-A9A9-5AB0603683FD}" type="datetimeFigureOut">
              <a:rPr lang="he-IL" smtClean="0"/>
              <a:t>כ"ב/חשון/תש"פ</a:t>
            </a:fld>
            <a:endParaRPr lang="he-IL"/>
          </a:p>
        </p:txBody>
      </p:sp>
      <p:sp>
        <p:nvSpPr>
          <p:cNvPr id="4" name="מציין מיקום של כותרת תחתונה 3">
            <a:extLst>
              <a:ext uri="{FF2B5EF4-FFF2-40B4-BE49-F238E27FC236}">
                <a16:creationId xmlns:a16="http://schemas.microsoft.com/office/drawing/2014/main" id="{E439781A-7DED-4AEB-A354-8EA6759FC204}"/>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id="{DB472F82-824E-4DB7-9AAF-364DD147A129}"/>
              </a:ext>
            </a:extLst>
          </p:cNvPr>
          <p:cNvSpPr>
            <a:spLocks noGrp="1"/>
          </p:cNvSpPr>
          <p:nvPr>
            <p:ph type="sldNum" sz="quarter" idx="12"/>
          </p:nvPr>
        </p:nvSpPr>
        <p:spPr/>
        <p:txBody>
          <a:bodyPr/>
          <a:lstStyle/>
          <a:p>
            <a:fld id="{FD2F0000-634C-4F40-B90A-2517B14E767C}" type="slidenum">
              <a:rPr lang="he-IL" smtClean="0"/>
              <a:t>‹#›</a:t>
            </a:fld>
            <a:endParaRPr lang="he-IL"/>
          </a:p>
        </p:txBody>
      </p:sp>
    </p:spTree>
    <p:extLst>
      <p:ext uri="{BB962C8B-B14F-4D97-AF65-F5344CB8AC3E}">
        <p14:creationId xmlns:p14="http://schemas.microsoft.com/office/powerpoint/2010/main" val="1391189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id="{1B5F01D6-DDE1-4590-9376-36F1342B3B06}"/>
              </a:ext>
            </a:extLst>
          </p:cNvPr>
          <p:cNvSpPr>
            <a:spLocks noGrp="1"/>
          </p:cNvSpPr>
          <p:nvPr>
            <p:ph type="dt" sz="half" idx="10"/>
          </p:nvPr>
        </p:nvSpPr>
        <p:spPr/>
        <p:txBody>
          <a:bodyPr/>
          <a:lstStyle/>
          <a:p>
            <a:fld id="{06391810-DB96-4DE9-A9A9-5AB0603683FD}" type="datetimeFigureOut">
              <a:rPr lang="he-IL" smtClean="0"/>
              <a:t>כ"ב/חשון/תש"פ</a:t>
            </a:fld>
            <a:endParaRPr lang="he-IL"/>
          </a:p>
        </p:txBody>
      </p:sp>
      <p:sp>
        <p:nvSpPr>
          <p:cNvPr id="3" name="מציין מיקום של כותרת תחתונה 2">
            <a:extLst>
              <a:ext uri="{FF2B5EF4-FFF2-40B4-BE49-F238E27FC236}">
                <a16:creationId xmlns:a16="http://schemas.microsoft.com/office/drawing/2014/main" id="{497881F4-915F-411E-B3F2-470A74E98EE7}"/>
              </a:ext>
            </a:extLst>
          </p:cNvPr>
          <p:cNvSpPr>
            <a:spLocks noGrp="1"/>
          </p:cNvSpPr>
          <p:nvPr>
            <p:ph type="ftr" sz="quarter" idx="11"/>
          </p:nvPr>
        </p:nvSpPr>
        <p:spPr/>
        <p:txBody>
          <a:bodyPr/>
          <a:lstStyle/>
          <a:p>
            <a:endParaRPr lang="he-IL"/>
          </a:p>
        </p:txBody>
      </p:sp>
      <p:sp>
        <p:nvSpPr>
          <p:cNvPr id="4" name="מציין מיקום של מספר שקופית 3">
            <a:extLst>
              <a:ext uri="{FF2B5EF4-FFF2-40B4-BE49-F238E27FC236}">
                <a16:creationId xmlns:a16="http://schemas.microsoft.com/office/drawing/2014/main" id="{DF8487E7-DB68-483B-AB14-4573BC65E263}"/>
              </a:ext>
            </a:extLst>
          </p:cNvPr>
          <p:cNvSpPr>
            <a:spLocks noGrp="1"/>
          </p:cNvSpPr>
          <p:nvPr>
            <p:ph type="sldNum" sz="quarter" idx="12"/>
          </p:nvPr>
        </p:nvSpPr>
        <p:spPr/>
        <p:txBody>
          <a:bodyPr/>
          <a:lstStyle/>
          <a:p>
            <a:fld id="{FD2F0000-634C-4F40-B90A-2517B14E767C}" type="slidenum">
              <a:rPr lang="he-IL" smtClean="0"/>
              <a:t>‹#›</a:t>
            </a:fld>
            <a:endParaRPr lang="he-IL"/>
          </a:p>
        </p:txBody>
      </p:sp>
    </p:spTree>
    <p:extLst>
      <p:ext uri="{BB962C8B-B14F-4D97-AF65-F5344CB8AC3E}">
        <p14:creationId xmlns:p14="http://schemas.microsoft.com/office/powerpoint/2010/main" val="3836658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6EDB67D-8AF9-4DB5-A6DB-3A2CAF657CF9}"/>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FD52941D-DA70-4071-AD96-5AD9FACFA3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id="{A4FD048E-91B4-48B5-8F3E-8EAACE32E9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51BAF88A-0110-4B6C-A6FC-360B4D05B730}"/>
              </a:ext>
            </a:extLst>
          </p:cNvPr>
          <p:cNvSpPr>
            <a:spLocks noGrp="1"/>
          </p:cNvSpPr>
          <p:nvPr>
            <p:ph type="dt" sz="half" idx="10"/>
          </p:nvPr>
        </p:nvSpPr>
        <p:spPr/>
        <p:txBody>
          <a:bodyPr/>
          <a:lstStyle/>
          <a:p>
            <a:fld id="{06391810-DB96-4DE9-A9A9-5AB0603683FD}" type="datetimeFigureOut">
              <a:rPr lang="he-IL" smtClean="0"/>
              <a:t>כ"ב/חשון/תש"פ</a:t>
            </a:fld>
            <a:endParaRPr lang="he-IL"/>
          </a:p>
        </p:txBody>
      </p:sp>
      <p:sp>
        <p:nvSpPr>
          <p:cNvPr id="6" name="מציין מיקום של כותרת תחתונה 5">
            <a:extLst>
              <a:ext uri="{FF2B5EF4-FFF2-40B4-BE49-F238E27FC236}">
                <a16:creationId xmlns:a16="http://schemas.microsoft.com/office/drawing/2014/main" id="{326D74E5-2337-4238-A3BB-907448195DA0}"/>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B0C0E1D8-BDD6-4A53-901F-B9D0884736C3}"/>
              </a:ext>
            </a:extLst>
          </p:cNvPr>
          <p:cNvSpPr>
            <a:spLocks noGrp="1"/>
          </p:cNvSpPr>
          <p:nvPr>
            <p:ph type="sldNum" sz="quarter" idx="12"/>
          </p:nvPr>
        </p:nvSpPr>
        <p:spPr/>
        <p:txBody>
          <a:bodyPr/>
          <a:lstStyle/>
          <a:p>
            <a:fld id="{FD2F0000-634C-4F40-B90A-2517B14E767C}" type="slidenum">
              <a:rPr lang="he-IL" smtClean="0"/>
              <a:t>‹#›</a:t>
            </a:fld>
            <a:endParaRPr lang="he-IL"/>
          </a:p>
        </p:txBody>
      </p:sp>
    </p:spTree>
    <p:extLst>
      <p:ext uri="{BB962C8B-B14F-4D97-AF65-F5344CB8AC3E}">
        <p14:creationId xmlns:p14="http://schemas.microsoft.com/office/powerpoint/2010/main" val="4261750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43271A6-2132-4990-A877-2CFD4F14CE59}"/>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id="{4F6C3390-2A9F-456F-B948-EE7D8E47AF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a:extLst>
              <a:ext uri="{FF2B5EF4-FFF2-40B4-BE49-F238E27FC236}">
                <a16:creationId xmlns:a16="http://schemas.microsoft.com/office/drawing/2014/main" id="{474542C4-743F-4DD5-AC1B-DE6F53C4C1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12D8E57C-A0E7-468C-9334-D8A0676E96B4}"/>
              </a:ext>
            </a:extLst>
          </p:cNvPr>
          <p:cNvSpPr>
            <a:spLocks noGrp="1"/>
          </p:cNvSpPr>
          <p:nvPr>
            <p:ph type="dt" sz="half" idx="10"/>
          </p:nvPr>
        </p:nvSpPr>
        <p:spPr/>
        <p:txBody>
          <a:bodyPr/>
          <a:lstStyle/>
          <a:p>
            <a:fld id="{06391810-DB96-4DE9-A9A9-5AB0603683FD}" type="datetimeFigureOut">
              <a:rPr lang="he-IL" smtClean="0"/>
              <a:t>כ"ב/חשון/תש"פ</a:t>
            </a:fld>
            <a:endParaRPr lang="he-IL"/>
          </a:p>
        </p:txBody>
      </p:sp>
      <p:sp>
        <p:nvSpPr>
          <p:cNvPr id="6" name="מציין מיקום של כותרת תחתונה 5">
            <a:extLst>
              <a:ext uri="{FF2B5EF4-FFF2-40B4-BE49-F238E27FC236}">
                <a16:creationId xmlns:a16="http://schemas.microsoft.com/office/drawing/2014/main" id="{B43D1767-B923-43ED-A659-A0C9713BCE3C}"/>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E62B2FD0-8BA6-4347-B795-694F7E5C293A}"/>
              </a:ext>
            </a:extLst>
          </p:cNvPr>
          <p:cNvSpPr>
            <a:spLocks noGrp="1"/>
          </p:cNvSpPr>
          <p:nvPr>
            <p:ph type="sldNum" sz="quarter" idx="12"/>
          </p:nvPr>
        </p:nvSpPr>
        <p:spPr/>
        <p:txBody>
          <a:bodyPr/>
          <a:lstStyle/>
          <a:p>
            <a:fld id="{FD2F0000-634C-4F40-B90A-2517B14E767C}" type="slidenum">
              <a:rPr lang="he-IL" smtClean="0"/>
              <a:t>‹#›</a:t>
            </a:fld>
            <a:endParaRPr lang="he-IL"/>
          </a:p>
        </p:txBody>
      </p:sp>
    </p:spTree>
    <p:extLst>
      <p:ext uri="{BB962C8B-B14F-4D97-AF65-F5344CB8AC3E}">
        <p14:creationId xmlns:p14="http://schemas.microsoft.com/office/powerpoint/2010/main" val="3977015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id="{5ED50275-68FC-4423-9DB4-A7EC1745B4FA}"/>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17435889-5008-4D2C-9E8A-E1D16501BB66}"/>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5BB2F237-C622-432F-A730-1168912A78B1}"/>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6391810-DB96-4DE9-A9A9-5AB0603683FD}" type="datetimeFigureOut">
              <a:rPr lang="he-IL" smtClean="0"/>
              <a:t>כ"ב/חשון/תש"פ</a:t>
            </a:fld>
            <a:endParaRPr lang="he-IL"/>
          </a:p>
        </p:txBody>
      </p:sp>
      <p:sp>
        <p:nvSpPr>
          <p:cNvPr id="5" name="מציין מיקום של כותרת תחתונה 4">
            <a:extLst>
              <a:ext uri="{FF2B5EF4-FFF2-40B4-BE49-F238E27FC236}">
                <a16:creationId xmlns:a16="http://schemas.microsoft.com/office/drawing/2014/main" id="{4A428FAF-74A5-40C6-9251-9C5DD94C59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a:extLst>
              <a:ext uri="{FF2B5EF4-FFF2-40B4-BE49-F238E27FC236}">
                <a16:creationId xmlns:a16="http://schemas.microsoft.com/office/drawing/2014/main" id="{7A28DECD-BC75-4A50-8259-946A6C8E9AB9}"/>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D2F0000-634C-4F40-B90A-2517B14E767C}" type="slidenum">
              <a:rPr lang="he-IL" smtClean="0"/>
              <a:t>‹#›</a:t>
            </a:fld>
            <a:endParaRPr lang="he-IL"/>
          </a:p>
        </p:txBody>
      </p:sp>
    </p:spTree>
    <p:extLst>
      <p:ext uri="{BB962C8B-B14F-4D97-AF65-F5344CB8AC3E}">
        <p14:creationId xmlns:p14="http://schemas.microsoft.com/office/powerpoint/2010/main" val="31872396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0B8F599-67B5-49E2-BAFE-A1C4BED84FF3}"/>
              </a:ext>
            </a:extLst>
          </p:cNvPr>
          <p:cNvSpPr>
            <a:spLocks noGrp="1"/>
          </p:cNvSpPr>
          <p:nvPr>
            <p:ph type="ctrTitle"/>
          </p:nvPr>
        </p:nvSpPr>
        <p:spPr/>
        <p:txBody>
          <a:bodyPr/>
          <a:lstStyle/>
          <a:p>
            <a:r>
              <a:rPr lang="he-IL" dirty="0" err="1"/>
              <a:t>חזון</a:t>
            </a:r>
            <a:r>
              <a:rPr lang="he-IL" dirty="0"/>
              <a:t> המדינה לפי זאב ז'בוטינסקי</a:t>
            </a:r>
            <a:br>
              <a:rPr lang="he-IL" dirty="0"/>
            </a:br>
            <a:r>
              <a:rPr lang="he-IL" sz="4800" dirty="0"/>
              <a:t>מאיש כותב לאדם לוחם</a:t>
            </a:r>
            <a:endParaRPr lang="he-IL" dirty="0"/>
          </a:p>
        </p:txBody>
      </p:sp>
    </p:spTree>
    <p:extLst>
      <p:ext uri="{BB962C8B-B14F-4D97-AF65-F5344CB8AC3E}">
        <p14:creationId xmlns:p14="http://schemas.microsoft.com/office/powerpoint/2010/main" val="2942185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D1568F6-2AA7-4A81-ACD7-EB4DB36094E4}"/>
              </a:ext>
            </a:extLst>
          </p:cNvPr>
          <p:cNvSpPr>
            <a:spLocks noGrp="1"/>
          </p:cNvSpPr>
          <p:nvPr>
            <p:ph type="title"/>
          </p:nvPr>
        </p:nvSpPr>
        <p:spPr/>
        <p:txBody>
          <a:bodyPr/>
          <a:lstStyle/>
          <a:p>
            <a:pPr algn="ctr"/>
            <a:r>
              <a:rPr lang="he-IL" dirty="0"/>
              <a:t>עקרון המוניזם</a:t>
            </a:r>
          </a:p>
        </p:txBody>
      </p:sp>
      <p:sp>
        <p:nvSpPr>
          <p:cNvPr id="3" name="מציין מיקום תוכן 2">
            <a:extLst>
              <a:ext uri="{FF2B5EF4-FFF2-40B4-BE49-F238E27FC236}">
                <a16:creationId xmlns:a16="http://schemas.microsoft.com/office/drawing/2014/main" id="{7DC9EBEB-FF2B-4E85-BCD2-F73A72AA8382}"/>
              </a:ext>
            </a:extLst>
          </p:cNvPr>
          <p:cNvSpPr>
            <a:spLocks noGrp="1"/>
          </p:cNvSpPr>
          <p:nvPr>
            <p:ph idx="1"/>
          </p:nvPr>
        </p:nvSpPr>
        <p:spPr/>
        <p:txBody>
          <a:bodyPr/>
          <a:lstStyle/>
          <a:p>
            <a:r>
              <a:rPr lang="he-IL" dirty="0"/>
              <a:t>כולם צריכים להתאחד מאחורי מטרת העל של הקמת המדינה</a:t>
            </a:r>
          </a:p>
          <a:p>
            <a:endParaRPr lang="he-IL" dirty="0"/>
          </a:p>
        </p:txBody>
      </p:sp>
    </p:spTree>
    <p:extLst>
      <p:ext uri="{BB962C8B-B14F-4D97-AF65-F5344CB8AC3E}">
        <p14:creationId xmlns:p14="http://schemas.microsoft.com/office/powerpoint/2010/main" val="2731596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D94D801-0E41-4CA1-8A61-B08FB6DD4194}"/>
              </a:ext>
            </a:extLst>
          </p:cNvPr>
          <p:cNvSpPr>
            <a:spLocks noGrp="1"/>
          </p:cNvSpPr>
          <p:nvPr>
            <p:ph type="title"/>
          </p:nvPr>
        </p:nvSpPr>
        <p:spPr/>
        <p:txBody>
          <a:bodyPr/>
          <a:lstStyle/>
          <a:p>
            <a:pPr algn="ctr"/>
            <a:r>
              <a:rPr lang="he-IL" dirty="0"/>
              <a:t>עקרונות יסוד אוניברסליים</a:t>
            </a:r>
          </a:p>
        </p:txBody>
      </p:sp>
      <p:sp>
        <p:nvSpPr>
          <p:cNvPr id="3" name="מציין מיקום תוכן 2">
            <a:extLst>
              <a:ext uri="{FF2B5EF4-FFF2-40B4-BE49-F238E27FC236}">
                <a16:creationId xmlns:a16="http://schemas.microsoft.com/office/drawing/2014/main" id="{E4F4AD88-239B-417C-A067-FE13C4836589}"/>
              </a:ext>
            </a:extLst>
          </p:cNvPr>
          <p:cNvSpPr>
            <a:spLocks noGrp="1"/>
          </p:cNvSpPr>
          <p:nvPr>
            <p:ph idx="1"/>
          </p:nvPr>
        </p:nvSpPr>
        <p:spPr/>
        <p:txBody>
          <a:bodyPr>
            <a:normAutofit fontScale="92500" lnSpcReduction="20000"/>
          </a:bodyPr>
          <a:lstStyle/>
          <a:p>
            <a:pPr fontAlgn="t"/>
            <a:r>
              <a:rPr lang="he-IL" dirty="0"/>
              <a:t>דמוקרטיה ליברלית.</a:t>
            </a:r>
          </a:p>
          <a:p>
            <a:pPr fontAlgn="t"/>
            <a:r>
              <a:rPr lang="he-IL" dirty="0"/>
              <a:t>חשיבות הפרט: "כל אדם הוא מלך", ועל כן "במקום שאין ערובות לחופש הפרט - שם אין </a:t>
            </a:r>
            <a:r>
              <a:rPr lang="he-IL" dirty="0" err="1"/>
              <a:t>דימוקראטיה</a:t>
            </a:r>
            <a:r>
              <a:rPr lang="he-IL" dirty="0"/>
              <a:t>". </a:t>
            </a:r>
          </a:p>
          <a:p>
            <a:pPr fontAlgn="t"/>
            <a:r>
              <a:rPr lang="he-IL" dirty="0"/>
              <a:t>זכויות יסוד אוניברסליות: </a:t>
            </a:r>
          </a:p>
          <a:p>
            <a:pPr lvl="1" fontAlgn="t"/>
            <a:r>
              <a:rPr lang="he-IL" dirty="0"/>
              <a:t>שוויון</a:t>
            </a:r>
          </a:p>
          <a:p>
            <a:pPr lvl="1" fontAlgn="t"/>
            <a:r>
              <a:rPr lang="he-IL" dirty="0"/>
              <a:t>חופש המחשבה</a:t>
            </a:r>
          </a:p>
          <a:p>
            <a:pPr lvl="1" fontAlgn="t"/>
            <a:r>
              <a:rPr lang="he-IL" dirty="0"/>
              <a:t>חופש המצפון</a:t>
            </a:r>
          </a:p>
          <a:p>
            <a:pPr lvl="1" fontAlgn="t"/>
            <a:r>
              <a:rPr lang="he-IL" dirty="0"/>
              <a:t>חופש הביטוי הכולל את חופש העיתונות והיכולת לבקר את השלטון</a:t>
            </a:r>
          </a:p>
          <a:p>
            <a:pPr lvl="1" fontAlgn="t"/>
            <a:r>
              <a:rPr lang="he-IL" dirty="0"/>
              <a:t>זכות בחירה לכול (כולל לנשים)</a:t>
            </a:r>
          </a:p>
          <a:p>
            <a:pPr lvl="1" fontAlgn="t"/>
            <a:r>
              <a:rPr lang="he-IL" dirty="0"/>
              <a:t>חופש הדת ופלורליזם דתי (לרבות הפרדת הדת מהמדינה)</a:t>
            </a:r>
          </a:p>
          <a:p>
            <a:pPr fontAlgn="t"/>
            <a:r>
              <a:rPr lang="he-IL" dirty="0"/>
              <a:t>רעיון החוקה: החוקה שתכונן על פי העקרונות הללו תהיה חוקה ליבראלית ודמוקרטית. </a:t>
            </a:r>
          </a:p>
          <a:p>
            <a:endParaRPr lang="he-IL" dirty="0"/>
          </a:p>
          <a:p>
            <a:endParaRPr lang="en-US" dirty="0"/>
          </a:p>
          <a:p>
            <a:endParaRPr lang="he-IL" dirty="0"/>
          </a:p>
          <a:p>
            <a:pPr marL="0" indent="0">
              <a:buNone/>
            </a:pPr>
            <a:endParaRPr lang="he-IL" dirty="0"/>
          </a:p>
        </p:txBody>
      </p:sp>
    </p:spTree>
    <p:extLst>
      <p:ext uri="{BB962C8B-B14F-4D97-AF65-F5344CB8AC3E}">
        <p14:creationId xmlns:p14="http://schemas.microsoft.com/office/powerpoint/2010/main" val="272684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0D80ADB-9CA7-44E7-A07E-D87E4CD0818D}"/>
              </a:ext>
            </a:extLst>
          </p:cNvPr>
          <p:cNvSpPr>
            <a:spLocks noGrp="1"/>
          </p:cNvSpPr>
          <p:nvPr>
            <p:ph type="title"/>
          </p:nvPr>
        </p:nvSpPr>
        <p:spPr/>
        <p:txBody>
          <a:bodyPr/>
          <a:lstStyle/>
          <a:p>
            <a:pPr algn="ctr"/>
            <a:r>
              <a:rPr lang="he-IL" dirty="0"/>
              <a:t>אופי המשטר במדינה שתקום</a:t>
            </a:r>
          </a:p>
        </p:txBody>
      </p:sp>
      <p:sp>
        <p:nvSpPr>
          <p:cNvPr id="7" name="מציין מיקום תוכן 2">
            <a:extLst>
              <a:ext uri="{FF2B5EF4-FFF2-40B4-BE49-F238E27FC236}">
                <a16:creationId xmlns:a16="http://schemas.microsoft.com/office/drawing/2014/main" id="{3C3E5209-71FA-4292-8E85-4C90A5311378}"/>
              </a:ext>
            </a:extLst>
          </p:cNvPr>
          <p:cNvSpPr>
            <a:spLocks noGrp="1"/>
          </p:cNvSpPr>
          <p:nvPr>
            <p:ph idx="1"/>
          </p:nvPr>
        </p:nvSpPr>
        <p:spPr>
          <a:xfrm>
            <a:off x="838200" y="1825625"/>
            <a:ext cx="10515600" cy="4351338"/>
          </a:xfrm>
        </p:spPr>
        <p:txBody>
          <a:bodyPr>
            <a:normAutofit lnSpcReduction="10000"/>
          </a:bodyPr>
          <a:lstStyle/>
          <a:p>
            <a:pPr fontAlgn="t"/>
            <a:r>
              <a:rPr lang="he-IL" dirty="0"/>
              <a:t>דמוקרטיה הפועלת לפי חוקה ליברלית. </a:t>
            </a:r>
          </a:p>
          <a:p>
            <a:pPr fontAlgn="t"/>
            <a:r>
              <a:rPr lang="he-IL" dirty="0"/>
              <a:t>מדינה עם רוב יהודי.</a:t>
            </a:r>
          </a:p>
          <a:p>
            <a:pPr fontAlgn="t"/>
            <a:r>
              <a:rPr lang="he-IL" dirty="0"/>
              <a:t>מדינה "מינימליסטית", שסמכויות השלטון בה מבוזרות, שתתערב בענייני חירות הפרט רק כשיהיה צורך לפעול למען הגנה הכרחית, ותימנע מכל התערבות מעֵבר לנקודה זֹו. </a:t>
            </a:r>
          </a:p>
          <a:p>
            <a:pPr fontAlgn="t"/>
            <a:r>
              <a:rPr lang="he-IL" dirty="0"/>
              <a:t>מתן סמכויות רחבות לשלטון המוניציפאלי. </a:t>
            </a:r>
          </a:p>
          <a:p>
            <a:pPr fontAlgn="t"/>
            <a:r>
              <a:rPr lang="he-IL" dirty="0"/>
              <a:t>הענקת אוטונומיה תרבותית למיעוט הערבי ולמיעוטים אחרים.</a:t>
            </a:r>
          </a:p>
          <a:p>
            <a:pPr fontAlgn="t"/>
            <a:r>
              <a:rPr lang="he-IL" dirty="0"/>
              <a:t>מדינה שמשרות השלטון בה מחולקות באופן שווה לפי מפתח לאומי – כאשר יוענק חלק שווה בשלטון למיעוט הערבי (ראש ממשלה יהודי – סגן ראש ממשלה ערבי ולהיפך)</a:t>
            </a:r>
          </a:p>
          <a:p>
            <a:endParaRPr lang="he-IL" dirty="0"/>
          </a:p>
          <a:p>
            <a:endParaRPr lang="en-US" dirty="0"/>
          </a:p>
          <a:p>
            <a:endParaRPr lang="he-IL" dirty="0"/>
          </a:p>
          <a:p>
            <a:pPr marL="0" indent="0">
              <a:buNone/>
            </a:pPr>
            <a:endParaRPr lang="he-IL" dirty="0"/>
          </a:p>
        </p:txBody>
      </p:sp>
    </p:spTree>
    <p:extLst>
      <p:ext uri="{BB962C8B-B14F-4D97-AF65-F5344CB8AC3E}">
        <p14:creationId xmlns:p14="http://schemas.microsoft.com/office/powerpoint/2010/main" val="2942069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C921FD4-7513-410A-A79A-073B1F453E28}"/>
              </a:ext>
            </a:extLst>
          </p:cNvPr>
          <p:cNvSpPr>
            <a:spLocks noGrp="1"/>
          </p:cNvSpPr>
          <p:nvPr>
            <p:ph type="title"/>
          </p:nvPr>
        </p:nvSpPr>
        <p:spPr>
          <a:xfrm>
            <a:off x="870397" y="384443"/>
            <a:ext cx="10515600" cy="1325563"/>
          </a:xfrm>
        </p:spPr>
        <p:txBody>
          <a:bodyPr/>
          <a:lstStyle/>
          <a:p>
            <a:pPr algn="ctr"/>
            <a:r>
              <a:rPr lang="he-IL" dirty="0"/>
              <a:t>מבנה כלכלי</a:t>
            </a:r>
          </a:p>
        </p:txBody>
      </p:sp>
      <p:sp>
        <p:nvSpPr>
          <p:cNvPr id="4" name="מציין מיקום תוכן 3">
            <a:extLst>
              <a:ext uri="{FF2B5EF4-FFF2-40B4-BE49-F238E27FC236}">
                <a16:creationId xmlns:a16="http://schemas.microsoft.com/office/drawing/2014/main" id="{8A18BB23-4A51-48D9-A136-40904F25B739}"/>
              </a:ext>
            </a:extLst>
          </p:cNvPr>
          <p:cNvSpPr>
            <a:spLocks noGrp="1"/>
          </p:cNvSpPr>
          <p:nvPr>
            <p:ph idx="1"/>
          </p:nvPr>
        </p:nvSpPr>
        <p:spPr/>
        <p:txBody>
          <a:bodyPr/>
          <a:lstStyle/>
          <a:p>
            <a:r>
              <a:rPr lang="he-IL" dirty="0"/>
              <a:t>חברה קפיטליסטית בבסיסה – על בסיס עקרונות הכלכלה החופשית. כל אדם מתקדם כפי יכולתו ומרצו.</a:t>
            </a:r>
          </a:p>
          <a:p>
            <a:r>
              <a:rPr lang="he-IL" dirty="0"/>
              <a:t>חברה בורגנית במהותה.</a:t>
            </a:r>
          </a:p>
          <a:p>
            <a:r>
              <a:rPr lang="he-IL" dirty="0"/>
              <a:t>מתנגד לסוציאליזם.</a:t>
            </a:r>
          </a:p>
          <a:p>
            <a:pPr algn="just"/>
            <a:r>
              <a:rPr lang="he-IL" dirty="0"/>
              <a:t>מכיר במעמד הפועלים אך כדי לנטרל את מלחמת המעמדות שולל את זכות השביתה וקובע כי יש להעביר כל סכסוך בין עובדים למעבידים לבוררות חובה.</a:t>
            </a:r>
          </a:p>
          <a:p>
            <a:endParaRPr lang="he-IL" dirty="0"/>
          </a:p>
        </p:txBody>
      </p:sp>
    </p:spTree>
    <p:extLst>
      <p:ext uri="{BB962C8B-B14F-4D97-AF65-F5344CB8AC3E}">
        <p14:creationId xmlns:p14="http://schemas.microsoft.com/office/powerpoint/2010/main" val="19578883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47D3481-7F4E-484B-BD3F-AD44CA003F60}"/>
              </a:ext>
            </a:extLst>
          </p:cNvPr>
          <p:cNvSpPr>
            <a:spLocks noGrp="1"/>
          </p:cNvSpPr>
          <p:nvPr>
            <p:ph type="title"/>
          </p:nvPr>
        </p:nvSpPr>
        <p:spPr/>
        <p:txBody>
          <a:bodyPr/>
          <a:lstStyle/>
          <a:p>
            <a:pPr algn="ctr"/>
            <a:r>
              <a:rPr lang="he-IL" dirty="0"/>
              <a:t>סולידריות חברתית</a:t>
            </a:r>
          </a:p>
        </p:txBody>
      </p:sp>
      <p:sp>
        <p:nvSpPr>
          <p:cNvPr id="3" name="מציין מיקום תוכן 2">
            <a:extLst>
              <a:ext uri="{FF2B5EF4-FFF2-40B4-BE49-F238E27FC236}">
                <a16:creationId xmlns:a16="http://schemas.microsoft.com/office/drawing/2014/main" id="{E1EBE817-076B-44E7-B59B-2404599898EF}"/>
              </a:ext>
            </a:extLst>
          </p:cNvPr>
          <p:cNvSpPr>
            <a:spLocks noGrp="1"/>
          </p:cNvSpPr>
          <p:nvPr>
            <p:ph idx="1"/>
          </p:nvPr>
        </p:nvSpPr>
        <p:spPr/>
        <p:txBody>
          <a:bodyPr/>
          <a:lstStyle/>
          <a:p>
            <a:r>
              <a:rPr lang="he-IL" b="1" dirty="0"/>
              <a:t>עקרון מדינת הרווחה</a:t>
            </a:r>
            <a:r>
              <a:rPr lang="he-IL" dirty="0"/>
              <a:t>: למרות הבסיס הקפיטליסטי, מכיר בעקרון של מדינת סעד וסבור כי על המדינה לדאוג לכרית ביטחון של קיום מינימאלי בכבוד המתבטאת בחמשת המ"מים: מזון – מעון – מלבוש – מורה – מרפא (אוכל-דיור-לבוש-חינוך-בריאות)</a:t>
            </a:r>
          </a:p>
          <a:p>
            <a:r>
              <a:rPr lang="he-IL" b="1" dirty="0"/>
              <a:t>עקרון היובל:</a:t>
            </a:r>
            <a:r>
              <a:rPr lang="he-IL" dirty="0"/>
              <a:t> אחת לחמישים שנה תתבצע חלוקה מחדש של המשאבים על מנת ליצור שוויון, אולם מנקודה זו ואילך שוב כל אדם רשאי לחזור ולפעול על מנת לשרת את עצמו. עקרון שמשמעותו צמצום פערים חברתיים. </a:t>
            </a:r>
          </a:p>
          <a:p>
            <a:pPr marL="0" indent="0">
              <a:buNone/>
            </a:pPr>
            <a:endParaRPr lang="he-IL" dirty="0"/>
          </a:p>
        </p:txBody>
      </p:sp>
    </p:spTree>
    <p:extLst>
      <p:ext uri="{BB962C8B-B14F-4D97-AF65-F5344CB8AC3E}">
        <p14:creationId xmlns:p14="http://schemas.microsoft.com/office/powerpoint/2010/main" val="406876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0D80ADB-9CA7-44E7-A07E-D87E4CD0818D}"/>
              </a:ext>
            </a:extLst>
          </p:cNvPr>
          <p:cNvSpPr>
            <a:spLocks noGrp="1"/>
          </p:cNvSpPr>
          <p:nvPr>
            <p:ph type="title"/>
          </p:nvPr>
        </p:nvSpPr>
        <p:spPr>
          <a:xfrm>
            <a:off x="838200" y="172178"/>
            <a:ext cx="10515600" cy="1325563"/>
          </a:xfrm>
        </p:spPr>
        <p:txBody>
          <a:bodyPr/>
          <a:lstStyle/>
          <a:p>
            <a:pPr algn="ctr"/>
            <a:r>
              <a:rPr lang="he-IL" dirty="0"/>
              <a:t>יחס למיעוטים – מוסר וצדק</a:t>
            </a:r>
          </a:p>
        </p:txBody>
      </p:sp>
      <p:sp>
        <p:nvSpPr>
          <p:cNvPr id="3" name="תיבת טקסט 2">
            <a:extLst>
              <a:ext uri="{FF2B5EF4-FFF2-40B4-BE49-F238E27FC236}">
                <a16:creationId xmlns:a16="http://schemas.microsoft.com/office/drawing/2014/main" id="{6B95915F-441E-473C-9007-8E2936588BE6}"/>
              </a:ext>
            </a:extLst>
          </p:cNvPr>
          <p:cNvSpPr txBox="1"/>
          <p:nvPr/>
        </p:nvSpPr>
        <p:spPr>
          <a:xfrm>
            <a:off x="1556394" y="1307665"/>
            <a:ext cx="9292107" cy="5664115"/>
          </a:xfrm>
          <a:prstGeom prst="rect">
            <a:avLst/>
          </a:prstGeom>
          <a:noFill/>
        </p:spPr>
        <p:txBody>
          <a:bodyPr wrap="square" rtlCol="1">
            <a:spAutoFit/>
          </a:bodyPr>
          <a:lstStyle/>
          <a:p>
            <a:pPr marL="228600" indent="-228600" algn="just" fontAlgn="t">
              <a:lnSpc>
                <a:spcPct val="90000"/>
              </a:lnSpc>
              <a:spcBef>
                <a:spcPts val="1000"/>
              </a:spcBef>
              <a:buFont typeface="Arial" panose="020B0604020202020204" pitchFamily="34" charset="0"/>
              <a:buChar char="•"/>
            </a:pPr>
            <a:r>
              <a:rPr lang="he-IL" sz="2800" dirty="0"/>
              <a:t>עליית יהודים לארץ ישראל היא צודקת ומוסרית כי אין להם מדינה משלהם, אבל הגעתם אינה לצורך ניצול האוכלוסייה המקומית אלא מתוך העקרון שלכל עם מגיע טריטוריה (בית לאומי) אך יש לכבד את זכויות מי שנמצא.</a:t>
            </a:r>
          </a:p>
          <a:p>
            <a:pPr marL="228600" indent="-228600" algn="just" fontAlgn="t">
              <a:lnSpc>
                <a:spcPct val="90000"/>
              </a:lnSpc>
              <a:spcBef>
                <a:spcPts val="1000"/>
              </a:spcBef>
              <a:buFont typeface="Arial" panose="020B0604020202020204" pitchFamily="34" charset="0"/>
              <a:buChar char="•"/>
            </a:pPr>
            <a:r>
              <a:rPr lang="he-IL" sz="2800" dirty="0"/>
              <a:t>לתושביה של ארץ ישראל יש זכות להיות אזרחים שווים באופן מלא כחלק מתפיסת הבסיס כי "כל אדם הוא מלך" ואין זה חשוב מה לאומיותו. גם להם יש זכות בארץ. </a:t>
            </a:r>
          </a:p>
          <a:p>
            <a:pPr marL="228600" indent="-228600" algn="just" fontAlgn="t">
              <a:lnSpc>
                <a:spcPct val="90000"/>
              </a:lnSpc>
              <a:spcBef>
                <a:spcPts val="1000"/>
              </a:spcBef>
              <a:buFont typeface="Arial" panose="020B0604020202020204" pitchFamily="34" charset="0"/>
              <a:buChar char="•"/>
            </a:pPr>
            <a:r>
              <a:rPr lang="he-IL" sz="2800" dirty="0"/>
              <a:t>מעמד לשפה הערבית</a:t>
            </a:r>
          </a:p>
          <a:p>
            <a:pPr marL="228600" indent="-228600" algn="just" fontAlgn="t">
              <a:lnSpc>
                <a:spcPct val="90000"/>
              </a:lnSpc>
              <a:spcBef>
                <a:spcPts val="1000"/>
              </a:spcBef>
              <a:buFont typeface="Arial" panose="020B0604020202020204" pitchFamily="34" charset="0"/>
              <a:buChar char="•"/>
            </a:pPr>
            <a:r>
              <a:rPr lang="he-IL" sz="2800" dirty="0"/>
              <a:t>ייצוגיות שווה במוסדות המדינה</a:t>
            </a:r>
          </a:p>
          <a:p>
            <a:pPr marL="228600" indent="-228600" algn="just" fontAlgn="t">
              <a:lnSpc>
                <a:spcPct val="90000"/>
              </a:lnSpc>
              <a:spcBef>
                <a:spcPts val="1000"/>
              </a:spcBef>
              <a:buFont typeface="Arial" panose="020B0604020202020204" pitchFamily="34" charset="0"/>
              <a:buChar char="•"/>
            </a:pPr>
            <a:r>
              <a:rPr lang="he-IL" sz="2800" dirty="0"/>
              <a:t>אוטונומיה תרבותית מלאה</a:t>
            </a:r>
          </a:p>
          <a:p>
            <a:pPr marL="228600" indent="-228600" algn="just" fontAlgn="t">
              <a:lnSpc>
                <a:spcPct val="90000"/>
              </a:lnSpc>
              <a:spcBef>
                <a:spcPts val="1000"/>
              </a:spcBef>
              <a:buFont typeface="Arial" panose="020B0604020202020204" pitchFamily="34" charset="0"/>
              <a:buChar char="•"/>
            </a:pPr>
            <a:r>
              <a:rPr lang="he-IL" sz="2800" dirty="0"/>
              <a:t>חשיבות לשגשוג המיעוט גם מבחינה כלכלית וגם מבחינה תרבותית. </a:t>
            </a:r>
          </a:p>
          <a:p>
            <a:endParaRPr lang="he-IL" dirty="0"/>
          </a:p>
        </p:txBody>
      </p:sp>
    </p:spTree>
    <p:extLst>
      <p:ext uri="{BB962C8B-B14F-4D97-AF65-F5344CB8AC3E}">
        <p14:creationId xmlns:p14="http://schemas.microsoft.com/office/powerpoint/2010/main" val="436020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0D80ADB-9CA7-44E7-A07E-D87E4CD0818D}"/>
              </a:ext>
            </a:extLst>
          </p:cNvPr>
          <p:cNvSpPr>
            <a:spLocks noGrp="1"/>
          </p:cNvSpPr>
          <p:nvPr>
            <p:ph type="title"/>
          </p:nvPr>
        </p:nvSpPr>
        <p:spPr/>
        <p:txBody>
          <a:bodyPr/>
          <a:lstStyle/>
          <a:p>
            <a:pPr algn="ctr"/>
            <a:r>
              <a:rPr lang="he-IL" dirty="0"/>
              <a:t>חשיבות כוח המגן – קיר הברזל</a:t>
            </a:r>
          </a:p>
        </p:txBody>
      </p:sp>
      <p:sp>
        <p:nvSpPr>
          <p:cNvPr id="5" name="תיבת טקסט 4">
            <a:extLst>
              <a:ext uri="{FF2B5EF4-FFF2-40B4-BE49-F238E27FC236}">
                <a16:creationId xmlns:a16="http://schemas.microsoft.com/office/drawing/2014/main" id="{84D77015-7471-4582-8438-EB8371DCB818}"/>
              </a:ext>
            </a:extLst>
          </p:cNvPr>
          <p:cNvSpPr txBox="1"/>
          <p:nvPr/>
        </p:nvSpPr>
        <p:spPr>
          <a:xfrm>
            <a:off x="1564783" y="1601279"/>
            <a:ext cx="9292107" cy="4372479"/>
          </a:xfrm>
          <a:prstGeom prst="rect">
            <a:avLst/>
          </a:prstGeom>
          <a:noFill/>
        </p:spPr>
        <p:txBody>
          <a:bodyPr wrap="square" rtlCol="1">
            <a:spAutoFit/>
          </a:bodyPr>
          <a:lstStyle/>
          <a:p>
            <a:pPr marL="228600" indent="-228600" algn="just" fontAlgn="t">
              <a:lnSpc>
                <a:spcPct val="90000"/>
              </a:lnSpc>
              <a:spcBef>
                <a:spcPts val="1000"/>
              </a:spcBef>
              <a:buFont typeface="Arial" panose="020B0604020202020204" pitchFamily="34" charset="0"/>
              <a:buChar char="•"/>
            </a:pPr>
            <a:r>
              <a:rPr lang="he-IL" sz="2800" dirty="0"/>
              <a:t>יש צורך ב"קיר ברזל" – מטאפורה להקרנת כוח. רק כשיהיה ברור שכוח המגן לא ניתן להכנעה, אז ורק אז ישלימו הערבים עם קיומנו במדינה.</a:t>
            </a:r>
          </a:p>
          <a:p>
            <a:pPr marL="228600" indent="-228600" fontAlgn="t">
              <a:lnSpc>
                <a:spcPct val="90000"/>
              </a:lnSpc>
              <a:spcBef>
                <a:spcPts val="1000"/>
              </a:spcBef>
              <a:buFont typeface="Arial" panose="020B0604020202020204" pitchFamily="34" charset="0"/>
              <a:buChar char="•"/>
            </a:pPr>
            <a:r>
              <a:rPr lang="he-IL" sz="2800" dirty="0"/>
              <a:t>למי התכוון ב"קיר ברזל"?</a:t>
            </a:r>
          </a:p>
          <a:p>
            <a:pPr marL="685800" lvl="1" indent="-228600" fontAlgn="t">
              <a:lnSpc>
                <a:spcPct val="90000"/>
              </a:lnSpc>
              <a:spcBef>
                <a:spcPts val="1000"/>
              </a:spcBef>
              <a:buFont typeface="Arial" panose="020B0604020202020204" pitchFamily="34" charset="0"/>
              <a:buChar char="•"/>
            </a:pPr>
            <a:r>
              <a:rPr lang="he-IL" sz="2800" dirty="0"/>
              <a:t>דעה אחת היא צורך בקיר ברזל הנסמך על הבריטים</a:t>
            </a:r>
          </a:p>
          <a:p>
            <a:pPr marL="685800" lvl="1" indent="-228600" fontAlgn="t">
              <a:lnSpc>
                <a:spcPct val="90000"/>
              </a:lnSpc>
              <a:spcBef>
                <a:spcPts val="1000"/>
              </a:spcBef>
              <a:buFont typeface="Arial" panose="020B0604020202020204" pitchFamily="34" charset="0"/>
              <a:buChar char="•"/>
            </a:pPr>
            <a:r>
              <a:rPr lang="he-IL" sz="2800" dirty="0"/>
              <a:t>דעה אחרת היא הישענות על כוח צבאי יהודי עצמאי ובלתי תלוי.</a:t>
            </a:r>
          </a:p>
          <a:p>
            <a:pPr lvl="1" fontAlgn="t">
              <a:lnSpc>
                <a:spcPct val="90000"/>
              </a:lnSpc>
              <a:spcBef>
                <a:spcPts val="1000"/>
              </a:spcBef>
            </a:pPr>
            <a:r>
              <a:rPr lang="he-IL" sz="2800" dirty="0"/>
              <a:t>ככל הנראה התכוון לשניהם. האמין בבריטניה אף שהיה מאוכזב ממנה, אך בד בבד פעל להקמת כוח מגן יהודי עצמאי.</a:t>
            </a:r>
          </a:p>
          <a:p>
            <a:endParaRPr lang="he-IL" dirty="0"/>
          </a:p>
        </p:txBody>
      </p:sp>
    </p:spTree>
    <p:extLst>
      <p:ext uri="{BB962C8B-B14F-4D97-AF65-F5344CB8AC3E}">
        <p14:creationId xmlns:p14="http://schemas.microsoft.com/office/powerpoint/2010/main" val="2374680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0D80ADB-9CA7-44E7-A07E-D87E4CD0818D}"/>
              </a:ext>
            </a:extLst>
          </p:cNvPr>
          <p:cNvSpPr>
            <a:spLocks noGrp="1"/>
          </p:cNvSpPr>
          <p:nvPr>
            <p:ph type="title"/>
          </p:nvPr>
        </p:nvSpPr>
        <p:spPr/>
        <p:txBody>
          <a:bodyPr/>
          <a:lstStyle/>
          <a:p>
            <a:pPr algn="ctr"/>
            <a:r>
              <a:rPr lang="he-IL" dirty="0"/>
              <a:t>ייחוד כמדינת לאום יהודית</a:t>
            </a:r>
          </a:p>
        </p:txBody>
      </p:sp>
      <p:sp>
        <p:nvSpPr>
          <p:cNvPr id="5" name="מציין מיקום תוכן 2">
            <a:extLst>
              <a:ext uri="{FF2B5EF4-FFF2-40B4-BE49-F238E27FC236}">
                <a16:creationId xmlns:a16="http://schemas.microsoft.com/office/drawing/2014/main" id="{D055CC27-C68C-4D8C-9C45-992DF29E0A7D}"/>
              </a:ext>
            </a:extLst>
          </p:cNvPr>
          <p:cNvSpPr>
            <a:spLocks noGrp="1"/>
          </p:cNvSpPr>
          <p:nvPr>
            <p:ph idx="1"/>
          </p:nvPr>
        </p:nvSpPr>
        <p:spPr>
          <a:xfrm>
            <a:off x="838200" y="1825625"/>
            <a:ext cx="10515600" cy="4351338"/>
          </a:xfrm>
        </p:spPr>
        <p:txBody>
          <a:bodyPr>
            <a:normAutofit/>
          </a:bodyPr>
          <a:lstStyle/>
          <a:p>
            <a:pPr fontAlgn="t"/>
            <a:r>
              <a:rPr lang="he-IL" dirty="0"/>
              <a:t>דוחה את רעיון האליטיזם לפיו רק הטובים והמובחרים יוכלו לעלות לישראל. בעד הרעיון כי מדינת ישראל תהיה פתוחה לכל יהודי באשר הוא.</a:t>
            </a:r>
          </a:p>
          <a:p>
            <a:pPr fontAlgn="t"/>
            <a:r>
              <a:rPr lang="he-IL" dirty="0"/>
              <a:t>חברת מופת שהיא מעבדה לאנושות. </a:t>
            </a:r>
          </a:p>
          <a:p>
            <a:pPr fontAlgn="t"/>
            <a:r>
              <a:rPr lang="he-IL" dirty="0"/>
              <a:t>חברה מוסרית וצודקת המכירה בזכויות הפרט, בזכויות המיעוט ומעניקה הגנה סוציאלית לחבריה.</a:t>
            </a:r>
          </a:p>
          <a:p>
            <a:pPr marL="0" indent="0">
              <a:buNone/>
            </a:pPr>
            <a:endParaRPr lang="he-IL" dirty="0"/>
          </a:p>
        </p:txBody>
      </p:sp>
    </p:spTree>
    <p:extLst>
      <p:ext uri="{BB962C8B-B14F-4D97-AF65-F5344CB8AC3E}">
        <p14:creationId xmlns:p14="http://schemas.microsoft.com/office/powerpoint/2010/main" val="3916549176"/>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514</TotalTime>
  <Words>543</Words>
  <Application>Microsoft Office PowerPoint</Application>
  <PresentationFormat>מסך רחב</PresentationFormat>
  <Paragraphs>50</Paragraphs>
  <Slides>9</Slides>
  <Notes>0</Notes>
  <HiddenSlides>0</HiddenSlides>
  <MMClips>0</MMClips>
  <ScaleCrop>false</ScaleCrop>
  <HeadingPairs>
    <vt:vector size="6" baseType="variant">
      <vt:variant>
        <vt:lpstr>גופנים בשימוש</vt:lpstr>
      </vt:variant>
      <vt:variant>
        <vt:i4>3</vt:i4>
      </vt:variant>
      <vt:variant>
        <vt:lpstr>ערכת נושא</vt:lpstr>
      </vt:variant>
      <vt:variant>
        <vt:i4>1</vt:i4>
      </vt:variant>
      <vt:variant>
        <vt:lpstr>כותרות שקופיות</vt:lpstr>
      </vt:variant>
      <vt:variant>
        <vt:i4>9</vt:i4>
      </vt:variant>
    </vt:vector>
  </HeadingPairs>
  <TitlesOfParts>
    <vt:vector size="13" baseType="lpstr">
      <vt:lpstr>Arial</vt:lpstr>
      <vt:lpstr>Calibri</vt:lpstr>
      <vt:lpstr>Calibri Light</vt:lpstr>
      <vt:lpstr>ערכת נושא Office</vt:lpstr>
      <vt:lpstr>חזון המדינה לפי זאב ז'בוטינסקי מאיש כותב לאדם לוחם</vt:lpstr>
      <vt:lpstr>עקרון המוניזם</vt:lpstr>
      <vt:lpstr>עקרונות יסוד אוניברסליים</vt:lpstr>
      <vt:lpstr>אופי המשטר במדינה שתקום</vt:lpstr>
      <vt:lpstr>מבנה כלכלי</vt:lpstr>
      <vt:lpstr>סולידריות חברתית</vt:lpstr>
      <vt:lpstr>יחס למיעוטים – מוסר וצדק</vt:lpstr>
      <vt:lpstr>חשיבות כוח המגן – קיר הברזל</vt:lpstr>
      <vt:lpstr>ייחוד כמדינת לאום יהודית</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המדינה לפי זאב ז'בוטינסקי</dc:title>
  <dc:creator>צבי לקח</dc:creator>
  <cp:lastModifiedBy>צבי לקח</cp:lastModifiedBy>
  <cp:revision>46</cp:revision>
  <dcterms:created xsi:type="dcterms:W3CDTF">2019-10-18T09:17:24Z</dcterms:created>
  <dcterms:modified xsi:type="dcterms:W3CDTF">2019-11-20T14:51:43Z</dcterms:modified>
</cp:coreProperties>
</file>