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0" r:id="rId2"/>
    <p:sldId id="257" r:id="rId3"/>
    <p:sldId id="258" r:id="rId4"/>
    <p:sldId id="268" r:id="rId5"/>
    <p:sldId id="421" r:id="rId6"/>
    <p:sldId id="482" r:id="rId7"/>
    <p:sldId id="272" r:id="rId8"/>
    <p:sldId id="273" r:id="rId9"/>
    <p:sldId id="422" r:id="rId10"/>
    <p:sldId id="469" r:id="rId11"/>
    <p:sldId id="280" r:id="rId12"/>
    <p:sldId id="470" r:id="rId13"/>
    <p:sldId id="463" r:id="rId14"/>
    <p:sldId id="464" r:id="rId15"/>
    <p:sldId id="485" r:id="rId16"/>
    <p:sldId id="483" r:id="rId17"/>
    <p:sldId id="440" r:id="rId18"/>
    <p:sldId id="484" r:id="rId19"/>
    <p:sldId id="304" r:id="rId20"/>
    <p:sldId id="481" r:id="rId21"/>
    <p:sldId id="307" r:id="rId22"/>
    <p:sldId id="308" r:id="rId23"/>
    <p:sldId id="259" r:id="rId24"/>
    <p:sldId id="271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438" r:id="rId34"/>
    <p:sldId id="321" r:id="rId35"/>
    <p:sldId id="444" r:id="rId36"/>
    <p:sldId id="462" r:id="rId37"/>
    <p:sldId id="322" r:id="rId38"/>
    <p:sldId id="323" r:id="rId39"/>
    <p:sldId id="319" r:id="rId40"/>
    <p:sldId id="460" r:id="rId41"/>
    <p:sldId id="320" r:id="rId42"/>
    <p:sldId id="260" r:id="rId43"/>
    <p:sldId id="334" r:id="rId44"/>
    <p:sldId id="442" r:id="rId45"/>
    <p:sldId id="471" r:id="rId46"/>
    <p:sldId id="446" r:id="rId47"/>
    <p:sldId id="394" r:id="rId48"/>
    <p:sldId id="393" r:id="rId49"/>
    <p:sldId id="398" r:id="rId50"/>
    <p:sldId id="396" r:id="rId51"/>
    <p:sldId id="443" r:id="rId52"/>
    <p:sldId id="395" r:id="rId53"/>
    <p:sldId id="397" r:id="rId54"/>
    <p:sldId id="402" r:id="rId55"/>
    <p:sldId id="261" r:id="rId56"/>
    <p:sldId id="413" r:id="rId57"/>
    <p:sldId id="478" r:id="rId58"/>
    <p:sldId id="479" r:id="rId59"/>
    <p:sldId id="414" r:id="rId60"/>
    <p:sldId id="415" r:id="rId61"/>
    <p:sldId id="392" r:id="rId62"/>
    <p:sldId id="391" r:id="rId63"/>
    <p:sldId id="419" r:id="rId64"/>
    <p:sldId id="410" r:id="rId65"/>
    <p:sldId id="450" r:id="rId66"/>
    <p:sldId id="452" r:id="rId67"/>
    <p:sldId id="387" r:id="rId68"/>
    <p:sldId id="388" r:id="rId69"/>
    <p:sldId id="436" r:id="rId70"/>
    <p:sldId id="451" r:id="rId71"/>
    <p:sldId id="454" r:id="rId72"/>
    <p:sldId id="475" r:id="rId73"/>
    <p:sldId id="477" r:id="rId74"/>
    <p:sldId id="476" r:id="rId75"/>
    <p:sldId id="401" r:id="rId76"/>
    <p:sldId id="425" r:id="rId77"/>
    <p:sldId id="426" r:id="rId78"/>
    <p:sldId id="456" r:id="rId79"/>
    <p:sldId id="427" r:id="rId80"/>
    <p:sldId id="428" r:id="rId81"/>
    <p:sldId id="457" r:id="rId82"/>
    <p:sldId id="458" r:id="rId83"/>
    <p:sldId id="459" r:id="rId84"/>
    <p:sldId id="429" r:id="rId85"/>
    <p:sldId id="472" r:id="rId86"/>
    <p:sldId id="473" r:id="rId87"/>
    <p:sldId id="467" r:id="rId88"/>
    <p:sldId id="474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9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iv\Desktop\DOK-new-backup-August2017\A_courses\A_Haifa\&#1499;&#1500;&#1499;&#1500;&#1514;%20&#1497;&#1513;&#1512;&#1488;&#1500;%20&#1502;&#1489;&#1500;\&#1512;&#1497;&#1489;&#1497;&#1514;%20&#1489;&#1504;&#1511;%20&#1497;&#1513;&#1512;&#1488;&#15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Sheet2!$A$2:$A$358</c:f>
              <c:strCache>
                <c:ptCount val="357"/>
                <c:pt idx="0">
                  <c:v>06/1988</c:v>
                </c:pt>
                <c:pt idx="1">
                  <c:v>07/1988</c:v>
                </c:pt>
                <c:pt idx="2">
                  <c:v>08/1988</c:v>
                </c:pt>
                <c:pt idx="3">
                  <c:v>09/1988</c:v>
                </c:pt>
                <c:pt idx="4">
                  <c:v>10/1988</c:v>
                </c:pt>
                <c:pt idx="5">
                  <c:v>11/1988</c:v>
                </c:pt>
                <c:pt idx="6">
                  <c:v>12/1988</c:v>
                </c:pt>
                <c:pt idx="7">
                  <c:v>01/1989</c:v>
                </c:pt>
                <c:pt idx="8">
                  <c:v>02/1989</c:v>
                </c:pt>
                <c:pt idx="9">
                  <c:v>03/1989</c:v>
                </c:pt>
                <c:pt idx="10">
                  <c:v>04/1989</c:v>
                </c:pt>
                <c:pt idx="11">
                  <c:v>05/1989</c:v>
                </c:pt>
                <c:pt idx="12">
                  <c:v>06/1989</c:v>
                </c:pt>
                <c:pt idx="13">
                  <c:v>07/1989</c:v>
                </c:pt>
                <c:pt idx="14">
                  <c:v>08/1989</c:v>
                </c:pt>
                <c:pt idx="15">
                  <c:v>09/1989</c:v>
                </c:pt>
                <c:pt idx="16">
                  <c:v>10/1989</c:v>
                </c:pt>
                <c:pt idx="17">
                  <c:v>11/1989</c:v>
                </c:pt>
                <c:pt idx="18">
                  <c:v>12/1989</c:v>
                </c:pt>
                <c:pt idx="19">
                  <c:v>01/1990</c:v>
                </c:pt>
                <c:pt idx="20">
                  <c:v>02/1990</c:v>
                </c:pt>
                <c:pt idx="21">
                  <c:v>03/1990</c:v>
                </c:pt>
                <c:pt idx="22">
                  <c:v>04/1990</c:v>
                </c:pt>
                <c:pt idx="23">
                  <c:v>05/1990</c:v>
                </c:pt>
                <c:pt idx="24">
                  <c:v>06/1990</c:v>
                </c:pt>
                <c:pt idx="25">
                  <c:v>07/1990</c:v>
                </c:pt>
                <c:pt idx="26">
                  <c:v>08/1990</c:v>
                </c:pt>
                <c:pt idx="27">
                  <c:v>09/1990</c:v>
                </c:pt>
                <c:pt idx="28">
                  <c:v>10/1990</c:v>
                </c:pt>
                <c:pt idx="29">
                  <c:v>11/1990</c:v>
                </c:pt>
                <c:pt idx="30">
                  <c:v>12/1990</c:v>
                </c:pt>
                <c:pt idx="31">
                  <c:v>01/1991</c:v>
                </c:pt>
                <c:pt idx="32">
                  <c:v>02/1991</c:v>
                </c:pt>
                <c:pt idx="33">
                  <c:v>03/1991</c:v>
                </c:pt>
                <c:pt idx="34">
                  <c:v>04/1991</c:v>
                </c:pt>
                <c:pt idx="35">
                  <c:v>05/1991</c:v>
                </c:pt>
                <c:pt idx="36">
                  <c:v>06/1991</c:v>
                </c:pt>
                <c:pt idx="37">
                  <c:v>07/1991</c:v>
                </c:pt>
                <c:pt idx="38">
                  <c:v>08/1991</c:v>
                </c:pt>
                <c:pt idx="39">
                  <c:v>09/1991</c:v>
                </c:pt>
                <c:pt idx="40">
                  <c:v>10/1991</c:v>
                </c:pt>
                <c:pt idx="41">
                  <c:v>11/1991</c:v>
                </c:pt>
                <c:pt idx="42">
                  <c:v>12/1991</c:v>
                </c:pt>
                <c:pt idx="43">
                  <c:v>01/1992</c:v>
                </c:pt>
                <c:pt idx="44">
                  <c:v>02/1992</c:v>
                </c:pt>
                <c:pt idx="45">
                  <c:v>03/1992</c:v>
                </c:pt>
                <c:pt idx="46">
                  <c:v>04/1992</c:v>
                </c:pt>
                <c:pt idx="47">
                  <c:v>05/1992</c:v>
                </c:pt>
                <c:pt idx="48">
                  <c:v>06/1992</c:v>
                </c:pt>
                <c:pt idx="49">
                  <c:v>07/1992</c:v>
                </c:pt>
                <c:pt idx="50">
                  <c:v>08/1992</c:v>
                </c:pt>
                <c:pt idx="51">
                  <c:v>09/1992</c:v>
                </c:pt>
                <c:pt idx="52">
                  <c:v>10/1992</c:v>
                </c:pt>
                <c:pt idx="53">
                  <c:v>11/1992</c:v>
                </c:pt>
                <c:pt idx="54">
                  <c:v>12/1992</c:v>
                </c:pt>
                <c:pt idx="55">
                  <c:v>01/1993</c:v>
                </c:pt>
                <c:pt idx="56">
                  <c:v>02/1993</c:v>
                </c:pt>
                <c:pt idx="57">
                  <c:v>03/1993</c:v>
                </c:pt>
                <c:pt idx="58">
                  <c:v>04/1993</c:v>
                </c:pt>
                <c:pt idx="59">
                  <c:v>05/1993</c:v>
                </c:pt>
                <c:pt idx="60">
                  <c:v>06/1993</c:v>
                </c:pt>
                <c:pt idx="61">
                  <c:v>07/93</c:v>
                </c:pt>
                <c:pt idx="62">
                  <c:v>08/93</c:v>
                </c:pt>
                <c:pt idx="63">
                  <c:v>09/93</c:v>
                </c:pt>
                <c:pt idx="64">
                  <c:v>10/93</c:v>
                </c:pt>
                <c:pt idx="65">
                  <c:v>11/93</c:v>
                </c:pt>
                <c:pt idx="66">
                  <c:v>12/93</c:v>
                </c:pt>
                <c:pt idx="67">
                  <c:v>01/94</c:v>
                </c:pt>
                <c:pt idx="68">
                  <c:v>02/94</c:v>
                </c:pt>
                <c:pt idx="69">
                  <c:v>03/94</c:v>
                </c:pt>
                <c:pt idx="70">
                  <c:v>04/94</c:v>
                </c:pt>
                <c:pt idx="71">
                  <c:v>05/94</c:v>
                </c:pt>
                <c:pt idx="72">
                  <c:v>06/94</c:v>
                </c:pt>
                <c:pt idx="73">
                  <c:v>07/94</c:v>
                </c:pt>
                <c:pt idx="74">
                  <c:v>08/94</c:v>
                </c:pt>
                <c:pt idx="75">
                  <c:v>09/94</c:v>
                </c:pt>
                <c:pt idx="76">
                  <c:v>10/94</c:v>
                </c:pt>
                <c:pt idx="77">
                  <c:v>11/94</c:v>
                </c:pt>
                <c:pt idx="78">
                  <c:v>12/94</c:v>
                </c:pt>
                <c:pt idx="79">
                  <c:v>Jan95</c:v>
                </c:pt>
                <c:pt idx="80">
                  <c:v>Feb95</c:v>
                </c:pt>
                <c:pt idx="81">
                  <c:v>Mar95</c:v>
                </c:pt>
                <c:pt idx="82">
                  <c:v>Apr95</c:v>
                </c:pt>
                <c:pt idx="83">
                  <c:v>May95</c:v>
                </c:pt>
                <c:pt idx="84">
                  <c:v>Jun95</c:v>
                </c:pt>
                <c:pt idx="85">
                  <c:v>Jul95</c:v>
                </c:pt>
                <c:pt idx="86">
                  <c:v>Aug95</c:v>
                </c:pt>
                <c:pt idx="87">
                  <c:v>Sep95</c:v>
                </c:pt>
                <c:pt idx="88">
                  <c:v>Oct95</c:v>
                </c:pt>
                <c:pt idx="89">
                  <c:v>Nov95</c:v>
                </c:pt>
                <c:pt idx="90">
                  <c:v>Dec95</c:v>
                </c:pt>
                <c:pt idx="91">
                  <c:v>Jan96</c:v>
                </c:pt>
                <c:pt idx="92">
                  <c:v>Feb96</c:v>
                </c:pt>
                <c:pt idx="93">
                  <c:v>Mar96</c:v>
                </c:pt>
                <c:pt idx="94">
                  <c:v>Apr96</c:v>
                </c:pt>
                <c:pt idx="95">
                  <c:v>May96</c:v>
                </c:pt>
                <c:pt idx="96">
                  <c:v>Jun96</c:v>
                </c:pt>
                <c:pt idx="97">
                  <c:v>Jul96</c:v>
                </c:pt>
                <c:pt idx="98">
                  <c:v>Aug96</c:v>
                </c:pt>
                <c:pt idx="99">
                  <c:v>Sep96</c:v>
                </c:pt>
                <c:pt idx="100">
                  <c:v>Oct96</c:v>
                </c:pt>
                <c:pt idx="101">
                  <c:v>Nov96</c:v>
                </c:pt>
                <c:pt idx="102">
                  <c:v>Dec96</c:v>
                </c:pt>
                <c:pt idx="103">
                  <c:v>Jan97</c:v>
                </c:pt>
                <c:pt idx="104">
                  <c:v>Feb97</c:v>
                </c:pt>
                <c:pt idx="105">
                  <c:v>Mar97</c:v>
                </c:pt>
                <c:pt idx="106">
                  <c:v>Apr97</c:v>
                </c:pt>
                <c:pt idx="107">
                  <c:v>May97</c:v>
                </c:pt>
                <c:pt idx="108">
                  <c:v>Jun97</c:v>
                </c:pt>
                <c:pt idx="109">
                  <c:v>Jul97</c:v>
                </c:pt>
                <c:pt idx="110">
                  <c:v>Aug97</c:v>
                </c:pt>
                <c:pt idx="111">
                  <c:v>Sep97</c:v>
                </c:pt>
                <c:pt idx="112">
                  <c:v>Oct97</c:v>
                </c:pt>
                <c:pt idx="113">
                  <c:v>Nov97</c:v>
                </c:pt>
                <c:pt idx="114">
                  <c:v>Dec97</c:v>
                </c:pt>
                <c:pt idx="115">
                  <c:v>Jan98</c:v>
                </c:pt>
                <c:pt idx="116">
                  <c:v>Feb98</c:v>
                </c:pt>
                <c:pt idx="117">
                  <c:v>Mar98</c:v>
                </c:pt>
                <c:pt idx="118">
                  <c:v>Apr98</c:v>
                </c:pt>
                <c:pt idx="119">
                  <c:v>May98</c:v>
                </c:pt>
                <c:pt idx="120">
                  <c:v>Jun98</c:v>
                </c:pt>
                <c:pt idx="121">
                  <c:v>Jul98</c:v>
                </c:pt>
                <c:pt idx="122">
                  <c:v>Aug98</c:v>
                </c:pt>
                <c:pt idx="123">
                  <c:v>Sep98</c:v>
                </c:pt>
                <c:pt idx="124">
                  <c:v>Oct98</c:v>
                </c:pt>
                <c:pt idx="125">
                  <c:v>Nov98</c:v>
                </c:pt>
                <c:pt idx="126">
                  <c:v>Dec98</c:v>
                </c:pt>
                <c:pt idx="127">
                  <c:v>Jan99</c:v>
                </c:pt>
                <c:pt idx="128">
                  <c:v>Feb99</c:v>
                </c:pt>
                <c:pt idx="129">
                  <c:v>Mar99</c:v>
                </c:pt>
                <c:pt idx="130">
                  <c:v>Apr99</c:v>
                </c:pt>
                <c:pt idx="131">
                  <c:v>May99</c:v>
                </c:pt>
                <c:pt idx="132">
                  <c:v>Jun99</c:v>
                </c:pt>
                <c:pt idx="133">
                  <c:v>Jul99</c:v>
                </c:pt>
                <c:pt idx="134">
                  <c:v>Aug99</c:v>
                </c:pt>
                <c:pt idx="135">
                  <c:v>Sep99</c:v>
                </c:pt>
                <c:pt idx="136">
                  <c:v>Oct99</c:v>
                </c:pt>
                <c:pt idx="137">
                  <c:v>Nov99</c:v>
                </c:pt>
                <c:pt idx="138">
                  <c:v>Dec99</c:v>
                </c:pt>
                <c:pt idx="139">
                  <c:v>Jan00</c:v>
                </c:pt>
                <c:pt idx="140">
                  <c:v>Feb00</c:v>
                </c:pt>
                <c:pt idx="141">
                  <c:v>Mar00</c:v>
                </c:pt>
                <c:pt idx="142">
                  <c:v>Apr00</c:v>
                </c:pt>
                <c:pt idx="143">
                  <c:v>May00</c:v>
                </c:pt>
                <c:pt idx="144">
                  <c:v>Jun00</c:v>
                </c:pt>
                <c:pt idx="145">
                  <c:v>Jul00</c:v>
                </c:pt>
                <c:pt idx="146">
                  <c:v>Aug00</c:v>
                </c:pt>
                <c:pt idx="147">
                  <c:v>Sep00</c:v>
                </c:pt>
                <c:pt idx="148">
                  <c:v>Oct00</c:v>
                </c:pt>
                <c:pt idx="149">
                  <c:v>Nov00</c:v>
                </c:pt>
                <c:pt idx="150">
                  <c:v>Dec00</c:v>
                </c:pt>
                <c:pt idx="151">
                  <c:v>Jan01</c:v>
                </c:pt>
                <c:pt idx="152">
                  <c:v>Feb01</c:v>
                </c:pt>
                <c:pt idx="153">
                  <c:v>Mar01</c:v>
                </c:pt>
                <c:pt idx="154">
                  <c:v>Apr01</c:v>
                </c:pt>
                <c:pt idx="155">
                  <c:v>May01</c:v>
                </c:pt>
                <c:pt idx="156">
                  <c:v>Jun01</c:v>
                </c:pt>
                <c:pt idx="157">
                  <c:v>Jul01</c:v>
                </c:pt>
                <c:pt idx="158">
                  <c:v>Aug01</c:v>
                </c:pt>
                <c:pt idx="159">
                  <c:v>Sep01</c:v>
                </c:pt>
                <c:pt idx="160">
                  <c:v>Oct01</c:v>
                </c:pt>
                <c:pt idx="161">
                  <c:v>Nov01</c:v>
                </c:pt>
                <c:pt idx="162">
                  <c:v>Dec01</c:v>
                </c:pt>
                <c:pt idx="163">
                  <c:v>Jan02</c:v>
                </c:pt>
                <c:pt idx="164">
                  <c:v>Feb02</c:v>
                </c:pt>
                <c:pt idx="165">
                  <c:v>Mar02</c:v>
                </c:pt>
                <c:pt idx="166">
                  <c:v>Apr02</c:v>
                </c:pt>
                <c:pt idx="167">
                  <c:v>May02</c:v>
                </c:pt>
                <c:pt idx="168">
                  <c:v>Jun02</c:v>
                </c:pt>
                <c:pt idx="169">
                  <c:v>Jul02</c:v>
                </c:pt>
                <c:pt idx="170">
                  <c:v>Aug02</c:v>
                </c:pt>
                <c:pt idx="171">
                  <c:v>Sep02</c:v>
                </c:pt>
                <c:pt idx="172">
                  <c:v>Oct02</c:v>
                </c:pt>
                <c:pt idx="173">
                  <c:v>Nov02</c:v>
                </c:pt>
                <c:pt idx="174">
                  <c:v>Dec02</c:v>
                </c:pt>
                <c:pt idx="175">
                  <c:v>Jan03</c:v>
                </c:pt>
                <c:pt idx="176">
                  <c:v>Feb03</c:v>
                </c:pt>
                <c:pt idx="177">
                  <c:v>Mar03</c:v>
                </c:pt>
                <c:pt idx="178">
                  <c:v>Apr03</c:v>
                </c:pt>
                <c:pt idx="179">
                  <c:v>May03</c:v>
                </c:pt>
                <c:pt idx="180">
                  <c:v>Jun03</c:v>
                </c:pt>
                <c:pt idx="181">
                  <c:v>Jul03</c:v>
                </c:pt>
                <c:pt idx="182">
                  <c:v>Aug03</c:v>
                </c:pt>
                <c:pt idx="183">
                  <c:v>Sep03</c:v>
                </c:pt>
                <c:pt idx="184">
                  <c:v>Oct03</c:v>
                </c:pt>
                <c:pt idx="185">
                  <c:v>Nov03</c:v>
                </c:pt>
                <c:pt idx="186">
                  <c:v>Dec03</c:v>
                </c:pt>
                <c:pt idx="187">
                  <c:v>Jan04</c:v>
                </c:pt>
                <c:pt idx="188">
                  <c:v>Feb04</c:v>
                </c:pt>
                <c:pt idx="189">
                  <c:v>Mar04</c:v>
                </c:pt>
                <c:pt idx="190">
                  <c:v>Apr04</c:v>
                </c:pt>
                <c:pt idx="191">
                  <c:v>May04</c:v>
                </c:pt>
                <c:pt idx="192">
                  <c:v>Jun04</c:v>
                </c:pt>
                <c:pt idx="193">
                  <c:v>Jul04</c:v>
                </c:pt>
                <c:pt idx="194">
                  <c:v>Aug04</c:v>
                </c:pt>
                <c:pt idx="195">
                  <c:v>Sep04</c:v>
                </c:pt>
                <c:pt idx="196">
                  <c:v>Oct04</c:v>
                </c:pt>
                <c:pt idx="197">
                  <c:v>Nov04</c:v>
                </c:pt>
                <c:pt idx="198">
                  <c:v>Dec04</c:v>
                </c:pt>
                <c:pt idx="199">
                  <c:v>Jan05</c:v>
                </c:pt>
                <c:pt idx="200">
                  <c:v>Feb05</c:v>
                </c:pt>
                <c:pt idx="201">
                  <c:v>Mar05</c:v>
                </c:pt>
                <c:pt idx="202">
                  <c:v>Apr05</c:v>
                </c:pt>
                <c:pt idx="203">
                  <c:v>May05</c:v>
                </c:pt>
                <c:pt idx="204">
                  <c:v>Jun05</c:v>
                </c:pt>
                <c:pt idx="205">
                  <c:v>Jul05</c:v>
                </c:pt>
                <c:pt idx="206">
                  <c:v>Aug05</c:v>
                </c:pt>
                <c:pt idx="207">
                  <c:v>Sep05</c:v>
                </c:pt>
                <c:pt idx="208">
                  <c:v>Oct05</c:v>
                </c:pt>
                <c:pt idx="209">
                  <c:v>Nov05</c:v>
                </c:pt>
                <c:pt idx="210">
                  <c:v>Dec05</c:v>
                </c:pt>
                <c:pt idx="211">
                  <c:v>Jan06</c:v>
                </c:pt>
                <c:pt idx="212">
                  <c:v>Feb06</c:v>
                </c:pt>
                <c:pt idx="213">
                  <c:v>Mar06</c:v>
                </c:pt>
                <c:pt idx="214">
                  <c:v>Apr06</c:v>
                </c:pt>
                <c:pt idx="215">
                  <c:v>May06</c:v>
                </c:pt>
                <c:pt idx="216">
                  <c:v>Jun06</c:v>
                </c:pt>
                <c:pt idx="217">
                  <c:v>Jul06</c:v>
                </c:pt>
                <c:pt idx="218">
                  <c:v>Aug06</c:v>
                </c:pt>
                <c:pt idx="219">
                  <c:v>Sep06</c:v>
                </c:pt>
                <c:pt idx="220">
                  <c:v>Oct06</c:v>
                </c:pt>
                <c:pt idx="221">
                  <c:v>Nov06</c:v>
                </c:pt>
                <c:pt idx="222">
                  <c:v>Dec06</c:v>
                </c:pt>
                <c:pt idx="223">
                  <c:v>Jan07</c:v>
                </c:pt>
                <c:pt idx="224">
                  <c:v>Feb07</c:v>
                </c:pt>
                <c:pt idx="225">
                  <c:v>Mar07</c:v>
                </c:pt>
                <c:pt idx="226">
                  <c:v>Apr07</c:v>
                </c:pt>
                <c:pt idx="227">
                  <c:v>May07</c:v>
                </c:pt>
                <c:pt idx="228">
                  <c:v>Jun07</c:v>
                </c:pt>
                <c:pt idx="229">
                  <c:v>Jul07</c:v>
                </c:pt>
                <c:pt idx="230">
                  <c:v>Aug07</c:v>
                </c:pt>
                <c:pt idx="231">
                  <c:v>Sep07</c:v>
                </c:pt>
                <c:pt idx="232">
                  <c:v>Oct07</c:v>
                </c:pt>
                <c:pt idx="233">
                  <c:v>Nov07</c:v>
                </c:pt>
                <c:pt idx="234">
                  <c:v>Dec07</c:v>
                </c:pt>
                <c:pt idx="235">
                  <c:v>Jan08</c:v>
                </c:pt>
                <c:pt idx="236">
                  <c:v>Feb08</c:v>
                </c:pt>
                <c:pt idx="237">
                  <c:v>Mar08</c:v>
                </c:pt>
                <c:pt idx="238">
                  <c:v>Apr08</c:v>
                </c:pt>
                <c:pt idx="239">
                  <c:v>May08</c:v>
                </c:pt>
                <c:pt idx="240">
                  <c:v>Jun08</c:v>
                </c:pt>
                <c:pt idx="241">
                  <c:v>Jul08</c:v>
                </c:pt>
                <c:pt idx="242">
                  <c:v>Aug08</c:v>
                </c:pt>
                <c:pt idx="243">
                  <c:v>Sep08</c:v>
                </c:pt>
                <c:pt idx="244">
                  <c:v>Oct08</c:v>
                </c:pt>
                <c:pt idx="245">
                  <c:v>Nov08</c:v>
                </c:pt>
                <c:pt idx="246">
                  <c:v>Dec08</c:v>
                </c:pt>
                <c:pt idx="247">
                  <c:v>Jan09</c:v>
                </c:pt>
                <c:pt idx="248">
                  <c:v>Feb09</c:v>
                </c:pt>
                <c:pt idx="249">
                  <c:v>Mar09</c:v>
                </c:pt>
                <c:pt idx="250">
                  <c:v>Apr09</c:v>
                </c:pt>
                <c:pt idx="251">
                  <c:v>May09</c:v>
                </c:pt>
                <c:pt idx="252">
                  <c:v>Jun09</c:v>
                </c:pt>
                <c:pt idx="253">
                  <c:v>Jul09</c:v>
                </c:pt>
                <c:pt idx="254">
                  <c:v>Aug09</c:v>
                </c:pt>
                <c:pt idx="255">
                  <c:v>Sep09</c:v>
                </c:pt>
                <c:pt idx="256">
                  <c:v>Oct09</c:v>
                </c:pt>
                <c:pt idx="257">
                  <c:v>Nov09</c:v>
                </c:pt>
                <c:pt idx="258">
                  <c:v>Dec09</c:v>
                </c:pt>
                <c:pt idx="259">
                  <c:v>Jan10</c:v>
                </c:pt>
                <c:pt idx="260">
                  <c:v>Feb10</c:v>
                </c:pt>
                <c:pt idx="261">
                  <c:v>Mar10</c:v>
                </c:pt>
                <c:pt idx="262">
                  <c:v>Apr10</c:v>
                </c:pt>
                <c:pt idx="263">
                  <c:v>May10</c:v>
                </c:pt>
                <c:pt idx="264">
                  <c:v>Jun10</c:v>
                </c:pt>
                <c:pt idx="265">
                  <c:v>Jul10</c:v>
                </c:pt>
                <c:pt idx="266">
                  <c:v>Aug10</c:v>
                </c:pt>
                <c:pt idx="267">
                  <c:v>Sep10</c:v>
                </c:pt>
                <c:pt idx="268">
                  <c:v>Oct10</c:v>
                </c:pt>
                <c:pt idx="269">
                  <c:v>Nov10</c:v>
                </c:pt>
                <c:pt idx="270">
                  <c:v>Dec10</c:v>
                </c:pt>
                <c:pt idx="271">
                  <c:v>Jan11</c:v>
                </c:pt>
                <c:pt idx="272">
                  <c:v>Feb11</c:v>
                </c:pt>
                <c:pt idx="273">
                  <c:v>Mar11</c:v>
                </c:pt>
                <c:pt idx="274">
                  <c:v>Apr11</c:v>
                </c:pt>
                <c:pt idx="275">
                  <c:v>May11</c:v>
                </c:pt>
                <c:pt idx="276">
                  <c:v>Jun11</c:v>
                </c:pt>
                <c:pt idx="277">
                  <c:v>Jul11</c:v>
                </c:pt>
                <c:pt idx="278">
                  <c:v>Aug11</c:v>
                </c:pt>
                <c:pt idx="279">
                  <c:v>Sep11</c:v>
                </c:pt>
                <c:pt idx="280">
                  <c:v>Oct11</c:v>
                </c:pt>
                <c:pt idx="281">
                  <c:v>Nov11</c:v>
                </c:pt>
                <c:pt idx="282">
                  <c:v>Dec11</c:v>
                </c:pt>
                <c:pt idx="283">
                  <c:v>Jan12</c:v>
                </c:pt>
                <c:pt idx="284">
                  <c:v>Feb12</c:v>
                </c:pt>
                <c:pt idx="285">
                  <c:v>Mar12</c:v>
                </c:pt>
                <c:pt idx="286">
                  <c:v>Apr12</c:v>
                </c:pt>
                <c:pt idx="287">
                  <c:v>May12</c:v>
                </c:pt>
                <c:pt idx="288">
                  <c:v>Jun12</c:v>
                </c:pt>
                <c:pt idx="289">
                  <c:v>Jul12</c:v>
                </c:pt>
                <c:pt idx="290">
                  <c:v>Aug12</c:v>
                </c:pt>
                <c:pt idx="291">
                  <c:v>Sep12</c:v>
                </c:pt>
                <c:pt idx="292">
                  <c:v>Oct12</c:v>
                </c:pt>
                <c:pt idx="293">
                  <c:v>Nov12</c:v>
                </c:pt>
                <c:pt idx="294">
                  <c:v>Dec12</c:v>
                </c:pt>
                <c:pt idx="295">
                  <c:v>Jan13</c:v>
                </c:pt>
                <c:pt idx="296">
                  <c:v>Feb13</c:v>
                </c:pt>
                <c:pt idx="297">
                  <c:v>Mar13</c:v>
                </c:pt>
                <c:pt idx="298">
                  <c:v>Apr13</c:v>
                </c:pt>
                <c:pt idx="299">
                  <c:v>May13</c:v>
                </c:pt>
                <c:pt idx="300">
                  <c:v>Jun13</c:v>
                </c:pt>
                <c:pt idx="301">
                  <c:v>Jul13</c:v>
                </c:pt>
                <c:pt idx="302">
                  <c:v>Aug13</c:v>
                </c:pt>
                <c:pt idx="303">
                  <c:v>Sep13</c:v>
                </c:pt>
                <c:pt idx="304">
                  <c:v>Oct13</c:v>
                </c:pt>
                <c:pt idx="305">
                  <c:v>Nov13</c:v>
                </c:pt>
                <c:pt idx="306">
                  <c:v>Dec13</c:v>
                </c:pt>
                <c:pt idx="307">
                  <c:v>Jan14</c:v>
                </c:pt>
                <c:pt idx="308">
                  <c:v>Feb14</c:v>
                </c:pt>
                <c:pt idx="309">
                  <c:v>Mar14</c:v>
                </c:pt>
                <c:pt idx="310">
                  <c:v>Apr14</c:v>
                </c:pt>
                <c:pt idx="311">
                  <c:v>May14</c:v>
                </c:pt>
                <c:pt idx="312">
                  <c:v>Jun14</c:v>
                </c:pt>
                <c:pt idx="313">
                  <c:v>Jul14</c:v>
                </c:pt>
                <c:pt idx="314">
                  <c:v>Aug14</c:v>
                </c:pt>
                <c:pt idx="315">
                  <c:v>Sep14</c:v>
                </c:pt>
                <c:pt idx="316">
                  <c:v>Oct14</c:v>
                </c:pt>
                <c:pt idx="317">
                  <c:v>Nov14</c:v>
                </c:pt>
                <c:pt idx="318">
                  <c:v>Dec14</c:v>
                </c:pt>
                <c:pt idx="319">
                  <c:v>Jan15</c:v>
                </c:pt>
                <c:pt idx="320">
                  <c:v>Feb15</c:v>
                </c:pt>
                <c:pt idx="321">
                  <c:v>Mar15</c:v>
                </c:pt>
                <c:pt idx="322">
                  <c:v>Apr15</c:v>
                </c:pt>
                <c:pt idx="323">
                  <c:v>May15</c:v>
                </c:pt>
                <c:pt idx="324">
                  <c:v>Jun15</c:v>
                </c:pt>
                <c:pt idx="325">
                  <c:v>Jul15</c:v>
                </c:pt>
                <c:pt idx="326">
                  <c:v>Aug15</c:v>
                </c:pt>
                <c:pt idx="327">
                  <c:v>Sep15</c:v>
                </c:pt>
                <c:pt idx="328">
                  <c:v>Oct15</c:v>
                </c:pt>
                <c:pt idx="329">
                  <c:v>Nov15</c:v>
                </c:pt>
                <c:pt idx="330">
                  <c:v>Dec15</c:v>
                </c:pt>
                <c:pt idx="331">
                  <c:v>Jan16</c:v>
                </c:pt>
                <c:pt idx="332">
                  <c:v>Feb16</c:v>
                </c:pt>
                <c:pt idx="333">
                  <c:v>Mar16</c:v>
                </c:pt>
                <c:pt idx="334">
                  <c:v>Apr16</c:v>
                </c:pt>
                <c:pt idx="335">
                  <c:v>May16</c:v>
                </c:pt>
                <c:pt idx="336">
                  <c:v>Jun16</c:v>
                </c:pt>
                <c:pt idx="337">
                  <c:v>Jul16</c:v>
                </c:pt>
                <c:pt idx="338">
                  <c:v>Aug16</c:v>
                </c:pt>
                <c:pt idx="339">
                  <c:v>Sep16</c:v>
                </c:pt>
                <c:pt idx="340">
                  <c:v>Oct16</c:v>
                </c:pt>
                <c:pt idx="341">
                  <c:v>Nov16</c:v>
                </c:pt>
                <c:pt idx="342">
                  <c:v>Dec16</c:v>
                </c:pt>
                <c:pt idx="343">
                  <c:v>Jan17</c:v>
                </c:pt>
                <c:pt idx="344">
                  <c:v>Feb17</c:v>
                </c:pt>
                <c:pt idx="345">
                  <c:v>01/03/2018-11/04/2018</c:v>
                </c:pt>
                <c:pt idx="346">
                  <c:v>01/06/2017-12/07/2017</c:v>
                </c:pt>
                <c:pt idx="347">
                  <c:v>02/03/2017-12/04/2017</c:v>
                </c:pt>
                <c:pt idx="348">
                  <c:v>11/01/2018-28/02/2018</c:v>
                </c:pt>
                <c:pt idx="349">
                  <c:v>12/04/2018-30/05/2018</c:v>
                </c:pt>
                <c:pt idx="350">
                  <c:v>12/07/2018-29/08/2018</c:v>
                </c:pt>
                <c:pt idx="351">
                  <c:v>13/04/2017-31/05/2017</c:v>
                </c:pt>
                <c:pt idx="352">
                  <c:v>13/07/2017-30/08/2017</c:v>
                </c:pt>
                <c:pt idx="353">
                  <c:v>19/10/2017-29/11/2017</c:v>
                </c:pt>
                <c:pt idx="354">
                  <c:v>30/11/2017-10/01/2018</c:v>
                </c:pt>
                <c:pt idx="355">
                  <c:v>31/05/2018-11/07/2018</c:v>
                </c:pt>
                <c:pt idx="356">
                  <c:v>31/08/2017-18/10/2017</c:v>
                </c:pt>
              </c:strCache>
            </c:strRef>
          </c:cat>
          <c:val>
            <c:numRef>
              <c:f>Sheet2!$B$2:$B$358</c:f>
              <c:numCache>
                <c:formatCode>0.00</c:formatCode>
                <c:ptCount val="357"/>
                <c:pt idx="0">
                  <c:v>16.149999999999999</c:v>
                </c:pt>
                <c:pt idx="1">
                  <c:v>16.68</c:v>
                </c:pt>
                <c:pt idx="2">
                  <c:v>16.399999999999999</c:v>
                </c:pt>
                <c:pt idx="3">
                  <c:v>15.78</c:v>
                </c:pt>
                <c:pt idx="4">
                  <c:v>16.88</c:v>
                </c:pt>
                <c:pt idx="5">
                  <c:v>29.91</c:v>
                </c:pt>
                <c:pt idx="6">
                  <c:v>34.630000000000003</c:v>
                </c:pt>
                <c:pt idx="7">
                  <c:v>24.47</c:v>
                </c:pt>
                <c:pt idx="8">
                  <c:v>15.45</c:v>
                </c:pt>
                <c:pt idx="9">
                  <c:v>14.04</c:v>
                </c:pt>
                <c:pt idx="10">
                  <c:v>13.65</c:v>
                </c:pt>
                <c:pt idx="11">
                  <c:v>13.66</c:v>
                </c:pt>
                <c:pt idx="12">
                  <c:v>10.92</c:v>
                </c:pt>
                <c:pt idx="13">
                  <c:v>11.2</c:v>
                </c:pt>
                <c:pt idx="14">
                  <c:v>10.29</c:v>
                </c:pt>
                <c:pt idx="15">
                  <c:v>13.3</c:v>
                </c:pt>
                <c:pt idx="16">
                  <c:v>16.850000000000001</c:v>
                </c:pt>
                <c:pt idx="17">
                  <c:v>15.86</c:v>
                </c:pt>
                <c:pt idx="18">
                  <c:v>16.510000000000002</c:v>
                </c:pt>
                <c:pt idx="19">
                  <c:v>18.2</c:v>
                </c:pt>
                <c:pt idx="20">
                  <c:v>18.98</c:v>
                </c:pt>
                <c:pt idx="21">
                  <c:v>18.16</c:v>
                </c:pt>
                <c:pt idx="22">
                  <c:v>15.87</c:v>
                </c:pt>
                <c:pt idx="23">
                  <c:v>14.5</c:v>
                </c:pt>
                <c:pt idx="24">
                  <c:v>14.38</c:v>
                </c:pt>
                <c:pt idx="25">
                  <c:v>15.19</c:v>
                </c:pt>
                <c:pt idx="26">
                  <c:v>15.02</c:v>
                </c:pt>
                <c:pt idx="27">
                  <c:v>16.54</c:v>
                </c:pt>
                <c:pt idx="28">
                  <c:v>15.89</c:v>
                </c:pt>
                <c:pt idx="29">
                  <c:v>15.11</c:v>
                </c:pt>
                <c:pt idx="30">
                  <c:v>14.41</c:v>
                </c:pt>
                <c:pt idx="31">
                  <c:v>15.2</c:v>
                </c:pt>
                <c:pt idx="32">
                  <c:v>14.85</c:v>
                </c:pt>
                <c:pt idx="33">
                  <c:v>14</c:v>
                </c:pt>
                <c:pt idx="34">
                  <c:v>13.19</c:v>
                </c:pt>
                <c:pt idx="35">
                  <c:v>13.65</c:v>
                </c:pt>
                <c:pt idx="36">
                  <c:v>13.73</c:v>
                </c:pt>
                <c:pt idx="37">
                  <c:v>13.88</c:v>
                </c:pt>
                <c:pt idx="38">
                  <c:v>14.53</c:v>
                </c:pt>
                <c:pt idx="39">
                  <c:v>15.08</c:v>
                </c:pt>
                <c:pt idx="40">
                  <c:v>21.55</c:v>
                </c:pt>
                <c:pt idx="41">
                  <c:v>24.15</c:v>
                </c:pt>
                <c:pt idx="42">
                  <c:v>19.43</c:v>
                </c:pt>
                <c:pt idx="43">
                  <c:v>15.85</c:v>
                </c:pt>
                <c:pt idx="44">
                  <c:v>13.75</c:v>
                </c:pt>
                <c:pt idx="45">
                  <c:v>11.74</c:v>
                </c:pt>
                <c:pt idx="46">
                  <c:v>11.79</c:v>
                </c:pt>
                <c:pt idx="47">
                  <c:v>11.76</c:v>
                </c:pt>
                <c:pt idx="48">
                  <c:v>11.5</c:v>
                </c:pt>
                <c:pt idx="49">
                  <c:v>11.69</c:v>
                </c:pt>
                <c:pt idx="50">
                  <c:v>11.73</c:v>
                </c:pt>
                <c:pt idx="51">
                  <c:v>11.63</c:v>
                </c:pt>
                <c:pt idx="52">
                  <c:v>11.7</c:v>
                </c:pt>
                <c:pt idx="53">
                  <c:v>10.94</c:v>
                </c:pt>
                <c:pt idx="54">
                  <c:v>10.84</c:v>
                </c:pt>
                <c:pt idx="55">
                  <c:v>11.51</c:v>
                </c:pt>
                <c:pt idx="56">
                  <c:v>12.79</c:v>
                </c:pt>
                <c:pt idx="57">
                  <c:v>12.69</c:v>
                </c:pt>
                <c:pt idx="58">
                  <c:v>12.69</c:v>
                </c:pt>
                <c:pt idx="59">
                  <c:v>12.99</c:v>
                </c:pt>
                <c:pt idx="60">
                  <c:v>12.76</c:v>
                </c:pt>
                <c:pt idx="61">
                  <c:v>11.85</c:v>
                </c:pt>
                <c:pt idx="62">
                  <c:v>10.16</c:v>
                </c:pt>
                <c:pt idx="63">
                  <c:v>9.4499999999999993</c:v>
                </c:pt>
                <c:pt idx="64">
                  <c:v>9.48</c:v>
                </c:pt>
                <c:pt idx="65">
                  <c:v>9.75</c:v>
                </c:pt>
                <c:pt idx="66">
                  <c:v>10.24</c:v>
                </c:pt>
                <c:pt idx="67">
                  <c:v>11.04</c:v>
                </c:pt>
                <c:pt idx="68">
                  <c:v>11.1</c:v>
                </c:pt>
                <c:pt idx="69">
                  <c:v>11.1</c:v>
                </c:pt>
                <c:pt idx="70">
                  <c:v>11.1</c:v>
                </c:pt>
                <c:pt idx="71">
                  <c:v>11.54</c:v>
                </c:pt>
                <c:pt idx="72">
                  <c:v>12.19</c:v>
                </c:pt>
                <c:pt idx="73">
                  <c:v>12.81</c:v>
                </c:pt>
                <c:pt idx="74">
                  <c:v>13.32</c:v>
                </c:pt>
                <c:pt idx="75">
                  <c:v>15.07</c:v>
                </c:pt>
                <c:pt idx="76">
                  <c:v>16.73</c:v>
                </c:pt>
                <c:pt idx="77">
                  <c:v>16.78</c:v>
                </c:pt>
                <c:pt idx="78">
                  <c:v>18.47</c:v>
                </c:pt>
                <c:pt idx="79">
                  <c:v>18.53</c:v>
                </c:pt>
                <c:pt idx="80">
                  <c:v>18.53</c:v>
                </c:pt>
                <c:pt idx="81">
                  <c:v>17.350000000000001</c:v>
                </c:pt>
                <c:pt idx="82">
                  <c:v>15.95</c:v>
                </c:pt>
                <c:pt idx="83">
                  <c:v>15.02</c:v>
                </c:pt>
                <c:pt idx="84">
                  <c:v>14.45</c:v>
                </c:pt>
                <c:pt idx="85">
                  <c:v>14.45</c:v>
                </c:pt>
                <c:pt idx="86">
                  <c:v>14.11</c:v>
                </c:pt>
                <c:pt idx="87">
                  <c:v>14.11</c:v>
                </c:pt>
                <c:pt idx="88">
                  <c:v>14.68</c:v>
                </c:pt>
                <c:pt idx="89">
                  <c:v>15.25</c:v>
                </c:pt>
                <c:pt idx="90">
                  <c:v>15.25</c:v>
                </c:pt>
                <c:pt idx="91">
                  <c:v>14.68</c:v>
                </c:pt>
                <c:pt idx="92">
                  <c:v>15.02</c:v>
                </c:pt>
                <c:pt idx="93">
                  <c:v>15.02</c:v>
                </c:pt>
                <c:pt idx="94">
                  <c:v>15.02</c:v>
                </c:pt>
                <c:pt idx="95">
                  <c:v>15.95</c:v>
                </c:pt>
                <c:pt idx="96">
                  <c:v>16.760000000000002</c:v>
                </c:pt>
                <c:pt idx="97">
                  <c:v>18.53</c:v>
                </c:pt>
                <c:pt idx="98">
                  <c:v>17.7</c:v>
                </c:pt>
                <c:pt idx="99">
                  <c:v>17.11</c:v>
                </c:pt>
                <c:pt idx="100">
                  <c:v>16.760000000000002</c:v>
                </c:pt>
                <c:pt idx="101">
                  <c:v>16.41</c:v>
                </c:pt>
                <c:pt idx="102">
                  <c:v>16.41</c:v>
                </c:pt>
                <c:pt idx="103">
                  <c:v>15.83</c:v>
                </c:pt>
                <c:pt idx="104">
                  <c:v>15.25</c:v>
                </c:pt>
                <c:pt idx="105">
                  <c:v>14.91</c:v>
                </c:pt>
                <c:pt idx="106">
                  <c:v>14.91</c:v>
                </c:pt>
                <c:pt idx="107">
                  <c:v>14.91</c:v>
                </c:pt>
                <c:pt idx="108">
                  <c:v>14.57</c:v>
                </c:pt>
                <c:pt idx="109">
                  <c:v>13.54</c:v>
                </c:pt>
                <c:pt idx="110">
                  <c:v>13.54</c:v>
                </c:pt>
                <c:pt idx="111">
                  <c:v>14.34</c:v>
                </c:pt>
                <c:pt idx="112">
                  <c:v>14.34</c:v>
                </c:pt>
                <c:pt idx="113">
                  <c:v>14.34</c:v>
                </c:pt>
                <c:pt idx="114">
                  <c:v>14.34</c:v>
                </c:pt>
                <c:pt idx="115">
                  <c:v>14.34</c:v>
                </c:pt>
                <c:pt idx="116">
                  <c:v>13.77</c:v>
                </c:pt>
                <c:pt idx="117">
                  <c:v>13.43</c:v>
                </c:pt>
                <c:pt idx="118">
                  <c:v>12.97</c:v>
                </c:pt>
                <c:pt idx="119">
                  <c:v>12.63</c:v>
                </c:pt>
                <c:pt idx="120">
                  <c:v>12.3</c:v>
                </c:pt>
                <c:pt idx="121">
                  <c:v>11.96</c:v>
                </c:pt>
                <c:pt idx="122">
                  <c:v>10.56</c:v>
                </c:pt>
                <c:pt idx="123">
                  <c:v>9.9600000000000009</c:v>
                </c:pt>
                <c:pt idx="124">
                  <c:v>9.9600000000000009</c:v>
                </c:pt>
                <c:pt idx="125">
                  <c:v>13.08</c:v>
                </c:pt>
                <c:pt idx="126">
                  <c:v>14.45</c:v>
                </c:pt>
                <c:pt idx="127">
                  <c:v>14.45</c:v>
                </c:pt>
                <c:pt idx="128">
                  <c:v>14.45</c:v>
                </c:pt>
                <c:pt idx="129">
                  <c:v>13.88</c:v>
                </c:pt>
                <c:pt idx="130">
                  <c:v>13.33</c:v>
                </c:pt>
                <c:pt idx="131">
                  <c:v>12.75</c:v>
                </c:pt>
                <c:pt idx="132">
                  <c:v>12.75</c:v>
                </c:pt>
                <c:pt idx="133">
                  <c:v>12.75</c:v>
                </c:pt>
                <c:pt idx="134">
                  <c:v>12.19</c:v>
                </c:pt>
                <c:pt idx="135">
                  <c:v>12.19</c:v>
                </c:pt>
                <c:pt idx="136">
                  <c:v>12.19</c:v>
                </c:pt>
                <c:pt idx="137">
                  <c:v>12.19</c:v>
                </c:pt>
                <c:pt idx="138">
                  <c:v>11.85</c:v>
                </c:pt>
                <c:pt idx="139">
                  <c:v>11.29</c:v>
                </c:pt>
                <c:pt idx="140">
                  <c:v>10.85</c:v>
                </c:pt>
                <c:pt idx="141">
                  <c:v>10.41</c:v>
                </c:pt>
                <c:pt idx="142">
                  <c:v>10.07</c:v>
                </c:pt>
                <c:pt idx="143">
                  <c:v>9.74</c:v>
                </c:pt>
                <c:pt idx="144">
                  <c:v>9.74</c:v>
                </c:pt>
                <c:pt idx="145">
                  <c:v>9.74</c:v>
                </c:pt>
                <c:pt idx="146">
                  <c:v>9.5299999999999994</c:v>
                </c:pt>
                <c:pt idx="147">
                  <c:v>9.31</c:v>
                </c:pt>
                <c:pt idx="148">
                  <c:v>8.98</c:v>
                </c:pt>
                <c:pt idx="149">
                  <c:v>8.76</c:v>
                </c:pt>
                <c:pt idx="150">
                  <c:v>8.5399999999999991</c:v>
                </c:pt>
                <c:pt idx="151">
                  <c:v>8.33</c:v>
                </c:pt>
                <c:pt idx="152">
                  <c:v>8</c:v>
                </c:pt>
                <c:pt idx="153">
                  <c:v>7.79</c:v>
                </c:pt>
                <c:pt idx="154">
                  <c:v>7.46</c:v>
                </c:pt>
                <c:pt idx="155">
                  <c:v>7.46</c:v>
                </c:pt>
                <c:pt idx="156">
                  <c:v>7.2</c:v>
                </c:pt>
                <c:pt idx="157">
                  <c:v>6.72</c:v>
                </c:pt>
                <c:pt idx="158">
                  <c:v>6.5</c:v>
                </c:pt>
                <c:pt idx="159">
                  <c:v>6.5</c:v>
                </c:pt>
                <c:pt idx="160">
                  <c:v>6.5</c:v>
                </c:pt>
                <c:pt idx="161">
                  <c:v>6.29</c:v>
                </c:pt>
                <c:pt idx="162">
                  <c:v>5.82</c:v>
                </c:pt>
                <c:pt idx="163">
                  <c:v>3.87</c:v>
                </c:pt>
                <c:pt idx="164">
                  <c:v>3.87</c:v>
                </c:pt>
                <c:pt idx="165">
                  <c:v>4.5</c:v>
                </c:pt>
                <c:pt idx="166">
                  <c:v>4.5</c:v>
                </c:pt>
                <c:pt idx="167">
                  <c:v>4.71</c:v>
                </c:pt>
                <c:pt idx="168">
                  <c:v>6.67</c:v>
                </c:pt>
                <c:pt idx="169">
                  <c:v>9.5299999999999994</c:v>
                </c:pt>
                <c:pt idx="170">
                  <c:v>9.5299999999999994</c:v>
                </c:pt>
                <c:pt idx="171">
                  <c:v>9.5299999999999994</c:v>
                </c:pt>
                <c:pt idx="172">
                  <c:v>9.5299999999999994</c:v>
                </c:pt>
                <c:pt idx="173">
                  <c:v>9.5299999999999994</c:v>
                </c:pt>
                <c:pt idx="174">
                  <c:v>9.5299999999999994</c:v>
                </c:pt>
                <c:pt idx="175">
                  <c:v>9.31</c:v>
                </c:pt>
                <c:pt idx="176">
                  <c:v>9.31</c:v>
                </c:pt>
                <c:pt idx="177">
                  <c:v>9.31</c:v>
                </c:pt>
                <c:pt idx="178">
                  <c:v>9.09</c:v>
                </c:pt>
                <c:pt idx="179">
                  <c:v>8.76</c:v>
                </c:pt>
                <c:pt idx="180">
                  <c:v>8.33</c:v>
                </c:pt>
                <c:pt idx="181">
                  <c:v>7.79</c:v>
                </c:pt>
                <c:pt idx="182">
                  <c:v>7.25</c:v>
                </c:pt>
                <c:pt idx="183">
                  <c:v>6.72</c:v>
                </c:pt>
                <c:pt idx="184">
                  <c:v>6.29</c:v>
                </c:pt>
                <c:pt idx="185">
                  <c:v>5.76</c:v>
                </c:pt>
                <c:pt idx="186">
                  <c:v>5.34</c:v>
                </c:pt>
                <c:pt idx="187">
                  <c:v>4.92</c:v>
                </c:pt>
                <c:pt idx="188">
                  <c:v>4.5999999999999996</c:v>
                </c:pt>
                <c:pt idx="189">
                  <c:v>4.3899999999999997</c:v>
                </c:pt>
                <c:pt idx="190">
                  <c:v>4.18</c:v>
                </c:pt>
                <c:pt idx="191">
                  <c:v>4.18</c:v>
                </c:pt>
                <c:pt idx="192">
                  <c:v>4.18</c:v>
                </c:pt>
                <c:pt idx="193">
                  <c:v>4.18</c:v>
                </c:pt>
                <c:pt idx="194">
                  <c:v>4.18</c:v>
                </c:pt>
                <c:pt idx="195">
                  <c:v>4.18</c:v>
                </c:pt>
                <c:pt idx="196">
                  <c:v>4.18</c:v>
                </c:pt>
                <c:pt idx="197">
                  <c:v>4.18</c:v>
                </c:pt>
                <c:pt idx="198">
                  <c:v>3.98</c:v>
                </c:pt>
                <c:pt idx="199">
                  <c:v>3.77</c:v>
                </c:pt>
                <c:pt idx="200">
                  <c:v>3.56</c:v>
                </c:pt>
                <c:pt idx="201">
                  <c:v>3.56</c:v>
                </c:pt>
                <c:pt idx="202">
                  <c:v>3.56</c:v>
                </c:pt>
                <c:pt idx="203">
                  <c:v>3.56</c:v>
                </c:pt>
                <c:pt idx="204">
                  <c:v>3.56</c:v>
                </c:pt>
                <c:pt idx="205">
                  <c:v>3.56</c:v>
                </c:pt>
                <c:pt idx="206">
                  <c:v>3.56</c:v>
                </c:pt>
                <c:pt idx="207">
                  <c:v>3.56</c:v>
                </c:pt>
                <c:pt idx="208">
                  <c:v>3.82</c:v>
                </c:pt>
                <c:pt idx="209">
                  <c:v>4.08</c:v>
                </c:pt>
                <c:pt idx="210">
                  <c:v>4.5999999999999996</c:v>
                </c:pt>
                <c:pt idx="211">
                  <c:v>4.5999999999999996</c:v>
                </c:pt>
                <c:pt idx="212">
                  <c:v>4.8600000000000003</c:v>
                </c:pt>
                <c:pt idx="213">
                  <c:v>4.8600000000000003</c:v>
                </c:pt>
                <c:pt idx="214">
                  <c:v>5.13</c:v>
                </c:pt>
                <c:pt idx="215">
                  <c:v>5.39</c:v>
                </c:pt>
                <c:pt idx="216">
                  <c:v>5.39</c:v>
                </c:pt>
                <c:pt idx="217">
                  <c:v>5.39</c:v>
                </c:pt>
                <c:pt idx="218">
                  <c:v>5.65</c:v>
                </c:pt>
                <c:pt idx="219">
                  <c:v>5.65</c:v>
                </c:pt>
                <c:pt idx="220">
                  <c:v>5.65</c:v>
                </c:pt>
                <c:pt idx="221">
                  <c:v>5.39</c:v>
                </c:pt>
                <c:pt idx="222">
                  <c:v>5.13</c:v>
                </c:pt>
                <c:pt idx="223">
                  <c:v>4.5999999999999996</c:v>
                </c:pt>
                <c:pt idx="224">
                  <c:v>4.34</c:v>
                </c:pt>
                <c:pt idx="225">
                  <c:v>4.08</c:v>
                </c:pt>
                <c:pt idx="226">
                  <c:v>4.08</c:v>
                </c:pt>
                <c:pt idx="227">
                  <c:v>3.82</c:v>
                </c:pt>
                <c:pt idx="228">
                  <c:v>3.56</c:v>
                </c:pt>
                <c:pt idx="229">
                  <c:v>3.56</c:v>
                </c:pt>
                <c:pt idx="230">
                  <c:v>3.82</c:v>
                </c:pt>
                <c:pt idx="231">
                  <c:v>4.08</c:v>
                </c:pt>
                <c:pt idx="232">
                  <c:v>4.08</c:v>
                </c:pt>
                <c:pt idx="233">
                  <c:v>4.08</c:v>
                </c:pt>
                <c:pt idx="234">
                  <c:v>4.08</c:v>
                </c:pt>
                <c:pt idx="235">
                  <c:v>4.34</c:v>
                </c:pt>
                <c:pt idx="236">
                  <c:v>4.34</c:v>
                </c:pt>
                <c:pt idx="237">
                  <c:v>3.82</c:v>
                </c:pt>
                <c:pt idx="238">
                  <c:v>3.3</c:v>
                </c:pt>
                <c:pt idx="239">
                  <c:v>3.3</c:v>
                </c:pt>
                <c:pt idx="240">
                  <c:v>3.56</c:v>
                </c:pt>
                <c:pt idx="241">
                  <c:v>3.82</c:v>
                </c:pt>
                <c:pt idx="242">
                  <c:v>4.08</c:v>
                </c:pt>
                <c:pt idx="243">
                  <c:v>4.34</c:v>
                </c:pt>
                <c:pt idx="244">
                  <c:v>4.07</c:v>
                </c:pt>
                <c:pt idx="245">
                  <c:v>3.32</c:v>
                </c:pt>
                <c:pt idx="246">
                  <c:v>2.5299999999999998</c:v>
                </c:pt>
                <c:pt idx="247">
                  <c:v>1.77</c:v>
                </c:pt>
                <c:pt idx="248">
                  <c:v>1.01</c:v>
                </c:pt>
                <c:pt idx="249">
                  <c:v>0.75</c:v>
                </c:pt>
                <c:pt idx="250">
                  <c:v>0.5</c:v>
                </c:pt>
                <c:pt idx="251">
                  <c:v>0.5</c:v>
                </c:pt>
                <c:pt idx="252">
                  <c:v>0.5</c:v>
                </c:pt>
                <c:pt idx="253">
                  <c:v>0.5</c:v>
                </c:pt>
                <c:pt idx="254">
                  <c:v>0.5</c:v>
                </c:pt>
                <c:pt idx="255">
                  <c:v>0.75</c:v>
                </c:pt>
                <c:pt idx="256">
                  <c:v>0.75</c:v>
                </c:pt>
                <c:pt idx="257">
                  <c:v>0.75</c:v>
                </c:pt>
                <c:pt idx="258">
                  <c:v>1.01</c:v>
                </c:pt>
                <c:pt idx="259">
                  <c:v>1.26</c:v>
                </c:pt>
                <c:pt idx="260">
                  <c:v>1.26</c:v>
                </c:pt>
                <c:pt idx="261">
                  <c:v>1.26</c:v>
                </c:pt>
                <c:pt idx="262">
                  <c:v>1.51</c:v>
                </c:pt>
                <c:pt idx="263">
                  <c:v>1.51</c:v>
                </c:pt>
                <c:pt idx="264">
                  <c:v>1.51</c:v>
                </c:pt>
                <c:pt idx="265">
                  <c:v>1.51</c:v>
                </c:pt>
                <c:pt idx="266">
                  <c:v>1.77</c:v>
                </c:pt>
                <c:pt idx="267">
                  <c:v>1.77</c:v>
                </c:pt>
                <c:pt idx="268">
                  <c:v>2.02</c:v>
                </c:pt>
                <c:pt idx="269">
                  <c:v>2.02</c:v>
                </c:pt>
                <c:pt idx="270">
                  <c:v>2.02</c:v>
                </c:pt>
                <c:pt idx="271">
                  <c:v>2.02</c:v>
                </c:pt>
                <c:pt idx="272">
                  <c:v>2.2799999999999998</c:v>
                </c:pt>
                <c:pt idx="273">
                  <c:v>2.5299999999999998</c:v>
                </c:pt>
                <c:pt idx="274">
                  <c:v>3.05</c:v>
                </c:pt>
                <c:pt idx="275">
                  <c:v>3.05</c:v>
                </c:pt>
                <c:pt idx="276">
                  <c:v>3.3</c:v>
                </c:pt>
                <c:pt idx="277">
                  <c:v>3.3</c:v>
                </c:pt>
                <c:pt idx="278">
                  <c:v>3.3</c:v>
                </c:pt>
                <c:pt idx="279">
                  <c:v>3.3</c:v>
                </c:pt>
                <c:pt idx="280">
                  <c:v>3.07</c:v>
                </c:pt>
                <c:pt idx="281">
                  <c:v>3.05</c:v>
                </c:pt>
                <c:pt idx="282">
                  <c:v>2.79</c:v>
                </c:pt>
                <c:pt idx="283">
                  <c:v>2.79</c:v>
                </c:pt>
                <c:pt idx="284">
                  <c:v>2.5299999999999998</c:v>
                </c:pt>
                <c:pt idx="285">
                  <c:v>2.5299999999999998</c:v>
                </c:pt>
                <c:pt idx="286">
                  <c:v>2.5299999999999998</c:v>
                </c:pt>
                <c:pt idx="287">
                  <c:v>2.5299999999999998</c:v>
                </c:pt>
                <c:pt idx="288">
                  <c:v>2.5299999999999998</c:v>
                </c:pt>
                <c:pt idx="289">
                  <c:v>2.2799999999999998</c:v>
                </c:pt>
                <c:pt idx="290">
                  <c:v>2.2799999999999998</c:v>
                </c:pt>
                <c:pt idx="291">
                  <c:v>2.2799999999999998</c:v>
                </c:pt>
                <c:pt idx="292">
                  <c:v>2.2799999999999998</c:v>
                </c:pt>
                <c:pt idx="293">
                  <c:v>2.02</c:v>
                </c:pt>
                <c:pt idx="294">
                  <c:v>2.02</c:v>
                </c:pt>
                <c:pt idx="295">
                  <c:v>1.77</c:v>
                </c:pt>
                <c:pt idx="296">
                  <c:v>1.77</c:v>
                </c:pt>
                <c:pt idx="297">
                  <c:v>1.77</c:v>
                </c:pt>
                <c:pt idx="298">
                  <c:v>1.77</c:v>
                </c:pt>
                <c:pt idx="299">
                  <c:v>1.67</c:v>
                </c:pt>
                <c:pt idx="300">
                  <c:v>1.26</c:v>
                </c:pt>
                <c:pt idx="301">
                  <c:v>1.26</c:v>
                </c:pt>
                <c:pt idx="302">
                  <c:v>1.26</c:v>
                </c:pt>
                <c:pt idx="303">
                  <c:v>1.26</c:v>
                </c:pt>
                <c:pt idx="304">
                  <c:v>1.01</c:v>
                </c:pt>
                <c:pt idx="305">
                  <c:v>1.01</c:v>
                </c:pt>
                <c:pt idx="306">
                  <c:v>1.01</c:v>
                </c:pt>
                <c:pt idx="307">
                  <c:v>1.01</c:v>
                </c:pt>
                <c:pt idx="308">
                  <c:v>1.01</c:v>
                </c:pt>
                <c:pt idx="309">
                  <c:v>0.75</c:v>
                </c:pt>
                <c:pt idx="310">
                  <c:v>0.75</c:v>
                </c:pt>
                <c:pt idx="311">
                  <c:v>0.75</c:v>
                </c:pt>
                <c:pt idx="312">
                  <c:v>0.75</c:v>
                </c:pt>
                <c:pt idx="313">
                  <c:v>0.75</c:v>
                </c:pt>
                <c:pt idx="314">
                  <c:v>0.5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0.1</c:v>
                </c:pt>
                <c:pt idx="322">
                  <c:v>0.1</c:v>
                </c:pt>
                <c:pt idx="323">
                  <c:v>0.1</c:v>
                </c:pt>
                <c:pt idx="324">
                  <c:v>0.1</c:v>
                </c:pt>
                <c:pt idx="325">
                  <c:v>0.1</c:v>
                </c:pt>
                <c:pt idx="326">
                  <c:v>0.1</c:v>
                </c:pt>
                <c:pt idx="327">
                  <c:v>0.1</c:v>
                </c:pt>
                <c:pt idx="328">
                  <c:v>0.1</c:v>
                </c:pt>
                <c:pt idx="329">
                  <c:v>0.1</c:v>
                </c:pt>
                <c:pt idx="330">
                  <c:v>0.1</c:v>
                </c:pt>
                <c:pt idx="331">
                  <c:v>0.1</c:v>
                </c:pt>
                <c:pt idx="332">
                  <c:v>0.1</c:v>
                </c:pt>
                <c:pt idx="333">
                  <c:v>0.1</c:v>
                </c:pt>
                <c:pt idx="334">
                  <c:v>0.1</c:v>
                </c:pt>
                <c:pt idx="335">
                  <c:v>0.1</c:v>
                </c:pt>
                <c:pt idx="336">
                  <c:v>0.1</c:v>
                </c:pt>
                <c:pt idx="337">
                  <c:v>0.1</c:v>
                </c:pt>
                <c:pt idx="338">
                  <c:v>0.1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0.1000498795447502</c:v>
                </c:pt>
                <c:pt idx="346">
                  <c:v>0.1000498795447502</c:v>
                </c:pt>
                <c:pt idx="347">
                  <c:v>0.1000498795447502</c:v>
                </c:pt>
                <c:pt idx="348">
                  <c:v>0.1000498795447502</c:v>
                </c:pt>
                <c:pt idx="349">
                  <c:v>0.1000498795447502</c:v>
                </c:pt>
                <c:pt idx="350">
                  <c:v>0.1000498795447502</c:v>
                </c:pt>
                <c:pt idx="351">
                  <c:v>0.1000498795447502</c:v>
                </c:pt>
                <c:pt idx="352">
                  <c:v>0.1000498795447502</c:v>
                </c:pt>
                <c:pt idx="353">
                  <c:v>0.1000498795447502</c:v>
                </c:pt>
                <c:pt idx="354">
                  <c:v>0.1000498795447502</c:v>
                </c:pt>
                <c:pt idx="355">
                  <c:v>0.1000498795447502</c:v>
                </c:pt>
                <c:pt idx="356">
                  <c:v>0.1000498795447502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10987120"/>
        <c:axId val="-1410989296"/>
      </c:lineChart>
      <c:catAx>
        <c:axId val="-14109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0989296"/>
        <c:crosses val="autoZero"/>
        <c:auto val="1"/>
        <c:lblAlgn val="ctr"/>
        <c:lblOffset val="100"/>
        <c:noMultiLvlLbl val="0"/>
      </c:catAx>
      <c:valAx>
        <c:axId val="-141098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098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4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0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8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9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1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1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9F9C-62FF-4E19-9361-3BBC0B66D20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1030"/>
            <a:ext cx="7772400" cy="2387600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 עזר 1</a:t>
            </a:r>
            <a:endParaRPr lang="en-GB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4705"/>
            <a:ext cx="6858000" cy="1655762"/>
          </a:xfrm>
        </p:spPr>
        <p:txBody>
          <a:bodyPr/>
          <a:lstStyle/>
          <a:p>
            <a:r>
              <a:rPr lang="he-IL" dirty="0" smtClean="0"/>
              <a:t>מב"ל 2018</a:t>
            </a:r>
          </a:p>
          <a:p>
            <a:endParaRPr lang="he-IL" dirty="0"/>
          </a:p>
          <a:p>
            <a:r>
              <a:rPr lang="he-IL" dirty="0" smtClean="0"/>
              <a:t>ד"ר יניב ריינגוורץ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5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6" y="303316"/>
            <a:ext cx="7865336" cy="59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 ענפי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9" y="1947302"/>
            <a:ext cx="8923749" cy="32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352001"/>
            <a:ext cx="8025015" cy="59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3673" y="6255086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0" y="334848"/>
            <a:ext cx="8068848" cy="59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402803"/>
            <a:ext cx="7798197" cy="58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2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832" y="62277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733" y="931333"/>
            <a:ext cx="8432799" cy="53593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60356" y="76992"/>
            <a:ext cx="7807960" cy="767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המגזר הציבורי, 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333" y="6141244"/>
            <a:ext cx="5003798" cy="54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כחול:הוצאות, שחור: הכנסות, אדום: גרעון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877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576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7076" y="143934"/>
            <a:ext cx="7950200" cy="89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גירעון בחשבון השוטף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" y="1103285"/>
            <a:ext cx="8213392" cy="50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9601E5F-F11B-47C8-918B-F1D67CD342EE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0"/>
          <a:stretch>
            <a:fillRect/>
          </a:stretch>
        </p:blipFill>
        <p:spPr>
          <a:xfrm>
            <a:off x="208491" y="1159933"/>
            <a:ext cx="8780172" cy="4869921"/>
          </a:xfrm>
          <a:noFill/>
        </p:spPr>
      </p:pic>
      <p:sp>
        <p:nvSpPr>
          <p:cNvPr id="8196" name="כותרת 1"/>
          <p:cNvSpPr>
            <a:spLocks noGrp="1"/>
          </p:cNvSpPr>
          <p:nvPr>
            <p:ph type="title"/>
          </p:nvPr>
        </p:nvSpPr>
        <p:spPr>
          <a:xfrm>
            <a:off x="874183" y="144993"/>
            <a:ext cx="7886700" cy="744007"/>
          </a:xfrm>
        </p:spPr>
        <p:txBody>
          <a:bodyPr>
            <a:normAutofit/>
          </a:bodyPr>
          <a:lstStyle/>
          <a:p>
            <a:pPr algn="r" rtl="1"/>
            <a:r>
              <a:rPr lang="he-IL" altLang="en-US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סיוע בינלאומי כאחוז מהייצוא</a:t>
            </a:r>
            <a:endParaRPr lang="en-US" altLang="en-US" sz="3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08372" y="6280844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המרצה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021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6816" y="617696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950200" cy="58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 ציבורי חיצוני נטו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" y="1010595"/>
            <a:ext cx="8650345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8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1312" y="-1259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האינפלציה השנתי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5" y="990601"/>
            <a:ext cx="7762385" cy="50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מאקרו-כלכלה: תוצר,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7780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95793"/>
            <a:ext cx="4442883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מחכים למשיח,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שלום חנוך</a:t>
            </a: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567" y="1397000"/>
            <a:ext cx="1835150" cy="3645430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יושבים שעות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מחכים שמשיח יבוא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משיח איש מפתח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ידו בכל ויד כל בו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ענן סמיך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וירוחם ממצמץ בשפתיו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יהודה מסתכל בשעון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ומפלבל בעיניו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משרד בצפון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ארציאלי בע"מ יועץ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אחר הצהריים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ובחוץ העולם מתרוצץ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לוחץ זמזם עונה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תביאי לנו קפה.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משיח לא בא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8953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תאונה למי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שואל ארציאלי הבן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תאונה למדינה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עונה השוטר המסכן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הבורסה נפלה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אנשים קופצים מהגג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גם משיח קפץ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והודיעו שהוא נהרג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הכל אבוד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בוכה עזרא דהן הקבלן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בשמיים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ואנחנו בלי הכסף כאן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וירדנה היפה ממלמלת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זה לא יתכן.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לא יבוא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יטלפן...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23417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שתיקה כללית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חמישה אנשים מתוחים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הדלת נפתחת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וירדנה כולה חיוכים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השחור ליהודה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התה לארציאלי הבן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ירדנה יוצאת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עזרא לא מפסיק לעשן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הנה כי כן מתחלפת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שעה בשעה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זקן ארציאלי יודע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שהוא לא טעה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נוטף זיעה ומרעים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בקולו על הבן.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לא בא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1185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פעמון הכניסה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מנסר את אוושת המזגן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מקפיץ את ירוחם לדלת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חותך בעשן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ארציאלי הבן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מסתכל על אביו מהצד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ובפתח מתגלה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שוטר עם הכובע ביד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ויהודה אומר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משהו בטח קרה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אומר לו ירוחם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סתם לא שולחים משטרה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אומר השוטר הייתה תאונה.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ולכן משיח לא בא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39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דצמבר המר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זעקו כותרות בעיתון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ושר האוצר נתן במבט ראיון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הציבור מטומטם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ולכן הציבור משלם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שבא בקלות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באותה הקלות יעלם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האזרח הקטן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נאלץ לשלם בגדול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ואותי מעניינת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ירדנה יותר מהכל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הולך למילואים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וסופר את הכסף שאין.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ומשיח לא בא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כן, כן משיח גם לא מטלפן.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33" y="5571067"/>
            <a:ext cx="846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פרשנות נוספת:</a:t>
            </a:r>
          </a:p>
          <a:p>
            <a:r>
              <a:rPr lang="en-GB" sz="1400" dirty="0" smtClean="0"/>
              <a:t>https</a:t>
            </a:r>
            <a:r>
              <a:rPr lang="en-GB" sz="1400" dirty="0"/>
              <a:t>://tarbut.cet.ac.il/ShowItem.aspx?ItemID=39891daf-732b-4559-8b80-d30e5e21f763&amp;lang=HEB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550" y="4937416"/>
            <a:ext cx="846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השיר נכתב בעקבות קריסת הבורסה ב-1983. האלבום יצא ב-1985.</a:t>
            </a:r>
          </a:p>
        </p:txBody>
      </p:sp>
    </p:spTree>
    <p:extLst>
      <p:ext uri="{BB962C8B-B14F-4D97-AF65-F5344CB8AC3E}">
        <p14:creationId xmlns:p14="http://schemas.microsoft.com/office/powerpoint/2010/main" val="96278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272611"/>
            <a:ext cx="7950200" cy="591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מדד ג'יני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998447"/>
            <a:ext cx="7825258" cy="50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1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1850" y="6193896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8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העוני בישראל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9067"/>
            <a:ext cx="8067259" cy="50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668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תוצר לנפש באזורי העולם: </a:t>
            </a:r>
            <a:r>
              <a:rPr lang="en-GB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1000</a:t>
            </a:r>
            <a:r>
              <a:rPr lang="he-IL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 - </a:t>
            </a:r>
            <a:r>
              <a:rPr lang="en-GB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2001</a:t>
            </a:r>
            <a:br>
              <a:rPr lang="en-GB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ea typeface="Ebrima" panose="02000000000000000000" pitchFamily="2" charset="0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1" y="1530472"/>
            <a:ext cx="8102237" cy="50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365126"/>
            <a:ext cx="8100483" cy="58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 צמיחת 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6" y="1043677"/>
            <a:ext cx="8038296" cy="50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8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7"/>
            <a:ext cx="8057968" cy="650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1952-53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8" y="1176867"/>
            <a:ext cx="8387787" cy="51583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9698" y="1176867"/>
            <a:ext cx="0" cy="5000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37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841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994468" cy="59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1966-67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8" y="1339144"/>
            <a:ext cx="8513051" cy="44554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69358" y="1325732"/>
            <a:ext cx="11644" cy="4287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88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216" y="62362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571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מיתון 1989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58" y="1227667"/>
            <a:ext cx="8351658" cy="52101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9698" y="1227669"/>
            <a:ext cx="0" cy="5000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7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5513" y="6173259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365126"/>
            <a:ext cx="8117417" cy="710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1997-99?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4" y="1406714"/>
            <a:ext cx="8624229" cy="44388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7984" y="1406714"/>
            <a:ext cx="0" cy="4223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559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418" y="61261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7"/>
            <a:ext cx="8108950" cy="72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2001-03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7" y="1447800"/>
            <a:ext cx="8432861" cy="41876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7323" y="1447800"/>
            <a:ext cx="0" cy="398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2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50" y="61600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7283" y="105326"/>
            <a:ext cx="7930968" cy="103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2009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9" y="1095596"/>
            <a:ext cx="8484711" cy="50644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3539" y="1095596"/>
            <a:ext cx="0" cy="4873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1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3685" y="61854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7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עודף הייבוא (על הייצוא)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22818"/>
            <a:ext cx="8411059" cy="52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7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8" y="723482"/>
            <a:ext cx="8514110" cy="47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5867" y="6134629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 הייצוא לפי ארצות יעד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33" y="1690689"/>
            <a:ext cx="8474134" cy="345704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8433" y="1698625"/>
            <a:ext cx="0" cy="325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23966" y="1698625"/>
            <a:ext cx="0" cy="325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249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/>
          <p:cNvSpPr>
            <a:spLocks noGrp="1"/>
          </p:cNvSpPr>
          <p:nvPr>
            <p:ph type="title"/>
          </p:nvPr>
        </p:nvSpPr>
        <p:spPr>
          <a:xfrm>
            <a:off x="975783" y="-57150"/>
            <a:ext cx="7886700" cy="132556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ייצוא (מחירי 2009)</a:t>
            </a:r>
            <a:endParaRPr lang="en-US" altLang="en-US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/>
          <a:stretch>
            <a:fillRect/>
          </a:stretch>
        </p:blipFill>
        <p:spPr bwMode="auto">
          <a:xfrm>
            <a:off x="290407" y="1151466"/>
            <a:ext cx="8703840" cy="49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8" y="203200"/>
            <a:ext cx="8389809" cy="61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8807" y="6109229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 הייבוא לפי ארצות מוצא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2" y="1896828"/>
            <a:ext cx="8445445" cy="31747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91595" y="1896828"/>
            <a:ext cx="8467" cy="2979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3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9103" y="6249438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1183" y="-1168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הייבוא והמחיר היחסי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827724"/>
            <a:ext cx="8436589" cy="56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2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576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7076" y="143934"/>
            <a:ext cx="7950200" cy="89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גירעון בחשבון השוטף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" y="1103285"/>
            <a:ext cx="8213392" cy="50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7066" y="685800"/>
            <a:ext cx="8652933" cy="52019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467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1" y="311844"/>
            <a:ext cx="8173239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53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6816" y="617696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950200" cy="58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 ציבורי חיצוני נטו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" y="1010595"/>
            <a:ext cx="8650345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8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0550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18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365127"/>
            <a:ext cx="8041217" cy="57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אינפלציה, באחוזים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3" y="939801"/>
            <a:ext cx="8056774" cy="52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1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122911"/>
              </p:ext>
            </p:extLst>
          </p:nvPr>
        </p:nvGraphicFramePr>
        <p:xfrm>
          <a:off x="16935" y="1202267"/>
          <a:ext cx="4614564" cy="369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Bitmap Image" r:id="rId3" imgW="3467401" imgH="2674852" progId="Paint.Picture">
                  <p:embed/>
                </p:oleObj>
              </mc:Choice>
              <mc:Fallback>
                <p:oleObj name="Bitmap Image" r:id="rId3" imgW="3467401" imgH="26748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5" y="1202267"/>
                        <a:ext cx="4614564" cy="369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011E682-4234-4AE3-934E-44F9DE6F015F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101101"/>
              </p:ext>
            </p:extLst>
          </p:nvPr>
        </p:nvGraphicFramePr>
        <p:xfrm>
          <a:off x="4621331" y="2472267"/>
          <a:ext cx="4522669" cy="388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Bitmap Image" r:id="rId5" imgW="3391194" imgH="2911092" progId="Paint.Picture">
                  <p:embed/>
                </p:oleObj>
              </mc:Choice>
              <mc:Fallback>
                <p:oleObj name="Bitmap Image" r:id="rId5" imgW="3391194" imgH="29110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31" y="2472267"/>
                        <a:ext cx="4522669" cy="3884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כותרת 1"/>
          <p:cNvSpPr>
            <a:spLocks noGrp="1"/>
          </p:cNvSpPr>
          <p:nvPr>
            <p:ph type="title"/>
          </p:nvPr>
        </p:nvSpPr>
        <p:spPr>
          <a:xfrm>
            <a:off x="1035050" y="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 אינפלציה חודשיים</a:t>
            </a:r>
            <a:endParaRPr lang="en-US" altLang="en-US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2036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752" y="6761163"/>
            <a:ext cx="7926917" cy="9683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6222" y="110066"/>
            <a:ext cx="8119978" cy="52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תוצאות תכנית הייצוב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631296"/>
            <a:ext cx="7689850" cy="59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44C089-5B2B-41E2-BB66-0B87402AF064}" type="slidenum">
              <a:rPr lang="he-IL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9" y="254000"/>
            <a:ext cx="8829096" cy="58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5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3" y="615539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328306"/>
            <a:ext cx="5647267" cy="58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2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267" y="6045332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1" y="431801"/>
            <a:ext cx="8515576" cy="53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8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04" y="306533"/>
            <a:ext cx="5076526" cy="61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62" y="6053070"/>
            <a:ext cx="7930166" cy="575337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5" y="779255"/>
            <a:ext cx="8613133" cy="44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101" y="6198558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98" b="15155"/>
          <a:stretch/>
        </p:blipFill>
        <p:spPr>
          <a:xfrm>
            <a:off x="2159000" y="304781"/>
            <a:ext cx="4732868" cy="589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186" r="4251"/>
          <a:stretch/>
        </p:blipFill>
        <p:spPr>
          <a:xfrm rot="16200000">
            <a:off x="-872067" y="2633133"/>
            <a:ext cx="4224867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46A809-782C-4443-B928-3CA16571F81C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69564"/>
              </p:ext>
            </p:extLst>
          </p:nvPr>
        </p:nvGraphicFramePr>
        <p:xfrm>
          <a:off x="601132" y="979554"/>
          <a:ext cx="8092017" cy="532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37250" y="6211490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בנק ישראל,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4349" y="430346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ריבית בנק ישראל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63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6" y="258089"/>
            <a:ext cx="4463480" cy="6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0" y="354109"/>
            <a:ext cx="8639845" cy="60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67" y="602839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3" y="753531"/>
            <a:ext cx="8855147" cy="37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38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295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832" y="62277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733" y="931333"/>
            <a:ext cx="8432799" cy="53593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60356" y="76992"/>
            <a:ext cx="7807960" cy="767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המגזר הציבורי, 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333" y="6141244"/>
            <a:ext cx="5003798" cy="54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כחול:הוצאות, שחור: הכנסות, אדום: גרעון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5657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5" y="145040"/>
            <a:ext cx="8695267" cy="6215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0" y="6197601"/>
            <a:ext cx="8822796" cy="5775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745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26718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7951"/>
            <a:ext cx="8864600" cy="39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2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7655" y="61854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317" y="-1344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מגזר ציבורי כאחוז מהתוצר, השוואה בינלאומית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7" y="965200"/>
            <a:ext cx="8681062" cy="533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6360" y="965200"/>
            <a:ext cx="0" cy="5139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89438E-0D3C-4AB0-A2F3-720E3F1D91E6}" type="slidenum">
              <a:rPr lang="he-IL" altLang="en-US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/>
          <a:stretch>
            <a:fillRect/>
          </a:stretch>
        </p:blipFill>
        <p:spPr>
          <a:xfrm>
            <a:off x="466297" y="892704"/>
            <a:ext cx="8327924" cy="5722409"/>
          </a:xfrm>
        </p:spPr>
      </p:pic>
      <p:sp>
        <p:nvSpPr>
          <p:cNvPr id="4" name="TextBox 3"/>
          <p:cNvSpPr txBox="1"/>
          <p:nvPr/>
        </p:nvSpPr>
        <p:spPr>
          <a:xfrm>
            <a:off x="788988" y="277151"/>
            <a:ext cx="8064500" cy="61555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 לנפש, באלפי ש"ח (מחירי 2005)</a:t>
            </a:r>
            <a:endParaRPr lang="en-US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169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520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4183" y="-1426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ציבוריות באחוזי תוצר, שנת 2014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986896"/>
            <a:ext cx="8432800" cy="51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599" y="6179835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491321"/>
            <a:ext cx="8729133" cy="56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9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134" y="62587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8" y="372533"/>
            <a:ext cx="8398291" cy="57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8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6150" y="6181368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1201107"/>
            <a:ext cx="8826055" cy="48602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7983" y="135467"/>
            <a:ext cx="7880350" cy="94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המגזר הציבורי - הוצאות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8446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461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8058150" cy="46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הביטחון כאחוז מהתוצר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3" y="953029"/>
            <a:ext cx="8815464" cy="5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3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9706" y="6238511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225770"/>
            <a:ext cx="8233952" cy="6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21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1906" y="6270955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8" y="272051"/>
            <a:ext cx="8335286" cy="60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4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697" y="59606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808282"/>
            <a:ext cx="8608164" cy="44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7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800" y="622643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0" y="183786"/>
            <a:ext cx="8508638" cy="61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9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0395" y="60276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7" y="540913"/>
            <a:ext cx="8552791" cy="49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3" y="1051874"/>
            <a:ext cx="8170110" cy="5015021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772583" y="182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לוג תוצר לנפש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51341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6571" y="6263912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2" y="292231"/>
            <a:ext cx="8136467" cy="60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3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9771" y="6270955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0" y="34959"/>
            <a:ext cx="8452209" cy="62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9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505" y="6263912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59" y="93133"/>
            <a:ext cx="8318343" cy="62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68" y="5969132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7" y="643467"/>
            <a:ext cx="8570461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3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5105" y="6282127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1" y="107516"/>
            <a:ext cx="8246532" cy="61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13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7688" y="61515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111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תחבורה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096929"/>
            <a:ext cx="8455721" cy="49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73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1129" y="6044604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" y="365126"/>
            <a:ext cx="8500619" cy="54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1883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2" y="762000"/>
            <a:ext cx="8696477" cy="39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7" y="18370"/>
            <a:ext cx="8363879" cy="62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1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5796" y="6036136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3" y="540077"/>
            <a:ext cx="8582795" cy="4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57" y="1006539"/>
            <a:ext cx="7839085" cy="4844922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628649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 ישראלי לנפש כאחוז מתוצר ארה"ב לנפש</a:t>
            </a:r>
            <a:endParaRPr lang="en-GB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49406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4261" y="6010736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7" y="389465"/>
            <a:ext cx="8655025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5906" y="6279421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26480"/>
            <a:ext cx="8178800" cy="61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73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439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1" y="228601"/>
            <a:ext cx="8178467" cy="61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53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5905" y="6280843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99" y="127000"/>
            <a:ext cx="8218795" cy="61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96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9060" y="59768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9" y="542342"/>
            <a:ext cx="8417537" cy="49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6883" y="607245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6450" y="85989"/>
            <a:ext cx="8100483" cy="845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הכנסות המדינה,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787400"/>
            <a:ext cx="8331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80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50" y="6507162"/>
            <a:ext cx="7886700" cy="156104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7" y="157248"/>
            <a:ext cx="8091572" cy="634991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88999" y="6501871"/>
            <a:ext cx="7298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198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10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1050" y="221194"/>
            <a:ext cx="8032750" cy="71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המיסים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800" y="1007533"/>
            <a:ext cx="83312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12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2889" y="61515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110066"/>
            <a:ext cx="8217439" cy="94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 ציבורי כאחוז מהתוצר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43" y="905932"/>
            <a:ext cx="8728927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0" y="463639"/>
            <a:ext cx="8462619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</TotalTime>
  <Words>805</Words>
  <Application>Microsoft Office PowerPoint</Application>
  <PresentationFormat>On-screen Show (4:3)</PresentationFormat>
  <Paragraphs>190</Paragraphs>
  <Slides>88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Arial</vt:lpstr>
      <vt:lpstr>Calibri</vt:lpstr>
      <vt:lpstr>Calibri Light</vt:lpstr>
      <vt:lpstr>David</vt:lpstr>
      <vt:lpstr>Ebrima</vt:lpstr>
      <vt:lpstr>Office Theme</vt:lpstr>
      <vt:lpstr>Bitmap Image</vt:lpstr>
      <vt:lpstr>כלכלת ישראל  חומר עזר 1</vt:lpstr>
      <vt:lpstr>תוכן עניינים</vt:lpstr>
      <vt:lpstr>תוכן עניינים</vt:lpstr>
      <vt:lpstr>מקור: זעירא 2018</vt:lpstr>
      <vt:lpstr>מקור: למ"ס (70 לישראל)</vt:lpstr>
      <vt:lpstr>PowerPoint Presentation</vt:lpstr>
      <vt:lpstr>מקור: זעירא 2018</vt:lpstr>
      <vt:lpstr>מקור: זעירא 2018</vt:lpstr>
      <vt:lpstr>PowerPoint Presentation</vt:lpstr>
      <vt:lpstr>PowerPoint Presentation</vt:lpstr>
      <vt:lpstr>מקור: זעירא 2018</vt:lpstr>
      <vt:lpstr>PowerPoint Presentation</vt:lpstr>
      <vt:lpstr>PowerPoint Presentation</vt:lpstr>
      <vt:lpstr>PowerPoint Presentation</vt:lpstr>
      <vt:lpstr>מקור: זעירא 2018</vt:lpstr>
      <vt:lpstr>מקור: זעירא 2018</vt:lpstr>
      <vt:lpstr>סיוע בינלאומי כאחוז מהייצוא</vt:lpstr>
      <vt:lpstr>מקור: זעירא 2018</vt:lpstr>
      <vt:lpstr>מקור: זעירא 2018</vt:lpstr>
      <vt:lpstr>מחכים למשיח, שלום חנוך</vt:lpstr>
      <vt:lpstr>מקור: זעירא 2018</vt:lpstr>
      <vt:lpstr>מקור: זעירא 2018</vt:lpstr>
      <vt:lpstr>תוכן עניינים</vt:lpstr>
      <vt:lpstr>תוצר לנפש באזורי העולם: 1000 - 2001 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PowerPoint Presentation</vt:lpstr>
      <vt:lpstr>מקור: זעירא 2018</vt:lpstr>
      <vt:lpstr>ייצוא (מחירי 2009)</vt:lpstr>
      <vt:lpstr>PowerPoint Presentation</vt:lpstr>
      <vt:lpstr>מקור: זעירא 2018</vt:lpstr>
      <vt:lpstr>מקור: זעירא 2018</vt:lpstr>
      <vt:lpstr>מקור: זעירא 2018</vt:lpstr>
      <vt:lpstr>PowerPoint Presentation</vt:lpstr>
      <vt:lpstr>מקור: זעירא 2018</vt:lpstr>
      <vt:lpstr>תוכן עניינים</vt:lpstr>
      <vt:lpstr>מקור: זעירא 2018</vt:lpstr>
      <vt:lpstr>שיעורי אינפלציה חודשיים</vt:lpstr>
      <vt:lpstr>מקור: זעירא 2018</vt:lpstr>
      <vt:lpstr>PowerPoint Presentation</vt:lpstr>
      <vt:lpstr>מקור: דוח בנק ישראל 2017</vt:lpstr>
      <vt:lpstr>מקור: דוח בנק ישראל 2017</vt:lpstr>
      <vt:lpstr>מקור: דוח בנק ישראל 2017</vt:lpstr>
      <vt:lpstr>מקור: דוח בנק ישראל 2017</vt:lpstr>
      <vt:lpstr>מקור: בנק ישראל, 2018</vt:lpstr>
      <vt:lpstr>מקור: דוח בנק ישראל 2017</vt:lpstr>
      <vt:lpstr>מקור: דוח בנק ישראל 2017</vt:lpstr>
      <vt:lpstr>מקור: דוח בנק ישראל 2017</vt:lpstr>
      <vt:lpstr>תוכן עניינים</vt:lpstr>
      <vt:lpstr>מקור: זעירא 2018</vt:lpstr>
      <vt:lpstr>מקור: דוח בנק ישראל 2017</vt:lpstr>
      <vt:lpstr>מקור: דוח בנק ישראל 2017</vt:lpstr>
      <vt:lpstr>מקור: זעירא 2018</vt:lpstr>
      <vt:lpstr>מקור: זעירא 2018</vt:lpstr>
      <vt:lpstr>מקור: דוח בנק ישראל 2017</vt:lpstr>
      <vt:lpstr>מקור: דוח בנק ישראל 2017</vt:lpstr>
      <vt:lpstr>מקור: זעירא 2018</vt:lpstr>
      <vt:lpstr>מקור: זעירא 2018</vt:lpstr>
      <vt:lpstr>PowerPoint Presentation</vt:lpstr>
      <vt:lpstr>PowerPoint Presentation</vt:lpstr>
      <vt:lpstr>מקור: דוח בנק ישראל 2017</vt:lpstr>
      <vt:lpstr>מקור: דוח בנק ישראל 2017</vt:lpstr>
      <vt:lpstr>PowerPoint Presentation</vt:lpstr>
      <vt:lpstr>PowerPoint Presentation</vt:lpstr>
      <vt:lpstr>PowerPoint Presentation</vt:lpstr>
      <vt:lpstr>PowerPoint Presentation</vt:lpstr>
      <vt:lpstr>מקור: דוח בנק ישראל 2017</vt:lpstr>
      <vt:lpstr>PowerPoint Presentation</vt:lpstr>
      <vt:lpstr>מקור: זעירא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מקור: זעירא 2018</vt:lpstr>
      <vt:lpstr>מקור: זעירא 2018</vt:lpstr>
      <vt:lpstr>מקור: זעירא 2018</vt:lpstr>
      <vt:lpstr>מקור: זעירא 2018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Yaniv</dc:creator>
  <cp:lastModifiedBy>Yaniv</cp:lastModifiedBy>
  <cp:revision>99</cp:revision>
  <dcterms:created xsi:type="dcterms:W3CDTF">2018-09-04T04:44:24Z</dcterms:created>
  <dcterms:modified xsi:type="dcterms:W3CDTF">2018-10-15T12:34:02Z</dcterms:modified>
</cp:coreProperties>
</file>