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832" r:id="rId3"/>
    <p:sldId id="828" r:id="rId4"/>
    <p:sldId id="793" r:id="rId5"/>
    <p:sldId id="819" r:id="rId6"/>
    <p:sldId id="811" r:id="rId7"/>
    <p:sldId id="763" r:id="rId8"/>
    <p:sldId id="464" r:id="rId9"/>
    <p:sldId id="745" r:id="rId10"/>
    <p:sldId id="720" r:id="rId11"/>
    <p:sldId id="524" r:id="rId12"/>
    <p:sldId id="527" r:id="rId13"/>
    <p:sldId id="554" r:id="rId14"/>
    <p:sldId id="796" r:id="rId15"/>
    <p:sldId id="539" r:id="rId16"/>
    <p:sldId id="420" r:id="rId17"/>
    <p:sldId id="743" r:id="rId18"/>
    <p:sldId id="773" r:id="rId19"/>
    <p:sldId id="807" r:id="rId20"/>
    <p:sldId id="825" r:id="rId21"/>
    <p:sldId id="820"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74FE5-EF60-44AB-9B6D-42BC519EC484}" v="12" dt="2019-07-15T07:07:39.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39" d="100"/>
          <a:sy n="39" d="100"/>
        </p:scale>
        <p:origin x="-67" y="-90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oumendil" userId="5a72aa1aaf8a8c0d" providerId="LiveId" clId="{01174FE5-EF60-44AB-9B6D-42BC519EC484}"/>
    <pc:docChg chg="undo custSel addSld delSld modSld delMainMaster">
      <pc:chgData name="samuel boumendil" userId="5a72aa1aaf8a8c0d" providerId="LiveId" clId="{01174FE5-EF60-44AB-9B6D-42BC519EC484}" dt="2019-07-15T07:07:39.073" v="59"/>
      <pc:docMkLst>
        <pc:docMk/>
      </pc:docMkLst>
      <pc:sldChg chg="del">
        <pc:chgData name="samuel boumendil" userId="5a72aa1aaf8a8c0d" providerId="LiveId" clId="{01174FE5-EF60-44AB-9B6D-42BC519EC484}" dt="2019-07-15T07:05:31.810" v="23" actId="2696"/>
        <pc:sldMkLst>
          <pc:docMk/>
          <pc:sldMk cId="952123720" sldId="256"/>
        </pc:sldMkLst>
      </pc:sldChg>
      <pc:sldChg chg="del">
        <pc:chgData name="samuel boumendil" userId="5a72aa1aaf8a8c0d" providerId="LiveId" clId="{01174FE5-EF60-44AB-9B6D-42BC519EC484}" dt="2019-07-15T07:05:28.658" v="22" actId="2696"/>
        <pc:sldMkLst>
          <pc:docMk/>
          <pc:sldMk cId="4286595738" sldId="257"/>
        </pc:sldMkLst>
      </pc:sldChg>
      <pc:sldChg chg="del">
        <pc:chgData name="samuel boumendil" userId="5a72aa1aaf8a8c0d" providerId="LiveId" clId="{01174FE5-EF60-44AB-9B6D-42BC519EC484}" dt="2019-07-15T07:04:36.175" v="16" actId="2696"/>
        <pc:sldMkLst>
          <pc:docMk/>
          <pc:sldMk cId="571738850" sldId="534"/>
        </pc:sldMkLst>
      </pc:sldChg>
      <pc:sldChg chg="modSp">
        <pc:chgData name="samuel boumendil" userId="5a72aa1aaf8a8c0d" providerId="LiveId" clId="{01174FE5-EF60-44AB-9B6D-42BC519EC484}" dt="2019-07-15T07:03:58.911" v="11" actId="207"/>
        <pc:sldMkLst>
          <pc:docMk/>
          <pc:sldMk cId="3785042941" sldId="539"/>
        </pc:sldMkLst>
        <pc:spChg chg="mod">
          <ac:chgData name="samuel boumendil" userId="5a72aa1aaf8a8c0d" providerId="LiveId" clId="{01174FE5-EF60-44AB-9B6D-42BC519EC484}" dt="2019-07-15T07:03:58.911" v="11" actId="207"/>
          <ac:spMkLst>
            <pc:docMk/>
            <pc:sldMk cId="3785042941" sldId="539"/>
            <ac:spMk id="6" creationId="{00000000-0000-0000-0000-000000000000}"/>
          </ac:spMkLst>
        </pc:spChg>
      </pc:sldChg>
      <pc:sldChg chg="addSp delSp addAnim delAnim">
        <pc:chgData name="samuel boumendil" userId="5a72aa1aaf8a8c0d" providerId="LiveId" clId="{01174FE5-EF60-44AB-9B6D-42BC519EC484}" dt="2019-07-15T07:03:44.681" v="10" actId="478"/>
        <pc:sldMkLst>
          <pc:docMk/>
          <pc:sldMk cId="1145990537" sldId="554"/>
        </pc:sldMkLst>
        <pc:spChg chg="add del">
          <ac:chgData name="samuel boumendil" userId="5a72aa1aaf8a8c0d" providerId="LiveId" clId="{01174FE5-EF60-44AB-9B6D-42BC519EC484}" dt="2019-07-15T07:03:43.154" v="9" actId="478"/>
          <ac:spMkLst>
            <pc:docMk/>
            <pc:sldMk cId="1145990537" sldId="554"/>
            <ac:spMk id="18"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1"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2"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3"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4"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5"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7"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8"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29"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30"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31"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32"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34" creationId="{00000000-0000-0000-0000-000000000000}"/>
          </ac:spMkLst>
        </pc:spChg>
        <pc:spChg chg="add del">
          <ac:chgData name="samuel boumendil" userId="5a72aa1aaf8a8c0d" providerId="LiveId" clId="{01174FE5-EF60-44AB-9B6D-42BC519EC484}" dt="2019-07-15T07:03:44.681" v="10" actId="478"/>
          <ac:spMkLst>
            <pc:docMk/>
            <pc:sldMk cId="1145990537" sldId="554"/>
            <ac:spMk id="36" creationId="{00000000-0000-0000-0000-000000000000}"/>
          </ac:spMkLst>
        </pc:spChg>
        <pc:spChg chg="add del">
          <ac:chgData name="samuel boumendil" userId="5a72aa1aaf8a8c0d" providerId="LiveId" clId="{01174FE5-EF60-44AB-9B6D-42BC519EC484}" dt="2019-07-15T07:03:39.757" v="7" actId="478"/>
          <ac:spMkLst>
            <pc:docMk/>
            <pc:sldMk cId="1145990537" sldId="554"/>
            <ac:spMk id="38" creationId="{00000000-0000-0000-0000-000000000000}"/>
          </ac:spMkLst>
        </pc:spChg>
        <pc:spChg chg="add del">
          <ac:chgData name="samuel boumendil" userId="5a72aa1aaf8a8c0d" providerId="LiveId" clId="{01174FE5-EF60-44AB-9B6D-42BC519EC484}" dt="2019-07-15T07:03:34.641" v="5" actId="478"/>
          <ac:spMkLst>
            <pc:docMk/>
            <pc:sldMk cId="1145990537" sldId="554"/>
            <ac:spMk id="41" creationId="{00000000-0000-0000-0000-000000000000}"/>
          </ac:spMkLst>
        </pc:spChg>
        <pc:spChg chg="add del">
          <ac:chgData name="samuel boumendil" userId="5a72aa1aaf8a8c0d" providerId="LiveId" clId="{01174FE5-EF60-44AB-9B6D-42BC519EC484}" dt="2019-07-15T07:03:38.533" v="6" actId="478"/>
          <ac:spMkLst>
            <pc:docMk/>
            <pc:sldMk cId="1145990537" sldId="554"/>
            <ac:spMk id="43" creationId="{00000000-0000-0000-0000-000000000000}"/>
          </ac:spMkLst>
        </pc:spChg>
        <pc:spChg chg="add del">
          <ac:chgData name="samuel boumendil" userId="5a72aa1aaf8a8c0d" providerId="LiveId" clId="{01174FE5-EF60-44AB-9B6D-42BC519EC484}" dt="2019-07-15T07:03:41.102" v="8" actId="478"/>
          <ac:spMkLst>
            <pc:docMk/>
            <pc:sldMk cId="1145990537" sldId="554"/>
            <ac:spMk id="44" creationId="{00000000-0000-0000-0000-000000000000}"/>
          </ac:spMkLst>
        </pc:spChg>
        <pc:picChg chg="add del">
          <ac:chgData name="samuel boumendil" userId="5a72aa1aaf8a8c0d" providerId="LiveId" clId="{01174FE5-EF60-44AB-9B6D-42BC519EC484}" dt="2019-07-15T07:03:34.641" v="5" actId="478"/>
          <ac:picMkLst>
            <pc:docMk/>
            <pc:sldMk cId="1145990537" sldId="554"/>
            <ac:picMk id="2"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3"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4"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6"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7"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8"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14"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15"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16"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17"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19"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20"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35" creationId="{00000000-0000-0000-0000-000000000000}"/>
          </ac:picMkLst>
        </pc:picChg>
        <pc:picChg chg="add del">
          <ac:chgData name="samuel boumendil" userId="5a72aa1aaf8a8c0d" providerId="LiveId" clId="{01174FE5-EF60-44AB-9B6D-42BC519EC484}" dt="2019-07-15T07:03:34.641" v="5" actId="478"/>
          <ac:picMkLst>
            <pc:docMk/>
            <pc:sldMk cId="1145990537" sldId="554"/>
            <ac:picMk id="42" creationId="{00000000-0000-0000-0000-000000000000}"/>
          </ac:picMkLst>
        </pc:picChg>
      </pc:sldChg>
      <pc:sldChg chg="del">
        <pc:chgData name="samuel boumendil" userId="5a72aa1aaf8a8c0d" providerId="LiveId" clId="{01174FE5-EF60-44AB-9B6D-42BC519EC484}" dt="2019-07-15T07:05:15.361" v="17" actId="2696"/>
        <pc:sldMkLst>
          <pc:docMk/>
          <pc:sldMk cId="449051448" sldId="662"/>
        </pc:sldMkLst>
      </pc:sldChg>
      <pc:sldChg chg="del">
        <pc:chgData name="samuel boumendil" userId="5a72aa1aaf8a8c0d" providerId="LiveId" clId="{01174FE5-EF60-44AB-9B6D-42BC519EC484}" dt="2019-07-15T07:07:30.317" v="58" actId="2696"/>
        <pc:sldMkLst>
          <pc:docMk/>
          <pc:sldMk cId="958475635" sldId="664"/>
        </pc:sldMkLst>
      </pc:sldChg>
      <pc:sldChg chg="delSp">
        <pc:chgData name="samuel boumendil" userId="5a72aa1aaf8a8c0d" providerId="LiveId" clId="{01174FE5-EF60-44AB-9B6D-42BC519EC484}" dt="2019-07-15T07:05:50.840" v="37" actId="478"/>
        <pc:sldMkLst>
          <pc:docMk/>
          <pc:sldMk cId="109279456" sldId="720"/>
        </pc:sldMkLst>
        <pc:spChg chg="del">
          <ac:chgData name="samuel boumendil" userId="5a72aa1aaf8a8c0d" providerId="LiveId" clId="{01174FE5-EF60-44AB-9B6D-42BC519EC484}" dt="2019-07-15T07:05:50.840" v="37" actId="478"/>
          <ac:spMkLst>
            <pc:docMk/>
            <pc:sldMk cId="109279456" sldId="720"/>
            <ac:spMk id="2" creationId="{00000000-0000-0000-0000-000000000000}"/>
          </ac:spMkLst>
        </pc:spChg>
      </pc:sldChg>
      <pc:sldChg chg="del">
        <pc:chgData name="samuel boumendil" userId="5a72aa1aaf8a8c0d" providerId="LiveId" clId="{01174FE5-EF60-44AB-9B6D-42BC519EC484}" dt="2019-07-15T07:06:30.884" v="45" actId="2696"/>
        <pc:sldMkLst>
          <pc:docMk/>
          <pc:sldMk cId="2621946338" sldId="734"/>
        </pc:sldMkLst>
      </pc:sldChg>
      <pc:sldChg chg="modTransition">
        <pc:chgData name="samuel boumendil" userId="5a72aa1aaf8a8c0d" providerId="LiveId" clId="{01174FE5-EF60-44AB-9B6D-42BC519EC484}" dt="2019-07-15T07:07:39.073" v="59"/>
        <pc:sldMkLst>
          <pc:docMk/>
          <pc:sldMk cId="4160893946" sldId="743"/>
        </pc:sldMkLst>
      </pc:sldChg>
      <pc:sldChg chg="addSp delSp modSp modTransition">
        <pc:chgData name="samuel boumendil" userId="5a72aa1aaf8a8c0d" providerId="LiveId" clId="{01174FE5-EF60-44AB-9B6D-42BC519EC484}" dt="2019-07-15T07:06:32.726" v="46"/>
        <pc:sldMkLst>
          <pc:docMk/>
          <pc:sldMk cId="3209414122" sldId="745"/>
        </pc:sldMkLst>
        <pc:spChg chg="del">
          <ac:chgData name="samuel boumendil" userId="5a72aa1aaf8a8c0d" providerId="LiveId" clId="{01174FE5-EF60-44AB-9B6D-42BC519EC484}" dt="2019-07-15T07:05:57.020" v="38" actId="478"/>
          <ac:spMkLst>
            <pc:docMk/>
            <pc:sldMk cId="3209414122" sldId="745"/>
            <ac:spMk id="3" creationId="{00000000-0000-0000-0000-000000000000}"/>
          </ac:spMkLst>
        </pc:spChg>
        <pc:spChg chg="del">
          <ac:chgData name="samuel boumendil" userId="5a72aa1aaf8a8c0d" providerId="LiveId" clId="{01174FE5-EF60-44AB-9B6D-42BC519EC484}" dt="2019-07-15T07:05:57.020" v="38" actId="478"/>
          <ac:spMkLst>
            <pc:docMk/>
            <pc:sldMk cId="3209414122" sldId="745"/>
            <ac:spMk id="28" creationId="{00000000-0000-0000-0000-000000000000}"/>
          </ac:spMkLst>
        </pc:spChg>
        <pc:spChg chg="mod">
          <ac:chgData name="samuel boumendil" userId="5a72aa1aaf8a8c0d" providerId="LiveId" clId="{01174FE5-EF60-44AB-9B6D-42BC519EC484}" dt="2019-07-15T07:04:32.386" v="15" actId="404"/>
          <ac:spMkLst>
            <pc:docMk/>
            <pc:sldMk cId="3209414122" sldId="745"/>
            <ac:spMk id="33" creationId="{00000000-0000-0000-0000-000000000000}"/>
          </ac:spMkLst>
        </pc:spChg>
        <pc:spChg chg="del">
          <ac:chgData name="samuel boumendil" userId="5a72aa1aaf8a8c0d" providerId="LiveId" clId="{01174FE5-EF60-44AB-9B6D-42BC519EC484}" dt="2019-07-15T07:05:57.020" v="38" actId="478"/>
          <ac:spMkLst>
            <pc:docMk/>
            <pc:sldMk cId="3209414122" sldId="745"/>
            <ac:spMk id="38" creationId="{00000000-0000-0000-0000-000000000000}"/>
          </ac:spMkLst>
        </pc:spChg>
        <pc:spChg chg="del">
          <ac:chgData name="samuel boumendil" userId="5a72aa1aaf8a8c0d" providerId="LiveId" clId="{01174FE5-EF60-44AB-9B6D-42BC519EC484}" dt="2019-07-15T07:05:57.020" v="38" actId="478"/>
          <ac:spMkLst>
            <pc:docMk/>
            <pc:sldMk cId="3209414122" sldId="745"/>
            <ac:spMk id="39" creationId="{00000000-0000-0000-0000-000000000000}"/>
          </ac:spMkLst>
        </pc:spChg>
        <pc:spChg chg="del">
          <ac:chgData name="samuel boumendil" userId="5a72aa1aaf8a8c0d" providerId="LiveId" clId="{01174FE5-EF60-44AB-9B6D-42BC519EC484}" dt="2019-07-15T07:05:57.020" v="38" actId="478"/>
          <ac:spMkLst>
            <pc:docMk/>
            <pc:sldMk cId="3209414122" sldId="745"/>
            <ac:spMk id="41" creationId="{00000000-0000-0000-0000-000000000000}"/>
          </ac:spMkLst>
        </pc:spChg>
        <pc:spChg chg="del">
          <ac:chgData name="samuel boumendil" userId="5a72aa1aaf8a8c0d" providerId="LiveId" clId="{01174FE5-EF60-44AB-9B6D-42BC519EC484}" dt="2019-07-15T07:05:57.020" v="38" actId="478"/>
          <ac:spMkLst>
            <pc:docMk/>
            <pc:sldMk cId="3209414122" sldId="745"/>
            <ac:spMk id="42" creationId="{00000000-0000-0000-0000-000000000000}"/>
          </ac:spMkLst>
        </pc:spChg>
        <pc:spChg chg="del">
          <ac:chgData name="samuel boumendil" userId="5a72aa1aaf8a8c0d" providerId="LiveId" clId="{01174FE5-EF60-44AB-9B6D-42BC519EC484}" dt="2019-07-15T07:05:57.020" v="38" actId="478"/>
          <ac:spMkLst>
            <pc:docMk/>
            <pc:sldMk cId="3209414122" sldId="745"/>
            <ac:spMk id="43" creationId="{00000000-0000-0000-0000-000000000000}"/>
          </ac:spMkLst>
        </pc:spChg>
        <pc:spChg chg="del">
          <ac:chgData name="samuel boumendil" userId="5a72aa1aaf8a8c0d" providerId="LiveId" clId="{01174FE5-EF60-44AB-9B6D-42BC519EC484}" dt="2019-07-15T07:05:57.020" v="38" actId="478"/>
          <ac:spMkLst>
            <pc:docMk/>
            <pc:sldMk cId="3209414122" sldId="745"/>
            <ac:spMk id="44" creationId="{00000000-0000-0000-0000-000000000000}"/>
          </ac:spMkLst>
        </pc:spChg>
        <pc:spChg chg="del">
          <ac:chgData name="samuel boumendil" userId="5a72aa1aaf8a8c0d" providerId="LiveId" clId="{01174FE5-EF60-44AB-9B6D-42BC519EC484}" dt="2019-07-15T07:05:57.020" v="38" actId="478"/>
          <ac:spMkLst>
            <pc:docMk/>
            <pc:sldMk cId="3209414122" sldId="745"/>
            <ac:spMk id="45" creationId="{00000000-0000-0000-0000-000000000000}"/>
          </ac:spMkLst>
        </pc:spChg>
        <pc:spChg chg="del">
          <ac:chgData name="samuel boumendil" userId="5a72aa1aaf8a8c0d" providerId="LiveId" clId="{01174FE5-EF60-44AB-9B6D-42BC519EC484}" dt="2019-07-15T07:05:57.020" v="38" actId="478"/>
          <ac:spMkLst>
            <pc:docMk/>
            <pc:sldMk cId="3209414122" sldId="745"/>
            <ac:spMk id="46" creationId="{00000000-0000-0000-0000-000000000000}"/>
          </ac:spMkLst>
        </pc:spChg>
        <pc:spChg chg="del">
          <ac:chgData name="samuel boumendil" userId="5a72aa1aaf8a8c0d" providerId="LiveId" clId="{01174FE5-EF60-44AB-9B6D-42BC519EC484}" dt="2019-07-15T07:05:57.020" v="38" actId="478"/>
          <ac:spMkLst>
            <pc:docMk/>
            <pc:sldMk cId="3209414122" sldId="745"/>
            <ac:spMk id="47" creationId="{00000000-0000-0000-0000-000000000000}"/>
          </ac:spMkLst>
        </pc:spChg>
        <pc:spChg chg="del">
          <ac:chgData name="samuel boumendil" userId="5a72aa1aaf8a8c0d" providerId="LiveId" clId="{01174FE5-EF60-44AB-9B6D-42BC519EC484}" dt="2019-07-15T07:05:57.020" v="38" actId="478"/>
          <ac:spMkLst>
            <pc:docMk/>
            <pc:sldMk cId="3209414122" sldId="745"/>
            <ac:spMk id="48" creationId="{00000000-0000-0000-0000-000000000000}"/>
          </ac:spMkLst>
        </pc:spChg>
        <pc:spChg chg="del">
          <ac:chgData name="samuel boumendil" userId="5a72aa1aaf8a8c0d" providerId="LiveId" clId="{01174FE5-EF60-44AB-9B6D-42BC519EC484}" dt="2019-07-15T07:05:57.020" v="38" actId="478"/>
          <ac:spMkLst>
            <pc:docMk/>
            <pc:sldMk cId="3209414122" sldId="745"/>
            <ac:spMk id="49" creationId="{00000000-0000-0000-0000-000000000000}"/>
          </ac:spMkLst>
        </pc:spChg>
        <pc:spChg chg="del">
          <ac:chgData name="samuel boumendil" userId="5a72aa1aaf8a8c0d" providerId="LiveId" clId="{01174FE5-EF60-44AB-9B6D-42BC519EC484}" dt="2019-07-15T07:05:57.020" v="38" actId="478"/>
          <ac:spMkLst>
            <pc:docMk/>
            <pc:sldMk cId="3209414122" sldId="745"/>
            <ac:spMk id="50" creationId="{00000000-0000-0000-0000-000000000000}"/>
          </ac:spMkLst>
        </pc:spChg>
        <pc:spChg chg="del">
          <ac:chgData name="samuel boumendil" userId="5a72aa1aaf8a8c0d" providerId="LiveId" clId="{01174FE5-EF60-44AB-9B6D-42BC519EC484}" dt="2019-07-15T07:05:57.020" v="38" actId="478"/>
          <ac:spMkLst>
            <pc:docMk/>
            <pc:sldMk cId="3209414122" sldId="745"/>
            <ac:spMk id="51" creationId="{00000000-0000-0000-0000-000000000000}"/>
          </ac:spMkLst>
        </pc:spChg>
        <pc:spChg chg="del">
          <ac:chgData name="samuel boumendil" userId="5a72aa1aaf8a8c0d" providerId="LiveId" clId="{01174FE5-EF60-44AB-9B6D-42BC519EC484}" dt="2019-07-15T07:05:57.020" v="38" actId="478"/>
          <ac:spMkLst>
            <pc:docMk/>
            <pc:sldMk cId="3209414122" sldId="745"/>
            <ac:spMk id="52" creationId="{00000000-0000-0000-0000-000000000000}"/>
          </ac:spMkLst>
        </pc:spChg>
        <pc:spChg chg="add mod">
          <ac:chgData name="samuel boumendil" userId="5a72aa1aaf8a8c0d" providerId="LiveId" clId="{01174FE5-EF60-44AB-9B6D-42BC519EC484}" dt="2019-07-15T07:06:29.202" v="44" actId="1076"/>
          <ac:spMkLst>
            <pc:docMk/>
            <pc:sldMk cId="3209414122" sldId="745"/>
            <ac:spMk id="54" creationId="{11C3DC8A-2AD8-4093-879E-44874C7E5714}"/>
          </ac:spMkLst>
        </pc:spChg>
        <pc:spChg chg="del">
          <ac:chgData name="samuel boumendil" userId="5a72aa1aaf8a8c0d" providerId="LiveId" clId="{01174FE5-EF60-44AB-9B6D-42BC519EC484}" dt="2019-07-15T07:05:57.020" v="38" actId="478"/>
          <ac:spMkLst>
            <pc:docMk/>
            <pc:sldMk cId="3209414122" sldId="745"/>
            <ac:spMk id="56" creationId="{00000000-0000-0000-0000-000000000000}"/>
          </ac:spMkLst>
        </pc:spChg>
        <pc:spChg chg="del">
          <ac:chgData name="samuel boumendil" userId="5a72aa1aaf8a8c0d" providerId="LiveId" clId="{01174FE5-EF60-44AB-9B6D-42BC519EC484}" dt="2019-07-15T07:05:57.020" v="38" actId="478"/>
          <ac:spMkLst>
            <pc:docMk/>
            <pc:sldMk cId="3209414122" sldId="745"/>
            <ac:spMk id="57" creationId="{00000000-0000-0000-0000-000000000000}"/>
          </ac:spMkLst>
        </pc:spChg>
        <pc:spChg chg="del">
          <ac:chgData name="samuel boumendil" userId="5a72aa1aaf8a8c0d" providerId="LiveId" clId="{01174FE5-EF60-44AB-9B6D-42BC519EC484}" dt="2019-07-15T07:05:57.020" v="38" actId="478"/>
          <ac:spMkLst>
            <pc:docMk/>
            <pc:sldMk cId="3209414122" sldId="745"/>
            <ac:spMk id="61" creationId="{00000000-0000-0000-0000-000000000000}"/>
          </ac:spMkLst>
        </pc:spChg>
        <pc:spChg chg="del">
          <ac:chgData name="samuel boumendil" userId="5a72aa1aaf8a8c0d" providerId="LiveId" clId="{01174FE5-EF60-44AB-9B6D-42BC519EC484}" dt="2019-07-15T07:05:57.020" v="38" actId="478"/>
          <ac:spMkLst>
            <pc:docMk/>
            <pc:sldMk cId="3209414122" sldId="745"/>
            <ac:spMk id="62" creationId="{00000000-0000-0000-0000-000000000000}"/>
          </ac:spMkLst>
        </pc:spChg>
        <pc:spChg chg="del">
          <ac:chgData name="samuel boumendil" userId="5a72aa1aaf8a8c0d" providerId="LiveId" clId="{01174FE5-EF60-44AB-9B6D-42BC519EC484}" dt="2019-07-15T07:05:57.020" v="38" actId="478"/>
          <ac:spMkLst>
            <pc:docMk/>
            <pc:sldMk cId="3209414122" sldId="745"/>
            <ac:spMk id="66" creationId="{00000000-0000-0000-0000-000000000000}"/>
          </ac:spMkLst>
        </pc:spChg>
        <pc:spChg chg="del">
          <ac:chgData name="samuel boumendil" userId="5a72aa1aaf8a8c0d" providerId="LiveId" clId="{01174FE5-EF60-44AB-9B6D-42BC519EC484}" dt="2019-07-15T07:05:57.020" v="38" actId="478"/>
          <ac:spMkLst>
            <pc:docMk/>
            <pc:sldMk cId="3209414122" sldId="745"/>
            <ac:spMk id="67" creationId="{00000000-0000-0000-0000-000000000000}"/>
          </ac:spMkLst>
        </pc:spChg>
        <pc:spChg chg="del">
          <ac:chgData name="samuel boumendil" userId="5a72aa1aaf8a8c0d" providerId="LiveId" clId="{01174FE5-EF60-44AB-9B6D-42BC519EC484}" dt="2019-07-15T07:05:57.020" v="38" actId="478"/>
          <ac:spMkLst>
            <pc:docMk/>
            <pc:sldMk cId="3209414122" sldId="745"/>
            <ac:spMk id="71" creationId="{00000000-0000-0000-0000-000000000000}"/>
          </ac:spMkLst>
        </pc:spChg>
        <pc:spChg chg="del">
          <ac:chgData name="samuel boumendil" userId="5a72aa1aaf8a8c0d" providerId="LiveId" clId="{01174FE5-EF60-44AB-9B6D-42BC519EC484}" dt="2019-07-15T07:05:57.020" v="38" actId="478"/>
          <ac:spMkLst>
            <pc:docMk/>
            <pc:sldMk cId="3209414122" sldId="745"/>
            <ac:spMk id="72" creationId="{00000000-0000-0000-0000-000000000000}"/>
          </ac:spMkLst>
        </pc:spChg>
        <pc:spChg chg="del">
          <ac:chgData name="samuel boumendil" userId="5a72aa1aaf8a8c0d" providerId="LiveId" clId="{01174FE5-EF60-44AB-9B6D-42BC519EC484}" dt="2019-07-15T07:05:57.020" v="38" actId="478"/>
          <ac:spMkLst>
            <pc:docMk/>
            <pc:sldMk cId="3209414122" sldId="745"/>
            <ac:spMk id="73" creationId="{00000000-0000-0000-0000-000000000000}"/>
          </ac:spMkLst>
        </pc:spChg>
        <pc:grpChg chg="del">
          <ac:chgData name="samuel boumendil" userId="5a72aa1aaf8a8c0d" providerId="LiveId" clId="{01174FE5-EF60-44AB-9B6D-42BC519EC484}" dt="2019-07-15T07:05:57.020" v="38" actId="478"/>
          <ac:grpSpMkLst>
            <pc:docMk/>
            <pc:sldMk cId="3209414122" sldId="745"/>
            <ac:grpSpMk id="6" creationId="{00000000-0000-0000-0000-000000000000}"/>
          </ac:grpSpMkLst>
        </pc:grpChg>
        <pc:picChg chg="del">
          <ac:chgData name="samuel boumendil" userId="5a72aa1aaf8a8c0d" providerId="LiveId" clId="{01174FE5-EF60-44AB-9B6D-42BC519EC484}" dt="2019-07-15T07:05:57.020" v="38" actId="478"/>
          <ac:picMkLst>
            <pc:docMk/>
            <pc:sldMk cId="3209414122" sldId="745"/>
            <ac:picMk id="23" creationId="{00000000-0000-0000-0000-000000000000}"/>
          </ac:picMkLst>
        </pc:picChg>
        <pc:picChg chg="del">
          <ac:chgData name="samuel boumendil" userId="5a72aa1aaf8a8c0d" providerId="LiveId" clId="{01174FE5-EF60-44AB-9B6D-42BC519EC484}" dt="2019-07-15T07:05:57.020" v="38" actId="478"/>
          <ac:picMkLst>
            <pc:docMk/>
            <pc:sldMk cId="3209414122" sldId="745"/>
            <ac:picMk id="24" creationId="{00000000-0000-0000-0000-000000000000}"/>
          </ac:picMkLst>
        </pc:picChg>
        <pc:picChg chg="del">
          <ac:chgData name="samuel boumendil" userId="5a72aa1aaf8a8c0d" providerId="LiveId" clId="{01174FE5-EF60-44AB-9B6D-42BC519EC484}" dt="2019-07-15T07:05:57.020" v="38" actId="478"/>
          <ac:picMkLst>
            <pc:docMk/>
            <pc:sldMk cId="3209414122" sldId="745"/>
            <ac:picMk id="25" creationId="{00000000-0000-0000-0000-000000000000}"/>
          </ac:picMkLst>
        </pc:picChg>
        <pc:picChg chg="del">
          <ac:chgData name="samuel boumendil" userId="5a72aa1aaf8a8c0d" providerId="LiveId" clId="{01174FE5-EF60-44AB-9B6D-42BC519EC484}" dt="2019-07-15T07:05:57.020" v="38" actId="478"/>
          <ac:picMkLst>
            <pc:docMk/>
            <pc:sldMk cId="3209414122" sldId="745"/>
            <ac:picMk id="26" creationId="{00000000-0000-0000-0000-000000000000}"/>
          </ac:picMkLst>
        </pc:picChg>
        <pc:picChg chg="del">
          <ac:chgData name="samuel boumendil" userId="5a72aa1aaf8a8c0d" providerId="LiveId" clId="{01174FE5-EF60-44AB-9B6D-42BC519EC484}" dt="2019-07-15T07:05:57.020" v="38" actId="478"/>
          <ac:picMkLst>
            <pc:docMk/>
            <pc:sldMk cId="3209414122" sldId="745"/>
            <ac:picMk id="27" creationId="{00000000-0000-0000-0000-000000000000}"/>
          </ac:picMkLst>
        </pc:picChg>
      </pc:sldChg>
      <pc:sldChg chg="delSp modSp">
        <pc:chgData name="samuel boumendil" userId="5a72aa1aaf8a8c0d" providerId="LiveId" clId="{01174FE5-EF60-44AB-9B6D-42BC519EC484}" dt="2019-07-15T07:07:25.245" v="57" actId="20577"/>
        <pc:sldMkLst>
          <pc:docMk/>
          <pc:sldMk cId="3224798123" sldId="763"/>
        </pc:sldMkLst>
        <pc:spChg chg="mod">
          <ac:chgData name="samuel boumendil" userId="5a72aa1aaf8a8c0d" providerId="LiveId" clId="{01174FE5-EF60-44AB-9B6D-42BC519EC484}" dt="2019-07-15T07:07:25.245" v="57" actId="20577"/>
          <ac:spMkLst>
            <pc:docMk/>
            <pc:sldMk cId="3224798123" sldId="763"/>
            <ac:spMk id="8" creationId="{00000000-0000-0000-0000-000000000000}"/>
          </ac:spMkLst>
        </pc:spChg>
        <pc:spChg chg="del">
          <ac:chgData name="samuel boumendil" userId="5a72aa1aaf8a8c0d" providerId="LiveId" clId="{01174FE5-EF60-44AB-9B6D-42BC519EC484}" dt="2019-07-15T07:07:04.721" v="52" actId="478"/>
          <ac:spMkLst>
            <pc:docMk/>
            <pc:sldMk cId="3224798123" sldId="763"/>
            <ac:spMk id="12" creationId="{00000000-0000-0000-0000-000000000000}"/>
          </ac:spMkLst>
        </pc:spChg>
      </pc:sldChg>
      <pc:sldChg chg="modSp">
        <pc:chgData name="samuel boumendil" userId="5a72aa1aaf8a8c0d" providerId="LiveId" clId="{01174FE5-EF60-44AB-9B6D-42BC519EC484}" dt="2019-07-15T07:04:11.954" v="12" actId="207"/>
        <pc:sldMkLst>
          <pc:docMk/>
          <pc:sldMk cId="2145680409" sldId="773"/>
        </pc:sldMkLst>
        <pc:spChg chg="mod">
          <ac:chgData name="samuel boumendil" userId="5a72aa1aaf8a8c0d" providerId="LiveId" clId="{01174FE5-EF60-44AB-9B6D-42BC519EC484}" dt="2019-07-15T07:04:11.954" v="12" actId="207"/>
          <ac:spMkLst>
            <pc:docMk/>
            <pc:sldMk cId="2145680409" sldId="773"/>
            <ac:spMk id="5" creationId="{00000000-0000-0000-0000-000000000000}"/>
          </ac:spMkLst>
        </pc:spChg>
      </pc:sldChg>
      <pc:sldChg chg="modSp">
        <pc:chgData name="samuel boumendil" userId="5a72aa1aaf8a8c0d" providerId="LiveId" clId="{01174FE5-EF60-44AB-9B6D-42BC519EC484}" dt="2019-07-15T07:05:46.090" v="36" actId="20577"/>
        <pc:sldMkLst>
          <pc:docMk/>
          <pc:sldMk cId="3817121106" sldId="796"/>
        </pc:sldMkLst>
        <pc:spChg chg="mod">
          <ac:chgData name="samuel boumendil" userId="5a72aa1aaf8a8c0d" providerId="LiveId" clId="{01174FE5-EF60-44AB-9B6D-42BC519EC484}" dt="2019-07-15T07:05:46.090" v="36" actId="20577"/>
          <ac:spMkLst>
            <pc:docMk/>
            <pc:sldMk cId="3817121106" sldId="796"/>
            <ac:spMk id="2" creationId="{00000000-0000-0000-0000-000000000000}"/>
          </ac:spMkLst>
        </pc:spChg>
      </pc:sldChg>
      <pc:sldChg chg="del">
        <pc:chgData name="samuel boumendil" userId="5a72aa1aaf8a8c0d" providerId="LiveId" clId="{01174FE5-EF60-44AB-9B6D-42BC519EC484}" dt="2019-07-15T07:04:17.053" v="14" actId="2696"/>
        <pc:sldMkLst>
          <pc:docMk/>
          <pc:sldMk cId="3709296033" sldId="805"/>
        </pc:sldMkLst>
      </pc:sldChg>
      <pc:sldChg chg="del">
        <pc:chgData name="samuel boumendil" userId="5a72aa1aaf8a8c0d" providerId="LiveId" clId="{01174FE5-EF60-44AB-9B6D-42BC519EC484}" dt="2019-07-15T07:05:17.785" v="18" actId="2696"/>
        <pc:sldMkLst>
          <pc:docMk/>
          <pc:sldMk cId="1454071455" sldId="821"/>
        </pc:sldMkLst>
      </pc:sldChg>
      <pc:sldChg chg="del">
        <pc:chgData name="samuel boumendil" userId="5a72aa1aaf8a8c0d" providerId="LiveId" clId="{01174FE5-EF60-44AB-9B6D-42BC519EC484}" dt="2019-07-15T07:04:16.112" v="13" actId="2696"/>
        <pc:sldMkLst>
          <pc:docMk/>
          <pc:sldMk cId="3564789453" sldId="824"/>
        </pc:sldMkLst>
      </pc:sldChg>
      <pc:sldChg chg="del">
        <pc:chgData name="samuel boumendil" userId="5a72aa1aaf8a8c0d" providerId="LiveId" clId="{01174FE5-EF60-44AB-9B6D-42BC519EC484}" dt="2019-07-15T07:05:24.531" v="21" actId="2696"/>
        <pc:sldMkLst>
          <pc:docMk/>
          <pc:sldMk cId="125616587" sldId="829"/>
        </pc:sldMkLst>
      </pc:sldChg>
      <pc:sldChg chg="del">
        <pc:chgData name="samuel boumendil" userId="5a72aa1aaf8a8c0d" providerId="LiveId" clId="{01174FE5-EF60-44AB-9B6D-42BC519EC484}" dt="2019-07-15T07:05:24.511" v="19" actId="2696"/>
        <pc:sldMkLst>
          <pc:docMk/>
          <pc:sldMk cId="2506239152" sldId="830"/>
        </pc:sldMkLst>
      </pc:sldChg>
      <pc:sldChg chg="del">
        <pc:chgData name="samuel boumendil" userId="5a72aa1aaf8a8c0d" providerId="LiveId" clId="{01174FE5-EF60-44AB-9B6D-42BC519EC484}" dt="2019-07-15T07:05:24.517" v="20" actId="2696"/>
        <pc:sldMkLst>
          <pc:docMk/>
          <pc:sldMk cId="3945246229" sldId="831"/>
        </pc:sldMkLst>
      </pc:sldChg>
      <pc:sldChg chg="add del">
        <pc:chgData name="samuel boumendil" userId="5a72aa1aaf8a8c0d" providerId="LiveId" clId="{01174FE5-EF60-44AB-9B6D-42BC519EC484}" dt="2019-07-15T07:06:06.976" v="40"/>
        <pc:sldMkLst>
          <pc:docMk/>
          <pc:sldMk cId="1462864142" sldId="833"/>
        </pc:sldMkLst>
      </pc:sldChg>
      <pc:sldChg chg="add del">
        <pc:chgData name="samuel boumendil" userId="5a72aa1aaf8a8c0d" providerId="LiveId" clId="{01174FE5-EF60-44AB-9B6D-42BC519EC484}" dt="2019-07-15T07:06:11.215" v="42" actId="2696"/>
        <pc:sldMkLst>
          <pc:docMk/>
          <pc:sldMk cId="2749511790" sldId="833"/>
        </pc:sldMkLst>
      </pc:sldChg>
      <pc:sldMasterChg chg="del delSldLayout">
        <pc:chgData name="samuel boumendil" userId="5a72aa1aaf8a8c0d" providerId="LiveId" clId="{01174FE5-EF60-44AB-9B6D-42BC519EC484}" dt="2019-07-15T07:05:31.835" v="35" actId="2696"/>
        <pc:sldMasterMkLst>
          <pc:docMk/>
          <pc:sldMasterMk cId="1426761006" sldId="2147483648"/>
        </pc:sldMasterMkLst>
        <pc:sldLayoutChg chg="del">
          <pc:chgData name="samuel boumendil" userId="5a72aa1aaf8a8c0d" providerId="LiveId" clId="{01174FE5-EF60-44AB-9B6D-42BC519EC484}" dt="2019-07-15T07:05:31.813" v="24" actId="2696"/>
          <pc:sldLayoutMkLst>
            <pc:docMk/>
            <pc:sldMasterMk cId="1426761006" sldId="2147483648"/>
            <pc:sldLayoutMk cId="3520212288" sldId="2147483649"/>
          </pc:sldLayoutMkLst>
        </pc:sldLayoutChg>
        <pc:sldLayoutChg chg="del">
          <pc:chgData name="samuel boumendil" userId="5a72aa1aaf8a8c0d" providerId="LiveId" clId="{01174FE5-EF60-44AB-9B6D-42BC519EC484}" dt="2019-07-15T07:05:31.814" v="25" actId="2696"/>
          <pc:sldLayoutMkLst>
            <pc:docMk/>
            <pc:sldMasterMk cId="1426761006" sldId="2147483648"/>
            <pc:sldLayoutMk cId="2586707428" sldId="2147483650"/>
          </pc:sldLayoutMkLst>
        </pc:sldLayoutChg>
        <pc:sldLayoutChg chg="del">
          <pc:chgData name="samuel boumendil" userId="5a72aa1aaf8a8c0d" providerId="LiveId" clId="{01174FE5-EF60-44AB-9B6D-42BC519EC484}" dt="2019-07-15T07:05:31.814" v="26" actId="2696"/>
          <pc:sldLayoutMkLst>
            <pc:docMk/>
            <pc:sldMasterMk cId="1426761006" sldId="2147483648"/>
            <pc:sldLayoutMk cId="2311552342" sldId="2147483651"/>
          </pc:sldLayoutMkLst>
        </pc:sldLayoutChg>
        <pc:sldLayoutChg chg="del">
          <pc:chgData name="samuel boumendil" userId="5a72aa1aaf8a8c0d" providerId="LiveId" clId="{01174FE5-EF60-44AB-9B6D-42BC519EC484}" dt="2019-07-15T07:05:31.814" v="27" actId="2696"/>
          <pc:sldLayoutMkLst>
            <pc:docMk/>
            <pc:sldMasterMk cId="1426761006" sldId="2147483648"/>
            <pc:sldLayoutMk cId="1516676594" sldId="2147483652"/>
          </pc:sldLayoutMkLst>
        </pc:sldLayoutChg>
        <pc:sldLayoutChg chg="del">
          <pc:chgData name="samuel boumendil" userId="5a72aa1aaf8a8c0d" providerId="LiveId" clId="{01174FE5-EF60-44AB-9B6D-42BC519EC484}" dt="2019-07-15T07:05:31.814" v="28" actId="2696"/>
          <pc:sldLayoutMkLst>
            <pc:docMk/>
            <pc:sldMasterMk cId="1426761006" sldId="2147483648"/>
            <pc:sldLayoutMk cId="416138251" sldId="2147483653"/>
          </pc:sldLayoutMkLst>
        </pc:sldLayoutChg>
        <pc:sldLayoutChg chg="del">
          <pc:chgData name="samuel boumendil" userId="5a72aa1aaf8a8c0d" providerId="LiveId" clId="{01174FE5-EF60-44AB-9B6D-42BC519EC484}" dt="2019-07-15T07:05:31.814" v="29" actId="2696"/>
          <pc:sldLayoutMkLst>
            <pc:docMk/>
            <pc:sldMasterMk cId="1426761006" sldId="2147483648"/>
            <pc:sldLayoutMk cId="2869143922" sldId="2147483654"/>
          </pc:sldLayoutMkLst>
        </pc:sldLayoutChg>
        <pc:sldLayoutChg chg="del">
          <pc:chgData name="samuel boumendil" userId="5a72aa1aaf8a8c0d" providerId="LiveId" clId="{01174FE5-EF60-44AB-9B6D-42BC519EC484}" dt="2019-07-15T07:05:31.814" v="30" actId="2696"/>
          <pc:sldLayoutMkLst>
            <pc:docMk/>
            <pc:sldMasterMk cId="1426761006" sldId="2147483648"/>
            <pc:sldLayoutMk cId="3322617152" sldId="2147483655"/>
          </pc:sldLayoutMkLst>
        </pc:sldLayoutChg>
        <pc:sldLayoutChg chg="del">
          <pc:chgData name="samuel boumendil" userId="5a72aa1aaf8a8c0d" providerId="LiveId" clId="{01174FE5-EF60-44AB-9B6D-42BC519EC484}" dt="2019-07-15T07:05:31.826" v="31" actId="2696"/>
          <pc:sldLayoutMkLst>
            <pc:docMk/>
            <pc:sldMasterMk cId="1426761006" sldId="2147483648"/>
            <pc:sldLayoutMk cId="1575973984" sldId="2147483656"/>
          </pc:sldLayoutMkLst>
        </pc:sldLayoutChg>
        <pc:sldLayoutChg chg="del">
          <pc:chgData name="samuel boumendil" userId="5a72aa1aaf8a8c0d" providerId="LiveId" clId="{01174FE5-EF60-44AB-9B6D-42BC519EC484}" dt="2019-07-15T07:05:31.829" v="32" actId="2696"/>
          <pc:sldLayoutMkLst>
            <pc:docMk/>
            <pc:sldMasterMk cId="1426761006" sldId="2147483648"/>
            <pc:sldLayoutMk cId="1583635133" sldId="2147483657"/>
          </pc:sldLayoutMkLst>
        </pc:sldLayoutChg>
        <pc:sldLayoutChg chg="del">
          <pc:chgData name="samuel boumendil" userId="5a72aa1aaf8a8c0d" providerId="LiveId" clId="{01174FE5-EF60-44AB-9B6D-42BC519EC484}" dt="2019-07-15T07:05:31.830" v="33" actId="2696"/>
          <pc:sldLayoutMkLst>
            <pc:docMk/>
            <pc:sldMasterMk cId="1426761006" sldId="2147483648"/>
            <pc:sldLayoutMk cId="1599426455" sldId="2147483658"/>
          </pc:sldLayoutMkLst>
        </pc:sldLayoutChg>
        <pc:sldLayoutChg chg="del">
          <pc:chgData name="samuel boumendil" userId="5a72aa1aaf8a8c0d" providerId="LiveId" clId="{01174FE5-EF60-44AB-9B6D-42BC519EC484}" dt="2019-07-15T07:05:31.830" v="34" actId="2696"/>
          <pc:sldLayoutMkLst>
            <pc:docMk/>
            <pc:sldMasterMk cId="1426761006" sldId="2147483648"/>
            <pc:sldLayoutMk cId="1023344325"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12AD2-6F41-4C73-8925-6513520D53D2}"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54B06D9-859B-4A8A-81D3-A0F19F7CD216}">
      <dgm:prSet phldrT="[Text]" custT="1"/>
      <dgm:spPr/>
      <dgm:t>
        <a:bodyPr/>
        <a:lstStyle/>
        <a:p>
          <a:r>
            <a:rPr lang="en-US" sz="2000" dirty="0" smtClean="0">
              <a:solidFill>
                <a:schemeClr val="bg1"/>
              </a:solidFill>
            </a:rPr>
            <a:t>Talks with the </a:t>
          </a:r>
          <a:r>
            <a:rPr lang="en-US" sz="2000" dirty="0" smtClean="0">
              <a:solidFill>
                <a:schemeClr val="bg1"/>
              </a:solidFill>
            </a:rPr>
            <a:t>Tactical Command College and </a:t>
          </a:r>
          <a:r>
            <a:rPr lang="en-US" sz="2000" dirty="0" smtClean="0">
              <a:solidFill>
                <a:schemeClr val="bg1"/>
              </a:solidFill>
            </a:rPr>
            <a:t>the General Staff</a:t>
          </a:r>
          <a:endParaRPr lang="x-none" sz="2000" dirty="0">
            <a:solidFill>
              <a:schemeClr val="bg1"/>
            </a:solidFill>
          </a:endParaRPr>
        </a:p>
      </dgm:t>
    </dgm:pt>
    <dgm:pt modelId="{4003AACE-9BC4-4DBB-8E67-CAA474FC36A1}" type="parTrans" cxnId="{8413B0EA-7161-4126-AA19-A8A9FC90756A}">
      <dgm:prSet/>
      <dgm:spPr/>
      <dgm:t>
        <a:bodyPr/>
        <a:lstStyle/>
        <a:p>
          <a:endParaRPr lang="x-none" sz="2200">
            <a:solidFill>
              <a:schemeClr val="bg1"/>
            </a:solidFill>
          </a:endParaRPr>
        </a:p>
      </dgm:t>
    </dgm:pt>
    <dgm:pt modelId="{CC68408D-54BC-4B47-90E9-2F2BC3AD1099}" type="sibTrans" cxnId="{8413B0EA-7161-4126-AA19-A8A9FC90756A}">
      <dgm:prSet/>
      <dgm:spPr/>
      <dgm:t>
        <a:bodyPr/>
        <a:lstStyle/>
        <a:p>
          <a:endParaRPr lang="x-none" sz="2200">
            <a:solidFill>
              <a:schemeClr val="bg1"/>
            </a:solidFill>
          </a:endParaRPr>
        </a:p>
      </dgm:t>
    </dgm:pt>
    <dgm:pt modelId="{98B4B4B1-D522-4BD9-989B-35249782512F}">
      <dgm:prSet phldrT="[Text]" custT="1"/>
      <dgm:spPr/>
      <dgm:t>
        <a:bodyPr/>
        <a:lstStyle/>
        <a:p>
          <a:r>
            <a:rPr lang="en-US" sz="1400" dirty="0" smtClean="0">
              <a:solidFill>
                <a:schemeClr val="bg1"/>
              </a:solidFill>
            </a:rPr>
            <a:t>Review of about 150 investigations</a:t>
          </a:r>
          <a:endParaRPr lang="x-none" sz="1400" dirty="0">
            <a:solidFill>
              <a:schemeClr val="bg1"/>
            </a:solidFill>
          </a:endParaRPr>
        </a:p>
      </dgm:t>
    </dgm:pt>
    <dgm:pt modelId="{D83E5E69-28BB-40BA-9473-510ABFE548A2}" type="parTrans" cxnId="{2EDA2A87-4B84-47E5-8944-F367F8397C4F}">
      <dgm:prSet/>
      <dgm:spPr/>
      <dgm:t>
        <a:bodyPr/>
        <a:lstStyle/>
        <a:p>
          <a:endParaRPr lang="x-none" sz="2200">
            <a:solidFill>
              <a:schemeClr val="bg1"/>
            </a:solidFill>
          </a:endParaRPr>
        </a:p>
      </dgm:t>
    </dgm:pt>
    <dgm:pt modelId="{A9903DB2-A5E1-43F6-AC1F-D9ED40D7D435}" type="sibTrans" cxnId="{2EDA2A87-4B84-47E5-8944-F367F8397C4F}">
      <dgm:prSet/>
      <dgm:spPr/>
      <dgm:t>
        <a:bodyPr/>
        <a:lstStyle/>
        <a:p>
          <a:endParaRPr lang="x-none" sz="2200">
            <a:solidFill>
              <a:schemeClr val="bg1"/>
            </a:solidFill>
          </a:endParaRPr>
        </a:p>
      </dgm:t>
    </dgm:pt>
    <dgm:pt modelId="{D430C9D0-A4F4-4307-9AC5-2E01BED989A6}">
      <dgm:prSet phldrT="[Text]" custT="1"/>
      <dgm:spPr/>
      <dgm:t>
        <a:bodyPr/>
        <a:lstStyle/>
        <a:p>
          <a:r>
            <a:rPr lang="en-US" sz="2000" dirty="0" smtClean="0">
              <a:solidFill>
                <a:schemeClr val="bg1"/>
              </a:solidFill>
            </a:rPr>
            <a:t>Academic research process</a:t>
          </a:r>
          <a:endParaRPr lang="x-none" sz="2000" dirty="0">
            <a:solidFill>
              <a:schemeClr val="bg1"/>
            </a:solidFill>
          </a:endParaRPr>
        </a:p>
      </dgm:t>
    </dgm:pt>
    <dgm:pt modelId="{32B4CDC6-2932-4C7F-82E3-6661AA9FEB33}" type="parTrans" cxnId="{DE5A85A9-5A82-49FB-9F1B-69CFEC0562BB}">
      <dgm:prSet/>
      <dgm:spPr/>
      <dgm:t>
        <a:bodyPr/>
        <a:lstStyle/>
        <a:p>
          <a:endParaRPr lang="x-none" sz="2200">
            <a:solidFill>
              <a:schemeClr val="bg1"/>
            </a:solidFill>
          </a:endParaRPr>
        </a:p>
      </dgm:t>
    </dgm:pt>
    <dgm:pt modelId="{8D271A38-18CD-4681-AB6B-71A24C1B2A96}" type="sibTrans" cxnId="{DE5A85A9-5A82-49FB-9F1B-69CFEC0562BB}">
      <dgm:prSet/>
      <dgm:spPr/>
      <dgm:t>
        <a:bodyPr/>
        <a:lstStyle/>
        <a:p>
          <a:endParaRPr lang="x-none" sz="2200">
            <a:solidFill>
              <a:schemeClr val="bg1"/>
            </a:solidFill>
          </a:endParaRPr>
        </a:p>
      </dgm:t>
    </dgm:pt>
    <dgm:pt modelId="{5C87F55D-559D-47E6-B7AB-07F9C1D2B7A0}">
      <dgm:prSet phldrT="[Text]" custT="1"/>
      <dgm:spPr/>
      <dgm:t>
        <a:bodyPr/>
        <a:lstStyle/>
        <a:p>
          <a:r>
            <a:rPr lang="en-US" sz="1800" dirty="0" smtClean="0">
              <a:solidFill>
                <a:schemeClr val="bg1"/>
              </a:solidFill>
            </a:rPr>
            <a:t>Days of simulated training  on Lachish base</a:t>
          </a:r>
          <a:endParaRPr lang="x-none" sz="1800" dirty="0">
            <a:solidFill>
              <a:schemeClr val="bg1"/>
            </a:solidFill>
          </a:endParaRPr>
        </a:p>
      </dgm:t>
    </dgm:pt>
    <dgm:pt modelId="{5A75C021-01B7-4534-A7E6-86C946620CFD}" type="parTrans" cxnId="{BC9F68D7-D868-456D-8B7F-C760562784DB}">
      <dgm:prSet/>
      <dgm:spPr/>
      <dgm:t>
        <a:bodyPr/>
        <a:lstStyle/>
        <a:p>
          <a:endParaRPr lang="x-none" sz="2200">
            <a:solidFill>
              <a:schemeClr val="bg1"/>
            </a:solidFill>
          </a:endParaRPr>
        </a:p>
      </dgm:t>
    </dgm:pt>
    <dgm:pt modelId="{1CE8AF75-41A6-48BF-B2C3-7ADAA822C214}" type="sibTrans" cxnId="{BC9F68D7-D868-456D-8B7F-C760562784DB}">
      <dgm:prSet/>
      <dgm:spPr/>
      <dgm:t>
        <a:bodyPr/>
        <a:lstStyle/>
        <a:p>
          <a:endParaRPr lang="x-none" sz="2200">
            <a:solidFill>
              <a:schemeClr val="bg1"/>
            </a:solidFill>
          </a:endParaRPr>
        </a:p>
      </dgm:t>
    </dgm:pt>
    <dgm:pt modelId="{73FD9994-96FC-4F49-B277-30A5C1D88D3C}">
      <dgm:prSet phldrT="[Text]" custT="1"/>
      <dgm:spPr/>
      <dgm:t>
        <a:bodyPr/>
        <a:lstStyle/>
        <a:p>
          <a:r>
            <a:rPr lang="en-US" sz="1600" dirty="0" smtClean="0">
              <a:solidFill>
                <a:schemeClr val="bg1"/>
              </a:solidFill>
            </a:rPr>
            <a:t>Work Meeting with commander </a:t>
          </a:r>
          <a:r>
            <a:rPr lang="en-US" sz="1600" dirty="0" smtClean="0">
              <a:solidFill>
                <a:schemeClr val="bg1"/>
              </a:solidFill>
            </a:rPr>
            <a:t>of Judea and Samaria</a:t>
          </a:r>
          <a:endParaRPr lang="x-none" sz="1600" dirty="0">
            <a:solidFill>
              <a:schemeClr val="bg1"/>
            </a:solidFill>
          </a:endParaRPr>
        </a:p>
      </dgm:t>
    </dgm:pt>
    <dgm:pt modelId="{72A3D9BA-133F-4A24-A9D4-2079A51D35F8}" type="parTrans" cxnId="{B97788A8-69FE-46DF-A123-11DC86B5A4E0}">
      <dgm:prSet/>
      <dgm:spPr/>
      <dgm:t>
        <a:bodyPr/>
        <a:lstStyle/>
        <a:p>
          <a:endParaRPr lang="x-none" sz="2200">
            <a:solidFill>
              <a:schemeClr val="bg1"/>
            </a:solidFill>
          </a:endParaRPr>
        </a:p>
      </dgm:t>
    </dgm:pt>
    <dgm:pt modelId="{17EC94EC-0FDF-4147-8313-843DFCA4F40B}" type="sibTrans" cxnId="{B97788A8-69FE-46DF-A123-11DC86B5A4E0}">
      <dgm:prSet/>
      <dgm:spPr/>
      <dgm:t>
        <a:bodyPr/>
        <a:lstStyle/>
        <a:p>
          <a:endParaRPr lang="x-none" sz="2200">
            <a:solidFill>
              <a:schemeClr val="bg1"/>
            </a:solidFill>
          </a:endParaRPr>
        </a:p>
      </dgm:t>
    </dgm:pt>
    <dgm:pt modelId="{B4AF3A9D-5B2A-41B4-BF2C-4129427436E9}">
      <dgm:prSet phldrT="[Text]" custT="1"/>
      <dgm:spPr/>
      <dgm:t>
        <a:bodyPr/>
        <a:lstStyle/>
        <a:p>
          <a:r>
            <a:rPr lang="en-US" sz="1400" dirty="0" smtClean="0">
              <a:solidFill>
                <a:schemeClr val="bg1"/>
              </a:solidFill>
            </a:rPr>
            <a:t>Consultations with brigade commanders</a:t>
          </a:r>
          <a:endParaRPr lang="x-none" sz="1400" dirty="0">
            <a:solidFill>
              <a:schemeClr val="bg1"/>
            </a:solidFill>
          </a:endParaRPr>
        </a:p>
      </dgm:t>
    </dgm:pt>
    <dgm:pt modelId="{FA559A20-7852-4227-BC98-0A9649BF1BD5}" type="parTrans" cxnId="{73668109-EB1E-4D27-A531-F9D72408E525}">
      <dgm:prSet/>
      <dgm:spPr/>
      <dgm:t>
        <a:bodyPr/>
        <a:lstStyle/>
        <a:p>
          <a:endParaRPr lang="x-none" sz="2200"/>
        </a:p>
      </dgm:t>
    </dgm:pt>
    <dgm:pt modelId="{4AA33305-B98E-4456-8F43-DD1369A7B67F}" type="sibTrans" cxnId="{73668109-EB1E-4D27-A531-F9D72408E525}">
      <dgm:prSet/>
      <dgm:spPr/>
      <dgm:t>
        <a:bodyPr/>
        <a:lstStyle/>
        <a:p>
          <a:endParaRPr lang="x-none" sz="2200"/>
        </a:p>
      </dgm:t>
    </dgm:pt>
    <dgm:pt modelId="{CEC0F0D5-DD24-42C6-B04B-482D18DFB7B9}">
      <dgm:prSet phldrT="[Text]" custT="1"/>
      <dgm:spPr/>
      <dgm:t>
        <a:bodyPr/>
        <a:lstStyle/>
        <a:p>
          <a:r>
            <a:rPr lang="en-US" sz="1800" dirty="0" smtClean="0">
              <a:solidFill>
                <a:schemeClr val="bg1"/>
              </a:solidFill>
            </a:rPr>
            <a:t>Structuring the research process</a:t>
          </a:r>
          <a:endParaRPr lang="x-none" sz="1800" dirty="0">
            <a:solidFill>
              <a:schemeClr val="bg1"/>
            </a:solidFill>
          </a:endParaRPr>
        </a:p>
      </dgm:t>
    </dgm:pt>
    <dgm:pt modelId="{B6EF1861-63B5-48CF-9172-7F75F245473D}" type="parTrans" cxnId="{B0D2070E-85C7-40EC-890B-0245926B5F18}">
      <dgm:prSet/>
      <dgm:spPr/>
      <dgm:t>
        <a:bodyPr/>
        <a:lstStyle/>
        <a:p>
          <a:endParaRPr lang="x-none" sz="2200"/>
        </a:p>
      </dgm:t>
    </dgm:pt>
    <dgm:pt modelId="{2FE81B4A-88AC-4643-BBF4-CD04EC065BCE}" type="sibTrans" cxnId="{B0D2070E-85C7-40EC-890B-0245926B5F18}">
      <dgm:prSet/>
      <dgm:spPr/>
      <dgm:t>
        <a:bodyPr/>
        <a:lstStyle/>
        <a:p>
          <a:endParaRPr lang="x-none" sz="2200"/>
        </a:p>
      </dgm:t>
    </dgm:pt>
    <dgm:pt modelId="{A0D08833-DF7B-44B6-A219-D989CCA8033C}" type="pres">
      <dgm:prSet presAssocID="{4D112AD2-6F41-4C73-8925-6513520D53D2}" presName="rootnode" presStyleCnt="0">
        <dgm:presLayoutVars>
          <dgm:chMax/>
          <dgm:chPref/>
          <dgm:dir/>
          <dgm:animLvl val="lvl"/>
        </dgm:presLayoutVars>
      </dgm:prSet>
      <dgm:spPr/>
    </dgm:pt>
    <dgm:pt modelId="{1E64DDE2-82F8-4C30-B9A1-4670BF63CAF6}" type="pres">
      <dgm:prSet presAssocID="{C54B06D9-859B-4A8A-81D3-A0F19F7CD216}" presName="composite" presStyleCnt="0"/>
      <dgm:spPr/>
    </dgm:pt>
    <dgm:pt modelId="{BC8EAB88-B9BA-4DAF-B448-EA14EC4EA48B}" type="pres">
      <dgm:prSet presAssocID="{C54B06D9-859B-4A8A-81D3-A0F19F7CD216}" presName="LShape" presStyleLbl="alignNode1" presStyleIdx="0" presStyleCnt="13"/>
      <dgm:spPr/>
    </dgm:pt>
    <dgm:pt modelId="{DB4723FC-8EA9-49AC-8875-E4B946942693}" type="pres">
      <dgm:prSet presAssocID="{C54B06D9-859B-4A8A-81D3-A0F19F7CD216}" presName="ParentText" presStyleLbl="revTx" presStyleIdx="0" presStyleCnt="7">
        <dgm:presLayoutVars>
          <dgm:chMax val="0"/>
          <dgm:chPref val="0"/>
          <dgm:bulletEnabled val="1"/>
        </dgm:presLayoutVars>
      </dgm:prSet>
      <dgm:spPr/>
      <dgm:t>
        <a:bodyPr/>
        <a:lstStyle/>
        <a:p>
          <a:pPr rtl="1"/>
          <a:endParaRPr lang="he-IL"/>
        </a:p>
      </dgm:t>
    </dgm:pt>
    <dgm:pt modelId="{DD1128C2-ECA9-4234-8C91-723BFDA23A9C}" type="pres">
      <dgm:prSet presAssocID="{C54B06D9-859B-4A8A-81D3-A0F19F7CD216}" presName="Triangle" presStyleLbl="alignNode1" presStyleIdx="1" presStyleCnt="13"/>
      <dgm:spPr/>
    </dgm:pt>
    <dgm:pt modelId="{D2E3E0D8-A89D-438F-9341-9160BEC96C52}" type="pres">
      <dgm:prSet presAssocID="{CC68408D-54BC-4B47-90E9-2F2BC3AD1099}" presName="sibTrans" presStyleCnt="0"/>
      <dgm:spPr/>
    </dgm:pt>
    <dgm:pt modelId="{989E93E9-E3F0-4DBB-AB6C-A323581D1577}" type="pres">
      <dgm:prSet presAssocID="{CC68408D-54BC-4B47-90E9-2F2BC3AD1099}" presName="space" presStyleCnt="0"/>
      <dgm:spPr/>
    </dgm:pt>
    <dgm:pt modelId="{92BB7D92-C5FB-472C-90E7-42E4D47A6411}" type="pres">
      <dgm:prSet presAssocID="{98B4B4B1-D522-4BD9-989B-35249782512F}" presName="composite" presStyleCnt="0"/>
      <dgm:spPr/>
    </dgm:pt>
    <dgm:pt modelId="{155C2B92-888D-451F-BDC9-C71F7938D6CF}" type="pres">
      <dgm:prSet presAssocID="{98B4B4B1-D522-4BD9-989B-35249782512F}" presName="LShape" presStyleLbl="alignNode1" presStyleIdx="2" presStyleCnt="13"/>
      <dgm:spPr/>
    </dgm:pt>
    <dgm:pt modelId="{233ECEEE-33F4-4E7C-94BD-CAA8801AD324}" type="pres">
      <dgm:prSet presAssocID="{98B4B4B1-D522-4BD9-989B-35249782512F}" presName="ParentText" presStyleLbl="revTx" presStyleIdx="1" presStyleCnt="7">
        <dgm:presLayoutVars>
          <dgm:chMax val="0"/>
          <dgm:chPref val="0"/>
          <dgm:bulletEnabled val="1"/>
        </dgm:presLayoutVars>
      </dgm:prSet>
      <dgm:spPr/>
      <dgm:t>
        <a:bodyPr/>
        <a:lstStyle/>
        <a:p>
          <a:pPr rtl="1"/>
          <a:endParaRPr lang="he-IL"/>
        </a:p>
      </dgm:t>
    </dgm:pt>
    <dgm:pt modelId="{6A91961D-8113-4DBF-9B1D-C11708CF8E2A}" type="pres">
      <dgm:prSet presAssocID="{98B4B4B1-D522-4BD9-989B-35249782512F}" presName="Triangle" presStyleLbl="alignNode1" presStyleIdx="3" presStyleCnt="13"/>
      <dgm:spPr/>
    </dgm:pt>
    <dgm:pt modelId="{3806B55E-6C56-4B55-B6E6-4AE6BCD4ADF2}" type="pres">
      <dgm:prSet presAssocID="{A9903DB2-A5E1-43F6-AC1F-D9ED40D7D435}" presName="sibTrans" presStyleCnt="0"/>
      <dgm:spPr/>
    </dgm:pt>
    <dgm:pt modelId="{A3A5BBBC-E241-4F3D-AC73-64BF5E13C39D}" type="pres">
      <dgm:prSet presAssocID="{A9903DB2-A5E1-43F6-AC1F-D9ED40D7D435}" presName="space" presStyleCnt="0"/>
      <dgm:spPr/>
    </dgm:pt>
    <dgm:pt modelId="{7370AD3D-18ED-487C-9B4D-93731AC80FC3}" type="pres">
      <dgm:prSet presAssocID="{5C87F55D-559D-47E6-B7AB-07F9C1D2B7A0}" presName="composite" presStyleCnt="0"/>
      <dgm:spPr/>
    </dgm:pt>
    <dgm:pt modelId="{2796A8BF-5D37-4A76-AF8D-0A5BA2D2479D}" type="pres">
      <dgm:prSet presAssocID="{5C87F55D-559D-47E6-B7AB-07F9C1D2B7A0}" presName="LShape" presStyleLbl="alignNode1" presStyleIdx="4" presStyleCnt="13"/>
      <dgm:spPr/>
    </dgm:pt>
    <dgm:pt modelId="{2A5AB539-6498-4512-ACD5-42319D5A9B58}" type="pres">
      <dgm:prSet presAssocID="{5C87F55D-559D-47E6-B7AB-07F9C1D2B7A0}" presName="ParentText" presStyleLbl="revTx" presStyleIdx="2" presStyleCnt="7" custScaleY="118851">
        <dgm:presLayoutVars>
          <dgm:chMax val="0"/>
          <dgm:chPref val="0"/>
          <dgm:bulletEnabled val="1"/>
        </dgm:presLayoutVars>
      </dgm:prSet>
      <dgm:spPr/>
      <dgm:t>
        <a:bodyPr/>
        <a:lstStyle/>
        <a:p>
          <a:pPr rtl="1"/>
          <a:endParaRPr lang="he-IL"/>
        </a:p>
      </dgm:t>
    </dgm:pt>
    <dgm:pt modelId="{8410DA86-BBC7-43C1-954F-BDABA536D720}" type="pres">
      <dgm:prSet presAssocID="{5C87F55D-559D-47E6-B7AB-07F9C1D2B7A0}" presName="Triangle" presStyleLbl="alignNode1" presStyleIdx="5" presStyleCnt="13"/>
      <dgm:spPr/>
    </dgm:pt>
    <dgm:pt modelId="{EA78E0B1-6CEC-4788-8F73-274E4C841996}" type="pres">
      <dgm:prSet presAssocID="{1CE8AF75-41A6-48BF-B2C3-7ADAA822C214}" presName="sibTrans" presStyleCnt="0"/>
      <dgm:spPr/>
    </dgm:pt>
    <dgm:pt modelId="{711DB3BF-5586-40AC-A5A4-5878B06DE8BD}" type="pres">
      <dgm:prSet presAssocID="{1CE8AF75-41A6-48BF-B2C3-7ADAA822C214}" presName="space" presStyleCnt="0"/>
      <dgm:spPr/>
    </dgm:pt>
    <dgm:pt modelId="{DF9C6FD7-592B-420A-B218-4819A6A19DF2}" type="pres">
      <dgm:prSet presAssocID="{B4AF3A9D-5B2A-41B4-BF2C-4129427436E9}" presName="composite" presStyleCnt="0"/>
      <dgm:spPr/>
    </dgm:pt>
    <dgm:pt modelId="{A9372C15-739B-430C-8FAF-CEE05C36B897}" type="pres">
      <dgm:prSet presAssocID="{B4AF3A9D-5B2A-41B4-BF2C-4129427436E9}" presName="LShape" presStyleLbl="alignNode1" presStyleIdx="6" presStyleCnt="13"/>
      <dgm:spPr/>
    </dgm:pt>
    <dgm:pt modelId="{6612809F-2754-49CF-82CA-9B77E280C661}" type="pres">
      <dgm:prSet presAssocID="{B4AF3A9D-5B2A-41B4-BF2C-4129427436E9}" presName="ParentText" presStyleLbl="revTx" presStyleIdx="3" presStyleCnt="7" custScaleY="65528">
        <dgm:presLayoutVars>
          <dgm:chMax val="0"/>
          <dgm:chPref val="0"/>
          <dgm:bulletEnabled val="1"/>
        </dgm:presLayoutVars>
      </dgm:prSet>
      <dgm:spPr/>
      <dgm:t>
        <a:bodyPr/>
        <a:lstStyle/>
        <a:p>
          <a:pPr rtl="1"/>
          <a:endParaRPr lang="he-IL"/>
        </a:p>
      </dgm:t>
    </dgm:pt>
    <dgm:pt modelId="{1BF0D1CD-BF8A-474A-BC03-86FB4D0DCE74}" type="pres">
      <dgm:prSet presAssocID="{B4AF3A9D-5B2A-41B4-BF2C-4129427436E9}" presName="Triangle" presStyleLbl="alignNode1" presStyleIdx="7" presStyleCnt="13"/>
      <dgm:spPr/>
    </dgm:pt>
    <dgm:pt modelId="{02B3D8BC-3B21-43A0-9B5C-3BE1965709F5}" type="pres">
      <dgm:prSet presAssocID="{4AA33305-B98E-4456-8F43-DD1369A7B67F}" presName="sibTrans" presStyleCnt="0"/>
      <dgm:spPr/>
    </dgm:pt>
    <dgm:pt modelId="{A3AE5849-1065-43C8-8D2F-27DAE39AF373}" type="pres">
      <dgm:prSet presAssocID="{4AA33305-B98E-4456-8F43-DD1369A7B67F}" presName="space" presStyleCnt="0"/>
      <dgm:spPr/>
    </dgm:pt>
    <dgm:pt modelId="{51E9B4D6-F3D9-4A1F-B78C-953843394590}" type="pres">
      <dgm:prSet presAssocID="{73FD9994-96FC-4F49-B277-30A5C1D88D3C}" presName="composite" presStyleCnt="0"/>
      <dgm:spPr/>
    </dgm:pt>
    <dgm:pt modelId="{AFFA7298-2448-4127-8D35-8C05DBCA7DEB}" type="pres">
      <dgm:prSet presAssocID="{73FD9994-96FC-4F49-B277-30A5C1D88D3C}" presName="LShape" presStyleLbl="alignNode1" presStyleIdx="8" presStyleCnt="13"/>
      <dgm:spPr/>
    </dgm:pt>
    <dgm:pt modelId="{5F5CD8DF-B444-4146-96A4-A34351BDC979}" type="pres">
      <dgm:prSet presAssocID="{73FD9994-96FC-4F49-B277-30A5C1D88D3C}" presName="ParentText" presStyleLbl="revTx" presStyleIdx="4" presStyleCnt="7">
        <dgm:presLayoutVars>
          <dgm:chMax val="0"/>
          <dgm:chPref val="0"/>
          <dgm:bulletEnabled val="1"/>
        </dgm:presLayoutVars>
      </dgm:prSet>
      <dgm:spPr/>
      <dgm:t>
        <a:bodyPr/>
        <a:lstStyle/>
        <a:p>
          <a:pPr rtl="1"/>
          <a:endParaRPr lang="he-IL"/>
        </a:p>
      </dgm:t>
    </dgm:pt>
    <dgm:pt modelId="{77D8194A-E866-425F-8494-2F56BD400E61}" type="pres">
      <dgm:prSet presAssocID="{73FD9994-96FC-4F49-B277-30A5C1D88D3C}" presName="Triangle" presStyleLbl="alignNode1" presStyleIdx="9" presStyleCnt="13"/>
      <dgm:spPr/>
    </dgm:pt>
    <dgm:pt modelId="{C45035B4-910A-41F7-9A4F-B101453E67A2}" type="pres">
      <dgm:prSet presAssocID="{17EC94EC-0FDF-4147-8313-843DFCA4F40B}" presName="sibTrans" presStyleCnt="0"/>
      <dgm:spPr/>
    </dgm:pt>
    <dgm:pt modelId="{17B4E550-72ED-4656-8E5D-E6B9B282E7AD}" type="pres">
      <dgm:prSet presAssocID="{17EC94EC-0FDF-4147-8313-843DFCA4F40B}" presName="space" presStyleCnt="0"/>
      <dgm:spPr/>
    </dgm:pt>
    <dgm:pt modelId="{71C6BC0D-CE38-43F3-99F1-07FB200A9437}" type="pres">
      <dgm:prSet presAssocID="{CEC0F0D5-DD24-42C6-B04B-482D18DFB7B9}" presName="composite" presStyleCnt="0"/>
      <dgm:spPr/>
    </dgm:pt>
    <dgm:pt modelId="{E2895E2C-21D7-4184-A4ED-8AFAAD3E8EE4}" type="pres">
      <dgm:prSet presAssocID="{CEC0F0D5-DD24-42C6-B04B-482D18DFB7B9}" presName="LShape" presStyleLbl="alignNode1" presStyleIdx="10" presStyleCnt="13"/>
      <dgm:spPr/>
    </dgm:pt>
    <dgm:pt modelId="{AAB40ECD-6DDB-4A81-8D84-01EB9B6EBC33}" type="pres">
      <dgm:prSet presAssocID="{CEC0F0D5-DD24-42C6-B04B-482D18DFB7B9}" presName="ParentText" presStyleLbl="revTx" presStyleIdx="5" presStyleCnt="7">
        <dgm:presLayoutVars>
          <dgm:chMax val="0"/>
          <dgm:chPref val="0"/>
          <dgm:bulletEnabled val="1"/>
        </dgm:presLayoutVars>
      </dgm:prSet>
      <dgm:spPr/>
      <dgm:t>
        <a:bodyPr/>
        <a:lstStyle/>
        <a:p>
          <a:pPr rtl="1"/>
          <a:endParaRPr lang="he-IL"/>
        </a:p>
      </dgm:t>
    </dgm:pt>
    <dgm:pt modelId="{1967F532-8D4A-4F94-B800-0DB9CD448BBA}" type="pres">
      <dgm:prSet presAssocID="{CEC0F0D5-DD24-42C6-B04B-482D18DFB7B9}" presName="Triangle" presStyleLbl="alignNode1" presStyleIdx="11" presStyleCnt="13"/>
      <dgm:spPr/>
    </dgm:pt>
    <dgm:pt modelId="{9A4E6B9B-1C02-4299-AD2A-5D3788DA99B2}" type="pres">
      <dgm:prSet presAssocID="{2FE81B4A-88AC-4643-BBF4-CD04EC065BCE}" presName="sibTrans" presStyleCnt="0"/>
      <dgm:spPr/>
    </dgm:pt>
    <dgm:pt modelId="{A9DF1B0B-AC22-408D-86E0-7ED9DD9D9504}" type="pres">
      <dgm:prSet presAssocID="{2FE81B4A-88AC-4643-BBF4-CD04EC065BCE}" presName="space" presStyleCnt="0"/>
      <dgm:spPr/>
    </dgm:pt>
    <dgm:pt modelId="{3EC54514-12D5-4D5D-A134-419260E9322D}" type="pres">
      <dgm:prSet presAssocID="{D430C9D0-A4F4-4307-9AC5-2E01BED989A6}" presName="composite" presStyleCnt="0"/>
      <dgm:spPr/>
    </dgm:pt>
    <dgm:pt modelId="{27CC57A5-226C-4474-BC9A-4DD078C94827}" type="pres">
      <dgm:prSet presAssocID="{D430C9D0-A4F4-4307-9AC5-2E01BED989A6}" presName="LShape" presStyleLbl="alignNode1" presStyleIdx="12" presStyleCnt="13"/>
      <dgm:spPr/>
    </dgm:pt>
    <dgm:pt modelId="{533A22B7-F75F-411F-A0AA-08A59DDE3169}" type="pres">
      <dgm:prSet presAssocID="{D430C9D0-A4F4-4307-9AC5-2E01BED989A6}" presName="ParentText" presStyleLbl="revTx" presStyleIdx="6" presStyleCnt="7">
        <dgm:presLayoutVars>
          <dgm:chMax val="0"/>
          <dgm:chPref val="0"/>
          <dgm:bulletEnabled val="1"/>
        </dgm:presLayoutVars>
      </dgm:prSet>
      <dgm:spPr/>
      <dgm:t>
        <a:bodyPr/>
        <a:lstStyle/>
        <a:p>
          <a:pPr rtl="1"/>
          <a:endParaRPr lang="he-IL"/>
        </a:p>
      </dgm:t>
    </dgm:pt>
  </dgm:ptLst>
  <dgm:cxnLst>
    <dgm:cxn modelId="{6E1299E4-6D98-47AD-A5C2-3152C7342D5F}" type="presOf" srcId="{CEC0F0D5-DD24-42C6-B04B-482D18DFB7B9}" destId="{AAB40ECD-6DDB-4A81-8D84-01EB9B6EBC33}" srcOrd="0" destOrd="0" presId="urn:microsoft.com/office/officeart/2009/3/layout/StepUpProcess"/>
    <dgm:cxn modelId="{18B951BD-0FC9-478C-B939-D6393586BB6D}" type="presOf" srcId="{B4AF3A9D-5B2A-41B4-BF2C-4129427436E9}" destId="{6612809F-2754-49CF-82CA-9B77E280C661}" srcOrd="0" destOrd="0" presId="urn:microsoft.com/office/officeart/2009/3/layout/StepUpProcess"/>
    <dgm:cxn modelId="{86E536AC-493B-4E8D-9050-887F236C4FE3}" type="presOf" srcId="{73FD9994-96FC-4F49-B277-30A5C1D88D3C}" destId="{5F5CD8DF-B444-4146-96A4-A34351BDC979}" srcOrd="0" destOrd="0" presId="urn:microsoft.com/office/officeart/2009/3/layout/StepUpProcess"/>
    <dgm:cxn modelId="{A2D5C078-F416-4C09-8EB4-DA98CD5B5DA0}" type="presOf" srcId="{5C87F55D-559D-47E6-B7AB-07F9C1D2B7A0}" destId="{2A5AB539-6498-4512-ACD5-42319D5A9B58}" srcOrd="0" destOrd="0" presId="urn:microsoft.com/office/officeart/2009/3/layout/StepUpProcess"/>
    <dgm:cxn modelId="{BC9F68D7-D868-456D-8B7F-C760562784DB}" srcId="{4D112AD2-6F41-4C73-8925-6513520D53D2}" destId="{5C87F55D-559D-47E6-B7AB-07F9C1D2B7A0}" srcOrd="2" destOrd="0" parTransId="{5A75C021-01B7-4534-A7E6-86C946620CFD}" sibTransId="{1CE8AF75-41A6-48BF-B2C3-7ADAA822C214}"/>
    <dgm:cxn modelId="{B97788A8-69FE-46DF-A123-11DC86B5A4E0}" srcId="{4D112AD2-6F41-4C73-8925-6513520D53D2}" destId="{73FD9994-96FC-4F49-B277-30A5C1D88D3C}" srcOrd="4" destOrd="0" parTransId="{72A3D9BA-133F-4A24-A9D4-2079A51D35F8}" sibTransId="{17EC94EC-0FDF-4147-8313-843DFCA4F40B}"/>
    <dgm:cxn modelId="{BB173AF2-49DA-469D-ABC2-D212FB2A4096}" type="presOf" srcId="{4D112AD2-6F41-4C73-8925-6513520D53D2}" destId="{A0D08833-DF7B-44B6-A219-D989CCA8033C}" srcOrd="0" destOrd="0" presId="urn:microsoft.com/office/officeart/2009/3/layout/StepUpProcess"/>
    <dgm:cxn modelId="{73668109-EB1E-4D27-A531-F9D72408E525}" srcId="{4D112AD2-6F41-4C73-8925-6513520D53D2}" destId="{B4AF3A9D-5B2A-41B4-BF2C-4129427436E9}" srcOrd="3" destOrd="0" parTransId="{FA559A20-7852-4227-BC98-0A9649BF1BD5}" sibTransId="{4AA33305-B98E-4456-8F43-DD1369A7B67F}"/>
    <dgm:cxn modelId="{5491EF2F-E75E-452A-96EC-608108965BF7}" type="presOf" srcId="{98B4B4B1-D522-4BD9-989B-35249782512F}" destId="{233ECEEE-33F4-4E7C-94BD-CAA8801AD324}" srcOrd="0" destOrd="0" presId="urn:microsoft.com/office/officeart/2009/3/layout/StepUpProcess"/>
    <dgm:cxn modelId="{8413B0EA-7161-4126-AA19-A8A9FC90756A}" srcId="{4D112AD2-6F41-4C73-8925-6513520D53D2}" destId="{C54B06D9-859B-4A8A-81D3-A0F19F7CD216}" srcOrd="0" destOrd="0" parTransId="{4003AACE-9BC4-4DBB-8E67-CAA474FC36A1}" sibTransId="{CC68408D-54BC-4B47-90E9-2F2BC3AD1099}"/>
    <dgm:cxn modelId="{B0D2070E-85C7-40EC-890B-0245926B5F18}" srcId="{4D112AD2-6F41-4C73-8925-6513520D53D2}" destId="{CEC0F0D5-DD24-42C6-B04B-482D18DFB7B9}" srcOrd="5" destOrd="0" parTransId="{B6EF1861-63B5-48CF-9172-7F75F245473D}" sibTransId="{2FE81B4A-88AC-4643-BBF4-CD04EC065BCE}"/>
    <dgm:cxn modelId="{2EDA2A87-4B84-47E5-8944-F367F8397C4F}" srcId="{4D112AD2-6F41-4C73-8925-6513520D53D2}" destId="{98B4B4B1-D522-4BD9-989B-35249782512F}" srcOrd="1" destOrd="0" parTransId="{D83E5E69-28BB-40BA-9473-510ABFE548A2}" sibTransId="{A9903DB2-A5E1-43F6-AC1F-D9ED40D7D435}"/>
    <dgm:cxn modelId="{DE5A85A9-5A82-49FB-9F1B-69CFEC0562BB}" srcId="{4D112AD2-6F41-4C73-8925-6513520D53D2}" destId="{D430C9D0-A4F4-4307-9AC5-2E01BED989A6}" srcOrd="6" destOrd="0" parTransId="{32B4CDC6-2932-4C7F-82E3-6661AA9FEB33}" sibTransId="{8D271A38-18CD-4681-AB6B-71A24C1B2A96}"/>
    <dgm:cxn modelId="{42CF4AFA-8C9E-44CA-B07B-EE2BDDA6FD16}" type="presOf" srcId="{C54B06D9-859B-4A8A-81D3-A0F19F7CD216}" destId="{DB4723FC-8EA9-49AC-8875-E4B946942693}" srcOrd="0" destOrd="0" presId="urn:microsoft.com/office/officeart/2009/3/layout/StepUpProcess"/>
    <dgm:cxn modelId="{472571D6-229F-4700-A73C-5E7DA33A038D}" type="presOf" srcId="{D430C9D0-A4F4-4307-9AC5-2E01BED989A6}" destId="{533A22B7-F75F-411F-A0AA-08A59DDE3169}" srcOrd="0" destOrd="0" presId="urn:microsoft.com/office/officeart/2009/3/layout/StepUpProcess"/>
    <dgm:cxn modelId="{12ECD37A-19A4-41A9-85AF-230A1FB48BE7}" type="presParOf" srcId="{A0D08833-DF7B-44B6-A219-D989CCA8033C}" destId="{1E64DDE2-82F8-4C30-B9A1-4670BF63CAF6}" srcOrd="0" destOrd="0" presId="urn:microsoft.com/office/officeart/2009/3/layout/StepUpProcess"/>
    <dgm:cxn modelId="{9D74FFDB-CC52-43F9-ADEC-5924CF64504F}" type="presParOf" srcId="{1E64DDE2-82F8-4C30-B9A1-4670BF63CAF6}" destId="{BC8EAB88-B9BA-4DAF-B448-EA14EC4EA48B}" srcOrd="0" destOrd="0" presId="urn:microsoft.com/office/officeart/2009/3/layout/StepUpProcess"/>
    <dgm:cxn modelId="{5C344D06-6A0B-41AA-94D2-DBBC71715A01}" type="presParOf" srcId="{1E64DDE2-82F8-4C30-B9A1-4670BF63CAF6}" destId="{DB4723FC-8EA9-49AC-8875-E4B946942693}" srcOrd="1" destOrd="0" presId="urn:microsoft.com/office/officeart/2009/3/layout/StepUpProcess"/>
    <dgm:cxn modelId="{3BA61E0E-43A6-46CA-BF14-111CF15B8764}" type="presParOf" srcId="{1E64DDE2-82F8-4C30-B9A1-4670BF63CAF6}" destId="{DD1128C2-ECA9-4234-8C91-723BFDA23A9C}" srcOrd="2" destOrd="0" presId="urn:microsoft.com/office/officeart/2009/3/layout/StepUpProcess"/>
    <dgm:cxn modelId="{C74BB2AF-7289-4377-A5BC-8EF770FF98AC}" type="presParOf" srcId="{A0D08833-DF7B-44B6-A219-D989CCA8033C}" destId="{D2E3E0D8-A89D-438F-9341-9160BEC96C52}" srcOrd="1" destOrd="0" presId="urn:microsoft.com/office/officeart/2009/3/layout/StepUpProcess"/>
    <dgm:cxn modelId="{2DD8EF83-CF1D-4EA8-93CE-3FBF99A97A69}" type="presParOf" srcId="{D2E3E0D8-A89D-438F-9341-9160BEC96C52}" destId="{989E93E9-E3F0-4DBB-AB6C-A323581D1577}" srcOrd="0" destOrd="0" presId="urn:microsoft.com/office/officeart/2009/3/layout/StepUpProcess"/>
    <dgm:cxn modelId="{F46F92CB-9D29-485D-9832-F693D9F64BFA}" type="presParOf" srcId="{A0D08833-DF7B-44B6-A219-D989CCA8033C}" destId="{92BB7D92-C5FB-472C-90E7-42E4D47A6411}" srcOrd="2" destOrd="0" presId="urn:microsoft.com/office/officeart/2009/3/layout/StepUpProcess"/>
    <dgm:cxn modelId="{3BB9A5D9-62E8-4AF6-BEAE-5792D9231F80}" type="presParOf" srcId="{92BB7D92-C5FB-472C-90E7-42E4D47A6411}" destId="{155C2B92-888D-451F-BDC9-C71F7938D6CF}" srcOrd="0" destOrd="0" presId="urn:microsoft.com/office/officeart/2009/3/layout/StepUpProcess"/>
    <dgm:cxn modelId="{1C350D80-B8E4-47B9-BC26-406BD45BCF99}" type="presParOf" srcId="{92BB7D92-C5FB-472C-90E7-42E4D47A6411}" destId="{233ECEEE-33F4-4E7C-94BD-CAA8801AD324}" srcOrd="1" destOrd="0" presId="urn:microsoft.com/office/officeart/2009/3/layout/StepUpProcess"/>
    <dgm:cxn modelId="{5C4A7D4C-CAC3-4FC9-9159-BA1E13E3B2BD}" type="presParOf" srcId="{92BB7D92-C5FB-472C-90E7-42E4D47A6411}" destId="{6A91961D-8113-4DBF-9B1D-C11708CF8E2A}" srcOrd="2" destOrd="0" presId="urn:microsoft.com/office/officeart/2009/3/layout/StepUpProcess"/>
    <dgm:cxn modelId="{8DFBADB2-7942-4AE9-8AF7-53E0CC1BC73F}" type="presParOf" srcId="{A0D08833-DF7B-44B6-A219-D989CCA8033C}" destId="{3806B55E-6C56-4B55-B6E6-4AE6BCD4ADF2}" srcOrd="3" destOrd="0" presId="urn:microsoft.com/office/officeart/2009/3/layout/StepUpProcess"/>
    <dgm:cxn modelId="{59B006D3-D440-4F8E-84CA-76B7E06AED79}" type="presParOf" srcId="{3806B55E-6C56-4B55-B6E6-4AE6BCD4ADF2}" destId="{A3A5BBBC-E241-4F3D-AC73-64BF5E13C39D}" srcOrd="0" destOrd="0" presId="urn:microsoft.com/office/officeart/2009/3/layout/StepUpProcess"/>
    <dgm:cxn modelId="{D9DFDD4A-697A-4A30-9552-D22C4C48B121}" type="presParOf" srcId="{A0D08833-DF7B-44B6-A219-D989CCA8033C}" destId="{7370AD3D-18ED-487C-9B4D-93731AC80FC3}" srcOrd="4" destOrd="0" presId="urn:microsoft.com/office/officeart/2009/3/layout/StepUpProcess"/>
    <dgm:cxn modelId="{E5B26143-67E4-4AF5-99E6-567E05612386}" type="presParOf" srcId="{7370AD3D-18ED-487C-9B4D-93731AC80FC3}" destId="{2796A8BF-5D37-4A76-AF8D-0A5BA2D2479D}" srcOrd="0" destOrd="0" presId="urn:microsoft.com/office/officeart/2009/3/layout/StepUpProcess"/>
    <dgm:cxn modelId="{967929B9-9591-49E7-BB65-709E58AE9773}" type="presParOf" srcId="{7370AD3D-18ED-487C-9B4D-93731AC80FC3}" destId="{2A5AB539-6498-4512-ACD5-42319D5A9B58}" srcOrd="1" destOrd="0" presId="urn:microsoft.com/office/officeart/2009/3/layout/StepUpProcess"/>
    <dgm:cxn modelId="{7EBE71CF-47D6-4916-A2AC-E9A1CA056B99}" type="presParOf" srcId="{7370AD3D-18ED-487C-9B4D-93731AC80FC3}" destId="{8410DA86-BBC7-43C1-954F-BDABA536D720}" srcOrd="2" destOrd="0" presId="urn:microsoft.com/office/officeart/2009/3/layout/StepUpProcess"/>
    <dgm:cxn modelId="{E12A881C-92E2-4544-9651-46EA2D5C41A4}" type="presParOf" srcId="{A0D08833-DF7B-44B6-A219-D989CCA8033C}" destId="{EA78E0B1-6CEC-4788-8F73-274E4C841996}" srcOrd="5" destOrd="0" presId="urn:microsoft.com/office/officeart/2009/3/layout/StepUpProcess"/>
    <dgm:cxn modelId="{F8409407-8B46-49D4-9D56-006DF90FDC7D}" type="presParOf" srcId="{EA78E0B1-6CEC-4788-8F73-274E4C841996}" destId="{711DB3BF-5586-40AC-A5A4-5878B06DE8BD}" srcOrd="0" destOrd="0" presId="urn:microsoft.com/office/officeart/2009/3/layout/StepUpProcess"/>
    <dgm:cxn modelId="{38523274-F2E2-4425-813C-C2FB907C98C4}" type="presParOf" srcId="{A0D08833-DF7B-44B6-A219-D989CCA8033C}" destId="{DF9C6FD7-592B-420A-B218-4819A6A19DF2}" srcOrd="6" destOrd="0" presId="urn:microsoft.com/office/officeart/2009/3/layout/StepUpProcess"/>
    <dgm:cxn modelId="{CF15ACA6-AC04-4A73-818F-95560F35D6BC}" type="presParOf" srcId="{DF9C6FD7-592B-420A-B218-4819A6A19DF2}" destId="{A9372C15-739B-430C-8FAF-CEE05C36B897}" srcOrd="0" destOrd="0" presId="urn:microsoft.com/office/officeart/2009/3/layout/StepUpProcess"/>
    <dgm:cxn modelId="{36523F7E-27E5-40FB-BF0B-3547864D35FC}" type="presParOf" srcId="{DF9C6FD7-592B-420A-B218-4819A6A19DF2}" destId="{6612809F-2754-49CF-82CA-9B77E280C661}" srcOrd="1" destOrd="0" presId="urn:microsoft.com/office/officeart/2009/3/layout/StepUpProcess"/>
    <dgm:cxn modelId="{AF63E64F-B56A-4D17-AB5E-FEBBB8867B45}" type="presParOf" srcId="{DF9C6FD7-592B-420A-B218-4819A6A19DF2}" destId="{1BF0D1CD-BF8A-474A-BC03-86FB4D0DCE74}" srcOrd="2" destOrd="0" presId="urn:microsoft.com/office/officeart/2009/3/layout/StepUpProcess"/>
    <dgm:cxn modelId="{B9177700-D074-4126-8F9A-BFE8C7CDFFC0}" type="presParOf" srcId="{A0D08833-DF7B-44B6-A219-D989CCA8033C}" destId="{02B3D8BC-3B21-43A0-9B5C-3BE1965709F5}" srcOrd="7" destOrd="0" presId="urn:microsoft.com/office/officeart/2009/3/layout/StepUpProcess"/>
    <dgm:cxn modelId="{E739AF58-276A-4EFD-8DFB-A54F3BC5CDD1}" type="presParOf" srcId="{02B3D8BC-3B21-43A0-9B5C-3BE1965709F5}" destId="{A3AE5849-1065-43C8-8D2F-27DAE39AF373}" srcOrd="0" destOrd="0" presId="urn:microsoft.com/office/officeart/2009/3/layout/StepUpProcess"/>
    <dgm:cxn modelId="{943143C0-A9BF-4E5B-9A22-FB1CDE06810A}" type="presParOf" srcId="{A0D08833-DF7B-44B6-A219-D989CCA8033C}" destId="{51E9B4D6-F3D9-4A1F-B78C-953843394590}" srcOrd="8" destOrd="0" presId="urn:microsoft.com/office/officeart/2009/3/layout/StepUpProcess"/>
    <dgm:cxn modelId="{952C14A5-BE13-4323-934A-2C7948B33C4C}" type="presParOf" srcId="{51E9B4D6-F3D9-4A1F-B78C-953843394590}" destId="{AFFA7298-2448-4127-8D35-8C05DBCA7DEB}" srcOrd="0" destOrd="0" presId="urn:microsoft.com/office/officeart/2009/3/layout/StepUpProcess"/>
    <dgm:cxn modelId="{10DCD6A2-88C4-4D2A-A051-2D725A7CD50D}" type="presParOf" srcId="{51E9B4D6-F3D9-4A1F-B78C-953843394590}" destId="{5F5CD8DF-B444-4146-96A4-A34351BDC979}" srcOrd="1" destOrd="0" presId="urn:microsoft.com/office/officeart/2009/3/layout/StepUpProcess"/>
    <dgm:cxn modelId="{6E0FC68A-C93F-4D1C-953F-5895FE7E4E85}" type="presParOf" srcId="{51E9B4D6-F3D9-4A1F-B78C-953843394590}" destId="{77D8194A-E866-425F-8494-2F56BD400E61}" srcOrd="2" destOrd="0" presId="urn:microsoft.com/office/officeart/2009/3/layout/StepUpProcess"/>
    <dgm:cxn modelId="{85EB2EB7-A498-4D97-B741-2521B5F649F3}" type="presParOf" srcId="{A0D08833-DF7B-44B6-A219-D989CCA8033C}" destId="{C45035B4-910A-41F7-9A4F-B101453E67A2}" srcOrd="9" destOrd="0" presId="urn:microsoft.com/office/officeart/2009/3/layout/StepUpProcess"/>
    <dgm:cxn modelId="{5D9960F8-8C13-402C-BAC6-75FDD8B953DB}" type="presParOf" srcId="{C45035B4-910A-41F7-9A4F-B101453E67A2}" destId="{17B4E550-72ED-4656-8E5D-E6B9B282E7AD}" srcOrd="0" destOrd="0" presId="urn:microsoft.com/office/officeart/2009/3/layout/StepUpProcess"/>
    <dgm:cxn modelId="{75C10679-3678-4E82-A33B-581F99EB1FF2}" type="presParOf" srcId="{A0D08833-DF7B-44B6-A219-D989CCA8033C}" destId="{71C6BC0D-CE38-43F3-99F1-07FB200A9437}" srcOrd="10" destOrd="0" presId="urn:microsoft.com/office/officeart/2009/3/layout/StepUpProcess"/>
    <dgm:cxn modelId="{4796BCF5-A861-48F2-8084-F50D983C5474}" type="presParOf" srcId="{71C6BC0D-CE38-43F3-99F1-07FB200A9437}" destId="{E2895E2C-21D7-4184-A4ED-8AFAAD3E8EE4}" srcOrd="0" destOrd="0" presId="urn:microsoft.com/office/officeart/2009/3/layout/StepUpProcess"/>
    <dgm:cxn modelId="{1BE2F890-FDB0-4F0D-97BE-5D269B86E354}" type="presParOf" srcId="{71C6BC0D-CE38-43F3-99F1-07FB200A9437}" destId="{AAB40ECD-6DDB-4A81-8D84-01EB9B6EBC33}" srcOrd="1" destOrd="0" presId="urn:microsoft.com/office/officeart/2009/3/layout/StepUpProcess"/>
    <dgm:cxn modelId="{3770BF6C-8DCA-448B-930D-6F7CB24BEBDC}" type="presParOf" srcId="{71C6BC0D-CE38-43F3-99F1-07FB200A9437}" destId="{1967F532-8D4A-4F94-B800-0DB9CD448BBA}" srcOrd="2" destOrd="0" presId="urn:microsoft.com/office/officeart/2009/3/layout/StepUpProcess"/>
    <dgm:cxn modelId="{AA5BA3BD-D731-42D1-A4A6-E31BEB4DA573}" type="presParOf" srcId="{A0D08833-DF7B-44B6-A219-D989CCA8033C}" destId="{9A4E6B9B-1C02-4299-AD2A-5D3788DA99B2}" srcOrd="11" destOrd="0" presId="urn:microsoft.com/office/officeart/2009/3/layout/StepUpProcess"/>
    <dgm:cxn modelId="{3AE58173-C8A5-4154-A399-B2C90A9EDFAB}" type="presParOf" srcId="{9A4E6B9B-1C02-4299-AD2A-5D3788DA99B2}" destId="{A9DF1B0B-AC22-408D-86E0-7ED9DD9D9504}" srcOrd="0" destOrd="0" presId="urn:microsoft.com/office/officeart/2009/3/layout/StepUpProcess"/>
    <dgm:cxn modelId="{E9166806-E387-4F36-AD67-D2799B2E3E8F}" type="presParOf" srcId="{A0D08833-DF7B-44B6-A219-D989CCA8033C}" destId="{3EC54514-12D5-4D5D-A134-419260E9322D}" srcOrd="12" destOrd="0" presId="urn:microsoft.com/office/officeart/2009/3/layout/StepUpProcess"/>
    <dgm:cxn modelId="{9578A275-89CC-48D0-B124-9A34DAFE1C9C}" type="presParOf" srcId="{3EC54514-12D5-4D5D-A134-419260E9322D}" destId="{27CC57A5-226C-4474-BC9A-4DD078C94827}" srcOrd="0" destOrd="0" presId="urn:microsoft.com/office/officeart/2009/3/layout/StepUpProcess"/>
    <dgm:cxn modelId="{CEC96C85-A7CA-4345-BE15-8C2E4F2F4144}" type="presParOf" srcId="{3EC54514-12D5-4D5D-A134-419260E9322D}" destId="{533A22B7-F75F-411F-A0AA-08A59DDE3169}"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8EAB88-B9BA-4DAF-B448-EA14EC4EA48B}">
      <dsp:nvSpPr>
        <dsp:cNvPr id="0" name=""/>
        <dsp:cNvSpPr/>
      </dsp:nvSpPr>
      <dsp:spPr>
        <a:xfrm rot="5400000">
          <a:off x="306124" y="3301146"/>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3FC-8EA9-49AC-8875-E4B946942693}">
      <dsp:nvSpPr>
        <dsp:cNvPr id="0" name=""/>
        <dsp:cNvSpPr/>
      </dsp:nvSpPr>
      <dsp:spPr>
        <a:xfrm>
          <a:off x="152889" y="3757542"/>
          <a:ext cx="1379043" cy="120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rPr>
            <a:t>Talks with the </a:t>
          </a:r>
          <a:r>
            <a:rPr lang="en-US" sz="2000" kern="1200" dirty="0" smtClean="0">
              <a:solidFill>
                <a:schemeClr val="bg1"/>
              </a:solidFill>
            </a:rPr>
            <a:t>Tactical Command College and </a:t>
          </a:r>
          <a:r>
            <a:rPr lang="en-US" sz="2000" kern="1200" dirty="0" smtClean="0">
              <a:solidFill>
                <a:schemeClr val="bg1"/>
              </a:solidFill>
            </a:rPr>
            <a:t>the General Staff</a:t>
          </a:r>
          <a:endParaRPr lang="x-none" sz="2000" kern="1200" dirty="0">
            <a:solidFill>
              <a:schemeClr val="bg1"/>
            </a:solidFill>
          </a:endParaRPr>
        </a:p>
      </dsp:txBody>
      <dsp:txXfrm>
        <a:off x="152889" y="3757542"/>
        <a:ext cx="1379043" cy="1208812"/>
      </dsp:txXfrm>
    </dsp:sp>
    <dsp:sp modelId="{DD1128C2-ECA9-4234-8C91-723BFDA23A9C}">
      <dsp:nvSpPr>
        <dsp:cNvPr id="0" name=""/>
        <dsp:cNvSpPr/>
      </dsp:nvSpPr>
      <dsp:spPr>
        <a:xfrm>
          <a:off x="1271736" y="3188689"/>
          <a:ext cx="260196" cy="26019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C2B92-888D-451F-BDC9-C71F7938D6CF}">
      <dsp:nvSpPr>
        <dsp:cNvPr id="0" name=""/>
        <dsp:cNvSpPr/>
      </dsp:nvSpPr>
      <dsp:spPr>
        <a:xfrm rot="5400000">
          <a:off x="1994343" y="2883395"/>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ECEEE-33F4-4E7C-94BD-CAA8801AD324}">
      <dsp:nvSpPr>
        <dsp:cNvPr id="0" name=""/>
        <dsp:cNvSpPr/>
      </dsp:nvSpPr>
      <dsp:spPr>
        <a:xfrm>
          <a:off x="1841108" y="3339791"/>
          <a:ext cx="1379043" cy="120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bg1"/>
              </a:solidFill>
            </a:rPr>
            <a:t>Review of about 150 investigations</a:t>
          </a:r>
          <a:endParaRPr lang="x-none" sz="1400" kern="1200" dirty="0">
            <a:solidFill>
              <a:schemeClr val="bg1"/>
            </a:solidFill>
          </a:endParaRPr>
        </a:p>
      </dsp:txBody>
      <dsp:txXfrm>
        <a:off x="1841108" y="3339791"/>
        <a:ext cx="1379043" cy="1208812"/>
      </dsp:txXfrm>
    </dsp:sp>
    <dsp:sp modelId="{6A91961D-8113-4DBF-9B1D-C11708CF8E2A}">
      <dsp:nvSpPr>
        <dsp:cNvPr id="0" name=""/>
        <dsp:cNvSpPr/>
      </dsp:nvSpPr>
      <dsp:spPr>
        <a:xfrm>
          <a:off x="2959955" y="2770938"/>
          <a:ext cx="260196" cy="26019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6A8BF-5D37-4A76-AF8D-0A5BA2D2479D}">
      <dsp:nvSpPr>
        <dsp:cNvPr id="0" name=""/>
        <dsp:cNvSpPr/>
      </dsp:nvSpPr>
      <dsp:spPr>
        <a:xfrm rot="5400000">
          <a:off x="3682562" y="2351707"/>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AB539-6498-4512-ACD5-42319D5A9B58}">
      <dsp:nvSpPr>
        <dsp:cNvPr id="0" name=""/>
        <dsp:cNvSpPr/>
      </dsp:nvSpPr>
      <dsp:spPr>
        <a:xfrm>
          <a:off x="3529327" y="2694166"/>
          <a:ext cx="1379043" cy="1436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Days of simulated training  on Lachish base</a:t>
          </a:r>
          <a:endParaRPr lang="x-none" sz="1800" kern="1200" dirty="0">
            <a:solidFill>
              <a:schemeClr val="bg1"/>
            </a:solidFill>
          </a:endParaRPr>
        </a:p>
      </dsp:txBody>
      <dsp:txXfrm>
        <a:off x="3529327" y="2694166"/>
        <a:ext cx="1379043" cy="1436686"/>
      </dsp:txXfrm>
    </dsp:sp>
    <dsp:sp modelId="{8410DA86-BBC7-43C1-954F-BDABA536D720}">
      <dsp:nvSpPr>
        <dsp:cNvPr id="0" name=""/>
        <dsp:cNvSpPr/>
      </dsp:nvSpPr>
      <dsp:spPr>
        <a:xfrm>
          <a:off x="4648174" y="2239250"/>
          <a:ext cx="260196" cy="26019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72C15-739B-430C-8FAF-CEE05C36B897}">
      <dsp:nvSpPr>
        <dsp:cNvPr id="0" name=""/>
        <dsp:cNvSpPr/>
      </dsp:nvSpPr>
      <dsp:spPr>
        <a:xfrm rot="5400000">
          <a:off x="5370781" y="2142306"/>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2809F-2754-49CF-82CA-9B77E280C661}">
      <dsp:nvSpPr>
        <dsp:cNvPr id="0" name=""/>
        <dsp:cNvSpPr/>
      </dsp:nvSpPr>
      <dsp:spPr>
        <a:xfrm>
          <a:off x="5217546" y="2807053"/>
          <a:ext cx="1379043" cy="7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bg1"/>
              </a:solidFill>
            </a:rPr>
            <a:t>Consultations with brigade commanders</a:t>
          </a:r>
          <a:endParaRPr lang="x-none" sz="1400" kern="1200" dirty="0">
            <a:solidFill>
              <a:schemeClr val="bg1"/>
            </a:solidFill>
          </a:endParaRPr>
        </a:p>
      </dsp:txBody>
      <dsp:txXfrm>
        <a:off x="5217546" y="2807053"/>
        <a:ext cx="1379043" cy="792110"/>
      </dsp:txXfrm>
    </dsp:sp>
    <dsp:sp modelId="{1BF0D1CD-BF8A-474A-BC03-86FB4D0DCE74}">
      <dsp:nvSpPr>
        <dsp:cNvPr id="0" name=""/>
        <dsp:cNvSpPr/>
      </dsp:nvSpPr>
      <dsp:spPr>
        <a:xfrm>
          <a:off x="6336393" y="2029849"/>
          <a:ext cx="260196" cy="26019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A7298-2448-4127-8D35-8C05DBCA7DEB}">
      <dsp:nvSpPr>
        <dsp:cNvPr id="0" name=""/>
        <dsp:cNvSpPr/>
      </dsp:nvSpPr>
      <dsp:spPr>
        <a:xfrm rot="5400000">
          <a:off x="7059000" y="1724555"/>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CD8DF-B444-4146-96A4-A34351BDC979}">
      <dsp:nvSpPr>
        <dsp:cNvPr id="0" name=""/>
        <dsp:cNvSpPr/>
      </dsp:nvSpPr>
      <dsp:spPr>
        <a:xfrm>
          <a:off x="6905765" y="2180951"/>
          <a:ext cx="1379043" cy="120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bg1"/>
              </a:solidFill>
            </a:rPr>
            <a:t>Work Meeting with commander </a:t>
          </a:r>
          <a:r>
            <a:rPr lang="en-US" sz="1600" kern="1200" dirty="0" smtClean="0">
              <a:solidFill>
                <a:schemeClr val="bg1"/>
              </a:solidFill>
            </a:rPr>
            <a:t>of Judea and Samaria</a:t>
          </a:r>
          <a:endParaRPr lang="x-none" sz="1600" kern="1200" dirty="0">
            <a:solidFill>
              <a:schemeClr val="bg1"/>
            </a:solidFill>
          </a:endParaRPr>
        </a:p>
      </dsp:txBody>
      <dsp:txXfrm>
        <a:off x="6905765" y="2180951"/>
        <a:ext cx="1379043" cy="1208812"/>
      </dsp:txXfrm>
    </dsp:sp>
    <dsp:sp modelId="{77D8194A-E866-425F-8494-2F56BD400E61}">
      <dsp:nvSpPr>
        <dsp:cNvPr id="0" name=""/>
        <dsp:cNvSpPr/>
      </dsp:nvSpPr>
      <dsp:spPr>
        <a:xfrm>
          <a:off x="8024612" y="1612098"/>
          <a:ext cx="260196" cy="26019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95E2C-21D7-4184-A4ED-8AFAAD3E8EE4}">
      <dsp:nvSpPr>
        <dsp:cNvPr id="0" name=""/>
        <dsp:cNvSpPr/>
      </dsp:nvSpPr>
      <dsp:spPr>
        <a:xfrm rot="5400000">
          <a:off x="8747219" y="1306803"/>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40ECD-6DDB-4A81-8D84-01EB9B6EBC33}">
      <dsp:nvSpPr>
        <dsp:cNvPr id="0" name=""/>
        <dsp:cNvSpPr/>
      </dsp:nvSpPr>
      <dsp:spPr>
        <a:xfrm>
          <a:off x="8593985" y="1763199"/>
          <a:ext cx="1379043" cy="120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Structuring the research process</a:t>
          </a:r>
          <a:endParaRPr lang="x-none" sz="1800" kern="1200" dirty="0">
            <a:solidFill>
              <a:schemeClr val="bg1"/>
            </a:solidFill>
          </a:endParaRPr>
        </a:p>
      </dsp:txBody>
      <dsp:txXfrm>
        <a:off x="8593985" y="1763199"/>
        <a:ext cx="1379043" cy="1208812"/>
      </dsp:txXfrm>
    </dsp:sp>
    <dsp:sp modelId="{1967F532-8D4A-4F94-B800-0DB9CD448BBA}">
      <dsp:nvSpPr>
        <dsp:cNvPr id="0" name=""/>
        <dsp:cNvSpPr/>
      </dsp:nvSpPr>
      <dsp:spPr>
        <a:xfrm>
          <a:off x="9712832" y="1194346"/>
          <a:ext cx="260196" cy="26019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C57A5-226C-4474-BC9A-4DD078C94827}">
      <dsp:nvSpPr>
        <dsp:cNvPr id="0" name=""/>
        <dsp:cNvSpPr/>
      </dsp:nvSpPr>
      <dsp:spPr>
        <a:xfrm rot="5400000">
          <a:off x="10435438" y="889052"/>
          <a:ext cx="917986" cy="15275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A22B7-F75F-411F-A0AA-08A59DDE3169}">
      <dsp:nvSpPr>
        <dsp:cNvPr id="0" name=""/>
        <dsp:cNvSpPr/>
      </dsp:nvSpPr>
      <dsp:spPr>
        <a:xfrm>
          <a:off x="10282204" y="1345448"/>
          <a:ext cx="1379043" cy="120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rPr>
            <a:t>Academic research process</a:t>
          </a:r>
          <a:endParaRPr lang="x-none" sz="2000" kern="1200" dirty="0">
            <a:solidFill>
              <a:schemeClr val="bg1"/>
            </a:solidFill>
          </a:endParaRPr>
        </a:p>
      </dsp:txBody>
      <dsp:txXfrm>
        <a:off x="10282204" y="1345448"/>
        <a:ext cx="1379043" cy="120881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4214E-8979-4394-9F6F-5A0E78939B89}" type="datetimeFigureOut">
              <a:rPr lang="x-none" smtClean="0"/>
              <a:pPr/>
              <a:t>15/07/2019</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B5BA2-1676-4E58-96D8-1B7DACCAE48B}" type="slidenum">
              <a:rPr lang="x-none" smtClean="0"/>
              <a:pPr/>
              <a:t>‹#›</a:t>
            </a:fld>
            <a:endParaRPr lang="x-none"/>
          </a:p>
        </p:txBody>
      </p:sp>
    </p:spTree>
    <p:extLst>
      <p:ext uri="{BB962C8B-B14F-4D97-AF65-F5344CB8AC3E}">
        <p14:creationId xmlns:p14="http://schemas.microsoft.com/office/powerpoint/2010/main" xmlns="" val="182255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C77DDEA-9C7A-4D81-8F22-988F23FC41F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xmlns="" val="257419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r>
              <a:rPr lang="he-IL" dirty="0"/>
              <a:t>סנהדרין</a:t>
            </a:r>
            <a:r>
              <a:rPr lang="he-IL" baseline="0" dirty="0"/>
              <a:t> ק"ב, ב</a:t>
            </a:r>
          </a:p>
          <a:p>
            <a:r>
              <a:rPr lang="he-IL" sz="1200" b="0" i="0" kern="1200" dirty="0">
                <a:solidFill>
                  <a:schemeClr val="tx1"/>
                </a:solidFill>
                <a:effectLst/>
                <a:latin typeface="+mn-lt"/>
                <a:ea typeface="+mn-ea"/>
                <a:cs typeface="+mn-cs"/>
              </a:rPr>
              <a:t>ר' </a:t>
            </a:r>
            <a:r>
              <a:rPr lang="he-IL" sz="1200" b="0" i="0" kern="1200" dirty="0" err="1">
                <a:solidFill>
                  <a:schemeClr val="tx1"/>
                </a:solidFill>
                <a:effectLst/>
                <a:latin typeface="+mn-lt"/>
                <a:ea typeface="+mn-ea"/>
                <a:cs typeface="+mn-cs"/>
              </a:rPr>
              <a:t>אבהו</a:t>
            </a:r>
            <a:r>
              <a:rPr lang="he-IL" sz="1200" b="0" i="0" kern="1200" dirty="0">
                <a:solidFill>
                  <a:schemeClr val="tx1"/>
                </a:solidFill>
                <a:effectLst/>
                <a:latin typeface="+mn-lt"/>
                <a:ea typeface="+mn-ea"/>
                <a:cs typeface="+mn-cs"/>
              </a:rPr>
              <a:t> היה רגיל לדרוש על שלושת המלכים (ירבעם, מנשה ואחאב הנזכרים בפרק בו מופיע הסיפור כאלו שאין להם חלק לעולם הבא בשל רשעותם). נחלש וחלה, וקיבל עליו שלא לדרוש. כיון שהבריא חזר ודרש בהם. אמרו לו (תלמידיו) וכי לא קיבלת עליך שלא תדרוש בהם? אמר, והם האם חזרו בהם (בתשובה) שאני אחזור בי מלדרוש בגנותם? רב אשי עמד מלימודו סמוך </a:t>
            </a:r>
            <a:r>
              <a:rPr lang="he-IL" sz="1200" b="0" i="0" kern="1200" dirty="0" err="1">
                <a:solidFill>
                  <a:schemeClr val="tx1"/>
                </a:solidFill>
                <a:effectLst/>
                <a:latin typeface="+mn-lt"/>
                <a:ea typeface="+mn-ea"/>
                <a:cs typeface="+mn-cs"/>
              </a:rPr>
              <a:t>לענין</a:t>
            </a:r>
            <a:r>
              <a:rPr lang="he-IL" sz="1200" b="0" i="0" kern="1200" dirty="0">
                <a:solidFill>
                  <a:schemeClr val="tx1"/>
                </a:solidFill>
                <a:effectLst/>
                <a:latin typeface="+mn-lt"/>
                <a:ea typeface="+mn-ea"/>
                <a:cs typeface="+mn-cs"/>
              </a:rPr>
              <a:t> שלושת המלכים, ואמר לתלמידים: למחר נפתח את הלימוד בחברינו (שלושת המלכים). בא מנשה (מלך יהודה) ונראה לו בחלומו. אמר לו בכעס: 'חבריך' ו'חברי אביך' קורא אתה לנו?! הנה אשאלך בהלכה: מאיזה מקום בכיכר הלחם צריך אתה לחתוך לפני ברכת "המוציא"? אמר לו רב אשי: איני יודע. אמר לו מנשה: מהיכן שצריך אתה לפתוח ב"המוציא" לא למדת, ו'חבריך' אתה קורא לנו?! אמר לו רב אשי: למדני , ולמחר אדרוש אותו בשמך בדרשה הפומבית. אמר לו: (חותכים) ממקום שהקרים </a:t>
            </a:r>
            <a:r>
              <a:rPr lang="he-IL" sz="1200" b="0" i="0" kern="1200" dirty="0" err="1">
                <a:solidFill>
                  <a:schemeClr val="tx1"/>
                </a:solidFill>
                <a:effectLst/>
                <a:latin typeface="+mn-lt"/>
                <a:ea typeface="+mn-ea"/>
                <a:cs typeface="+mn-cs"/>
              </a:rPr>
              <a:t>וההתבשל</a:t>
            </a:r>
            <a:r>
              <a:rPr lang="he-IL" sz="1200" b="0" i="0" kern="1200" dirty="0">
                <a:solidFill>
                  <a:schemeClr val="tx1"/>
                </a:solidFill>
                <a:effectLst/>
                <a:latin typeface="+mn-lt"/>
                <a:ea typeface="+mn-ea"/>
                <a:cs typeface="+mn-cs"/>
              </a:rPr>
              <a:t> יפה הלחם. אמר לו רב אשי: מאחר שהייתם חכמים כל-כך מה טעם עבדתם עבודה זרה? אמר לו: אילו היית שם (באותם זמנים) היית מרים את שיפולי גלימתך ורץ אחרי (גם אתה, מרוב תשוקה לעבודת אלילים). למחר אמר להם לחכמים לפני הדרשה: נפתח ברבותינו (שלושת המלכים).  </a:t>
            </a:r>
            <a:endParaRPr lang="en-GB" dirty="0"/>
          </a:p>
        </p:txBody>
      </p:sp>
      <p:sp>
        <p:nvSpPr>
          <p:cNvPr id="4" name="מציין מיקום של מספר שקופית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DB65B-713B-482F-B9F6-CFEAF6E4C7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0907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16</a:t>
            </a:fld>
            <a:endParaRPr lang="en-GB"/>
          </a:p>
        </p:txBody>
      </p:sp>
    </p:spTree>
    <p:extLst>
      <p:ext uri="{BB962C8B-B14F-4D97-AF65-F5344CB8AC3E}">
        <p14:creationId xmlns:p14="http://schemas.microsoft.com/office/powerpoint/2010/main" xmlns="" val="38594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C77DDEA-9C7A-4D81-8F22-988F23FC41F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xmlns="" val="340963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C77DDEA-9C7A-4D81-8F22-988F23FC41F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xmlns="" val="236045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6</a:t>
            </a:fld>
            <a:endParaRPr lang="en-GB"/>
          </a:p>
        </p:txBody>
      </p:sp>
    </p:spTree>
    <p:extLst>
      <p:ext uri="{BB962C8B-B14F-4D97-AF65-F5344CB8AC3E}">
        <p14:creationId xmlns:p14="http://schemas.microsoft.com/office/powerpoint/2010/main" xmlns="" val="291681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sz="1200" dirty="0">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We have a hugely powerful bias against the environment as a determinant of </a:t>
            </a:r>
            <a:r>
              <a:rPr lang="en-GB" sz="1200" dirty="0" err="1">
                <a:latin typeface="Times New Roman" panose="02020603050405020304" pitchFamily="18" charset="0"/>
                <a:cs typeface="Times New Roman" panose="02020603050405020304" pitchFamily="18" charset="0"/>
              </a:rPr>
              <a:t>behavior</a:t>
            </a:r>
            <a:r>
              <a:rPr lang="en-GB" sz="1200" dirty="0">
                <a:latin typeface="Times New Roman" panose="02020603050405020304" pitchFamily="18" charset="0"/>
                <a:cs typeface="Times New Roman" panose="02020603050405020304" pitchFamily="18" charset="0"/>
              </a:rPr>
              <a:t>. We tend to believe that somebody is behaving that way because he wants to behave that way, because he tends to behave that way, because that’s his nature. It turns out that the environmental effects on </a:t>
            </a:r>
            <a:r>
              <a:rPr lang="en-GB" sz="1200" dirty="0" err="1">
                <a:latin typeface="Times New Roman" panose="02020603050405020304" pitchFamily="18" charset="0"/>
                <a:cs typeface="Times New Roman" panose="02020603050405020304" pitchFamily="18" charset="0"/>
              </a:rPr>
              <a:t>behavior</a:t>
            </a:r>
            <a:r>
              <a:rPr lang="en-GB" sz="1200" dirty="0">
                <a:latin typeface="Times New Roman" panose="02020603050405020304" pitchFamily="18" charset="0"/>
                <a:cs typeface="Times New Roman" panose="02020603050405020304" pitchFamily="18" charset="0"/>
              </a:rPr>
              <a:t> are a lot stronger than most people expect</a:t>
            </a:r>
            <a:r>
              <a:rPr lang="he-IL" sz="1200" dirty="0">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a:t>
            </a:r>
          </a:p>
          <a:p>
            <a:endParaRPr lang="en-GB" dirty="0"/>
          </a:p>
        </p:txBody>
      </p:sp>
      <p:sp>
        <p:nvSpPr>
          <p:cNvPr id="4" name="מציין מיקום של מספר שקופית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DB65B-713B-482F-B9F6-CFEAF6E4C7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2039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8</a:t>
            </a:fld>
            <a:endParaRPr lang="en-GB"/>
          </a:p>
        </p:txBody>
      </p:sp>
    </p:spTree>
    <p:extLst>
      <p:ext uri="{BB962C8B-B14F-4D97-AF65-F5344CB8AC3E}">
        <p14:creationId xmlns:p14="http://schemas.microsoft.com/office/powerpoint/2010/main" xmlns="" val="156646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9</a:t>
            </a:fld>
            <a:endParaRPr lang="en-GB"/>
          </a:p>
        </p:txBody>
      </p:sp>
    </p:spTree>
    <p:extLst>
      <p:ext uri="{BB962C8B-B14F-4D97-AF65-F5344CB8AC3E}">
        <p14:creationId xmlns:p14="http://schemas.microsoft.com/office/powerpoint/2010/main" xmlns="" val="88287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10</a:t>
            </a:fld>
            <a:endParaRPr lang="en-GB"/>
          </a:p>
        </p:txBody>
      </p:sp>
    </p:spTree>
    <p:extLst>
      <p:ext uri="{BB962C8B-B14F-4D97-AF65-F5344CB8AC3E}">
        <p14:creationId xmlns:p14="http://schemas.microsoft.com/office/powerpoint/2010/main" xmlns="" val="159543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11</a:t>
            </a:fld>
            <a:endParaRPr lang="en-GB"/>
          </a:p>
        </p:txBody>
      </p:sp>
    </p:spTree>
    <p:extLst>
      <p:ext uri="{BB962C8B-B14F-4D97-AF65-F5344CB8AC3E}">
        <p14:creationId xmlns:p14="http://schemas.microsoft.com/office/powerpoint/2010/main" xmlns="" val="117297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56BDB65B-713B-482F-B9F6-CFEAF6E4C7CE}" type="slidenum">
              <a:rPr lang="en-GB" smtClean="0"/>
              <a:pPr/>
              <a:t>12</a:t>
            </a:fld>
            <a:endParaRPr lang="en-GB"/>
          </a:p>
        </p:txBody>
      </p:sp>
    </p:spTree>
    <p:extLst>
      <p:ext uri="{BB962C8B-B14F-4D97-AF65-F5344CB8AC3E}">
        <p14:creationId xmlns:p14="http://schemas.microsoft.com/office/powerpoint/2010/main" xmlns="" val="222512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F14DB29-F9D1-4C57-AD59-7F43755BE8D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 xmlns:a16="http://schemas.microsoft.com/office/drawing/2014/main" id="{4AB8F38C-38E1-415A-B4CC-8BCC522D8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 xmlns:a16="http://schemas.microsoft.com/office/drawing/2014/main" id="{D3D7274C-BF37-4718-A701-0DD061D638F7}"/>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5" name="מציין מיקום של כותרת תחתונה 4">
            <a:extLst>
              <a:ext uri="{FF2B5EF4-FFF2-40B4-BE49-F238E27FC236}">
                <a16:creationId xmlns="" xmlns:a16="http://schemas.microsoft.com/office/drawing/2014/main" id="{D214B17D-8B44-49D0-862F-500A919CF7E7}"/>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 xmlns:a16="http://schemas.microsoft.com/office/drawing/2014/main" id="{BB7F1769-62BC-4BCB-A0E6-65A3BBB2ACE9}"/>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335597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AB973F3-1E2D-4B89-ADD3-4805EC0EEFE6}"/>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 xmlns:a16="http://schemas.microsoft.com/office/drawing/2014/main" id="{603FB455-F917-455B-AF3D-5DFCEEA0997C}"/>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 xmlns:a16="http://schemas.microsoft.com/office/drawing/2014/main" id="{AE550434-14A4-4E35-9AE8-4122838B1021}"/>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5" name="מציין מיקום של כותרת תחתונה 4">
            <a:extLst>
              <a:ext uri="{FF2B5EF4-FFF2-40B4-BE49-F238E27FC236}">
                <a16:creationId xmlns="" xmlns:a16="http://schemas.microsoft.com/office/drawing/2014/main" id="{CF7A6488-C16F-4E3F-84CA-59AE9649B84B}"/>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 xmlns:a16="http://schemas.microsoft.com/office/drawing/2014/main" id="{15C8C31E-8C03-4E68-997A-4ADEC5F5C787}"/>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193677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 xmlns:a16="http://schemas.microsoft.com/office/drawing/2014/main" id="{DC37D56E-4151-4323-B2CF-028D7B5A18B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 xmlns:a16="http://schemas.microsoft.com/office/drawing/2014/main" id="{93146170-C975-4478-A584-C2DA9588998A}"/>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 xmlns:a16="http://schemas.microsoft.com/office/drawing/2014/main" id="{3ED76C94-B5FE-4C92-A923-8F8CF10EAEBF}"/>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5" name="מציין מיקום של כותרת תחתונה 4">
            <a:extLst>
              <a:ext uri="{FF2B5EF4-FFF2-40B4-BE49-F238E27FC236}">
                <a16:creationId xmlns="" xmlns:a16="http://schemas.microsoft.com/office/drawing/2014/main" id="{0FAAA48A-5D35-45B4-9779-CDB4183ADCE8}"/>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 xmlns:a16="http://schemas.microsoft.com/office/drawing/2014/main" id="{4A5A03B3-4A92-4634-B289-A95933F1839B}"/>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24253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751014"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4"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15035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62408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751014" y="3308581"/>
            <a:ext cx="8686800" cy="1468800"/>
          </a:xfrm>
        </p:spPr>
        <p:txBody>
          <a:bodyPr anchor="b"/>
          <a:lstStyle>
            <a:lvl1pPr algn="r">
              <a:defRPr sz="40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51011" y="4777381"/>
            <a:ext cx="8686802"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12"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0"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45226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2" y="2667001"/>
            <a:ext cx="4876800" cy="3124201"/>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0612" y="2667001"/>
            <a:ext cx="4876800" cy="3124200"/>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9944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29280" y="2658533"/>
            <a:ext cx="4588932" cy="576262"/>
          </a:xfrm>
        </p:spPr>
        <p:txBody>
          <a:bodyPr anchor="b">
            <a:noAutofit/>
          </a:bodyPr>
          <a:lstStyle>
            <a:lvl1pPr marL="0" indent="0">
              <a:buNone/>
              <a:defRPr sz="2800" b="0"/>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2" y="3243264"/>
            <a:ext cx="4876800" cy="2547937"/>
          </a:xfrm>
        </p:spPr>
        <p:txBody>
          <a:bodyPr anchor="t">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43132" y="2667000"/>
            <a:ext cx="4604281" cy="576262"/>
          </a:xfrm>
        </p:spPr>
        <p:txBody>
          <a:bodyPr anchor="b">
            <a:noAutofit/>
          </a:bodyPr>
          <a:lstStyle>
            <a:lvl1pPr marL="0" indent="0">
              <a:buNone/>
              <a:defRPr sz="2800" b="0"/>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0612" y="3243264"/>
            <a:ext cx="4876802" cy="2547937"/>
          </a:xfrm>
        </p:spPr>
        <p:txBody>
          <a:bodyPr anchor="t">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93529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7391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4564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2" y="1600200"/>
            <a:ext cx="3549122"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03811" y="609601"/>
            <a:ext cx="5943602" cy="5181600"/>
          </a:xfrm>
        </p:spPr>
        <p:txBody>
          <a:bodyPr anchor="ctr">
            <a:normAutofit/>
          </a:bodyPr>
          <a:lstStyle>
            <a:lvl1pPr>
              <a:defRPr sz="2000"/>
            </a:lvl1pPr>
            <a:lvl2pPr>
              <a:defRPr sz="1801"/>
            </a:lvl2pPr>
            <a:lvl3pPr>
              <a:defRPr sz="1600"/>
            </a:lvl3pPr>
            <a:lvl4pPr>
              <a:defRPr sz="1401"/>
            </a:lvl4pPr>
            <a:lvl5pPr>
              <a:defRPr sz="1401"/>
            </a:lvl5pPr>
            <a:lvl6pPr>
              <a:defRPr sz="1401"/>
            </a:lvl6pPr>
            <a:lvl7pPr>
              <a:defRPr sz="1401"/>
            </a:lvl7pPr>
            <a:lvl8pPr>
              <a:defRPr sz="1401"/>
            </a:lvl8pPr>
            <a:lvl9pPr>
              <a:defRPr sz="1401"/>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1412" y="2971800"/>
            <a:ext cx="3549122" cy="1828800"/>
          </a:xfrm>
        </p:spPr>
        <p:txBody>
          <a:bodyPr>
            <a:normAutofit/>
          </a:bodyPr>
          <a:lstStyle>
            <a:lvl1pPr marL="0" indent="0">
              <a:buNone/>
              <a:defRPr sz="1600"/>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4958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A4D5A1F-26BB-42E6-BC0E-81C0792D6721}"/>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 xmlns:a16="http://schemas.microsoft.com/office/drawing/2014/main" id="{675D51F3-5B4E-4E5F-9003-8763EA67AFCE}"/>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 xmlns:a16="http://schemas.microsoft.com/office/drawing/2014/main" id="{B00C32B9-33DB-40C0-93FB-EBFC795ACB58}"/>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5" name="מציין מיקום של כותרת תחתונה 4">
            <a:extLst>
              <a:ext uri="{FF2B5EF4-FFF2-40B4-BE49-F238E27FC236}">
                <a16:creationId xmlns="" xmlns:a16="http://schemas.microsoft.com/office/drawing/2014/main" id="{4086F8BB-D070-4C2A-A842-C8D612F262A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 xmlns:a16="http://schemas.microsoft.com/office/drawing/2014/main" id="{1B50070A-F2E8-42E0-B036-9C5B5D18463E}"/>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4055583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2" cy="13716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433736"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1" y="2971800"/>
            <a:ext cx="5334002" cy="1828800"/>
          </a:xfrm>
        </p:spPr>
        <p:txBody>
          <a:bodyPr>
            <a:normAutofit/>
          </a:bodyPr>
          <a:lstStyle>
            <a:lvl1pPr marL="0" indent="0">
              <a:buNone/>
              <a:defRPr sz="18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6399212" y="5883277"/>
            <a:ext cx="914400" cy="365125"/>
          </a:xfrm>
        </p:spPr>
        <p:txBody>
          <a:bodyPr/>
          <a:lstStyle/>
          <a:p>
            <a:fld id="{B61BEF0D-F0BB-DE4B-95CE-6DB70DBA9567}" type="datetimeFigureOut">
              <a:rPr lang="en-US" dirty="0"/>
              <a:pPr/>
              <a:t>7/15/2019</a:t>
            </a:fld>
            <a:endParaRPr lang="en-US" dirty="0"/>
          </a:p>
        </p:txBody>
      </p:sp>
      <p:sp>
        <p:nvSpPr>
          <p:cNvPr id="6" name="Footer Placeholder 5"/>
          <p:cNvSpPr>
            <a:spLocks noGrp="1"/>
          </p:cNvSpPr>
          <p:nvPr>
            <p:ph type="ftr" sz="quarter" idx="11"/>
          </p:nvPr>
        </p:nvSpPr>
        <p:spPr>
          <a:xfrm>
            <a:off x="1141413" y="5883277"/>
            <a:ext cx="5105401" cy="365125"/>
          </a:xfrm>
        </p:spPr>
        <p:txBody>
          <a:bodyPr/>
          <a:lstStyle/>
          <a:p>
            <a:endParaRPr lang="en-US" dirty="0"/>
          </a:p>
        </p:txBody>
      </p:sp>
      <p:sp>
        <p:nvSpPr>
          <p:cNvPr id="7" name="Slide Number Placeholder 6"/>
          <p:cNvSpPr>
            <a:spLocks noGrp="1"/>
          </p:cNvSpPr>
          <p:nvPr>
            <p:ph type="sldNum" sz="quarter" idx="12"/>
          </p:nvPr>
        </p:nvSpPr>
        <p:spPr>
          <a:xfrm>
            <a:off x="10742613" y="5883277"/>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52716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4" y="4732865"/>
            <a:ext cx="99060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979612" y="932112"/>
            <a:ext cx="822594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4" y="5299603"/>
            <a:ext cx="9906000" cy="493712"/>
          </a:xfrm>
        </p:spPr>
        <p:txBody>
          <a:bodyPr>
            <a:normAutofit/>
          </a:bodyPr>
          <a:lstStyle>
            <a:lvl1pPr marL="0" indent="0">
              <a:buNone/>
              <a:defRPr sz="1401"/>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50306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3"/>
            <a:ext cx="9905998" cy="3124199"/>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2"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12"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0"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98925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3" y="3352801"/>
            <a:ext cx="8839202" cy="381000"/>
          </a:xfrm>
        </p:spPr>
        <p:txBody>
          <a:bodyPr anchor="ctr"/>
          <a:lstStyle>
            <a:lvl1pPr marL="0" indent="0">
              <a:buFontTx/>
              <a:buNone/>
              <a:defRPr/>
            </a:lvl1pPr>
            <a:lvl2pPr marL="457212" indent="0">
              <a:buFontTx/>
              <a:buNone/>
              <a:defRPr/>
            </a:lvl2pPr>
            <a:lvl3pPr marL="914423" indent="0">
              <a:buFontTx/>
              <a:buNone/>
              <a:defRPr/>
            </a:lvl3pPr>
            <a:lvl4pPr marL="1371634" indent="0">
              <a:buFontTx/>
              <a:buNone/>
              <a:defRPr/>
            </a:lvl4pPr>
            <a:lvl5pPr marL="1828846"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141412"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2761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0" y="4777381"/>
            <a:ext cx="9906002"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863241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1141412" y="4775200"/>
            <a:ext cx="9906000" cy="1016000"/>
          </a:xfrm>
        </p:spPr>
        <p:txBody>
          <a:bodyPr anchor="t">
            <a:normAutofit/>
          </a:bodyPr>
          <a:lstStyle>
            <a:lvl1pPr marL="0" indent="0" algn="l">
              <a:buNone/>
              <a:defRPr sz="1801">
                <a:gradFill flip="none" rotWithShape="1">
                  <a:gsLst>
                    <a:gs pos="0">
                      <a:schemeClr val="tx1"/>
                    </a:gs>
                    <a:gs pos="100000">
                      <a:schemeClr val="tx1">
                        <a:lumMod val="75000"/>
                      </a:schemeClr>
                    </a:gs>
                  </a:gsLst>
                  <a:lin ang="5400000" scaled="0"/>
                  <a:tileRect/>
                </a:gradFill>
              </a:defRPr>
            </a:lvl1pPr>
            <a:lvl2pPr marL="457212"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0"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5141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2743199"/>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1141412" y="4343400"/>
            <a:ext cx="9906000" cy="1447800"/>
          </a:xfrm>
        </p:spPr>
        <p:txBody>
          <a:bodyPr anchor="t">
            <a:normAutofit/>
          </a:bodyPr>
          <a:lstStyle>
            <a:lvl1pPr marL="0" indent="0" algn="l">
              <a:buNone/>
              <a:defRPr sz="1801">
                <a:gradFill flip="none" rotWithShape="1">
                  <a:gsLst>
                    <a:gs pos="0">
                      <a:schemeClr val="tx1"/>
                    </a:gs>
                    <a:gs pos="100000">
                      <a:schemeClr val="tx1">
                        <a:lumMod val="75000"/>
                      </a:schemeClr>
                    </a:gs>
                  </a:gsLst>
                  <a:lin ang="5400000" scaled="0"/>
                  <a:tileRect/>
                </a:gradFill>
              </a:defRPr>
            </a:lvl1pPr>
            <a:lvl2pPr marL="457212"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0"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63592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94537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1"/>
            <a:ext cx="2210514"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3" y="609601"/>
            <a:ext cx="7543801" cy="51816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180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A4C1E4F-065D-4B4C-AAC3-DF887B895DD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 xmlns:a16="http://schemas.microsoft.com/office/drawing/2014/main" id="{CC585EB2-773B-4047-B6D2-FC9CBD455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 xmlns:a16="http://schemas.microsoft.com/office/drawing/2014/main" id="{DFDBAFE6-A96E-4527-9210-DA17EF59AEB7}"/>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5" name="מציין מיקום של כותרת תחתונה 4">
            <a:extLst>
              <a:ext uri="{FF2B5EF4-FFF2-40B4-BE49-F238E27FC236}">
                <a16:creationId xmlns="" xmlns:a16="http://schemas.microsoft.com/office/drawing/2014/main" id="{84DD627F-B8EC-489E-ABDB-63B69F107F04}"/>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 xmlns:a16="http://schemas.microsoft.com/office/drawing/2014/main" id="{42DFBAE8-E4D7-4D77-B766-66002C3D0F78}"/>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193251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B91EE771-75E9-46F1-9AD5-0829EA7D67FC}"/>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 xmlns:a16="http://schemas.microsoft.com/office/drawing/2014/main" id="{5BD2E73F-36C3-4438-8439-95B9395249E5}"/>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 xmlns:a16="http://schemas.microsoft.com/office/drawing/2014/main" id="{E3674122-A2CD-4140-BC97-26A10E696E31}"/>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 xmlns:a16="http://schemas.microsoft.com/office/drawing/2014/main" id="{30E9D3F5-633A-4DA6-B8E6-1C60CE5FA659}"/>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6" name="מציין מיקום של כותרת תחתונה 5">
            <a:extLst>
              <a:ext uri="{FF2B5EF4-FFF2-40B4-BE49-F238E27FC236}">
                <a16:creationId xmlns="" xmlns:a16="http://schemas.microsoft.com/office/drawing/2014/main" id="{426D9663-3E59-4B5F-B443-227918202480}"/>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 xmlns:a16="http://schemas.microsoft.com/office/drawing/2014/main" id="{2F446EFE-27F3-4581-BE50-2038A6C01DA1}"/>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251574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99A7A9B-BA0F-46BA-AAAA-432EB26C918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 xmlns:a16="http://schemas.microsoft.com/office/drawing/2014/main" id="{04EE3661-116D-4C1B-9ED6-4336E67E5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 xmlns:a16="http://schemas.microsoft.com/office/drawing/2014/main" id="{6E416A3D-9D61-4CD0-9E58-4C5ECA23F064}"/>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 xmlns:a16="http://schemas.microsoft.com/office/drawing/2014/main" id="{124D1BD7-0EC9-41F7-B8D4-437941829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 xmlns:a16="http://schemas.microsoft.com/office/drawing/2014/main" id="{5B614E6A-52BE-4913-AB92-477B602056E4}"/>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 xmlns:a16="http://schemas.microsoft.com/office/drawing/2014/main" id="{C16E5674-4B30-425B-915A-27247ECA6347}"/>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8" name="מציין מיקום של כותרת תחתונה 7">
            <a:extLst>
              <a:ext uri="{FF2B5EF4-FFF2-40B4-BE49-F238E27FC236}">
                <a16:creationId xmlns="" xmlns:a16="http://schemas.microsoft.com/office/drawing/2014/main" id="{43ED4ED7-9C82-43DE-8947-BCE4BEF4A07B}"/>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 xmlns:a16="http://schemas.microsoft.com/office/drawing/2014/main" id="{7A92AC36-046C-4C33-9ED3-4C52D47715EF}"/>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11971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3B29121-CE30-4078-A16D-D3E49FF2A682}"/>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 xmlns:a16="http://schemas.microsoft.com/office/drawing/2014/main" id="{E71D8C29-84BE-4CD9-BAF1-2C39DF8C6AA7}"/>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4" name="מציין מיקום של כותרת תחתונה 3">
            <a:extLst>
              <a:ext uri="{FF2B5EF4-FFF2-40B4-BE49-F238E27FC236}">
                <a16:creationId xmlns="" xmlns:a16="http://schemas.microsoft.com/office/drawing/2014/main" id="{2045C144-9998-4611-9307-01D04973918C}"/>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 xmlns:a16="http://schemas.microsoft.com/office/drawing/2014/main" id="{5831C83F-1A54-48AF-AA15-9702694916DC}"/>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248732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 xmlns:a16="http://schemas.microsoft.com/office/drawing/2014/main" id="{2651F925-A593-421B-8A23-EF5147E3B41C}"/>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3" name="מציין מיקום של כותרת תחתונה 2">
            <a:extLst>
              <a:ext uri="{FF2B5EF4-FFF2-40B4-BE49-F238E27FC236}">
                <a16:creationId xmlns="" xmlns:a16="http://schemas.microsoft.com/office/drawing/2014/main" id="{539BA3FA-02FE-4915-A2DB-1ABAB665578A}"/>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 xmlns:a16="http://schemas.microsoft.com/office/drawing/2014/main" id="{65B01DB2-4C3C-430C-AF7B-9C53D4CF7CB5}"/>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406612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5B535FB-2B14-41DA-B95E-D2AAC31EE87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 xmlns:a16="http://schemas.microsoft.com/office/drawing/2014/main" id="{E5E5B0E9-5352-43EA-921E-9E8A30E3F4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 xmlns:a16="http://schemas.microsoft.com/office/drawing/2014/main" id="{11FD4CF6-494D-4D55-8CDE-18359B1AD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 xmlns:a16="http://schemas.microsoft.com/office/drawing/2014/main" id="{84628069-7487-4E52-A85D-24394FF1E783}"/>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6" name="מציין מיקום של כותרת תחתונה 5">
            <a:extLst>
              <a:ext uri="{FF2B5EF4-FFF2-40B4-BE49-F238E27FC236}">
                <a16:creationId xmlns="" xmlns:a16="http://schemas.microsoft.com/office/drawing/2014/main" id="{03303E4B-A6CB-4E1C-A085-7AB3CDE3E6D7}"/>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 xmlns:a16="http://schemas.microsoft.com/office/drawing/2014/main" id="{7837E4B8-4DD3-408A-8C8A-7E7B8748AF35}"/>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22966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1A613BB3-1A4D-4AC5-A726-CD2E9213121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 xmlns:a16="http://schemas.microsoft.com/office/drawing/2014/main" id="{216FFC23-036D-4608-8BF1-8ADEB8DB6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 xmlns:a16="http://schemas.microsoft.com/office/drawing/2014/main" id="{7883CFA8-F320-45B6-AB7E-C2F45EC97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 xmlns:a16="http://schemas.microsoft.com/office/drawing/2014/main" id="{0BE1599F-817B-4552-A410-639AF0064902}"/>
              </a:ext>
            </a:extLst>
          </p:cNvPr>
          <p:cNvSpPr>
            <a:spLocks noGrp="1"/>
          </p:cNvSpPr>
          <p:nvPr>
            <p:ph type="dt" sz="half" idx="10"/>
          </p:nvPr>
        </p:nvSpPr>
        <p:spPr/>
        <p:txBody>
          <a:bodyPr/>
          <a:lstStyle/>
          <a:p>
            <a:fld id="{423E0399-D3AB-454F-8CD6-6DF4085F2D9D}" type="datetimeFigureOut">
              <a:rPr lang="en-US" smtClean="0"/>
              <a:pPr/>
              <a:t>7/15/2019</a:t>
            </a:fld>
            <a:endParaRPr lang="en-US"/>
          </a:p>
        </p:txBody>
      </p:sp>
      <p:sp>
        <p:nvSpPr>
          <p:cNvPr id="6" name="מציין מיקום של כותרת תחתונה 5">
            <a:extLst>
              <a:ext uri="{FF2B5EF4-FFF2-40B4-BE49-F238E27FC236}">
                <a16:creationId xmlns="" xmlns:a16="http://schemas.microsoft.com/office/drawing/2014/main" id="{EABE7F27-A3E6-4FE3-8BFF-8C5E220E5BCB}"/>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 xmlns:a16="http://schemas.microsoft.com/office/drawing/2014/main" id="{EF17BB7C-270C-4722-8B49-CA76081CFFE7}"/>
              </a:ext>
            </a:extLst>
          </p:cNvPr>
          <p:cNvSpPr>
            <a:spLocks noGrp="1"/>
          </p:cNvSpPr>
          <p:nvPr>
            <p:ph type="sldNum" sz="quarter" idx="12"/>
          </p:nvPr>
        </p:nvSpPr>
        <p:spPr/>
        <p:txBody>
          <a:body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218391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 xmlns:a16="http://schemas.microsoft.com/office/drawing/2014/main" id="{B33874B3-3722-444B-B2D8-AE8EDFE67D8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 xmlns:a16="http://schemas.microsoft.com/office/drawing/2014/main" id="{CC54AC65-FAE8-4676-A475-893C2F0E5D9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 xmlns:a16="http://schemas.microsoft.com/office/drawing/2014/main" id="{D06FE865-7DAF-485E-AA13-7E3D704E369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3E0399-D3AB-454F-8CD6-6DF4085F2D9D}" type="datetimeFigureOut">
              <a:rPr lang="en-US" smtClean="0"/>
              <a:pPr/>
              <a:t>7/15/2019</a:t>
            </a:fld>
            <a:endParaRPr lang="en-US"/>
          </a:p>
        </p:txBody>
      </p:sp>
      <p:sp>
        <p:nvSpPr>
          <p:cNvPr id="5" name="מציין מיקום של כותרת תחתונה 4">
            <a:extLst>
              <a:ext uri="{FF2B5EF4-FFF2-40B4-BE49-F238E27FC236}">
                <a16:creationId xmlns="" xmlns:a16="http://schemas.microsoft.com/office/drawing/2014/main" id="{E8F8736A-E62F-4BA7-BCA6-1C897F69E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 xmlns:a16="http://schemas.microsoft.com/office/drawing/2014/main" id="{AB6558BA-9825-40EB-800A-E4B60486D4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B7E7CF4-F5D7-4121-BE54-D55EF87D79E4}" type="slidenum">
              <a:rPr lang="en-US" smtClean="0"/>
              <a:pPr/>
              <a:t>‹#›</a:t>
            </a:fld>
            <a:endParaRPr lang="en-US"/>
          </a:p>
        </p:txBody>
      </p:sp>
    </p:spTree>
    <p:extLst>
      <p:ext uri="{BB962C8B-B14F-4D97-AF65-F5344CB8AC3E}">
        <p14:creationId xmlns:p14="http://schemas.microsoft.com/office/powerpoint/2010/main" xmlns="" val="2260107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3" y="2667001"/>
            <a:ext cx="9905998" cy="3124201"/>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837615" y="5883277"/>
            <a:ext cx="1600201"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7/15/2019</a:t>
            </a:fld>
            <a:endParaRPr lang="en-US" dirty="0"/>
          </a:p>
        </p:txBody>
      </p:sp>
      <p:sp>
        <p:nvSpPr>
          <p:cNvPr id="5" name="Footer Placeholder 4"/>
          <p:cNvSpPr>
            <a:spLocks noGrp="1"/>
          </p:cNvSpPr>
          <p:nvPr>
            <p:ph type="ftr" sz="quarter" idx="3"/>
          </p:nvPr>
        </p:nvSpPr>
        <p:spPr>
          <a:xfrm>
            <a:off x="1141413" y="5883277"/>
            <a:ext cx="7543801"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3" y="5883277"/>
            <a:ext cx="551166"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8760872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12"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7" indent="-285757" algn="l" defTabSz="457212" rtl="0" eaLnBrk="1" latinLnBrk="0" hangingPunct="1">
        <a:spcBef>
          <a:spcPct val="20000"/>
        </a:spcBef>
        <a:spcAft>
          <a:spcPts val="601"/>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69" indent="-285757" algn="l" defTabSz="457212" rtl="0" eaLnBrk="1" latinLnBrk="0" hangingPunct="1">
        <a:spcBef>
          <a:spcPct val="20000"/>
        </a:spcBef>
        <a:spcAft>
          <a:spcPts val="601"/>
        </a:spcAft>
        <a:buClr>
          <a:schemeClr val="tx1"/>
        </a:buClr>
        <a:buSzPct val="100000"/>
        <a:buFont typeface="Arial"/>
        <a:buChar char="•"/>
        <a:defRPr sz="180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79" indent="-285757" algn="l" defTabSz="457212" rtl="0" eaLnBrk="1" latinLnBrk="0" hangingPunct="1">
        <a:spcBef>
          <a:spcPct val="20000"/>
        </a:spcBef>
        <a:spcAft>
          <a:spcPts val="601"/>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89" indent="-171455" algn="l" defTabSz="457212" rtl="0" eaLnBrk="1" latinLnBrk="0" hangingPunct="1">
        <a:spcBef>
          <a:spcPct val="20000"/>
        </a:spcBef>
        <a:spcAft>
          <a:spcPts val="601"/>
        </a:spcAft>
        <a:buClr>
          <a:schemeClr val="tx1"/>
        </a:buClr>
        <a:buSzPct val="100000"/>
        <a:buFont typeface="Arial"/>
        <a:buChar char="•"/>
        <a:defRPr sz="140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301" indent="-171455" algn="l" defTabSz="457212" rtl="0" eaLnBrk="1" latinLnBrk="0" hangingPunct="1">
        <a:spcBef>
          <a:spcPct val="20000"/>
        </a:spcBef>
        <a:spcAft>
          <a:spcPts val="601"/>
        </a:spcAft>
        <a:buClr>
          <a:schemeClr val="tx1"/>
        </a:buClr>
        <a:buSzPct val="100000"/>
        <a:buFont typeface="Arial"/>
        <a:buChar char="•"/>
        <a:defRPr sz="140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64" indent="-228607" algn="l" defTabSz="457212" rtl="0" eaLnBrk="1" latinLnBrk="0" hangingPunct="1">
        <a:spcBef>
          <a:spcPct val="20000"/>
        </a:spcBef>
        <a:spcAft>
          <a:spcPts val="601"/>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75" indent="-228607" algn="l" defTabSz="457212" rtl="0" eaLnBrk="1" latinLnBrk="0" hangingPunct="1">
        <a:spcBef>
          <a:spcPct val="20000"/>
        </a:spcBef>
        <a:spcAft>
          <a:spcPts val="601"/>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87" indent="-228607" algn="l" defTabSz="457212" rtl="0" eaLnBrk="1" latinLnBrk="0" hangingPunct="1">
        <a:spcBef>
          <a:spcPct val="20000"/>
        </a:spcBef>
        <a:spcAft>
          <a:spcPts val="601"/>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97" indent="-228607" algn="l" defTabSz="457212" rtl="0" eaLnBrk="1" latinLnBrk="0" hangingPunct="1">
        <a:spcBef>
          <a:spcPct val="20000"/>
        </a:spcBef>
        <a:spcAft>
          <a:spcPts val="601"/>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12" rtl="0" eaLnBrk="1" latinLnBrk="0" hangingPunct="1">
        <a:defRPr sz="1801" kern="1200">
          <a:solidFill>
            <a:schemeClr val="tx1"/>
          </a:solidFill>
          <a:latin typeface="+mn-lt"/>
          <a:ea typeface="+mn-ea"/>
          <a:cs typeface="+mn-cs"/>
        </a:defRPr>
      </a:lvl1pPr>
      <a:lvl2pPr marL="457212" algn="l" defTabSz="457212" rtl="0" eaLnBrk="1" latinLnBrk="0" hangingPunct="1">
        <a:defRPr sz="1801" kern="1200">
          <a:solidFill>
            <a:schemeClr val="tx1"/>
          </a:solidFill>
          <a:latin typeface="+mn-lt"/>
          <a:ea typeface="+mn-ea"/>
          <a:cs typeface="+mn-cs"/>
        </a:defRPr>
      </a:lvl2pPr>
      <a:lvl3pPr marL="914423" algn="l" defTabSz="457212" rtl="0" eaLnBrk="1" latinLnBrk="0" hangingPunct="1">
        <a:defRPr sz="1801" kern="1200">
          <a:solidFill>
            <a:schemeClr val="tx1"/>
          </a:solidFill>
          <a:latin typeface="+mn-lt"/>
          <a:ea typeface="+mn-ea"/>
          <a:cs typeface="+mn-cs"/>
        </a:defRPr>
      </a:lvl3pPr>
      <a:lvl4pPr marL="1371634" algn="l" defTabSz="457212" rtl="0" eaLnBrk="1" latinLnBrk="0" hangingPunct="1">
        <a:defRPr sz="1801" kern="1200">
          <a:solidFill>
            <a:schemeClr val="tx1"/>
          </a:solidFill>
          <a:latin typeface="+mn-lt"/>
          <a:ea typeface="+mn-ea"/>
          <a:cs typeface="+mn-cs"/>
        </a:defRPr>
      </a:lvl4pPr>
      <a:lvl5pPr marL="1828846" algn="l" defTabSz="457212" rtl="0" eaLnBrk="1" latinLnBrk="0" hangingPunct="1">
        <a:defRPr sz="1801" kern="1200">
          <a:solidFill>
            <a:schemeClr val="tx1"/>
          </a:solidFill>
          <a:latin typeface="+mn-lt"/>
          <a:ea typeface="+mn-ea"/>
          <a:cs typeface="+mn-cs"/>
        </a:defRPr>
      </a:lvl5pPr>
      <a:lvl6pPr marL="2286057" algn="l" defTabSz="457212" rtl="0" eaLnBrk="1" latinLnBrk="0" hangingPunct="1">
        <a:defRPr sz="1801" kern="1200">
          <a:solidFill>
            <a:schemeClr val="tx1"/>
          </a:solidFill>
          <a:latin typeface="+mn-lt"/>
          <a:ea typeface="+mn-ea"/>
          <a:cs typeface="+mn-cs"/>
        </a:defRPr>
      </a:lvl6pPr>
      <a:lvl7pPr marL="2743268" algn="l" defTabSz="457212" rtl="0" eaLnBrk="1" latinLnBrk="0" hangingPunct="1">
        <a:defRPr sz="1801" kern="1200">
          <a:solidFill>
            <a:schemeClr val="tx1"/>
          </a:solidFill>
          <a:latin typeface="+mn-lt"/>
          <a:ea typeface="+mn-ea"/>
          <a:cs typeface="+mn-cs"/>
        </a:defRPr>
      </a:lvl7pPr>
      <a:lvl8pPr marL="3200480" algn="l" defTabSz="457212" rtl="0" eaLnBrk="1" latinLnBrk="0" hangingPunct="1">
        <a:defRPr sz="1801" kern="1200">
          <a:solidFill>
            <a:schemeClr val="tx1"/>
          </a:solidFill>
          <a:latin typeface="+mn-lt"/>
          <a:ea typeface="+mn-ea"/>
          <a:cs typeface="+mn-cs"/>
        </a:defRPr>
      </a:lvl8pPr>
      <a:lvl9pPr marL="3657692" algn="l" defTabSz="45721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38FB91CC-D03F-4382-913A-36949C6A5CC4}"/>
              </a:ext>
            </a:extLst>
          </p:cNvPr>
          <p:cNvGraphicFramePr/>
          <p:nvPr>
            <p:extLst>
              <p:ext uri="{D42A27DB-BD31-4B8C-83A1-F6EECF244321}">
                <p14:modId xmlns:p14="http://schemas.microsoft.com/office/powerpoint/2010/main" xmlns="" val="714138283"/>
              </p:ext>
            </p:extLst>
          </p:nvPr>
        </p:nvGraphicFramePr>
        <p:xfrm>
          <a:off x="529389" y="497305"/>
          <a:ext cx="11662611" cy="6160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4337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immediatefuture.co.uk/wp-content/uploads/2015/05/KC02-Blog-Banner.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sp>
        <p:nvSpPr>
          <p:cNvPr id="40" name="מלבן 39"/>
          <p:cNvSpPr/>
          <p:nvPr/>
        </p:nvSpPr>
        <p:spPr>
          <a:xfrm>
            <a:off x="6114606" y="2764240"/>
            <a:ext cx="1848945" cy="1015663"/>
          </a:xfrm>
          <a:prstGeom prst="rect">
            <a:avLst/>
          </a:prstGeom>
        </p:spPr>
        <p:txBody>
          <a:bodyPr wrap="square">
            <a:spAutoFit/>
          </a:bodyPr>
          <a:lstStyle/>
          <a:p>
            <a:pPr algn="ctr"/>
            <a:r>
              <a:rPr lang="en-US" sz="2000" b="1" dirty="0" smtClean="0">
                <a:cs typeface="+mj-cs"/>
              </a:rPr>
              <a:t>Time pressure</a:t>
            </a:r>
            <a:endParaRPr lang="en-US" sz="2000" b="1" dirty="0">
              <a:cs typeface="+mj-cs"/>
            </a:endParaRPr>
          </a:p>
          <a:p>
            <a:pPr algn="ctr"/>
            <a:r>
              <a:rPr lang="en-US" sz="2000" b="1" dirty="0">
                <a:cs typeface="+mj-cs"/>
              </a:rPr>
              <a:t>Load tasks</a:t>
            </a:r>
            <a:endParaRPr lang="he-IL" sz="2000" b="1" dirty="0">
              <a:cs typeface="+mj-cs"/>
            </a:endParaRPr>
          </a:p>
        </p:txBody>
      </p:sp>
      <p:sp>
        <p:nvSpPr>
          <p:cNvPr id="41" name="מלבן 40"/>
          <p:cNvSpPr/>
          <p:nvPr/>
        </p:nvSpPr>
        <p:spPr>
          <a:xfrm>
            <a:off x="4225143" y="2823313"/>
            <a:ext cx="1692279" cy="400110"/>
          </a:xfrm>
          <a:prstGeom prst="rect">
            <a:avLst/>
          </a:prstGeom>
        </p:spPr>
        <p:txBody>
          <a:bodyPr wrap="square">
            <a:spAutoFit/>
          </a:bodyPr>
          <a:lstStyle/>
          <a:p>
            <a:pPr algn="ctr"/>
            <a:r>
              <a:rPr lang="en-US" sz="2000" b="1" dirty="0" smtClean="0">
                <a:cs typeface="+mj-cs"/>
              </a:rPr>
              <a:t>G</a:t>
            </a:r>
            <a:r>
              <a:rPr lang="en-US" sz="2000" b="1" dirty="0" smtClean="0">
                <a:cs typeface="+mj-cs"/>
              </a:rPr>
              <a:t>rinding</a:t>
            </a:r>
            <a:endParaRPr lang="he-IL" sz="2000" b="1" dirty="0">
              <a:cs typeface="+mj-cs"/>
            </a:endParaRPr>
          </a:p>
        </p:txBody>
      </p:sp>
      <p:sp>
        <p:nvSpPr>
          <p:cNvPr id="42" name="מלבן 41"/>
          <p:cNvSpPr/>
          <p:nvPr/>
        </p:nvSpPr>
        <p:spPr>
          <a:xfrm>
            <a:off x="2227802" y="2788960"/>
            <a:ext cx="1548926" cy="707886"/>
          </a:xfrm>
          <a:prstGeom prst="rect">
            <a:avLst/>
          </a:prstGeom>
        </p:spPr>
        <p:txBody>
          <a:bodyPr wrap="square">
            <a:spAutoFit/>
          </a:bodyPr>
          <a:lstStyle/>
          <a:p>
            <a:pPr algn="ctr"/>
            <a:r>
              <a:rPr lang="en-US" sz="2000" b="1" dirty="0" smtClean="0">
                <a:cs typeface="+mj-cs"/>
              </a:rPr>
              <a:t>Exhaustion</a:t>
            </a:r>
            <a:endParaRPr lang="en-US" sz="2000" b="1" dirty="0">
              <a:cs typeface="+mj-cs"/>
            </a:endParaRPr>
          </a:p>
          <a:p>
            <a:pPr algn="ctr"/>
            <a:r>
              <a:rPr lang="en-US" sz="2000" b="1" dirty="0">
                <a:cs typeface="+mj-cs"/>
              </a:rPr>
              <a:t>tiredness</a:t>
            </a:r>
            <a:endParaRPr lang="he-IL" sz="2000" b="1" dirty="0">
              <a:cs typeface="+mj-cs"/>
            </a:endParaRPr>
          </a:p>
        </p:txBody>
      </p:sp>
      <p:sp>
        <p:nvSpPr>
          <p:cNvPr id="43" name="מלבן 42"/>
          <p:cNvSpPr/>
          <p:nvPr/>
        </p:nvSpPr>
        <p:spPr>
          <a:xfrm>
            <a:off x="189142" y="2772593"/>
            <a:ext cx="1664357" cy="1323439"/>
          </a:xfrm>
          <a:prstGeom prst="rect">
            <a:avLst/>
          </a:prstGeom>
        </p:spPr>
        <p:txBody>
          <a:bodyPr wrap="square">
            <a:spAutoFit/>
          </a:bodyPr>
          <a:lstStyle/>
          <a:p>
            <a:pPr algn="ctr"/>
            <a:r>
              <a:rPr lang="en-US" sz="2000" b="1" dirty="0" smtClean="0">
                <a:cs typeface="+mj-cs"/>
              </a:rPr>
              <a:t>Anger</a:t>
            </a:r>
            <a:endParaRPr lang="en-US" sz="2000" b="1" dirty="0">
              <a:cs typeface="+mj-cs"/>
            </a:endParaRPr>
          </a:p>
          <a:p>
            <a:pPr algn="ctr"/>
            <a:r>
              <a:rPr lang="en-US" sz="2000" b="1" dirty="0">
                <a:cs typeface="+mj-cs"/>
              </a:rPr>
              <a:t>Revenge</a:t>
            </a:r>
          </a:p>
          <a:p>
            <a:pPr algn="ctr"/>
            <a:r>
              <a:rPr lang="en-US" sz="2000" b="1" dirty="0">
                <a:cs typeface="+mj-cs"/>
              </a:rPr>
              <a:t>Takeover of amygdala</a:t>
            </a:r>
            <a:endParaRPr lang="he-IL" sz="2000" b="1" dirty="0">
              <a:cs typeface="+mj-cs"/>
            </a:endParaRPr>
          </a:p>
        </p:txBody>
      </p:sp>
      <p:sp>
        <p:nvSpPr>
          <p:cNvPr id="48" name="מלבן 47"/>
          <p:cNvSpPr/>
          <p:nvPr/>
        </p:nvSpPr>
        <p:spPr>
          <a:xfrm>
            <a:off x="372855" y="5234879"/>
            <a:ext cx="2568192" cy="1323439"/>
          </a:xfrm>
          <a:prstGeom prst="rect">
            <a:avLst/>
          </a:prstGeom>
        </p:spPr>
        <p:txBody>
          <a:bodyPr wrap="square">
            <a:spAutoFit/>
          </a:bodyPr>
          <a:lstStyle/>
          <a:p>
            <a:pPr algn="ctr"/>
            <a:r>
              <a:rPr lang="en-US" sz="2000" b="1" dirty="0">
                <a:cs typeface="+mj-cs"/>
              </a:rPr>
              <a:t>False self-image</a:t>
            </a:r>
          </a:p>
          <a:p>
            <a:pPr algn="ctr"/>
            <a:r>
              <a:rPr lang="en-US" sz="2000" b="1" dirty="0">
                <a:cs typeface="+mj-cs"/>
              </a:rPr>
              <a:t>A sense of immunity, for me it will not happen</a:t>
            </a:r>
            <a:endParaRPr lang="he-IL" sz="2000" b="1" dirty="0">
              <a:cs typeface="+mj-cs"/>
            </a:endParaRPr>
          </a:p>
        </p:txBody>
      </p:sp>
      <p:sp>
        <p:nvSpPr>
          <p:cNvPr id="49" name="מלבן 48"/>
          <p:cNvSpPr/>
          <p:nvPr/>
        </p:nvSpPr>
        <p:spPr>
          <a:xfrm>
            <a:off x="3480101" y="4927102"/>
            <a:ext cx="1766976" cy="1631216"/>
          </a:xfrm>
          <a:prstGeom prst="rect">
            <a:avLst/>
          </a:prstGeom>
        </p:spPr>
        <p:txBody>
          <a:bodyPr wrap="square">
            <a:spAutoFit/>
          </a:bodyPr>
          <a:lstStyle/>
          <a:p>
            <a:pPr algn="ctr"/>
            <a:r>
              <a:rPr lang="en-US" sz="2000" b="1" dirty="0">
                <a:cs typeface="+mj-cs"/>
              </a:rPr>
              <a:t>Lack of self consciousness</a:t>
            </a:r>
          </a:p>
          <a:p>
            <a:pPr algn="ctr"/>
            <a:r>
              <a:rPr lang="en-US" sz="2000" b="1" dirty="0">
                <a:cs typeface="+mj-cs"/>
              </a:rPr>
              <a:t>Self-deception</a:t>
            </a:r>
            <a:endParaRPr lang="he-IL" sz="2000" b="1" dirty="0">
              <a:cs typeface="+mj-cs"/>
            </a:endParaRPr>
          </a:p>
        </p:txBody>
      </p:sp>
      <p:sp>
        <p:nvSpPr>
          <p:cNvPr id="50" name="מלבן 49"/>
          <p:cNvSpPr/>
          <p:nvPr/>
        </p:nvSpPr>
        <p:spPr>
          <a:xfrm>
            <a:off x="8168716" y="2805378"/>
            <a:ext cx="1700886" cy="1323439"/>
          </a:xfrm>
          <a:prstGeom prst="rect">
            <a:avLst/>
          </a:prstGeom>
        </p:spPr>
        <p:txBody>
          <a:bodyPr wrap="square">
            <a:spAutoFit/>
          </a:bodyPr>
          <a:lstStyle/>
          <a:p>
            <a:pPr algn="ctr"/>
            <a:r>
              <a:rPr lang="en-US" sz="2000" b="1" dirty="0">
                <a:cs typeface="+mj-cs"/>
              </a:rPr>
              <a:t>Power,</a:t>
            </a:r>
          </a:p>
          <a:p>
            <a:pPr algn="ctr"/>
            <a:r>
              <a:rPr lang="en-US" sz="2000" b="1" dirty="0">
                <a:cs typeface="+mj-cs"/>
              </a:rPr>
              <a:t>Sense of strength and status</a:t>
            </a:r>
            <a:endParaRPr lang="he-IL" sz="2000" b="1" dirty="0">
              <a:cs typeface="+mj-cs"/>
            </a:endParaRPr>
          </a:p>
        </p:txBody>
      </p:sp>
      <p:sp>
        <p:nvSpPr>
          <p:cNvPr id="51" name="מלבן 50"/>
          <p:cNvSpPr/>
          <p:nvPr/>
        </p:nvSpPr>
        <p:spPr>
          <a:xfrm>
            <a:off x="8168717" y="5388766"/>
            <a:ext cx="1919281" cy="707886"/>
          </a:xfrm>
          <a:prstGeom prst="rect">
            <a:avLst/>
          </a:prstGeom>
        </p:spPr>
        <p:txBody>
          <a:bodyPr wrap="square">
            <a:spAutoFit/>
          </a:bodyPr>
          <a:lstStyle/>
          <a:p>
            <a:pPr algn="ctr"/>
            <a:r>
              <a:rPr lang="en-US" sz="2000" b="1" dirty="0">
                <a:cs typeface="+mj-cs"/>
              </a:rPr>
              <a:t>Dichotomous perception</a:t>
            </a:r>
            <a:endParaRPr lang="he-IL" sz="2000" b="1" dirty="0">
              <a:cs typeface="+mj-cs"/>
            </a:endParaRPr>
          </a:p>
        </p:txBody>
      </p:sp>
      <p:sp>
        <p:nvSpPr>
          <p:cNvPr id="53" name="מלבן 52"/>
          <p:cNvSpPr/>
          <p:nvPr/>
        </p:nvSpPr>
        <p:spPr>
          <a:xfrm>
            <a:off x="5524885" y="5696544"/>
            <a:ext cx="1767458" cy="400110"/>
          </a:xfrm>
          <a:prstGeom prst="rect">
            <a:avLst/>
          </a:prstGeom>
        </p:spPr>
        <p:txBody>
          <a:bodyPr wrap="square">
            <a:spAutoFit/>
          </a:bodyPr>
          <a:lstStyle/>
          <a:p>
            <a:pPr algn="ctr"/>
            <a:r>
              <a:rPr lang="en-US" sz="2000" b="1" dirty="0">
                <a:cs typeface="+mj-cs"/>
              </a:rPr>
              <a:t>Anonymous</a:t>
            </a:r>
            <a:endParaRPr lang="he-IL" sz="2000" b="1" dirty="0">
              <a:cs typeface="+mj-cs"/>
            </a:endParaRPr>
          </a:p>
        </p:txBody>
      </p:sp>
      <p:sp>
        <p:nvSpPr>
          <p:cNvPr id="22" name="מלבן 21"/>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38" name="תרשים זרימה: מחבר 37"/>
          <p:cNvSpPr/>
          <p:nvPr/>
        </p:nvSpPr>
        <p:spPr>
          <a:xfrm>
            <a:off x="10052909" y="165686"/>
            <a:ext cx="1648002" cy="16317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39" name="תמונה 38"/>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0123088" y="226746"/>
            <a:ext cx="1481198" cy="1515182"/>
          </a:xfrm>
          <a:prstGeom prst="flowChartConnector">
            <a:avLst/>
          </a:prstGeom>
        </p:spPr>
      </p:pic>
      <p:sp>
        <p:nvSpPr>
          <p:cNvPr id="2" name="מלבן 1"/>
          <p:cNvSpPr/>
          <p:nvPr/>
        </p:nvSpPr>
        <p:spPr>
          <a:xfrm>
            <a:off x="-33446" y="15875"/>
            <a:ext cx="10121444" cy="800347"/>
          </a:xfrm>
          <a:prstGeom prst="rect">
            <a:avLst/>
          </a:prstGeom>
        </p:spPr>
        <p:txBody>
          <a:bodyPr wrap="square">
            <a:spAutoFit/>
          </a:bodyPr>
          <a:lstStyle/>
          <a:p>
            <a:pPr algn="l"/>
            <a:r>
              <a:rPr lang="en-US" sz="4601" b="1" dirty="0">
                <a:solidFill>
                  <a:schemeClr val="bg1"/>
                </a:solidFill>
              </a:rPr>
              <a:t>Risk </a:t>
            </a:r>
            <a:r>
              <a:rPr lang="en-US" sz="4601" b="1" dirty="0" smtClean="0">
                <a:solidFill>
                  <a:schemeClr val="bg1"/>
                </a:solidFill>
              </a:rPr>
              <a:t>Factors </a:t>
            </a:r>
            <a:r>
              <a:rPr lang="en-US" sz="4601" b="1" dirty="0">
                <a:solidFill>
                  <a:schemeClr val="bg1"/>
                </a:solidFill>
              </a:rPr>
              <a:t>at the </a:t>
            </a:r>
            <a:r>
              <a:rPr lang="en-US" sz="4601" b="1" dirty="0" smtClean="0">
                <a:solidFill>
                  <a:schemeClr val="bg1"/>
                </a:solidFill>
              </a:rPr>
              <a:t>Individual Level</a:t>
            </a:r>
            <a:endParaRPr lang="he-IL" sz="4601" b="1" dirty="0">
              <a:solidFill>
                <a:schemeClr val="bg1"/>
              </a:solidFill>
            </a:endParaRPr>
          </a:p>
        </p:txBody>
      </p:sp>
    </p:spTree>
    <p:extLst>
      <p:ext uri="{BB962C8B-B14F-4D97-AF65-F5344CB8AC3E}">
        <p14:creationId xmlns:p14="http://schemas.microsoft.com/office/powerpoint/2010/main" xmlns="" val="325233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immediatefuture.co.uk/wp-content/uploads/2015/05/KC02-Blog-Banner.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sp>
        <p:nvSpPr>
          <p:cNvPr id="20" name="מלבן 19"/>
          <p:cNvSpPr/>
          <p:nvPr/>
        </p:nvSpPr>
        <p:spPr>
          <a:xfrm>
            <a:off x="699478" y="2824747"/>
            <a:ext cx="2132535" cy="707886"/>
          </a:xfrm>
          <a:prstGeom prst="rect">
            <a:avLst/>
          </a:prstGeom>
        </p:spPr>
        <p:txBody>
          <a:bodyPr wrap="square">
            <a:spAutoFit/>
          </a:bodyPr>
          <a:lstStyle/>
          <a:p>
            <a:pPr algn="ctr" rtl="1"/>
            <a:r>
              <a:rPr lang="en-US" sz="2000" b="1" dirty="0">
                <a:cs typeface="+mj-cs"/>
              </a:rPr>
              <a:t>"Broken windows"</a:t>
            </a:r>
            <a:endParaRPr lang="he-IL" sz="2000" b="1" dirty="0">
              <a:cs typeface="+mj-cs"/>
            </a:endParaRPr>
          </a:p>
        </p:txBody>
      </p:sp>
      <p:sp>
        <p:nvSpPr>
          <p:cNvPr id="21" name="מלבן 20"/>
          <p:cNvSpPr/>
          <p:nvPr/>
        </p:nvSpPr>
        <p:spPr>
          <a:xfrm>
            <a:off x="3255628" y="2826980"/>
            <a:ext cx="1689539" cy="1323439"/>
          </a:xfrm>
          <a:prstGeom prst="rect">
            <a:avLst/>
          </a:prstGeom>
        </p:spPr>
        <p:txBody>
          <a:bodyPr wrap="square">
            <a:spAutoFit/>
          </a:bodyPr>
          <a:lstStyle/>
          <a:p>
            <a:pPr algn="ctr" rtl="1"/>
            <a:r>
              <a:rPr lang="en-US" sz="2000" b="1" dirty="0">
                <a:cs typeface="+mj-cs"/>
              </a:rPr>
              <a:t>Physical, mental, or emotional distance</a:t>
            </a:r>
            <a:endParaRPr lang="he-IL" sz="2000" b="1" dirty="0">
              <a:cs typeface="+mj-cs"/>
            </a:endParaRPr>
          </a:p>
        </p:txBody>
      </p:sp>
      <p:sp>
        <p:nvSpPr>
          <p:cNvPr id="10" name="AutoShape 2" descr="http://immediatefuture.co.uk/wp-content/uploads/2015/05/KC02-Blog-Banner.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sp>
        <p:nvSpPr>
          <p:cNvPr id="11" name="מלבן 10"/>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2" name="תרשים זרימה: מחבר 11"/>
          <p:cNvSpPr/>
          <p:nvPr/>
        </p:nvSpPr>
        <p:spPr>
          <a:xfrm>
            <a:off x="10052909" y="165686"/>
            <a:ext cx="1648002" cy="16317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3" name="תרשים זרימה: מחבר 12"/>
          <p:cNvSpPr/>
          <p:nvPr/>
        </p:nvSpPr>
        <p:spPr>
          <a:xfrm>
            <a:off x="10052909" y="165686"/>
            <a:ext cx="1648002" cy="16317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מלבן 18"/>
          <p:cNvSpPr/>
          <p:nvPr/>
        </p:nvSpPr>
        <p:spPr>
          <a:xfrm>
            <a:off x="168152" y="191761"/>
            <a:ext cx="9796164" cy="584775"/>
          </a:xfrm>
          <a:prstGeom prst="rect">
            <a:avLst/>
          </a:prstGeom>
        </p:spPr>
        <p:txBody>
          <a:bodyPr wrap="square">
            <a:spAutoFit/>
          </a:bodyPr>
          <a:lstStyle/>
          <a:p>
            <a:pPr algn="l"/>
            <a:r>
              <a:rPr lang="en-US" sz="3200" b="1" dirty="0">
                <a:solidFill>
                  <a:schemeClr val="bg1"/>
                </a:solidFill>
              </a:rPr>
              <a:t>Risk </a:t>
            </a:r>
            <a:r>
              <a:rPr lang="en-US" sz="3200" b="1" dirty="0" smtClean="0">
                <a:solidFill>
                  <a:schemeClr val="bg1"/>
                </a:solidFill>
              </a:rPr>
              <a:t>F</a:t>
            </a:r>
            <a:r>
              <a:rPr lang="en-US" sz="3200" b="1" dirty="0" smtClean="0">
                <a:solidFill>
                  <a:schemeClr val="bg1"/>
                </a:solidFill>
              </a:rPr>
              <a:t>actors </a:t>
            </a:r>
            <a:r>
              <a:rPr lang="en-US" sz="3200" b="1" dirty="0">
                <a:solidFill>
                  <a:schemeClr val="bg1"/>
                </a:solidFill>
              </a:rPr>
              <a:t>at the </a:t>
            </a:r>
            <a:r>
              <a:rPr lang="en-US" sz="3200" b="1" dirty="0" smtClean="0">
                <a:solidFill>
                  <a:schemeClr val="bg1"/>
                </a:solidFill>
              </a:rPr>
              <a:t>State </a:t>
            </a:r>
            <a:r>
              <a:rPr lang="en-US" sz="3200" b="1" dirty="0">
                <a:solidFill>
                  <a:schemeClr val="bg1"/>
                </a:solidFill>
              </a:rPr>
              <a:t>and </a:t>
            </a:r>
            <a:r>
              <a:rPr lang="en-US" sz="3200" b="1" dirty="0" smtClean="0">
                <a:solidFill>
                  <a:schemeClr val="bg1"/>
                </a:solidFill>
              </a:rPr>
              <a:t>Environment </a:t>
            </a:r>
            <a:r>
              <a:rPr lang="en-US" sz="3200" b="1" dirty="0">
                <a:solidFill>
                  <a:schemeClr val="bg1"/>
                </a:solidFill>
              </a:rPr>
              <a:t>L</a:t>
            </a:r>
            <a:r>
              <a:rPr lang="en-US" sz="3200" b="1" dirty="0" smtClean="0">
                <a:solidFill>
                  <a:schemeClr val="bg1"/>
                </a:solidFill>
              </a:rPr>
              <a:t>evel</a:t>
            </a:r>
            <a:endParaRPr lang="he-IL" sz="3200" b="1" dirty="0">
              <a:solidFill>
                <a:schemeClr val="bg1"/>
              </a:solidFill>
            </a:endParaRPr>
          </a:p>
        </p:txBody>
      </p:sp>
      <p:sp>
        <p:nvSpPr>
          <p:cNvPr id="17" name="מלבן 16"/>
          <p:cNvSpPr/>
          <p:nvPr/>
        </p:nvSpPr>
        <p:spPr>
          <a:xfrm>
            <a:off x="5540751" y="2848582"/>
            <a:ext cx="2148002" cy="400110"/>
          </a:xfrm>
          <a:prstGeom prst="rect">
            <a:avLst/>
          </a:prstGeom>
        </p:spPr>
        <p:txBody>
          <a:bodyPr wrap="square">
            <a:spAutoFit/>
          </a:bodyPr>
          <a:lstStyle/>
          <a:p>
            <a:pPr algn="ctr" rtl="1"/>
            <a:r>
              <a:rPr lang="en-US" sz="2000" b="1" dirty="0" smtClean="0">
                <a:cs typeface="+mj-cs"/>
              </a:rPr>
              <a:t>Gradation</a:t>
            </a:r>
            <a:endParaRPr lang="he-IL" b="1" dirty="0">
              <a:cs typeface="+mj-cs"/>
            </a:endParaRPr>
          </a:p>
        </p:txBody>
      </p:sp>
      <p:sp>
        <p:nvSpPr>
          <p:cNvPr id="18" name="מלבן 17"/>
          <p:cNvSpPr/>
          <p:nvPr/>
        </p:nvSpPr>
        <p:spPr>
          <a:xfrm>
            <a:off x="8193467" y="2849129"/>
            <a:ext cx="1705088" cy="1015663"/>
          </a:xfrm>
          <a:prstGeom prst="rect">
            <a:avLst/>
          </a:prstGeom>
        </p:spPr>
        <p:txBody>
          <a:bodyPr wrap="square">
            <a:spAutoFit/>
          </a:bodyPr>
          <a:lstStyle/>
          <a:p>
            <a:pPr algn="ctr" rtl="1"/>
            <a:r>
              <a:rPr lang="en-US" sz="2000" b="1" dirty="0">
                <a:cs typeface="+mj-cs"/>
              </a:rPr>
              <a:t>First step - foot in the door</a:t>
            </a:r>
            <a:endParaRPr lang="he-IL" b="1" dirty="0">
              <a:cs typeface="+mj-cs"/>
            </a:endParaRPr>
          </a:p>
        </p:txBody>
      </p:sp>
      <p:sp>
        <p:nvSpPr>
          <p:cNvPr id="26" name="מלבן 25"/>
          <p:cNvSpPr/>
          <p:nvPr/>
        </p:nvSpPr>
        <p:spPr>
          <a:xfrm>
            <a:off x="7972010" y="5760427"/>
            <a:ext cx="2148002" cy="707886"/>
          </a:xfrm>
          <a:prstGeom prst="rect">
            <a:avLst/>
          </a:prstGeom>
        </p:spPr>
        <p:txBody>
          <a:bodyPr wrap="square">
            <a:spAutoFit/>
          </a:bodyPr>
          <a:lstStyle/>
          <a:p>
            <a:pPr algn="ctr" rtl="1"/>
            <a:r>
              <a:rPr lang="en-US" sz="2000" b="1" dirty="0">
                <a:cs typeface="+mj-cs"/>
              </a:rPr>
              <a:t>Ambiguity and ambiguity</a:t>
            </a:r>
            <a:endParaRPr lang="he-IL" b="1" dirty="0">
              <a:cs typeface="+mj-cs"/>
            </a:endParaRPr>
          </a:p>
        </p:txBody>
      </p:sp>
      <p:sp>
        <p:nvSpPr>
          <p:cNvPr id="27" name="מלבן 26"/>
          <p:cNvSpPr/>
          <p:nvPr/>
        </p:nvSpPr>
        <p:spPr>
          <a:xfrm>
            <a:off x="3122886" y="5786047"/>
            <a:ext cx="2148002" cy="400110"/>
          </a:xfrm>
          <a:prstGeom prst="rect">
            <a:avLst/>
          </a:prstGeom>
        </p:spPr>
        <p:txBody>
          <a:bodyPr wrap="square">
            <a:spAutoFit/>
          </a:bodyPr>
          <a:lstStyle/>
          <a:p>
            <a:pPr algn="ctr" rtl="1"/>
            <a:r>
              <a:rPr lang="en-US" sz="2000" b="1" dirty="0">
                <a:cs typeface="+mj-cs"/>
              </a:rPr>
              <a:t>Battle fog</a:t>
            </a:r>
            <a:endParaRPr lang="he-IL" b="1" dirty="0">
              <a:cs typeface="+mj-cs"/>
            </a:endParaRPr>
          </a:p>
        </p:txBody>
      </p:sp>
      <p:sp>
        <p:nvSpPr>
          <p:cNvPr id="28" name="מלבן 27"/>
          <p:cNvSpPr/>
          <p:nvPr/>
        </p:nvSpPr>
        <p:spPr>
          <a:xfrm>
            <a:off x="5467598" y="5783131"/>
            <a:ext cx="2148002" cy="707886"/>
          </a:xfrm>
          <a:prstGeom prst="rect">
            <a:avLst/>
          </a:prstGeom>
        </p:spPr>
        <p:txBody>
          <a:bodyPr wrap="square">
            <a:spAutoFit/>
          </a:bodyPr>
          <a:lstStyle/>
          <a:p>
            <a:pPr algn="ctr" rtl="1"/>
            <a:r>
              <a:rPr lang="en-US" sz="2000" b="1" dirty="0">
                <a:cs typeface="+mj-cs"/>
              </a:rPr>
              <a:t>Switch between modes</a:t>
            </a:r>
            <a:endParaRPr lang="he-IL" b="1" dirty="0">
              <a:cs typeface="+mj-cs"/>
            </a:endParaRPr>
          </a:p>
        </p:txBody>
      </p:sp>
      <p:pic>
        <p:nvPicPr>
          <p:cNvPr id="29" name="תמונה 28"/>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0137358" y="-161946"/>
            <a:ext cx="1479103" cy="1502954"/>
          </a:xfrm>
          <a:prstGeom prst="flowChartConnector">
            <a:avLst/>
          </a:prstGeom>
        </p:spPr>
      </p:pic>
      <p:sp>
        <p:nvSpPr>
          <p:cNvPr id="31" name="מלבן 30"/>
          <p:cNvSpPr/>
          <p:nvPr/>
        </p:nvSpPr>
        <p:spPr>
          <a:xfrm>
            <a:off x="699478" y="5298762"/>
            <a:ext cx="2066998" cy="1015663"/>
          </a:xfrm>
          <a:prstGeom prst="rect">
            <a:avLst/>
          </a:prstGeom>
        </p:spPr>
        <p:txBody>
          <a:bodyPr wrap="square">
            <a:spAutoFit/>
          </a:bodyPr>
          <a:lstStyle/>
          <a:p>
            <a:pPr algn="ctr" rtl="1"/>
            <a:r>
              <a:rPr lang="en-US" sz="2000" b="1" dirty="0">
                <a:cs typeface="+mj-cs"/>
              </a:rPr>
              <a:t>Fuzzy responsibility distribution</a:t>
            </a:r>
            <a:endParaRPr lang="he-IL" b="1" dirty="0">
              <a:cs typeface="+mj-cs"/>
            </a:endParaRPr>
          </a:p>
        </p:txBody>
      </p:sp>
    </p:spTree>
    <p:extLst>
      <p:ext uri="{BB962C8B-B14F-4D97-AF65-F5344CB8AC3E}">
        <p14:creationId xmlns:p14="http://schemas.microsoft.com/office/powerpoint/2010/main" xmlns="" val="3484076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immediatefuture.co.uk/wp-content/uploads/2015/05/KC02-Blog-Banner.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sp>
        <p:nvSpPr>
          <p:cNvPr id="10" name="AutoShape 2" descr="http://immediatefuture.co.uk/wp-content/uploads/2015/05/KC02-Blog-Banner.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sz="1801"/>
          </a:p>
        </p:txBody>
      </p:sp>
      <p:sp>
        <p:nvSpPr>
          <p:cNvPr id="11" name="מלבן 10">
            <a:hlinkClick r:id="" action="ppaction://noaction"/>
          </p:cNvPr>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2" name="תרשים זרימה: מחבר 11"/>
          <p:cNvSpPr/>
          <p:nvPr/>
        </p:nvSpPr>
        <p:spPr>
          <a:xfrm>
            <a:off x="10052909" y="165686"/>
            <a:ext cx="1648002" cy="16317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3" name="תרשים זרימה: מחבר 12"/>
          <p:cNvSpPr/>
          <p:nvPr/>
        </p:nvSpPr>
        <p:spPr>
          <a:xfrm>
            <a:off x="10052909" y="165686"/>
            <a:ext cx="1648002" cy="163177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תמונה 4"/>
          <p:cNvPicPr>
            <a:picLocks noChangeAspect="1"/>
          </p:cNvPicPr>
          <p:nvPr/>
        </p:nvPicPr>
        <p:blipFill rotWithShape="1">
          <a:blip r:embed="rId3" cstate="print">
            <a:extLst>
              <a:ext uri="{28A0092B-C50C-407E-A947-70E740481C1C}">
                <a14:useLocalDpi xmlns:a14="http://schemas.microsoft.com/office/drawing/2010/main" xmlns=""/>
              </a:ext>
            </a:extLst>
          </a:blip>
          <a:srcRect l="20731" r="20672"/>
          <a:stretch/>
        </p:blipFill>
        <p:spPr>
          <a:xfrm>
            <a:off x="10167511" y="259158"/>
            <a:ext cx="1418795" cy="1305678"/>
          </a:xfrm>
          <a:prstGeom prst="flowChartConnector">
            <a:avLst/>
          </a:prstGeom>
        </p:spPr>
      </p:pic>
      <p:sp>
        <p:nvSpPr>
          <p:cNvPr id="21" name="מלבן 20"/>
          <p:cNvSpPr/>
          <p:nvPr/>
        </p:nvSpPr>
        <p:spPr>
          <a:xfrm>
            <a:off x="2486903" y="3096745"/>
            <a:ext cx="1518670" cy="830997"/>
          </a:xfrm>
          <a:prstGeom prst="rect">
            <a:avLst/>
          </a:prstGeom>
        </p:spPr>
        <p:txBody>
          <a:bodyPr wrap="square">
            <a:spAutoFit/>
          </a:bodyPr>
          <a:lstStyle/>
          <a:p>
            <a:pPr algn="l"/>
            <a:r>
              <a:rPr lang="en-US" sz="2400" b="1" dirty="0">
                <a:cs typeface="+mj-cs"/>
              </a:rPr>
              <a:t>Word washing</a:t>
            </a:r>
            <a:endParaRPr lang="he-IL" sz="1801" b="1" dirty="0">
              <a:cs typeface="+mj-cs"/>
            </a:endParaRPr>
          </a:p>
        </p:txBody>
      </p:sp>
      <p:sp>
        <p:nvSpPr>
          <p:cNvPr id="22" name="מלבן 21"/>
          <p:cNvSpPr/>
          <p:nvPr/>
        </p:nvSpPr>
        <p:spPr>
          <a:xfrm>
            <a:off x="10031318" y="3096745"/>
            <a:ext cx="1669714" cy="830997"/>
          </a:xfrm>
          <a:prstGeom prst="rect">
            <a:avLst/>
          </a:prstGeom>
        </p:spPr>
        <p:txBody>
          <a:bodyPr wrap="square">
            <a:spAutoFit/>
          </a:bodyPr>
          <a:lstStyle/>
          <a:p>
            <a:pPr algn="l"/>
            <a:r>
              <a:rPr lang="en-US" sz="2400" b="1" dirty="0">
                <a:cs typeface="+mj-cs"/>
              </a:rPr>
              <a:t>Denial, escape</a:t>
            </a:r>
            <a:endParaRPr lang="he-IL" sz="1801" b="1" dirty="0">
              <a:cs typeface="+mj-cs"/>
            </a:endParaRPr>
          </a:p>
        </p:txBody>
      </p:sp>
      <p:sp>
        <p:nvSpPr>
          <p:cNvPr id="23" name="מלבן 22"/>
          <p:cNvSpPr/>
          <p:nvPr/>
        </p:nvSpPr>
        <p:spPr>
          <a:xfrm>
            <a:off x="4253953" y="3060745"/>
            <a:ext cx="1712734" cy="338554"/>
          </a:xfrm>
          <a:prstGeom prst="rect">
            <a:avLst/>
          </a:prstGeom>
        </p:spPr>
        <p:txBody>
          <a:bodyPr wrap="square">
            <a:spAutoFit/>
          </a:bodyPr>
          <a:lstStyle/>
          <a:p>
            <a:pPr algn="l"/>
            <a:r>
              <a:rPr lang="en-US" sz="1600" b="1" dirty="0"/>
              <a:t>Rationalization</a:t>
            </a:r>
            <a:endParaRPr lang="he-IL" sz="1801" b="1" dirty="0"/>
          </a:p>
        </p:txBody>
      </p:sp>
      <p:sp>
        <p:nvSpPr>
          <p:cNvPr id="24" name="מלבן 23"/>
          <p:cNvSpPr/>
          <p:nvPr/>
        </p:nvSpPr>
        <p:spPr>
          <a:xfrm>
            <a:off x="6699161" y="1455508"/>
            <a:ext cx="2862659" cy="707886"/>
          </a:xfrm>
          <a:prstGeom prst="rect">
            <a:avLst/>
          </a:prstGeom>
        </p:spPr>
        <p:txBody>
          <a:bodyPr wrap="square">
            <a:spAutoFit/>
          </a:bodyPr>
          <a:lstStyle/>
          <a:p>
            <a:pPr algn="l"/>
            <a:r>
              <a:rPr lang="en-US" sz="2000" b="1" dirty="0">
                <a:cs typeface="+mj-cs"/>
              </a:rPr>
              <a:t>The understatement of the deed</a:t>
            </a:r>
            <a:endParaRPr lang="he-IL" sz="1600" b="1" dirty="0">
              <a:cs typeface="+mj-cs"/>
            </a:endParaRPr>
          </a:p>
        </p:txBody>
      </p:sp>
      <p:sp>
        <p:nvSpPr>
          <p:cNvPr id="25" name="מלבן 24"/>
          <p:cNvSpPr/>
          <p:nvPr/>
        </p:nvSpPr>
        <p:spPr>
          <a:xfrm>
            <a:off x="7288307" y="3096745"/>
            <a:ext cx="2273514" cy="830997"/>
          </a:xfrm>
          <a:prstGeom prst="rect">
            <a:avLst/>
          </a:prstGeom>
        </p:spPr>
        <p:txBody>
          <a:bodyPr wrap="square">
            <a:spAutoFit/>
          </a:bodyPr>
          <a:lstStyle/>
          <a:p>
            <a:pPr algn="l"/>
            <a:r>
              <a:rPr lang="en-US" sz="2400" b="1" dirty="0">
                <a:cs typeface="+mj-cs"/>
              </a:rPr>
              <a:t>Comparisons are easy</a:t>
            </a:r>
            <a:endParaRPr lang="he-IL" sz="1801" b="1" dirty="0">
              <a:cs typeface="+mj-cs"/>
            </a:endParaRPr>
          </a:p>
        </p:txBody>
      </p:sp>
      <p:sp>
        <p:nvSpPr>
          <p:cNvPr id="27" name="מלבן 26"/>
          <p:cNvSpPr/>
          <p:nvPr/>
        </p:nvSpPr>
        <p:spPr>
          <a:xfrm>
            <a:off x="9332259" y="5773245"/>
            <a:ext cx="2703604" cy="461665"/>
          </a:xfrm>
          <a:prstGeom prst="rect">
            <a:avLst/>
          </a:prstGeom>
        </p:spPr>
        <p:txBody>
          <a:bodyPr wrap="square">
            <a:spAutoFit/>
          </a:bodyPr>
          <a:lstStyle/>
          <a:p>
            <a:pPr algn="l"/>
            <a:r>
              <a:rPr lang="en-US" sz="2400" b="1" dirty="0">
                <a:cs typeface="+mj-cs"/>
              </a:rPr>
              <a:t>Dehumanization</a:t>
            </a:r>
            <a:endParaRPr lang="he-IL" sz="1801" b="1" dirty="0">
              <a:cs typeface="+mj-cs"/>
            </a:endParaRPr>
          </a:p>
        </p:txBody>
      </p:sp>
      <p:sp>
        <p:nvSpPr>
          <p:cNvPr id="28" name="מלבן 27"/>
          <p:cNvSpPr/>
          <p:nvPr/>
        </p:nvSpPr>
        <p:spPr>
          <a:xfrm>
            <a:off x="8211512" y="4855629"/>
            <a:ext cx="1636261" cy="830997"/>
          </a:xfrm>
          <a:prstGeom prst="rect">
            <a:avLst/>
          </a:prstGeom>
        </p:spPr>
        <p:txBody>
          <a:bodyPr wrap="square">
            <a:spAutoFit/>
          </a:bodyPr>
          <a:lstStyle/>
          <a:p>
            <a:pPr algn="l"/>
            <a:r>
              <a:rPr lang="en-US" sz="2400" b="1" dirty="0">
                <a:cs typeface="+mj-cs"/>
              </a:rPr>
              <a:t>Blaming the victim</a:t>
            </a:r>
            <a:endParaRPr lang="he-IL" sz="1801" b="1" dirty="0">
              <a:cs typeface="+mj-cs"/>
            </a:endParaRPr>
          </a:p>
        </p:txBody>
      </p:sp>
      <p:sp>
        <p:nvSpPr>
          <p:cNvPr id="29" name="מלבן 28"/>
          <p:cNvSpPr/>
          <p:nvPr/>
        </p:nvSpPr>
        <p:spPr>
          <a:xfrm>
            <a:off x="6699161" y="5783517"/>
            <a:ext cx="1921647" cy="830997"/>
          </a:xfrm>
          <a:prstGeom prst="rect">
            <a:avLst/>
          </a:prstGeom>
        </p:spPr>
        <p:txBody>
          <a:bodyPr wrap="square">
            <a:spAutoFit/>
          </a:bodyPr>
          <a:lstStyle/>
          <a:p>
            <a:pPr algn="l"/>
            <a:r>
              <a:rPr lang="en-US" sz="2400" b="1" dirty="0">
                <a:cs typeface="+mj-cs"/>
              </a:rPr>
              <a:t>Blind obedience</a:t>
            </a:r>
            <a:endParaRPr lang="he-IL" sz="1801" b="1" dirty="0">
              <a:cs typeface="+mj-cs"/>
            </a:endParaRPr>
          </a:p>
        </p:txBody>
      </p:sp>
      <p:sp>
        <p:nvSpPr>
          <p:cNvPr id="30" name="מלבן 29"/>
          <p:cNvSpPr/>
          <p:nvPr/>
        </p:nvSpPr>
        <p:spPr>
          <a:xfrm>
            <a:off x="5348286" y="4255465"/>
            <a:ext cx="1940021" cy="1200329"/>
          </a:xfrm>
          <a:prstGeom prst="rect">
            <a:avLst/>
          </a:prstGeom>
        </p:spPr>
        <p:txBody>
          <a:bodyPr wrap="square">
            <a:spAutoFit/>
          </a:bodyPr>
          <a:lstStyle/>
          <a:p>
            <a:pPr algn="l"/>
            <a:r>
              <a:rPr lang="en-US" sz="2400" b="1" dirty="0">
                <a:cs typeface="+mj-cs"/>
              </a:rPr>
              <a:t>Embedding into a group</a:t>
            </a:r>
            <a:endParaRPr lang="he-IL" sz="1801" b="1" dirty="0">
              <a:cs typeface="+mj-cs"/>
            </a:endParaRPr>
          </a:p>
        </p:txBody>
      </p:sp>
      <p:sp>
        <p:nvSpPr>
          <p:cNvPr id="31" name="מלבן 30"/>
          <p:cNvSpPr/>
          <p:nvPr/>
        </p:nvSpPr>
        <p:spPr>
          <a:xfrm>
            <a:off x="3632902" y="5731436"/>
            <a:ext cx="1636261" cy="461665"/>
          </a:xfrm>
          <a:prstGeom prst="rect">
            <a:avLst/>
          </a:prstGeom>
        </p:spPr>
        <p:txBody>
          <a:bodyPr wrap="square">
            <a:spAutoFit/>
          </a:bodyPr>
          <a:lstStyle/>
          <a:p>
            <a:pPr algn="l"/>
            <a:r>
              <a:rPr lang="en-US" sz="2400" b="1" dirty="0">
                <a:cs typeface="+mj-cs"/>
              </a:rPr>
              <a:t>disregard</a:t>
            </a:r>
            <a:endParaRPr lang="he-IL" sz="1801" b="1" dirty="0">
              <a:cs typeface="+mj-cs"/>
            </a:endParaRPr>
          </a:p>
        </p:txBody>
      </p:sp>
      <p:sp>
        <p:nvSpPr>
          <p:cNvPr id="32" name="מלבן 31"/>
          <p:cNvSpPr/>
          <p:nvPr/>
        </p:nvSpPr>
        <p:spPr>
          <a:xfrm>
            <a:off x="1967567" y="5786532"/>
            <a:ext cx="1636261" cy="461665"/>
          </a:xfrm>
          <a:prstGeom prst="rect">
            <a:avLst/>
          </a:prstGeom>
        </p:spPr>
        <p:txBody>
          <a:bodyPr wrap="square">
            <a:spAutoFit/>
          </a:bodyPr>
          <a:lstStyle/>
          <a:p>
            <a:pPr algn="l"/>
            <a:r>
              <a:rPr lang="en-US" sz="2400" b="1" dirty="0">
                <a:cs typeface="+mj-cs"/>
              </a:rPr>
              <a:t>Stand by</a:t>
            </a:r>
            <a:endParaRPr lang="he-IL" sz="1801" b="1" dirty="0">
              <a:cs typeface="+mj-cs"/>
            </a:endParaRPr>
          </a:p>
        </p:txBody>
      </p:sp>
      <p:sp>
        <p:nvSpPr>
          <p:cNvPr id="33" name="מלבן 32"/>
          <p:cNvSpPr/>
          <p:nvPr/>
        </p:nvSpPr>
        <p:spPr>
          <a:xfrm>
            <a:off x="154999" y="72103"/>
            <a:ext cx="9796164" cy="584775"/>
          </a:xfrm>
          <a:prstGeom prst="rect">
            <a:avLst/>
          </a:prstGeom>
        </p:spPr>
        <p:txBody>
          <a:bodyPr wrap="square">
            <a:spAutoFit/>
          </a:bodyPr>
          <a:lstStyle/>
          <a:p>
            <a:pPr algn="l"/>
            <a:r>
              <a:rPr lang="en-US" sz="3200" b="1" dirty="0">
                <a:solidFill>
                  <a:schemeClr val="bg1"/>
                </a:solidFill>
                <a:latin typeface="ShablonaFOT One" panose="02000500000000000000" pitchFamily="50" charset="-79"/>
              </a:rPr>
              <a:t>Factors </a:t>
            </a:r>
            <a:r>
              <a:rPr lang="en-US" sz="3200" b="1" dirty="0" smtClean="0">
                <a:solidFill>
                  <a:schemeClr val="bg1"/>
                </a:solidFill>
                <a:latin typeface="ShablonaFOT One" panose="02000500000000000000" pitchFamily="50" charset="-79"/>
              </a:rPr>
              <a:t>Make </a:t>
            </a:r>
            <a:r>
              <a:rPr lang="en-US" sz="3200" b="1" dirty="0">
                <a:solidFill>
                  <a:schemeClr val="bg1"/>
                </a:solidFill>
                <a:latin typeface="ShablonaFOT One" panose="02000500000000000000" pitchFamily="50" charset="-79"/>
              </a:rPr>
              <a:t>it </a:t>
            </a:r>
            <a:r>
              <a:rPr lang="en-US" sz="3200" b="1" dirty="0" smtClean="0">
                <a:solidFill>
                  <a:schemeClr val="bg1"/>
                </a:solidFill>
                <a:latin typeface="ShablonaFOT One" panose="02000500000000000000" pitchFamily="50" charset="-79"/>
              </a:rPr>
              <a:t>Easier </a:t>
            </a:r>
            <a:r>
              <a:rPr lang="en-US" sz="3200" b="1" dirty="0">
                <a:solidFill>
                  <a:schemeClr val="bg1"/>
                </a:solidFill>
                <a:latin typeface="ShablonaFOT One" panose="02000500000000000000" pitchFamily="50" charset="-79"/>
              </a:rPr>
              <a:t>to </a:t>
            </a:r>
            <a:r>
              <a:rPr lang="en-US" sz="3200" b="1" dirty="0" smtClean="0">
                <a:solidFill>
                  <a:schemeClr val="bg1"/>
                </a:solidFill>
                <a:latin typeface="ShablonaFOT One" panose="02000500000000000000" pitchFamily="50" charset="-79"/>
              </a:rPr>
              <a:t>Deviate </a:t>
            </a:r>
            <a:r>
              <a:rPr lang="en-US" sz="3200" b="1" dirty="0">
                <a:solidFill>
                  <a:schemeClr val="bg1"/>
                </a:solidFill>
                <a:latin typeface="ShablonaFOT One" panose="02000500000000000000" pitchFamily="50" charset="-79"/>
              </a:rPr>
              <a:t>from the </a:t>
            </a:r>
            <a:r>
              <a:rPr lang="en-US" sz="3200" b="1" dirty="0" smtClean="0">
                <a:solidFill>
                  <a:schemeClr val="bg1"/>
                </a:solidFill>
                <a:latin typeface="ShablonaFOT One" panose="02000500000000000000" pitchFamily="50" charset="-79"/>
              </a:rPr>
              <a:t>Norm</a:t>
            </a:r>
            <a:endParaRPr lang="he-IL" sz="3200" b="1" dirty="0">
              <a:solidFill>
                <a:schemeClr val="bg1"/>
              </a:solidFill>
              <a:latin typeface="ShablonaFOT One" panose="02000500000000000000" pitchFamily="50" charset="-79"/>
            </a:endParaRPr>
          </a:p>
        </p:txBody>
      </p:sp>
      <p:sp>
        <p:nvSpPr>
          <p:cNvPr id="34" name="מלבן 33"/>
          <p:cNvSpPr/>
          <p:nvPr/>
        </p:nvSpPr>
        <p:spPr>
          <a:xfrm>
            <a:off x="213594" y="5716820"/>
            <a:ext cx="1636261" cy="1200329"/>
          </a:xfrm>
          <a:prstGeom prst="rect">
            <a:avLst/>
          </a:prstGeom>
        </p:spPr>
        <p:txBody>
          <a:bodyPr wrap="square">
            <a:spAutoFit/>
          </a:bodyPr>
          <a:lstStyle/>
          <a:p>
            <a:pPr algn="l"/>
            <a:r>
              <a:rPr lang="en-US" sz="2400" b="1" dirty="0">
                <a:cs typeface="+mj-cs"/>
              </a:rPr>
              <a:t>Relying on the dry law</a:t>
            </a:r>
            <a:endParaRPr lang="he-IL" sz="1801" b="1" dirty="0">
              <a:cs typeface="+mj-cs"/>
            </a:endParaRPr>
          </a:p>
        </p:txBody>
      </p:sp>
      <p:sp>
        <p:nvSpPr>
          <p:cNvPr id="41" name="מלבן 40"/>
          <p:cNvSpPr/>
          <p:nvPr/>
        </p:nvSpPr>
        <p:spPr>
          <a:xfrm>
            <a:off x="280987" y="3116414"/>
            <a:ext cx="2090372" cy="1938992"/>
          </a:xfrm>
          <a:prstGeom prst="rect">
            <a:avLst/>
          </a:prstGeom>
        </p:spPr>
        <p:txBody>
          <a:bodyPr wrap="square">
            <a:spAutoFit/>
          </a:bodyPr>
          <a:lstStyle/>
          <a:p>
            <a:pPr algn="ctr"/>
            <a:r>
              <a:rPr lang="en-US" sz="2400" b="1" dirty="0">
                <a:cs typeface="+mj-cs"/>
              </a:rPr>
              <a:t>A complex and "retributive" responsibility division</a:t>
            </a:r>
            <a:endParaRPr lang="he-IL" sz="2400" b="1" dirty="0">
              <a:cs typeface="+mj-cs"/>
            </a:endParaRPr>
          </a:p>
        </p:txBody>
      </p:sp>
    </p:spTree>
    <p:extLst>
      <p:ext uri="{BB962C8B-B14F-4D97-AF65-F5344CB8AC3E}">
        <p14:creationId xmlns:p14="http://schemas.microsoft.com/office/powerpoint/2010/main" xmlns="" val="1145990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36881" y="609600"/>
            <a:ext cx="11490960" cy="3334118"/>
          </a:xfrm>
          <a:prstGeom prst="rect">
            <a:avLst/>
          </a:prstGeom>
        </p:spPr>
        <p:txBody>
          <a:bodyPr wrap="square">
            <a:spAutoFit/>
          </a:bodyPr>
          <a:lstStyle/>
          <a:p>
            <a:pPr lvl="0" algn="l" defTabSz="457200">
              <a:lnSpc>
                <a:spcPct val="150000"/>
              </a:lnSpc>
              <a:defRPr/>
            </a:pPr>
            <a:r>
              <a:rPr lang="en-US" sz="3600" b="1" dirty="0">
                <a:solidFill>
                  <a:prstClr val="white"/>
                </a:solidFill>
                <a:latin typeface="BN Damagia" panose="02000000000000000000" pitchFamily="2" charset="-79"/>
                <a:ea typeface="Calibri" panose="020F0502020204030204" pitchFamily="34" charset="0"/>
                <a:cs typeface="Gisha" panose="020B0502040204020203" pitchFamily="34" charset="-79"/>
              </a:rPr>
              <a:t>He said to him, "Since you were so wise, how were you wrong after idolatry?" He said to him, "If you were in my generation, you would have kept the skirts of your dress and ran after me to idolatry!"</a:t>
            </a:r>
            <a:endParaRPr kumimoji="0" lang="en-GB" sz="3600" b="1" i="0" u="none" strike="noStrike" kern="1200" cap="none" spc="0" normalizeH="0" baseline="0" noProof="0" dirty="0">
              <a:ln>
                <a:noFill/>
              </a:ln>
              <a:solidFill>
                <a:prstClr val="white"/>
              </a:solidFill>
              <a:effectLst/>
              <a:uLnTx/>
              <a:uFillTx/>
              <a:latin typeface="BN Damagia" panose="02000000000000000000" pitchFamily="2" charset="-79"/>
              <a:ea typeface="+mn-ea"/>
              <a:cs typeface="+mn-cs"/>
            </a:endParaRPr>
          </a:p>
        </p:txBody>
      </p:sp>
      <p:sp>
        <p:nvSpPr>
          <p:cNvPr id="3" name="מלבן 2">
            <a:hlinkClick r:id="rId3" action="ppaction://hlinksldjump"/>
          </p:cNvPr>
          <p:cNvSpPr/>
          <p:nvPr/>
        </p:nvSpPr>
        <p:spPr>
          <a:xfrm>
            <a:off x="0" y="5476241"/>
            <a:ext cx="12192000" cy="138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3817121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stretch>
            <a:fillRect/>
          </a:stretch>
        </p:blipFill>
        <p:spPr>
          <a:xfrm>
            <a:off x="10222881" y="1548378"/>
            <a:ext cx="1918650" cy="2277394"/>
          </a:xfrm>
          <a:prstGeom prst="rect">
            <a:avLst/>
          </a:prstGeom>
        </p:spPr>
      </p:pic>
      <p:sp>
        <p:nvSpPr>
          <p:cNvPr id="5" name="TextBox 4"/>
          <p:cNvSpPr txBox="1"/>
          <p:nvPr/>
        </p:nvSpPr>
        <p:spPr>
          <a:xfrm>
            <a:off x="321386" y="1098191"/>
            <a:ext cx="9901495" cy="2798843"/>
          </a:xfrm>
          <a:prstGeom prst="rect">
            <a:avLst/>
          </a:prstGeom>
          <a:noFill/>
        </p:spPr>
        <p:txBody>
          <a:bodyPr wrap="square" rtlCol="0">
            <a:spAutoFit/>
          </a:bodyPr>
          <a:lstStyle/>
          <a:p>
            <a:pPr lvl="0" algn="just" defTabSz="457200">
              <a:lnSpc>
                <a:spcPct val="150000"/>
              </a:lnSpc>
              <a:defRPr/>
            </a:pPr>
            <a:r>
              <a:rPr kumimoji="0" lang="he-IL" sz="2400" b="1" i="0" u="none" strike="noStrike" kern="1200" cap="none" spc="0" normalizeH="0" baseline="0" noProof="0" dirty="0" smtClean="0">
                <a:ln>
                  <a:noFill/>
                </a:ln>
                <a:solidFill>
                  <a:prstClr val="white"/>
                </a:solidFill>
                <a:effectLst/>
                <a:uLnTx/>
                <a:uFillTx/>
                <a:latin typeface="Century Gothic" panose="020B0502020202020204"/>
                <a:cs typeface="Gisha" panose="020B0502040204020203" pitchFamily="34" charset="-79"/>
              </a:rPr>
              <a:t>"</a:t>
            </a:r>
            <a:r>
              <a:rPr lang="en-US" sz="2400" b="1" dirty="0">
                <a:solidFill>
                  <a:prstClr val="white"/>
                </a:solidFill>
                <a:cs typeface="Gisha" panose="020B0502040204020203" pitchFamily="34" charset="-79"/>
              </a:rPr>
              <a:t>The potential for abuse </a:t>
            </a:r>
            <a:r>
              <a:rPr lang="en-US" sz="2400" b="1" dirty="0" smtClean="0">
                <a:solidFill>
                  <a:prstClr val="white"/>
                </a:solidFill>
                <a:cs typeface="Gisha" panose="020B0502040204020203" pitchFamily="34" charset="-79"/>
              </a:rPr>
              <a:t>of </a:t>
            </a:r>
            <a:r>
              <a:rPr lang="en-US" sz="2400" b="1" dirty="0">
                <a:solidFill>
                  <a:prstClr val="white"/>
                </a:solidFill>
                <a:cs typeface="Gisha" panose="020B0502040204020203" pitchFamily="34" charset="-79"/>
              </a:rPr>
              <a:t>detainees in the global war against terrorism was entirely predictable based on a basic understanding of the main principles of social psychology, along with awareness of a number of known environmental risks. Most commanders and managers were not aware of risk factors</a:t>
            </a:r>
            <a:endParaRPr kumimoji="0" lang="he-IL" sz="2400" b="1" i="0" u="none" strike="noStrike" kern="1200" cap="none" spc="0" normalizeH="0" baseline="0" noProof="0" dirty="0">
              <a:ln>
                <a:noFill/>
              </a:ln>
              <a:solidFill>
                <a:prstClr val="white"/>
              </a:solidFill>
              <a:effectLst/>
              <a:uLnTx/>
              <a:uFillTx/>
              <a:latin typeface="Century Gothic" panose="020B0502020202020204"/>
              <a:cs typeface="Gisha" panose="020B0502040204020203" pitchFamily="34" charset="-79"/>
            </a:endParaRPr>
          </a:p>
        </p:txBody>
      </p:sp>
      <p:sp>
        <p:nvSpPr>
          <p:cNvPr id="6" name="מלבן 5"/>
          <p:cNvSpPr/>
          <p:nvPr/>
        </p:nvSpPr>
        <p:spPr>
          <a:xfrm>
            <a:off x="321386" y="4255571"/>
            <a:ext cx="11400183" cy="2585323"/>
          </a:xfrm>
          <a:prstGeom prst="rect">
            <a:avLst/>
          </a:prstGeom>
        </p:spPr>
        <p:txBody>
          <a:bodyPr wrap="square">
            <a:spAutoFit/>
          </a:bodyPr>
          <a:lstStyle/>
          <a:p>
            <a:pPr lvl="0" algn="just" defTabSz="457200">
              <a:lnSpc>
                <a:spcPct val="150000"/>
              </a:lnSpc>
              <a:defRPr/>
            </a:pPr>
            <a:r>
              <a:rPr lang="en-US" sz="2000" b="1" dirty="0">
                <a:cs typeface="Gisha" panose="020B0502040204020203" pitchFamily="34" charset="-79"/>
              </a:rPr>
              <a:t>And therefore failed to take measures to reduce the likelihood that such behavior would occur.</a:t>
            </a:r>
          </a:p>
          <a:p>
            <a:pPr lvl="0" algn="just" defTabSz="457200">
              <a:lnSpc>
                <a:spcPct val="150000"/>
              </a:lnSpc>
              <a:defRPr/>
            </a:pPr>
            <a:r>
              <a:rPr lang="en-US" sz="2000" b="1" dirty="0">
                <a:cs typeface="Gisha" panose="020B0502040204020203" pitchFamily="34" charset="-79"/>
              </a:rPr>
              <a:t>It should be noted that despite the fact that certain conditions raise the probability of </a:t>
            </a:r>
            <a:r>
              <a:rPr lang="en-US" sz="2000" b="1" dirty="0" smtClean="0">
                <a:cs typeface="Gisha" panose="020B0502040204020203" pitchFamily="34" charset="-79"/>
              </a:rPr>
              <a:t>abuse, </a:t>
            </a:r>
            <a:r>
              <a:rPr lang="en-US" sz="2000" b="1" dirty="0">
                <a:cs typeface="Gisha" panose="020B0502040204020203" pitchFamily="34" charset="-79"/>
              </a:rPr>
              <a:t>this does not justify or acquit the individuals who deliberately participated in immoral or illegal acts </a:t>
            </a:r>
            <a:r>
              <a:rPr kumimoji="0" lang="he-IL" sz="2800" b="0" i="0" u="none" strike="noStrike" kern="1200" cap="none" spc="0" normalizeH="0" baseline="0" noProof="0" dirty="0" smtClean="0">
                <a:ln>
                  <a:noFill/>
                </a:ln>
                <a:effectLst/>
                <a:uLnTx/>
                <a:uFillTx/>
                <a:latin typeface="Century Gothic" panose="020B0502020202020204"/>
                <a:ea typeface="+mn-ea"/>
                <a:cs typeface="Gisha" panose="020B0502040204020203" pitchFamily="34" charset="-79"/>
              </a:rPr>
              <a:t>".</a:t>
            </a:r>
            <a:r>
              <a:rPr kumimoji="0" lang="he-IL" sz="2800" b="0" i="0" u="none" strike="noStrike" kern="1200" cap="none" spc="0" normalizeH="0" baseline="0" noProof="0" dirty="0">
                <a:ln>
                  <a:noFill/>
                </a:ln>
                <a:effectLst/>
                <a:uLnTx/>
                <a:uFillTx/>
                <a:latin typeface="Century Gothic" panose="020B0502020202020204"/>
                <a:ea typeface="+mn-ea"/>
                <a:cs typeface="Gisha" panose="020B0502040204020203" pitchFamily="34" charset="-79"/>
              </a:rPr>
              <a:t>			</a:t>
            </a:r>
            <a:endParaRPr kumimoji="0" lang="en-GB" sz="1600" b="0" i="0" u="none" strike="noStrike" kern="1200" cap="none" spc="0" normalizeH="0" baseline="0" noProof="0" dirty="0">
              <a:ln>
                <a:noFill/>
              </a:ln>
              <a:effectLst/>
              <a:uLnTx/>
              <a:uFillTx/>
              <a:latin typeface="Century Gothic" panose="020B0502020202020204"/>
              <a:ea typeface="+mn-ea"/>
            </a:endParaRPr>
          </a:p>
        </p:txBody>
      </p:sp>
      <p:sp>
        <p:nvSpPr>
          <p:cNvPr id="13" name="מלבן 12">
            <a:extLst>
              <a:ext uri="{FF2B5EF4-FFF2-40B4-BE49-F238E27FC236}">
                <a16:creationId xmlns="" xmlns:a16="http://schemas.microsoft.com/office/drawing/2014/main" id="{7D017435-3F81-49C3-B49C-90A142E206B5}"/>
              </a:ext>
            </a:extLst>
          </p:cNvPr>
          <p:cNvSpPr/>
          <p:nvPr/>
        </p:nvSpPr>
        <p:spPr>
          <a:xfrm>
            <a:off x="1315120" y="-3233"/>
            <a:ext cx="9796164" cy="830997"/>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entury Gothic" panose="020B0502020202020204"/>
                <a:ea typeface="+mn-ea"/>
                <a:cs typeface="Gisha" panose="020B0502040204020203" pitchFamily="34" charset="-79"/>
              </a:rPr>
              <a:t>אז מה נשתנה?</a:t>
            </a:r>
          </a:p>
        </p:txBody>
      </p:sp>
      <p:sp>
        <p:nvSpPr>
          <p:cNvPr id="14" name="מלבן 13">
            <a:extLst>
              <a:ext uri="{FF2B5EF4-FFF2-40B4-BE49-F238E27FC236}">
                <a16:creationId xmlns="" xmlns:a16="http://schemas.microsoft.com/office/drawing/2014/main" id="{85098FA1-CE99-42FB-93A1-BEEEA78FDE9F}"/>
              </a:ext>
            </a:extLst>
          </p:cNvPr>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457200">
              <a:defRPr/>
            </a:pPr>
            <a:r>
              <a:rPr lang="en-US" sz="3600" b="1" dirty="0">
                <a:solidFill>
                  <a:prstClr val="black"/>
                </a:solidFill>
                <a:cs typeface="Gisha" panose="020B0502040204020203" pitchFamily="34" charset="-79"/>
              </a:rPr>
              <a:t>Contribution of the study</a:t>
            </a:r>
            <a:endParaRPr kumimoji="0" lang="en-GB" sz="3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3785042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12191998" cy="1569660"/>
          </a:xfrm>
          <a:prstGeom prst="rect">
            <a:avLst/>
          </a:prstGeom>
          <a:noFill/>
        </p:spPr>
        <p:txBody>
          <a:bodyPr wrap="square" rtlCol="0">
            <a:spAutoFit/>
          </a:bodyPr>
          <a:lstStyle/>
          <a:p>
            <a:pPr algn="ctr" rtl="1"/>
            <a:r>
              <a:rPr lang="en-US" sz="2800" b="1" dirty="0" smtClean="0">
                <a:cs typeface="+mj-cs"/>
              </a:rPr>
              <a:t>To a reasonable person you could distinguish between good and </a:t>
            </a:r>
            <a:r>
              <a:rPr lang="en-US" sz="2800" b="1" dirty="0" smtClean="0">
                <a:cs typeface="+mj-cs"/>
              </a:rPr>
              <a:t>evil</a:t>
            </a:r>
          </a:p>
          <a:p>
            <a:pPr algn="ctr" rtl="1"/>
            <a:r>
              <a:rPr lang="en-US" sz="3200" b="1" dirty="0" smtClean="0">
                <a:cs typeface="+mj-cs"/>
              </a:rPr>
              <a:t>The reasonable person aspires to the good</a:t>
            </a:r>
            <a:endParaRPr lang="he-IL" sz="3200" b="1" dirty="0" smtClean="0">
              <a:cs typeface="+mj-cs"/>
            </a:endParaRPr>
          </a:p>
          <a:p>
            <a:pPr algn="ctr" rtl="1"/>
            <a:r>
              <a:rPr lang="en-US" sz="3600" b="1" dirty="0" smtClean="0">
                <a:cs typeface="+mj-cs"/>
              </a:rPr>
              <a:t>The reasonable person acts to realize the good</a:t>
            </a:r>
            <a:endParaRPr lang="en-GB" sz="3600" b="1" dirty="0">
              <a:cs typeface="+mj-cs"/>
            </a:endParaRPr>
          </a:p>
        </p:txBody>
      </p:sp>
      <p:sp>
        <p:nvSpPr>
          <p:cNvPr id="3" name="TextBox 2"/>
          <p:cNvSpPr txBox="1"/>
          <p:nvPr/>
        </p:nvSpPr>
        <p:spPr>
          <a:xfrm>
            <a:off x="0" y="1824242"/>
            <a:ext cx="12192000" cy="2769989"/>
          </a:xfrm>
          <a:prstGeom prst="rect">
            <a:avLst/>
          </a:prstGeom>
          <a:solidFill>
            <a:schemeClr val="tx1"/>
          </a:solidFill>
        </p:spPr>
        <p:txBody>
          <a:bodyPr wrap="square" rtlCol="0">
            <a:spAutoFit/>
          </a:bodyPr>
          <a:lstStyle/>
          <a:p>
            <a:pPr algn="ctr" rtl="1">
              <a:lnSpc>
                <a:spcPct val="150000"/>
              </a:lnSpc>
            </a:pPr>
            <a:r>
              <a:rPr lang="en-US" sz="2400" b="1" dirty="0" smtClean="0">
                <a:solidFill>
                  <a:schemeClr val="bg1"/>
                </a:solidFill>
                <a:cs typeface="+mj-cs"/>
              </a:rPr>
              <a:t>Adam explained a very limited ability to distinguish between good and evil (sometimes</a:t>
            </a:r>
            <a:r>
              <a:rPr lang="en-US" sz="2400" b="1" dirty="0" smtClean="0">
                <a:solidFill>
                  <a:schemeClr val="bg1"/>
                </a:solidFill>
                <a:cs typeface="+mj-cs"/>
              </a:rPr>
              <a:t>)</a:t>
            </a:r>
          </a:p>
          <a:p>
            <a:pPr algn="ctr" rtl="1">
              <a:lnSpc>
                <a:spcPct val="150000"/>
              </a:lnSpc>
            </a:pPr>
            <a:r>
              <a:rPr lang="en-US" sz="2800" b="1" dirty="0" smtClean="0">
                <a:solidFill>
                  <a:schemeClr val="bg1"/>
                </a:solidFill>
                <a:cs typeface="+mj-cs"/>
              </a:rPr>
              <a:t>The reasonable person strives for all sorts of </a:t>
            </a:r>
            <a:r>
              <a:rPr lang="en-US" sz="2800" b="1" dirty="0" smtClean="0">
                <a:solidFill>
                  <a:schemeClr val="bg1"/>
                </a:solidFill>
                <a:cs typeface="+mj-cs"/>
              </a:rPr>
              <a:t>things</a:t>
            </a:r>
          </a:p>
          <a:p>
            <a:pPr algn="ctr" rtl="1">
              <a:lnSpc>
                <a:spcPct val="150000"/>
              </a:lnSpc>
            </a:pPr>
            <a:r>
              <a:rPr lang="en-US" sz="2000" b="1" dirty="0" smtClean="0">
                <a:solidFill>
                  <a:schemeClr val="bg1"/>
                </a:solidFill>
                <a:cs typeface="+mj-cs"/>
              </a:rPr>
              <a:t>The actions of the reasonable person are subject to many influences, most of which are systematic and predictable</a:t>
            </a:r>
            <a:endParaRPr lang="he-IL" sz="2000" b="1" dirty="0">
              <a:solidFill>
                <a:schemeClr val="bg1"/>
              </a:solidFill>
              <a:cs typeface="+mj-cs"/>
            </a:endParaRPr>
          </a:p>
        </p:txBody>
      </p:sp>
      <p:sp>
        <p:nvSpPr>
          <p:cNvPr id="4" name="TextBox 3"/>
          <p:cNvSpPr txBox="1"/>
          <p:nvPr/>
        </p:nvSpPr>
        <p:spPr>
          <a:xfrm>
            <a:off x="2" y="4149182"/>
            <a:ext cx="12192000" cy="2442976"/>
          </a:xfrm>
          <a:prstGeom prst="rect">
            <a:avLst/>
          </a:prstGeom>
          <a:noFill/>
        </p:spPr>
        <p:txBody>
          <a:bodyPr wrap="square" rtlCol="0">
            <a:spAutoFit/>
          </a:bodyPr>
          <a:lstStyle/>
          <a:p>
            <a:pPr algn="ctr">
              <a:lnSpc>
                <a:spcPct val="150000"/>
              </a:lnSpc>
            </a:pPr>
            <a:r>
              <a:rPr lang="en-US" sz="5401" b="1" dirty="0" smtClean="0">
                <a:cs typeface="+mj-cs"/>
              </a:rPr>
              <a:t>As a result</a:t>
            </a:r>
            <a:r>
              <a:rPr lang="he-IL" sz="5401" b="1" dirty="0" smtClean="0">
                <a:cs typeface="+mj-cs"/>
              </a:rPr>
              <a:t>, </a:t>
            </a:r>
            <a:r>
              <a:rPr lang="en-US" sz="5401" b="1" dirty="0" smtClean="0">
                <a:cs typeface="+mj-cs"/>
              </a:rPr>
              <a:t> </a:t>
            </a:r>
            <a:r>
              <a:rPr lang="en-US" sz="5401" b="1" dirty="0" smtClean="0">
                <a:cs typeface="+mj-cs"/>
              </a:rPr>
              <a:t>people </a:t>
            </a:r>
            <a:r>
              <a:rPr lang="en-US" sz="5401" b="1" dirty="0" smtClean="0">
                <a:cs typeface="+mj-cs"/>
              </a:rPr>
              <a:t>"go wrong," and people </a:t>
            </a:r>
            <a:r>
              <a:rPr lang="en-US" sz="5401" b="1" dirty="0" smtClean="0">
                <a:cs typeface="+mj-cs"/>
              </a:rPr>
              <a:t>"</a:t>
            </a:r>
            <a:r>
              <a:rPr lang="en-US" sz="5401" b="1" dirty="0" smtClean="0">
                <a:cs typeface="+mj-cs"/>
              </a:rPr>
              <a:t>good" </a:t>
            </a:r>
            <a:r>
              <a:rPr lang="en-US" sz="5401" b="1" dirty="0" smtClean="0">
                <a:cs typeface="+mj-cs"/>
              </a:rPr>
              <a:t> do </a:t>
            </a:r>
            <a:r>
              <a:rPr lang="en-US" sz="5401" b="1" dirty="0" smtClean="0">
                <a:cs typeface="+mj-cs"/>
              </a:rPr>
              <a:t>bad things</a:t>
            </a:r>
            <a:endParaRPr lang="he-IL" sz="5401" b="1" dirty="0" smtClean="0">
              <a:cs typeface="+mj-cs"/>
            </a:endParaRPr>
          </a:p>
        </p:txBody>
      </p:sp>
      <p:cxnSp>
        <p:nvCxnSpPr>
          <p:cNvPr id="6" name="מחבר ישר 5"/>
          <p:cNvCxnSpPr/>
          <p:nvPr/>
        </p:nvCxnSpPr>
        <p:spPr>
          <a:xfrm flipH="1">
            <a:off x="1937526" y="569245"/>
            <a:ext cx="8507897" cy="19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flipV="1">
            <a:off x="0" y="272374"/>
            <a:ext cx="11867745" cy="38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H="1" flipV="1">
            <a:off x="953311" y="1245140"/>
            <a:ext cx="10447506" cy="19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88663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dirty="0">
              <a:cs typeface="+mj-cs"/>
            </a:endParaRPr>
          </a:p>
        </p:txBody>
      </p:sp>
      <p:pic>
        <p:nvPicPr>
          <p:cNvPr id="3" name="תמונה 2"/>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6645" y="43603"/>
            <a:ext cx="828000" cy="834681"/>
          </a:xfrm>
          <a:prstGeom prst="flowChartConnector">
            <a:avLst/>
          </a:prstGeom>
        </p:spPr>
      </p:pic>
      <p:pic>
        <p:nvPicPr>
          <p:cNvPr id="4" name="תמונה 3"/>
          <p:cNvPicPr>
            <a:picLocks noChangeAspect="1"/>
          </p:cNvPicPr>
          <p:nvPr/>
        </p:nvPicPr>
        <p:blipFill rotWithShape="1">
          <a:blip r:embed="rId4" cstate="print">
            <a:extLst>
              <a:ext uri="{28A0092B-C50C-407E-A947-70E740481C1C}">
                <a14:useLocalDpi xmlns:a14="http://schemas.microsoft.com/office/drawing/2010/main" xmlns=""/>
              </a:ext>
            </a:extLst>
          </a:blip>
          <a:srcRect l="27316" t="3690" r="21487" b="5490"/>
          <a:stretch/>
        </p:blipFill>
        <p:spPr>
          <a:xfrm>
            <a:off x="1005925" y="54708"/>
            <a:ext cx="828000" cy="826212"/>
          </a:xfrm>
          <a:prstGeom prst="flowChartConnector">
            <a:avLst/>
          </a:prstGeom>
        </p:spPr>
      </p:pic>
      <p:pic>
        <p:nvPicPr>
          <p:cNvPr id="5" name="תמונה 4"/>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877092" y="54708"/>
            <a:ext cx="828000" cy="827897"/>
          </a:xfrm>
          <a:prstGeom prst="flowChartConnector">
            <a:avLst/>
          </a:prstGeom>
        </p:spPr>
      </p:pic>
      <p:sp>
        <p:nvSpPr>
          <p:cNvPr id="6" name="מלבן 5"/>
          <p:cNvSpPr/>
          <p:nvPr/>
        </p:nvSpPr>
        <p:spPr>
          <a:xfrm>
            <a:off x="2705092" y="-67951"/>
            <a:ext cx="8510997" cy="954107"/>
          </a:xfrm>
          <a:prstGeom prst="rect">
            <a:avLst/>
          </a:prstGeom>
        </p:spPr>
        <p:txBody>
          <a:bodyPr wrap="square">
            <a:spAutoFit/>
          </a:bodyPr>
          <a:lstStyle/>
          <a:p>
            <a:pPr algn="l"/>
            <a:r>
              <a:rPr lang="en-US" sz="2800" b="1" dirty="0">
                <a:solidFill>
                  <a:schemeClr val="bg1"/>
                </a:solidFill>
              </a:rPr>
              <a:t>Compass Perception - Pilot Proposal for Commanders in the </a:t>
            </a:r>
            <a:r>
              <a:rPr lang="en-US" sz="2800" b="1" dirty="0" err="1">
                <a:solidFill>
                  <a:schemeClr val="bg1"/>
                </a:solidFill>
              </a:rPr>
              <a:t>Efraim</a:t>
            </a:r>
            <a:r>
              <a:rPr lang="en-US" sz="2800" b="1" dirty="0">
                <a:solidFill>
                  <a:schemeClr val="bg1"/>
                </a:solidFill>
              </a:rPr>
              <a:t> Brigade</a:t>
            </a:r>
            <a:endParaRPr lang="he-IL" sz="6600" b="1" dirty="0">
              <a:solidFill>
                <a:schemeClr val="bg1"/>
              </a:solidFill>
              <a:cs typeface="+mj-cs"/>
            </a:endParaRPr>
          </a:p>
        </p:txBody>
      </p:sp>
      <p:sp>
        <p:nvSpPr>
          <p:cNvPr id="7" name="תרשים זרימה: מחבר 6"/>
          <p:cNvSpPr/>
          <p:nvPr/>
        </p:nvSpPr>
        <p:spPr>
          <a:xfrm>
            <a:off x="11287008" y="54710"/>
            <a:ext cx="828000" cy="82357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pic>
        <p:nvPicPr>
          <p:cNvPr id="8" name="תמונה 7"/>
          <p:cNvPicPr>
            <a:picLocks noChangeAspect="1"/>
          </p:cNvPicPr>
          <p:nvPr/>
        </p:nvPicPr>
        <p:blipFill rotWithShape="1">
          <a:blip r:embed="rId6" cstate="print">
            <a:extLst>
              <a:ext uri="{28A0092B-C50C-407E-A947-70E740481C1C}">
                <a14:useLocalDpi xmlns:a14="http://schemas.microsoft.com/office/drawing/2010/main" xmlns=""/>
              </a:ext>
            </a:extLst>
          </a:blip>
          <a:srcRect l="-2504" t="-6" r="-3498" b="-20"/>
          <a:stretch/>
        </p:blipFill>
        <p:spPr>
          <a:xfrm>
            <a:off x="11344516" y="124703"/>
            <a:ext cx="727995" cy="648793"/>
          </a:xfrm>
          <a:prstGeom prst="flowChartConnector">
            <a:avLst/>
          </a:prstGeom>
        </p:spPr>
      </p:pic>
      <p:sp>
        <p:nvSpPr>
          <p:cNvPr id="14" name="מלבן מעוגל 13"/>
          <p:cNvSpPr/>
          <p:nvPr/>
        </p:nvSpPr>
        <p:spPr>
          <a:xfrm>
            <a:off x="9185589" y="1913824"/>
            <a:ext cx="2832240" cy="4831360"/>
          </a:xfrm>
          <a:prstGeom prst="round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just" rtl="1"/>
            <a:endParaRPr lang="he-IL" sz="1950" dirty="0" smtClean="0">
              <a:solidFill>
                <a:schemeClr val="tx1"/>
              </a:solidFill>
              <a:latin typeface="ShablonaFOT One" panose="02000500000000000000" pitchFamily="50" charset="-79"/>
              <a:cs typeface="ShablonaFOT One" panose="02000500000000000000" pitchFamily="50" charset="-79"/>
            </a:endParaRPr>
          </a:p>
          <a:p>
            <a:pPr marL="342900" indent="-342900" algn="just">
              <a:buAutoNum type="arabicPeriod"/>
            </a:pPr>
            <a:r>
              <a:rPr lang="en-US" sz="1400" dirty="0" smtClean="0">
                <a:solidFill>
                  <a:schemeClr val="bg1"/>
                </a:solidFill>
                <a:latin typeface="ShablonaFOT One" panose="02000500000000000000" pitchFamily="50" charset="-79"/>
                <a:cs typeface="ShablonaFOT One" panose="02000500000000000000" pitchFamily="50" charset="-79"/>
              </a:rPr>
              <a:t>Filling </a:t>
            </a:r>
            <a:r>
              <a:rPr lang="en-US" sz="1400" dirty="0" smtClean="0">
                <a:solidFill>
                  <a:schemeClr val="tx1"/>
                </a:solidFill>
                <a:latin typeface="ShablonaFOT One" panose="02000500000000000000" pitchFamily="50" charset="-79"/>
                <a:cs typeface="ShablonaFOT One" panose="02000500000000000000" pitchFamily="50" charset="-79"/>
              </a:rPr>
              <a:t>TOP13</a:t>
            </a:r>
            <a:r>
              <a:rPr lang="en-US" sz="1400" dirty="0" smtClean="0">
                <a:solidFill>
                  <a:schemeClr val="bg1"/>
                </a:solidFill>
                <a:latin typeface="ShablonaFOT One" panose="02000500000000000000" pitchFamily="50" charset="-79"/>
                <a:cs typeface="ShablonaFOT One" panose="02000500000000000000" pitchFamily="50" charset="-79"/>
              </a:rPr>
              <a:t> questionnaires</a:t>
            </a:r>
            <a:r>
              <a:rPr lang="en-US" sz="1400" dirty="0" smtClean="0">
                <a:solidFill>
                  <a:schemeClr val="tx1"/>
                </a:solidFill>
                <a:latin typeface="ShablonaFOT One" panose="02000500000000000000" pitchFamily="50" charset="-79"/>
                <a:cs typeface="ShablonaFOT One" panose="02000500000000000000" pitchFamily="50" charset="-79"/>
              </a:rPr>
              <a:t> (for me personally / correctly for most people)</a:t>
            </a:r>
          </a:p>
          <a:p>
            <a:pPr marL="342900" indent="-342900" algn="just">
              <a:buAutoNum type="arabicPeriod"/>
            </a:pPr>
            <a:r>
              <a:rPr lang="en-US" sz="1400" dirty="0" smtClean="0">
                <a:solidFill>
                  <a:schemeClr val="bg1"/>
                </a:solidFill>
                <a:latin typeface="ShablonaFOT One" panose="02000500000000000000" pitchFamily="50" charset="-79"/>
                <a:cs typeface="ShablonaFOT One" panose="02000500000000000000" pitchFamily="50" charset="-79"/>
              </a:rPr>
              <a:t>Experience: </a:t>
            </a:r>
            <a:r>
              <a:rPr lang="en-US" sz="1400" dirty="0" smtClean="0">
                <a:solidFill>
                  <a:schemeClr val="tx1"/>
                </a:solidFill>
                <a:latin typeface="ShablonaFOT One" panose="02000500000000000000" pitchFamily="50" charset="-79"/>
                <a:cs typeface="ShablonaFOT One" panose="02000500000000000000" pitchFamily="50" charset="-79"/>
              </a:rPr>
              <a:t>IAT + test</a:t>
            </a:r>
          </a:p>
          <a:p>
            <a:pPr marL="342900" indent="-342900" algn="just">
              <a:buAutoNum type="arabicPeriod"/>
            </a:pPr>
            <a:r>
              <a:rPr lang="en-US" sz="1400" dirty="0" smtClean="0">
                <a:solidFill>
                  <a:schemeClr val="bg1"/>
                </a:solidFill>
                <a:latin typeface="ShablonaFOT One" panose="02000500000000000000" pitchFamily="50" charset="-79"/>
                <a:cs typeface="ShablonaFOT One" panose="02000500000000000000" pitchFamily="50" charset="-79"/>
              </a:rPr>
              <a:t>Filling out questionnaires </a:t>
            </a:r>
            <a:r>
              <a:rPr lang="en-US" sz="1400" dirty="0" smtClean="0">
                <a:solidFill>
                  <a:schemeClr val="tx1"/>
                </a:solidFill>
                <a:latin typeface="ShablonaFOT One" panose="02000500000000000000" pitchFamily="50" charset="-79"/>
                <a:cs typeface="ShablonaFOT One" panose="02000500000000000000" pitchFamily="50" charset="-79"/>
              </a:rPr>
              <a:t>for mitigating mechanisms</a:t>
            </a:r>
          </a:p>
          <a:p>
            <a:pPr marL="342900" indent="-342900" algn="just">
              <a:buAutoNum type="arabicPeriod"/>
            </a:pPr>
            <a:r>
              <a:rPr lang="en-US" sz="1400" dirty="0" smtClean="0">
                <a:solidFill>
                  <a:schemeClr val="bg1"/>
                </a:solidFill>
                <a:latin typeface="ShablonaFOT One" panose="02000500000000000000" pitchFamily="50" charset="-79"/>
                <a:cs typeface="ShablonaFOT One" panose="02000500000000000000" pitchFamily="50" charset="-79"/>
              </a:rPr>
              <a:t>Experience: </a:t>
            </a:r>
            <a:r>
              <a:rPr lang="en-US" sz="1400" dirty="0" smtClean="0">
                <a:solidFill>
                  <a:schemeClr val="tx1"/>
                </a:solidFill>
                <a:latin typeface="ShablonaFOT One" panose="02000500000000000000" pitchFamily="50" charset="-79"/>
                <a:cs typeface="ShablonaFOT One" panose="02000500000000000000" pitchFamily="50" charset="-79"/>
              </a:rPr>
              <a:t>Simulator adapted</a:t>
            </a:r>
          </a:p>
          <a:p>
            <a:pPr marL="342900" indent="-342900" algn="just">
              <a:buAutoNum type="arabicPeriod"/>
            </a:pPr>
            <a:r>
              <a:rPr lang="en-US" sz="1400" dirty="0" smtClean="0">
                <a:solidFill>
                  <a:schemeClr val="bg1"/>
                </a:solidFill>
                <a:latin typeface="ShablonaFOT One" panose="02000500000000000000" pitchFamily="50" charset="-79"/>
                <a:cs typeface="ShablonaFOT One" panose="02000500000000000000" pitchFamily="50" charset="-79"/>
              </a:rPr>
              <a:t>Movie and discussion: </a:t>
            </a:r>
            <a:r>
              <a:rPr lang="en-US" sz="1400" dirty="0" smtClean="0">
                <a:solidFill>
                  <a:schemeClr val="tx1"/>
                </a:solidFill>
                <a:latin typeface="ShablonaFOT One" panose="02000500000000000000" pitchFamily="50" charset="-79"/>
                <a:cs typeface="ShablonaFOT One" panose="02000500000000000000" pitchFamily="50" charset="-79"/>
              </a:rPr>
              <a:t>Watching parts from "Death Game" / "Push to the Edge" + Discussion</a:t>
            </a:r>
            <a:endParaRPr lang="he-IL" sz="1400" dirty="0" smtClean="0">
              <a:solidFill>
                <a:schemeClr val="tx1"/>
              </a:solidFill>
              <a:latin typeface="ShablonaFOT One" panose="02000500000000000000" pitchFamily="50" charset="-79"/>
              <a:cs typeface="ShablonaFOT One" panose="02000500000000000000" pitchFamily="50" charset="-79"/>
            </a:endParaRPr>
          </a:p>
          <a:p>
            <a:pPr marL="342900" indent="-342900" algn="just" rtl="1">
              <a:buAutoNum type="arabicPeriod"/>
            </a:pPr>
            <a:endParaRPr lang="en-GB" sz="1950" dirty="0">
              <a:latin typeface="ShablonaFOT One" panose="02000500000000000000" pitchFamily="50" charset="-79"/>
              <a:cs typeface="ShablonaFOT One" panose="02000500000000000000" pitchFamily="50" charset="-79"/>
            </a:endParaRPr>
          </a:p>
        </p:txBody>
      </p:sp>
      <p:sp>
        <p:nvSpPr>
          <p:cNvPr id="13" name="מלבן מעוגל 12"/>
          <p:cNvSpPr/>
          <p:nvPr/>
        </p:nvSpPr>
        <p:spPr>
          <a:xfrm>
            <a:off x="9714594" y="1075170"/>
            <a:ext cx="2408396" cy="1252254"/>
          </a:xfrm>
          <a:prstGeom prst="roundRect">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en-US" sz="1600" dirty="0">
                <a:latin typeface="ShablonaFOT One" panose="02000500000000000000" pitchFamily="50" charset="-79"/>
                <a:ea typeface="Segoe UI Symbol" panose="020B0502040204020203" pitchFamily="34" charset="0"/>
                <a:cs typeface="ShablonaFOT One" panose="02000500000000000000" pitchFamily="50" charset="-79"/>
              </a:rPr>
              <a:t>1. Diagnosis and opening-Know yourself</a:t>
            </a:r>
            <a:endParaRPr lang="en-GB" sz="1600" dirty="0">
              <a:latin typeface="ShablonaFOT One" panose="02000500000000000000" pitchFamily="50" charset="-79"/>
              <a:ea typeface="Segoe UI Symbol" panose="020B0502040204020203" pitchFamily="34" charset="0"/>
              <a:cs typeface="ShablonaFOT One" panose="02000500000000000000" pitchFamily="50" charset="-79"/>
            </a:endParaRPr>
          </a:p>
        </p:txBody>
      </p:sp>
      <p:sp>
        <p:nvSpPr>
          <p:cNvPr id="15" name="מלבן מעוגל 14"/>
          <p:cNvSpPr/>
          <p:nvPr/>
        </p:nvSpPr>
        <p:spPr>
          <a:xfrm>
            <a:off x="6179151" y="1935596"/>
            <a:ext cx="2832240" cy="4831360"/>
          </a:xfrm>
          <a:prstGeom prst="round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just"/>
            <a:r>
              <a:rPr lang="en-US" sz="1600" dirty="0">
                <a:solidFill>
                  <a:schemeClr val="bg1"/>
                </a:solidFill>
                <a:latin typeface="ShablonaFOT One" panose="02000500000000000000" pitchFamily="50" charset="-79"/>
                <a:cs typeface="ShablonaFOT One" panose="02000500000000000000" pitchFamily="50" charset="-79"/>
              </a:rPr>
              <a:t>Background lecture: </a:t>
            </a:r>
            <a:r>
              <a:rPr lang="en-US" sz="1600" dirty="0">
                <a:solidFill>
                  <a:schemeClr val="tx1"/>
                </a:solidFill>
                <a:latin typeface="ShablonaFOT One" panose="02000500000000000000" pitchFamily="50" charset="-79"/>
                <a:cs typeface="ShablonaFOT One" panose="02000500000000000000" pitchFamily="50" charset="-79"/>
              </a:rPr>
              <a:t>Why do we behave as we do?</a:t>
            </a:r>
          </a:p>
          <a:p>
            <a:pPr algn="just"/>
            <a:r>
              <a:rPr lang="en-US" sz="1600" dirty="0">
                <a:solidFill>
                  <a:schemeClr val="bg1"/>
                </a:solidFill>
                <a:latin typeface="ShablonaFOT One" panose="02000500000000000000" pitchFamily="50" charset="-79"/>
                <a:cs typeface="ShablonaFOT One" panose="02000500000000000000" pitchFamily="50" charset="-79"/>
              </a:rPr>
              <a:t>Workshop: </a:t>
            </a:r>
            <a:r>
              <a:rPr lang="en-US" sz="1600" dirty="0">
                <a:solidFill>
                  <a:schemeClr val="tx1"/>
                </a:solidFill>
                <a:latin typeface="ShablonaFOT One" panose="02000500000000000000" pitchFamily="50" charset="-79"/>
                <a:cs typeface="ShablonaFOT One" panose="02000500000000000000" pitchFamily="50" charset="-79"/>
              </a:rPr>
              <a:t>ODT exercises based on risk factors and biases ("icons")</a:t>
            </a:r>
          </a:p>
          <a:p>
            <a:pPr algn="just"/>
            <a:r>
              <a:rPr lang="en-US" sz="1600" dirty="0">
                <a:solidFill>
                  <a:schemeClr val="bg1"/>
                </a:solidFill>
                <a:latin typeface="ShablonaFOT One" panose="02000500000000000000" pitchFamily="50" charset="-79"/>
                <a:cs typeface="ShablonaFOT One" panose="02000500000000000000" pitchFamily="50" charset="-79"/>
              </a:rPr>
              <a:t>Lecture </a:t>
            </a:r>
            <a:r>
              <a:rPr lang="en-US" sz="1600" dirty="0">
                <a:solidFill>
                  <a:schemeClr val="tx1"/>
                </a:solidFill>
                <a:latin typeface="ShablonaFOT One" panose="02000500000000000000" pitchFamily="50" charset="-79"/>
                <a:cs typeface="ShablonaFOT One" panose="02000500000000000000" pitchFamily="50" charset="-79"/>
              </a:rPr>
              <a:t>[Option]: Enrichment Lecture [Superheroes / Bible / Rabbinic Literature / Experiments]</a:t>
            </a:r>
          </a:p>
          <a:p>
            <a:pPr algn="just"/>
            <a:r>
              <a:rPr lang="en-US" sz="1600" dirty="0">
                <a:solidFill>
                  <a:schemeClr val="bg1"/>
                </a:solidFill>
                <a:latin typeface="ShablonaFOT One" panose="02000500000000000000" pitchFamily="50" charset="-79"/>
                <a:cs typeface="ShablonaFOT One" panose="02000500000000000000" pitchFamily="50" charset="-79"/>
              </a:rPr>
              <a:t>Lecture: </a:t>
            </a:r>
            <a:r>
              <a:rPr lang="en-US" sz="1600" dirty="0">
                <a:solidFill>
                  <a:schemeClr val="tx1"/>
                </a:solidFill>
                <a:latin typeface="ShablonaFOT One" panose="02000500000000000000" pitchFamily="50" charset="-79"/>
                <a:cs typeface="ShablonaFOT One" panose="02000500000000000000" pitchFamily="50" charset="-79"/>
              </a:rPr>
              <a:t>Compass perception - a multi-dimensional approach to strengthening moral strength</a:t>
            </a:r>
            <a:endParaRPr lang="he-IL" sz="1600" dirty="0">
              <a:solidFill>
                <a:schemeClr val="tx1"/>
              </a:solidFill>
              <a:latin typeface="ShablonaFOT One" panose="02000500000000000000" pitchFamily="50" charset="-79"/>
              <a:cs typeface="ShablonaFOT One" panose="02000500000000000000" pitchFamily="50" charset="-79"/>
            </a:endParaRPr>
          </a:p>
          <a:p>
            <a:pPr marL="342900" indent="-342900" algn="just" rtl="1">
              <a:buAutoNum type="arabicPeriod"/>
            </a:pPr>
            <a:endParaRPr lang="he-IL" sz="1950" dirty="0">
              <a:latin typeface="ShablonaFOT One" panose="02000500000000000000" pitchFamily="50" charset="-79"/>
              <a:cs typeface="ShablonaFOT One" panose="02000500000000000000" pitchFamily="50" charset="-79"/>
            </a:endParaRPr>
          </a:p>
          <a:p>
            <a:pPr marL="342900" indent="-342900" algn="just" rtl="1">
              <a:buAutoNum type="arabicPeriod"/>
            </a:pPr>
            <a:endParaRPr lang="he-IL" sz="1950" dirty="0">
              <a:latin typeface="ShablonaFOT One" panose="02000500000000000000" pitchFamily="50" charset="-79"/>
              <a:cs typeface="ShablonaFOT One" panose="02000500000000000000" pitchFamily="50" charset="-79"/>
            </a:endParaRPr>
          </a:p>
          <a:p>
            <a:pPr marL="342900" indent="-342900" algn="just" rtl="1">
              <a:buAutoNum type="arabicPeriod"/>
            </a:pPr>
            <a:endParaRPr lang="en-GB" sz="1950" dirty="0">
              <a:latin typeface="ShablonaFOT One" panose="02000500000000000000" pitchFamily="50" charset="-79"/>
              <a:cs typeface="ShablonaFOT One" panose="02000500000000000000" pitchFamily="50" charset="-79"/>
            </a:endParaRPr>
          </a:p>
        </p:txBody>
      </p:sp>
      <p:sp>
        <p:nvSpPr>
          <p:cNvPr id="16" name="מלבן מעוגל 15"/>
          <p:cNvSpPr/>
          <p:nvPr/>
        </p:nvSpPr>
        <p:spPr>
          <a:xfrm>
            <a:off x="6582118" y="834824"/>
            <a:ext cx="2408396" cy="1252254"/>
          </a:xfrm>
          <a:prstGeom prst="roundRect">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l"/>
            <a:r>
              <a:rPr lang="en-US" sz="1600" dirty="0">
                <a:latin typeface="ShablonaFOT One" panose="02000500000000000000" pitchFamily="50" charset="-79"/>
                <a:ea typeface="Segoe UI Symbol" panose="020B0502040204020203" pitchFamily="34" charset="0"/>
                <a:cs typeface="ShablonaFOT One" panose="02000500000000000000" pitchFamily="50" charset="-79"/>
              </a:rPr>
              <a:t>2. The concept of "compass" - acquaintance</a:t>
            </a:r>
            <a:endParaRPr lang="en-GB" sz="1600" dirty="0">
              <a:latin typeface="ShablonaFOT One" panose="02000500000000000000" pitchFamily="50" charset="-79"/>
              <a:ea typeface="Segoe UI Symbol" panose="020B0502040204020203" pitchFamily="34" charset="0"/>
              <a:cs typeface="ShablonaFOT One" panose="02000500000000000000" pitchFamily="50" charset="-79"/>
            </a:endParaRPr>
          </a:p>
        </p:txBody>
      </p:sp>
      <p:sp>
        <p:nvSpPr>
          <p:cNvPr id="17" name="מלבן מעוגל 16"/>
          <p:cNvSpPr/>
          <p:nvPr/>
        </p:nvSpPr>
        <p:spPr>
          <a:xfrm>
            <a:off x="3173629" y="1913824"/>
            <a:ext cx="2832240" cy="4831360"/>
          </a:xfrm>
          <a:prstGeom prst="round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just" rtl="1"/>
            <a:endParaRPr lang="he-IL" sz="1950" dirty="0">
              <a:latin typeface="ShablonaFOT One" panose="02000500000000000000" pitchFamily="50" charset="-79"/>
              <a:cs typeface="ShablonaFOT One" panose="02000500000000000000" pitchFamily="50" charset="-79"/>
            </a:endParaRPr>
          </a:p>
          <a:p>
            <a:pPr marL="342900" indent="-342900" algn="just">
              <a:buAutoNum type="arabicPeriod"/>
            </a:pPr>
            <a:r>
              <a:rPr lang="en-US" sz="1400" dirty="0">
                <a:solidFill>
                  <a:schemeClr val="bg1"/>
                </a:solidFill>
                <a:latin typeface="ShablonaFOT One" panose="02000500000000000000" pitchFamily="50" charset="-79"/>
                <a:cs typeface="ShablonaFOT One" panose="02000500000000000000" pitchFamily="50" charset="-79"/>
              </a:rPr>
              <a:t>Workshop and discussion: </a:t>
            </a:r>
            <a:r>
              <a:rPr lang="en-US" sz="1400" dirty="0">
                <a:solidFill>
                  <a:schemeClr val="tx1"/>
                </a:solidFill>
                <a:latin typeface="ShablonaFOT One" panose="02000500000000000000" pitchFamily="50" charset="-79"/>
                <a:cs typeface="ShablonaFOT One" panose="02000500000000000000" pitchFamily="50" charset="-79"/>
              </a:rPr>
              <a:t>Di-theatrical exercises in light of the model</a:t>
            </a:r>
          </a:p>
          <a:p>
            <a:pPr marL="342900" indent="-342900" algn="just">
              <a:buAutoNum type="arabicPeriod"/>
            </a:pPr>
            <a:r>
              <a:rPr lang="en-US" sz="1400" dirty="0">
                <a:solidFill>
                  <a:schemeClr val="bg1"/>
                </a:solidFill>
                <a:latin typeface="ShablonaFOT One" panose="02000500000000000000" pitchFamily="50" charset="-79"/>
                <a:cs typeface="ShablonaFOT One" panose="02000500000000000000" pitchFamily="50" charset="-79"/>
              </a:rPr>
              <a:t>Workshop: </a:t>
            </a:r>
            <a:r>
              <a:rPr lang="en-US" sz="1400" dirty="0">
                <a:solidFill>
                  <a:schemeClr val="tx1"/>
                </a:solidFill>
                <a:latin typeface="ShablonaFOT One" panose="02000500000000000000" pitchFamily="50" charset="-79"/>
                <a:cs typeface="ShablonaFOT One" panose="02000500000000000000" pitchFamily="50" charset="-79"/>
              </a:rPr>
              <a:t>Situation Dilemmas from Movies</a:t>
            </a:r>
          </a:p>
          <a:p>
            <a:pPr marL="342900" indent="-342900" algn="just">
              <a:buAutoNum type="arabicPeriod"/>
            </a:pPr>
            <a:r>
              <a:rPr lang="en-US" sz="1400" dirty="0">
                <a:solidFill>
                  <a:schemeClr val="bg1"/>
                </a:solidFill>
                <a:latin typeface="ShablonaFOT One" panose="02000500000000000000" pitchFamily="50" charset="-79"/>
                <a:cs typeface="ShablonaFOT One" panose="02000500000000000000" pitchFamily="50" charset="-79"/>
              </a:rPr>
              <a:t>Workshop and discussion: </a:t>
            </a:r>
            <a:r>
              <a:rPr lang="en-US" sz="1400" dirty="0">
                <a:solidFill>
                  <a:schemeClr val="tx1"/>
                </a:solidFill>
                <a:latin typeface="ShablonaFOT One" panose="02000500000000000000" pitchFamily="50" charset="-79"/>
                <a:cs typeface="ShablonaFOT One" panose="02000500000000000000" pitchFamily="50" charset="-79"/>
              </a:rPr>
              <a:t>Analysis of the "size of the hour" events in light of the concept</a:t>
            </a:r>
          </a:p>
          <a:p>
            <a:pPr marL="342900" indent="-342900" algn="just">
              <a:buAutoNum type="arabicPeriod"/>
            </a:pPr>
            <a:r>
              <a:rPr lang="en-US" sz="1400" dirty="0">
                <a:solidFill>
                  <a:schemeClr val="bg1"/>
                </a:solidFill>
                <a:latin typeface="ShablonaFOT One" panose="02000500000000000000" pitchFamily="50" charset="-79"/>
                <a:cs typeface="ShablonaFOT One" panose="02000500000000000000" pitchFamily="50" charset="-79"/>
              </a:rPr>
              <a:t>Discussion: </a:t>
            </a:r>
            <a:r>
              <a:rPr lang="en-US" sz="1400" dirty="0">
                <a:solidFill>
                  <a:schemeClr val="tx1"/>
                </a:solidFill>
                <a:latin typeface="ShablonaFOT One" panose="02000500000000000000" pitchFamily="50" charset="-79"/>
                <a:cs typeface="ShablonaFOT One" panose="02000500000000000000" pitchFamily="50" charset="-79"/>
              </a:rPr>
              <a:t>Examining the findings of the questionnaires of mitigating mechanisms and TOP13 questionnaires</a:t>
            </a:r>
          </a:p>
          <a:p>
            <a:pPr marL="342900" indent="-342900" algn="just">
              <a:buAutoNum type="arabicPeriod"/>
            </a:pPr>
            <a:r>
              <a:rPr lang="en-US" sz="1400" dirty="0">
                <a:solidFill>
                  <a:schemeClr val="bg1"/>
                </a:solidFill>
                <a:latin typeface="ShablonaFOT One" panose="02000500000000000000" pitchFamily="50" charset="-79"/>
                <a:cs typeface="ShablonaFOT One" panose="02000500000000000000" pitchFamily="50" charset="-79"/>
              </a:rPr>
              <a:t>Lecture: </a:t>
            </a:r>
            <a:r>
              <a:rPr lang="en-US" sz="1400" dirty="0">
                <a:solidFill>
                  <a:schemeClr val="tx1"/>
                </a:solidFill>
                <a:latin typeface="ShablonaFOT One" panose="02000500000000000000" pitchFamily="50" charset="-79"/>
                <a:cs typeface="ShablonaFOT One" panose="02000500000000000000" pitchFamily="50" charset="-79"/>
              </a:rPr>
              <a:t>Compass perception - principles and practical tools</a:t>
            </a:r>
            <a:endParaRPr lang="he-IL" sz="1400" dirty="0">
              <a:solidFill>
                <a:schemeClr val="tx1"/>
              </a:solidFill>
              <a:latin typeface="ShablonaFOT One" panose="02000500000000000000" pitchFamily="50" charset="-79"/>
              <a:cs typeface="ShablonaFOT One" panose="02000500000000000000" pitchFamily="50" charset="-79"/>
            </a:endParaRPr>
          </a:p>
          <a:p>
            <a:pPr marL="342900" indent="-342900" algn="just">
              <a:buAutoNum type="arabicPeriod"/>
            </a:pPr>
            <a:endParaRPr lang="he-IL" sz="1400" dirty="0">
              <a:latin typeface="ShablonaFOT One" panose="02000500000000000000" pitchFamily="50" charset="-79"/>
              <a:cs typeface="ShablonaFOT One" panose="02000500000000000000" pitchFamily="50" charset="-79"/>
            </a:endParaRPr>
          </a:p>
          <a:p>
            <a:pPr marL="342900" indent="-342900" algn="just">
              <a:buAutoNum type="arabicPeriod"/>
            </a:pPr>
            <a:endParaRPr lang="he-IL" sz="1400" dirty="0">
              <a:latin typeface="ShablonaFOT One" panose="02000500000000000000" pitchFamily="50" charset="-79"/>
              <a:cs typeface="ShablonaFOT One" panose="02000500000000000000" pitchFamily="50" charset="-79"/>
            </a:endParaRPr>
          </a:p>
          <a:p>
            <a:pPr marL="342900" indent="-342900" algn="just">
              <a:buAutoNum type="arabicPeriod"/>
            </a:pPr>
            <a:endParaRPr lang="en-GB" sz="1400" dirty="0">
              <a:latin typeface="ShablonaFOT One" panose="02000500000000000000" pitchFamily="50" charset="-79"/>
              <a:cs typeface="ShablonaFOT One" panose="02000500000000000000" pitchFamily="50" charset="-79"/>
            </a:endParaRPr>
          </a:p>
        </p:txBody>
      </p:sp>
      <p:sp>
        <p:nvSpPr>
          <p:cNvPr id="18" name="מלבן מעוגל 17"/>
          <p:cNvSpPr/>
          <p:nvPr/>
        </p:nvSpPr>
        <p:spPr>
          <a:xfrm>
            <a:off x="3551742" y="1075170"/>
            <a:ext cx="2559288" cy="1252254"/>
          </a:xfrm>
          <a:prstGeom prst="roundRect">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l"/>
            <a:r>
              <a:rPr lang="en-US" sz="1600" dirty="0">
                <a:latin typeface="ShablonaFOT One" panose="02000500000000000000" pitchFamily="50" charset="-79"/>
                <a:ea typeface="Segoe UI Symbol" panose="020B0502040204020203" pitchFamily="34" charset="0"/>
                <a:cs typeface="ShablonaFOT One" panose="02000500000000000000" pitchFamily="50" charset="-79"/>
              </a:rPr>
              <a:t>3. Compass: </a:t>
            </a:r>
            <a:r>
              <a:rPr lang="en-US" sz="1600" dirty="0">
                <a:latin typeface="ShablonaFOT One" panose="02000500000000000000" pitchFamily="50" charset="-79"/>
                <a:ea typeface="Segoe UI Symbol" panose="020B0502040204020203" pitchFamily="34" charset="0"/>
                <a:cs typeface="ShablonaFOT One" panose="02000500000000000000" pitchFamily="50" charset="-79"/>
              </a:rPr>
              <a:t>Valuable resilience in Judea and Samaria</a:t>
            </a:r>
            <a:endParaRPr lang="en-GB" sz="1600" dirty="0">
              <a:latin typeface="ShablonaFOT One" panose="02000500000000000000" pitchFamily="50" charset="-79"/>
              <a:ea typeface="Segoe UI Symbol" panose="020B0502040204020203" pitchFamily="34" charset="0"/>
              <a:cs typeface="ShablonaFOT One" panose="02000500000000000000" pitchFamily="50" charset="-79"/>
            </a:endParaRPr>
          </a:p>
        </p:txBody>
      </p:sp>
      <p:sp>
        <p:nvSpPr>
          <p:cNvPr id="19" name="מלבן מעוגל 18"/>
          <p:cNvSpPr/>
          <p:nvPr/>
        </p:nvSpPr>
        <p:spPr>
          <a:xfrm>
            <a:off x="121460" y="1913824"/>
            <a:ext cx="2832240" cy="4831360"/>
          </a:xfrm>
          <a:prstGeom prst="round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just"/>
            <a:r>
              <a:rPr lang="en-US" sz="1600" dirty="0">
                <a:solidFill>
                  <a:schemeClr val="bg1"/>
                </a:solidFill>
                <a:latin typeface="ShablonaFOT One" panose="02000500000000000000" pitchFamily="50" charset="-79"/>
                <a:cs typeface="ShablonaFOT One" panose="02000500000000000000" pitchFamily="50" charset="-79"/>
              </a:rPr>
              <a:t>Workshop and Discussion: </a:t>
            </a:r>
            <a:r>
              <a:rPr lang="en-US" sz="1600" dirty="0">
                <a:solidFill>
                  <a:schemeClr val="tx1"/>
                </a:solidFill>
                <a:latin typeface="ShablonaFOT One" panose="02000500000000000000" pitchFamily="50" charset="-79"/>
                <a:cs typeface="ShablonaFOT One" panose="02000500000000000000" pitchFamily="50" charset="-79"/>
              </a:rPr>
              <a:t>The Task Cycle, Coaching and Simulating Reality, One Routine - How to Do It Different?</a:t>
            </a:r>
          </a:p>
          <a:p>
            <a:pPr algn="just"/>
            <a:r>
              <a:rPr lang="en-US" sz="1600" dirty="0">
                <a:solidFill>
                  <a:schemeClr val="bg1"/>
                </a:solidFill>
                <a:latin typeface="ShablonaFOT One" panose="02000500000000000000" pitchFamily="50" charset="-79"/>
                <a:cs typeface="ShablonaFOT One" panose="02000500000000000000" pitchFamily="50" charset="-79"/>
              </a:rPr>
              <a:t>Workshop: Writing </a:t>
            </a:r>
            <a:r>
              <a:rPr lang="en-US" sz="1600" dirty="0">
                <a:solidFill>
                  <a:schemeClr val="tx1"/>
                </a:solidFill>
                <a:latin typeface="ShablonaFOT One" panose="02000500000000000000" pitchFamily="50" charset="-79"/>
                <a:cs typeface="ShablonaFOT One" panose="02000500000000000000" pitchFamily="50" charset="-79"/>
              </a:rPr>
              <a:t>a group agreement and documenting what we have learned about ourselves</a:t>
            </a:r>
          </a:p>
          <a:p>
            <a:pPr algn="just"/>
            <a:r>
              <a:rPr lang="en-US" sz="1600" dirty="0">
                <a:solidFill>
                  <a:schemeClr val="bg1"/>
                </a:solidFill>
                <a:latin typeface="ShablonaFOT One" panose="02000500000000000000" pitchFamily="50" charset="-79"/>
                <a:cs typeface="ShablonaFOT One" panose="02000500000000000000" pitchFamily="50" charset="-79"/>
              </a:rPr>
              <a:t>Filling </a:t>
            </a:r>
            <a:r>
              <a:rPr lang="en-US" sz="1600" dirty="0">
                <a:solidFill>
                  <a:schemeClr val="tx1"/>
                </a:solidFill>
                <a:latin typeface="ShablonaFOT One" panose="02000500000000000000" pitchFamily="50" charset="-79"/>
                <a:cs typeface="ShablonaFOT One" panose="02000500000000000000" pitchFamily="50" charset="-79"/>
              </a:rPr>
              <a:t>out evaluation questionnaires and summary discussion</a:t>
            </a:r>
            <a:endParaRPr lang="he-IL" sz="1600" dirty="0">
              <a:solidFill>
                <a:schemeClr val="tx1"/>
              </a:solidFill>
              <a:latin typeface="ShablonaFOT One" panose="02000500000000000000" pitchFamily="50" charset="-79"/>
              <a:cs typeface="ShablonaFOT One" panose="02000500000000000000" pitchFamily="50" charset="-79"/>
            </a:endParaRPr>
          </a:p>
          <a:p>
            <a:pPr marL="342900" indent="-342900" algn="just">
              <a:buAutoNum type="arabicPeriod"/>
            </a:pPr>
            <a:endParaRPr lang="he-IL" sz="1600" dirty="0">
              <a:latin typeface="ShablonaFOT One" panose="02000500000000000000" pitchFamily="50" charset="-79"/>
              <a:cs typeface="ShablonaFOT One" panose="02000500000000000000" pitchFamily="50" charset="-79"/>
            </a:endParaRPr>
          </a:p>
          <a:p>
            <a:pPr marL="342900" indent="-342900" algn="just">
              <a:buAutoNum type="arabicPeriod"/>
            </a:pPr>
            <a:endParaRPr lang="he-IL" sz="1600" dirty="0">
              <a:latin typeface="ShablonaFOT One" panose="02000500000000000000" pitchFamily="50" charset="-79"/>
              <a:cs typeface="ShablonaFOT One" panose="02000500000000000000" pitchFamily="50" charset="-79"/>
            </a:endParaRPr>
          </a:p>
          <a:p>
            <a:pPr marL="342900" indent="-342900" algn="just">
              <a:buAutoNum type="arabicPeriod"/>
            </a:pPr>
            <a:endParaRPr lang="en-GB" sz="1600" dirty="0">
              <a:latin typeface="ShablonaFOT One" panose="02000500000000000000" pitchFamily="50" charset="-79"/>
              <a:cs typeface="ShablonaFOT One" panose="02000500000000000000" pitchFamily="50" charset="-79"/>
            </a:endParaRPr>
          </a:p>
        </p:txBody>
      </p:sp>
      <p:sp>
        <p:nvSpPr>
          <p:cNvPr id="20" name="מלבן מעוגל 19"/>
          <p:cNvSpPr/>
          <p:nvPr/>
        </p:nvSpPr>
        <p:spPr>
          <a:xfrm>
            <a:off x="356706" y="799795"/>
            <a:ext cx="2408396" cy="1252254"/>
          </a:xfrm>
          <a:prstGeom prst="roundRect">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r>
              <a:rPr lang="en-US" dirty="0">
                <a:latin typeface="ShablonaFOT One" panose="02000500000000000000" pitchFamily="50" charset="-79"/>
                <a:ea typeface="Segoe UI Symbol" panose="020B0502040204020203" pitchFamily="34" charset="0"/>
                <a:cs typeface="ShablonaFOT One" panose="02000500000000000000" pitchFamily="50" charset="-79"/>
              </a:rPr>
              <a:t>4. Summary and side to the road</a:t>
            </a:r>
            <a:endParaRPr lang="en-GB" dirty="0">
              <a:latin typeface="ShablonaFOT One" panose="02000500000000000000" pitchFamily="50" charset="-79"/>
              <a:ea typeface="Segoe UI Symbol" panose="020B0502040204020203" pitchFamily="34" charset="0"/>
              <a:cs typeface="ShablonaFOT One" panose="02000500000000000000" pitchFamily="50" charset="-79"/>
            </a:endParaRPr>
          </a:p>
        </p:txBody>
      </p:sp>
    </p:spTree>
    <p:extLst>
      <p:ext uri="{BB962C8B-B14F-4D97-AF65-F5344CB8AC3E}">
        <p14:creationId xmlns:p14="http://schemas.microsoft.com/office/powerpoint/2010/main" xmlns="" val="416089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0945" y="910475"/>
            <a:ext cx="11006667" cy="5032147"/>
          </a:xfrm>
          <a:prstGeom prst="rect">
            <a:avLst/>
          </a:prstGeom>
          <a:noFill/>
        </p:spPr>
        <p:txBody>
          <a:bodyPr wrap="square" rtlCol="1">
            <a:spAutoFit/>
          </a:bodyPr>
          <a:lstStyle/>
          <a:p>
            <a:pPr marL="342900" indent="-342900" algn="just">
              <a:lnSpc>
                <a:spcPct val="150000"/>
              </a:lnSpc>
              <a:spcBef>
                <a:spcPts val="600"/>
              </a:spcBef>
              <a:buAutoNum type="arabicPeriod"/>
            </a:pPr>
            <a:r>
              <a:rPr lang="en-US" sz="2000" b="1" dirty="0">
                <a:latin typeface="Calibri" panose="020F0502020204030204" pitchFamily="34" charset="0"/>
                <a:ea typeface="Calibri" panose="020F0502020204030204" pitchFamily="34" charset="0"/>
                <a:cs typeface="+mj-cs"/>
              </a:rPr>
              <a:t>They did not understand </a:t>
            </a:r>
            <a:r>
              <a:rPr lang="en-US" sz="2000" dirty="0">
                <a:latin typeface="Calibri" panose="020F0502020204030204" pitchFamily="34" charset="0"/>
                <a:ea typeface="Calibri" panose="020F0502020204030204" pitchFamily="34" charset="0"/>
                <a:cs typeface="+mj-cs"/>
              </a:rPr>
              <a:t>what was proper and what was not appropriate, and therefore we will explain to them (commander's call, commander's page, FPO, etc.).</a:t>
            </a:r>
          </a:p>
          <a:p>
            <a:pPr marL="342900" indent="-342900" algn="just">
              <a:lnSpc>
                <a:spcPct val="150000"/>
              </a:lnSpc>
              <a:spcBef>
                <a:spcPts val="600"/>
              </a:spcBef>
              <a:buAutoNum type="arabicPeriod"/>
            </a:pPr>
            <a:r>
              <a:rPr lang="en-US" sz="2000" dirty="0">
                <a:latin typeface="Calibri" panose="020F0502020204030204" pitchFamily="34" charset="0"/>
                <a:ea typeface="Calibri" panose="020F0502020204030204" pitchFamily="34" charset="0"/>
                <a:cs typeface="+mj-cs"/>
              </a:rPr>
              <a:t>They may well understand what is proper and what is inappropriate in the eyes of the system, </a:t>
            </a:r>
            <a:r>
              <a:rPr lang="en-US" sz="2000" b="1" dirty="0">
                <a:latin typeface="Calibri" panose="020F0502020204030204" pitchFamily="34" charset="0"/>
                <a:ea typeface="Calibri" panose="020F0502020204030204" pitchFamily="34" charset="0"/>
                <a:cs typeface="+mj-cs"/>
              </a:rPr>
              <a:t>but they think that the system is the one who errs and does not understand anything, chooses to do otherwise - </a:t>
            </a:r>
            <a:r>
              <a:rPr lang="en-US" sz="2000" dirty="0">
                <a:latin typeface="Calibri" panose="020F0502020204030204" pitchFamily="34" charset="0"/>
                <a:ea typeface="Calibri" panose="020F0502020204030204" pitchFamily="34" charset="0"/>
                <a:cs typeface="+mj-cs"/>
              </a:rPr>
              <a:t>and therefore we will explain to them more clearly (punishment, etc.).</a:t>
            </a:r>
          </a:p>
          <a:p>
            <a:pPr marL="342900" indent="-342900" algn="just">
              <a:lnSpc>
                <a:spcPct val="150000"/>
              </a:lnSpc>
              <a:spcBef>
                <a:spcPts val="600"/>
              </a:spcBef>
              <a:buAutoNum type="arabicPeriod"/>
            </a:pPr>
            <a:r>
              <a:rPr lang="en-US" sz="2000" dirty="0">
                <a:latin typeface="Calibri" panose="020F0502020204030204" pitchFamily="34" charset="0"/>
                <a:ea typeface="Calibri" panose="020F0502020204030204" pitchFamily="34" charset="0"/>
                <a:cs typeface="+mj-cs"/>
              </a:rPr>
              <a:t>They understood, or did not understand, it did not matter. Whoever did what he did (hit the soldier, humiliated young people, photographed with a handcuffed prisoner, shot a neutralized terrorist is simply a bad person, weeds, freaks, and so we will bite him, punish him, "straighten" </a:t>
            </a:r>
            <a:r>
              <a:rPr lang="en-US" sz="2000" dirty="0" smtClean="0">
                <a:latin typeface="Calibri" panose="020F0502020204030204" pitchFamily="34" charset="0"/>
                <a:ea typeface="Calibri" panose="020F0502020204030204" pitchFamily="34" charset="0"/>
                <a:cs typeface="+mj-cs"/>
              </a:rPr>
              <a:t>him.</a:t>
            </a:r>
            <a:endParaRPr lang="en-US" sz="2000" dirty="0">
              <a:latin typeface="Calibri" panose="020F0502020204030204" pitchFamily="34" charset="0"/>
              <a:ea typeface="Calibri" panose="020F0502020204030204" pitchFamily="34" charset="0"/>
              <a:cs typeface="+mj-cs"/>
            </a:endParaRPr>
          </a:p>
          <a:p>
            <a:pPr marL="342900" indent="-342900" algn="just">
              <a:lnSpc>
                <a:spcPct val="150000"/>
              </a:lnSpc>
              <a:spcBef>
                <a:spcPts val="600"/>
              </a:spcBef>
              <a:buAutoNum type="arabicPeriod"/>
            </a:pPr>
            <a:r>
              <a:rPr lang="en-US" sz="2000" b="1" dirty="0">
                <a:latin typeface="Calibri" panose="020F0502020204030204" pitchFamily="34" charset="0"/>
                <a:ea typeface="Calibri" panose="020F0502020204030204" pitchFamily="34" charset="0"/>
                <a:cs typeface="+mj-cs"/>
              </a:rPr>
              <a:t>People, in general, are rational, so they will understand the "signals" (warnings, punishments) that </a:t>
            </a:r>
            <a:r>
              <a:rPr lang="en-US" sz="2000" dirty="0">
                <a:latin typeface="Calibri" panose="020F0502020204030204" pitchFamily="34" charset="0"/>
                <a:ea typeface="Calibri" panose="020F0502020204030204" pitchFamily="34" charset="0"/>
                <a:cs typeface="+mj-cs"/>
              </a:rPr>
              <a:t>we will transmit to them, internalize them, and "align" with the desired norm</a:t>
            </a:r>
            <a:r>
              <a:rPr lang="en-US" sz="2400" dirty="0">
                <a:latin typeface="Calibri" panose="020F0502020204030204" pitchFamily="34" charset="0"/>
                <a:ea typeface="Calibri" panose="020F0502020204030204" pitchFamily="34" charset="0"/>
                <a:cs typeface="+mj-cs"/>
              </a:rPr>
              <a:t>.</a:t>
            </a:r>
            <a:endParaRPr lang="he-IL" sz="2400" dirty="0">
              <a:cs typeface="+mj-cs"/>
            </a:endParaRPr>
          </a:p>
        </p:txBody>
      </p:sp>
      <p:sp>
        <p:nvSpPr>
          <p:cNvPr id="3" name="מלבן 2"/>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dirty="0">
              <a:cs typeface="+mj-cs"/>
            </a:endParaRPr>
          </a:p>
        </p:txBody>
      </p:sp>
      <p:sp>
        <p:nvSpPr>
          <p:cNvPr id="4" name="מלבן 3"/>
          <p:cNvSpPr/>
          <p:nvPr/>
        </p:nvSpPr>
        <p:spPr>
          <a:xfrm>
            <a:off x="1315120" y="-3233"/>
            <a:ext cx="9796164" cy="830997"/>
          </a:xfrm>
          <a:prstGeom prst="rect">
            <a:avLst/>
          </a:prstGeom>
        </p:spPr>
        <p:txBody>
          <a:bodyPr wrap="square">
            <a:spAutoFit/>
          </a:bodyPr>
          <a:lstStyle/>
          <a:p>
            <a:pPr algn="l"/>
            <a:r>
              <a:rPr lang="en-US" sz="4800" b="1" dirty="0">
                <a:solidFill>
                  <a:schemeClr val="bg1"/>
                </a:solidFill>
              </a:rPr>
              <a:t>What is the problem?</a:t>
            </a:r>
            <a:endParaRPr lang="he-IL" sz="4800" b="1" dirty="0">
              <a:solidFill>
                <a:schemeClr val="bg1"/>
              </a:solidFill>
              <a:cs typeface="+mj-cs"/>
            </a:endParaRPr>
          </a:p>
        </p:txBody>
      </p:sp>
    </p:spTree>
    <p:extLst>
      <p:ext uri="{BB962C8B-B14F-4D97-AF65-F5344CB8AC3E}">
        <p14:creationId xmlns:p14="http://schemas.microsoft.com/office/powerpoint/2010/main" xmlns="" val="214568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 xmlns:a16="http://schemas.microsoft.com/office/drawing/2014/main" id="{082E3128-AE43-4C3D-8074-998198406E24}"/>
              </a:ext>
            </a:extLst>
          </p:cNvPr>
          <p:cNvSpPr/>
          <p:nvPr/>
        </p:nvSpPr>
        <p:spPr>
          <a:xfrm>
            <a:off x="3048000" y="748331"/>
            <a:ext cx="6096000" cy="3416320"/>
          </a:xfrm>
          <a:prstGeom prst="rect">
            <a:avLst/>
          </a:prstGeom>
        </p:spPr>
        <p:txBody>
          <a:bodyPr>
            <a:spAutoFit/>
          </a:bodyPr>
          <a:lstStyle/>
          <a:p>
            <a:r>
              <a:rPr lang="en-US" sz="2400" b="1" dirty="0" smtClean="0">
                <a:latin typeface="Times New Roman" panose="02020603050405020304" pitchFamily="18" charset="0"/>
                <a:ea typeface="Times New Roman" panose="02020603050405020304" pitchFamily="18" charset="0"/>
                <a:cs typeface="Arial" panose="020B0604020202020204" pitchFamily="34" charset="0"/>
              </a:rPr>
              <a:t>And it is correct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for me in the matter of this commandment that Scripture should warn when the sin is in it. And known in the customs of the camps that go to war, for they shall eat all abomination, steal it , and shall not be ashamed even by adultery and any villain. And therefore the scripture warned him, and saved from all evil. "</a:t>
            </a:r>
            <a:r>
              <a:rPr lang="en-US" sz="2400" dirty="0" smtClean="0"/>
              <a:t>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Nachmanides</a:t>
            </a:r>
            <a:r>
              <a:rPr lang="en-US" sz="2400" dirty="0" smtClean="0"/>
              <a:t>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on"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Ki</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Teitzei</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Deuteronomy chapter 23</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81230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 xmlns:a16="http://schemas.microsoft.com/office/drawing/2014/main" id="{7FF7F0C3-D17E-4BE6-831B-6CDC75C5783A}"/>
              </a:ext>
            </a:extLst>
          </p:cNvPr>
          <p:cNvSpPr/>
          <p:nvPr/>
        </p:nvSpPr>
        <p:spPr>
          <a:xfrm>
            <a:off x="424961" y="1059041"/>
            <a:ext cx="11576482" cy="5551648"/>
          </a:xfrm>
          <a:prstGeom prst="rect">
            <a:avLst/>
          </a:prstGeom>
        </p:spPr>
        <p:txBody>
          <a:bodyPr wrap="square">
            <a:spAutoFit/>
          </a:bodyPr>
          <a:lstStyle/>
          <a:p>
            <a:pPr lvl="0" algn="just">
              <a:lnSpc>
                <a:spcPct val="200000"/>
              </a:lnSpc>
              <a:defRPr/>
            </a:pPr>
            <a:r>
              <a:rPr lang="en-US" dirty="0">
                <a:solidFill>
                  <a:prstClr val="white"/>
                </a:solidFill>
                <a:latin typeface="Gisha" panose="020B0502040204020203" pitchFamily="34" charset="-79"/>
                <a:ea typeface="Times New Roman" panose="02020603050405020304" pitchFamily="18" charset="0"/>
                <a:cs typeface="Gisha" panose="020B0502040204020203" pitchFamily="34" charset="-79"/>
              </a:rPr>
              <a:t>Armies carrying out combat or routine security activities among civilian populations face many moral and ethical challenges. The IDF, in particular, has dealt with this challenge with great force in recent decades, and it seems that explanations such as "weeds" are insufficient to explain many of the ethical deviations that the army is investigating.</a:t>
            </a:r>
          </a:p>
          <a:p>
            <a:pPr lvl="0" algn="just">
              <a:lnSpc>
                <a:spcPct val="200000"/>
              </a:lnSpc>
              <a:defRPr/>
            </a:pPr>
            <a:r>
              <a:rPr lang="en-US" dirty="0">
                <a:solidFill>
                  <a:prstClr val="white"/>
                </a:solidFill>
                <a:latin typeface="Gisha" panose="020B0502040204020203" pitchFamily="34" charset="-79"/>
                <a:ea typeface="Times New Roman" panose="02020603050405020304" pitchFamily="18" charset="0"/>
                <a:cs typeface="Gisha" panose="020B0502040204020203" pitchFamily="34" charset="-79"/>
              </a:rPr>
              <a:t>It seems that in parallel to the challenges that depend on the particular individual, a significant part of the challenge is related </a:t>
            </a:r>
            <a:r>
              <a:rPr lang="en-US" b="1" dirty="0">
                <a:solidFill>
                  <a:prstClr val="white"/>
                </a:solidFill>
                <a:latin typeface="Gisha" panose="020B0502040204020203" pitchFamily="34" charset="-79"/>
                <a:ea typeface="Times New Roman" panose="02020603050405020304" pitchFamily="18" charset="0"/>
                <a:cs typeface="Gisha" panose="020B0502040204020203" pitchFamily="34" charset="-79"/>
              </a:rPr>
              <a:t>to situational factors</a:t>
            </a:r>
            <a:r>
              <a:rPr lang="en-US" dirty="0">
                <a:solidFill>
                  <a:prstClr val="white"/>
                </a:solidFill>
                <a:latin typeface="Gisha" panose="020B0502040204020203" pitchFamily="34" charset="-79"/>
                <a:ea typeface="Times New Roman" panose="02020603050405020304" pitchFamily="18" charset="0"/>
                <a:cs typeface="Gisha" panose="020B0502040204020203" pitchFamily="34" charset="-79"/>
              </a:rPr>
              <a:t>, and dependent patterns of action on the soldier and commander in the field.</a:t>
            </a:r>
          </a:p>
          <a:p>
            <a:pPr lvl="0" algn="just">
              <a:lnSpc>
                <a:spcPct val="200000"/>
              </a:lnSpc>
              <a:defRPr/>
            </a:pPr>
            <a:r>
              <a:rPr lang="en-US" dirty="0" smtClean="0">
                <a:solidFill>
                  <a:prstClr val="white"/>
                </a:solidFill>
                <a:latin typeface="Gisha" panose="020B0502040204020203" pitchFamily="34" charset="-79"/>
                <a:ea typeface="Times New Roman" panose="02020603050405020304" pitchFamily="18" charset="0"/>
                <a:cs typeface="Gisha" panose="020B0502040204020203" pitchFamily="34" charset="-79"/>
              </a:rPr>
              <a:t>Further to, </a:t>
            </a:r>
            <a:r>
              <a:rPr lang="en-US" b="1" dirty="0" smtClean="0">
                <a:solidFill>
                  <a:prstClr val="white"/>
                </a:solidFill>
                <a:latin typeface="Gisha" panose="020B0502040204020203" pitchFamily="34" charset="-79"/>
                <a:ea typeface="Times New Roman" panose="02020603050405020304" pitchFamily="18" charset="0"/>
                <a:cs typeface="Gisha" panose="020B0502040204020203" pitchFamily="34" charset="-79"/>
              </a:rPr>
              <a:t>the </a:t>
            </a:r>
            <a:r>
              <a:rPr lang="en-US" b="1" dirty="0" smtClean="0">
                <a:solidFill>
                  <a:prstClr val="white"/>
                </a:solidFill>
                <a:latin typeface="Gisha" panose="020B0502040204020203" pitchFamily="34" charset="-79"/>
                <a:ea typeface="Times New Roman" panose="02020603050405020304" pitchFamily="18" charset="0"/>
                <a:cs typeface="Gisha" panose="020B0502040204020203" pitchFamily="34" charset="-79"/>
              </a:rPr>
              <a:t>question arises as to how and to what extent are these patterns reflected among soldiers and commanders in the IDF? What is the extent to which commanders and soldiers are aware of these processes of thought and behavior and in what way are they to make ethical </a:t>
            </a:r>
            <a:r>
              <a:rPr lang="en-US" b="1" dirty="0" smtClean="0">
                <a:solidFill>
                  <a:prstClr val="white"/>
                </a:solidFill>
                <a:latin typeface="Gisha" panose="020B0502040204020203" pitchFamily="34" charset="-79"/>
                <a:ea typeface="Times New Roman" panose="02020603050405020304" pitchFamily="18" charset="0"/>
                <a:cs typeface="Gisha" panose="020B0502040204020203" pitchFamily="34" charset="-79"/>
              </a:rPr>
              <a:t>decisions?</a:t>
            </a:r>
            <a:endParaRPr kumimoji="0" lang="en-US" b="1" i="0" u="none" strike="noStrike" kern="1200" cap="none" spc="0" normalizeH="0" baseline="0" noProof="0" dirty="0">
              <a:ln>
                <a:noFill/>
              </a:ln>
              <a:solidFill>
                <a:prstClr val="white"/>
              </a:solidFill>
              <a:effectLst/>
              <a:uLnTx/>
              <a:uFillTx/>
              <a:latin typeface="Gisha" panose="020B0502040204020203" pitchFamily="34" charset="-79"/>
              <a:ea typeface="Calibri" panose="020F0502020204030204" pitchFamily="34" charset="0"/>
              <a:cs typeface="Gisha" panose="020B0502040204020203" pitchFamily="34" charset="-79"/>
            </a:endParaRPr>
          </a:p>
        </p:txBody>
      </p:sp>
      <p:sp>
        <p:nvSpPr>
          <p:cNvPr id="8" name="מלבן 7">
            <a:extLst>
              <a:ext uri="{FF2B5EF4-FFF2-40B4-BE49-F238E27FC236}">
                <a16:creationId xmlns="" xmlns:a16="http://schemas.microsoft.com/office/drawing/2014/main" id="{E66AC848-6A92-4C20-903A-C0F75972DF4C}"/>
              </a:ext>
            </a:extLst>
          </p:cNvPr>
          <p:cNvSpPr/>
          <p:nvPr/>
        </p:nvSpPr>
        <p:spPr>
          <a:xfrm>
            <a:off x="1315120" y="-3233"/>
            <a:ext cx="9796164" cy="830997"/>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entury Gothic" panose="020B0502020202020204"/>
                <a:ea typeface="+mn-ea"/>
                <a:cs typeface="Gisha" panose="020B0502040204020203" pitchFamily="34" charset="-79"/>
              </a:rPr>
              <a:t>אז מה נשתנה?</a:t>
            </a:r>
          </a:p>
        </p:txBody>
      </p:sp>
      <p:sp>
        <p:nvSpPr>
          <p:cNvPr id="9" name="מלבן 8">
            <a:extLst>
              <a:ext uri="{FF2B5EF4-FFF2-40B4-BE49-F238E27FC236}">
                <a16:creationId xmlns="" xmlns:a16="http://schemas.microsoft.com/office/drawing/2014/main" id="{64B4D9F1-044F-40CA-9C11-F996EED9702C}"/>
              </a:ext>
            </a:extLst>
          </p:cNvPr>
          <p:cNvSpPr/>
          <p:nvPr/>
        </p:nvSpPr>
        <p:spPr>
          <a:xfrm>
            <a:off x="-33446" y="0"/>
            <a:ext cx="12225446" cy="915873"/>
          </a:xfrm>
          <a:prstGeom prst="rect">
            <a:avLst/>
          </a:prstGeom>
          <a:solidFill>
            <a:sysClr val="window" lastClr="FFFFFF"/>
          </a:solidFill>
          <a:ln w="19050" cap="rnd" cmpd="sng" algn="ctr">
            <a:solidFill>
              <a:sysClr val="window" lastClr="FFFFFF"/>
            </a:solidFill>
            <a:prstDash val="solid"/>
          </a:ln>
          <a:effectLst/>
        </p:spPr>
        <p:txBody>
          <a:bodyPr rtlCol="0" anchor="ctr"/>
          <a:lstStyle/>
          <a:p>
            <a:pPr lvl="0" algn="l" defTabSz="457200">
              <a:defRPr/>
            </a:pPr>
            <a:r>
              <a:rPr lang="en-US" sz="3600" b="1" kern="0" dirty="0">
                <a:solidFill>
                  <a:prstClr val="black"/>
                </a:solidFill>
                <a:latin typeface="Century Gothic" panose="020B0502020202020204"/>
                <a:cs typeface="Gisha" panose="020B0502040204020203" pitchFamily="34" charset="-79"/>
              </a:rPr>
              <a:t>The </a:t>
            </a:r>
            <a:r>
              <a:rPr lang="en-US" sz="3600" b="1" kern="0" dirty="0" smtClean="0">
                <a:solidFill>
                  <a:prstClr val="black"/>
                </a:solidFill>
                <a:latin typeface="Century Gothic" panose="020B0502020202020204"/>
                <a:cs typeface="Gisha" panose="020B0502040204020203" pitchFamily="34" charset="-79"/>
              </a:rPr>
              <a:t>Research Problem</a:t>
            </a:r>
            <a:endParaRPr kumimoji="0" lang="en-GB" sz="3600" b="1"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33278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FF8DF71-3A97-4025-876B-1412EEDE61C6}"/>
              </a:ext>
            </a:extLst>
          </p:cNvPr>
          <p:cNvSpPr txBox="1"/>
          <p:nvPr/>
        </p:nvSpPr>
        <p:spPr>
          <a:xfrm>
            <a:off x="307759" y="994298"/>
            <a:ext cx="11576482" cy="458587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endParaRPr>
          </a:p>
          <a:p>
            <a:pPr lvl="0" algn="ctr" rtl="1">
              <a:defRPr/>
            </a:pPr>
            <a:r>
              <a:rPr lang="en-US" sz="5400" b="1" dirty="0">
                <a:solidFill>
                  <a:prstClr val="white"/>
                </a:solidFill>
                <a:latin typeface="Gisha" panose="020B0502040204020203" pitchFamily="34" charset="-79"/>
                <a:cs typeface="Gisha" panose="020B0502040204020203" pitchFamily="34" charset="-79"/>
              </a:rPr>
              <a:t>Between the dark and the hidden</a:t>
            </a:r>
            <a:r>
              <a:rPr lang="en-US" sz="5400" b="1" dirty="0" smtClean="0">
                <a:solidFill>
                  <a:prstClr val="white"/>
                </a:solidFill>
                <a:latin typeface="Gisha" panose="020B0502040204020203" pitchFamily="34" charset="-79"/>
                <a:cs typeface="Gisha" panose="020B0502040204020203" pitchFamily="34" charset="-79"/>
              </a:rPr>
              <a:t>:</a:t>
            </a:r>
            <a:endParaRPr lang="he-IL" sz="5400" b="1" dirty="0" smtClean="0">
              <a:solidFill>
                <a:prstClr val="white"/>
              </a:solidFill>
              <a:latin typeface="Gisha" panose="020B0502040204020203" pitchFamily="34" charset="-79"/>
              <a:cs typeface="Gisha" panose="020B0502040204020203" pitchFamily="34" charset="-79"/>
            </a:endParaRPr>
          </a:p>
          <a:p>
            <a:pPr lvl="0" algn="ctr" rtl="1">
              <a:defRPr/>
            </a:pPr>
            <a:r>
              <a:rPr lang="en-US" sz="4800" b="1" dirty="0" smtClean="0">
                <a:solidFill>
                  <a:prstClr val="white"/>
                </a:solidFill>
                <a:latin typeface="Gisha" panose="020B0502040204020203" pitchFamily="34" charset="-79"/>
                <a:cs typeface="Gisha" panose="020B0502040204020203" pitchFamily="34" charset="-79"/>
              </a:rPr>
              <a:t>Processes </a:t>
            </a:r>
            <a:r>
              <a:rPr lang="en-US" sz="4800" b="1" dirty="0">
                <a:solidFill>
                  <a:prstClr val="white"/>
                </a:solidFill>
                <a:latin typeface="Gisha" panose="020B0502040204020203" pitchFamily="34" charset="-79"/>
                <a:cs typeface="Gisha" panose="020B0502040204020203" pitchFamily="34" charset="-79"/>
              </a:rPr>
              <a:t>of attribution and justification regarding moral decision-making among soldiers in routine security activities</a:t>
            </a:r>
            <a:endParaRPr kumimoji="0" lang="en-US" sz="28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endParaRPr>
          </a:p>
        </p:txBody>
      </p:sp>
    </p:spTree>
    <p:extLst>
      <p:ext uri="{BB962C8B-B14F-4D97-AF65-F5344CB8AC3E}">
        <p14:creationId xmlns:p14="http://schemas.microsoft.com/office/powerpoint/2010/main" xmlns="" val="1743253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 xmlns:a16="http://schemas.microsoft.com/office/drawing/2014/main" id="{34EC81A0-11E5-4E4F-8DFA-3F6ACD0B20A3}"/>
              </a:ext>
            </a:extLst>
          </p:cNvPr>
          <p:cNvSpPr/>
          <p:nvPr/>
        </p:nvSpPr>
        <p:spPr>
          <a:xfrm>
            <a:off x="315610" y="1381847"/>
            <a:ext cx="11527334" cy="4709174"/>
          </a:xfrm>
          <a:prstGeom prst="rect">
            <a:avLst/>
          </a:prstGeom>
        </p:spPr>
        <p:txBody>
          <a:bodyPr wrap="square">
            <a:spAutoFit/>
          </a:bodyPr>
          <a:lstStyle/>
          <a:p>
            <a:pPr marL="514350" lvl="0" indent="-514350" algn="l">
              <a:lnSpc>
                <a:spcPct val="150000"/>
              </a:lnSpc>
              <a:buFont typeface="+mj-lt"/>
              <a:buAutoNum type="arabicPeriod"/>
              <a:defRPr/>
            </a:pPr>
            <a:r>
              <a:rPr lang="en-US" sz="2800" dirty="0">
                <a:solidFill>
                  <a:prstClr val="white"/>
                </a:solidFill>
                <a:latin typeface="Gisha" panose="020B0502040204020203" pitchFamily="34" charset="-79"/>
                <a:cs typeface="Gisha" panose="020B0502040204020203" pitchFamily="34" charset="-79"/>
              </a:rPr>
              <a:t>Improved understanding of the patterns of thinking associated with ethical decision-making in a military context.</a:t>
            </a:r>
          </a:p>
          <a:p>
            <a:pPr marL="514350" lvl="0" indent="-514350" algn="l">
              <a:lnSpc>
                <a:spcPct val="150000"/>
              </a:lnSpc>
              <a:buFont typeface="+mj-lt"/>
              <a:buAutoNum type="arabicPeriod"/>
              <a:defRPr/>
            </a:pPr>
            <a:r>
              <a:rPr lang="en-US" sz="2800" dirty="0">
                <a:solidFill>
                  <a:prstClr val="white"/>
                </a:solidFill>
                <a:latin typeface="Gisha" panose="020B0502040204020203" pitchFamily="34" charset="-79"/>
                <a:cs typeface="Gisha" panose="020B0502040204020203" pitchFamily="34" charset="-79"/>
              </a:rPr>
              <a:t>Validating measuring tools in relation to the moral challenge involved in low-intensity security activity among the civilian population.</a:t>
            </a:r>
          </a:p>
          <a:p>
            <a:pPr marL="514350" lvl="0" indent="-514350" algn="l">
              <a:lnSpc>
                <a:spcPct val="150000"/>
              </a:lnSpc>
              <a:buFont typeface="+mj-lt"/>
              <a:buAutoNum type="arabicPeriod"/>
              <a:defRPr/>
            </a:pPr>
            <a:r>
              <a:rPr lang="en-US" sz="2800" dirty="0">
                <a:solidFill>
                  <a:prstClr val="white"/>
                </a:solidFill>
                <a:latin typeface="Gisha" panose="020B0502040204020203" pitchFamily="34" charset="-79"/>
                <a:cs typeface="Gisha" panose="020B0502040204020203" pitchFamily="34" charset="-79"/>
              </a:rPr>
              <a:t>A basis for identifying potentials for more effective educational-command intervention, and for more exhaustive training</a:t>
            </a:r>
            <a:r>
              <a:rPr kumimoji="0" lang="he-IL" sz="3600" b="0" i="0" u="none" strike="noStrike" kern="1200" cap="none" spc="0" normalizeH="0" baseline="0" noProof="0" dirty="0" smtClean="0">
                <a:ln>
                  <a:noFill/>
                </a:ln>
                <a:solidFill>
                  <a:prstClr val="white"/>
                </a:solidFill>
                <a:effectLst/>
                <a:uLnTx/>
                <a:uFillTx/>
                <a:latin typeface="Gisha" panose="020B0502040204020203" pitchFamily="34" charset="-79"/>
                <a:ea typeface="+mn-ea"/>
                <a:cs typeface="Gisha" panose="020B0502040204020203" pitchFamily="34" charset="-79"/>
              </a:rPr>
              <a:t>. </a:t>
            </a:r>
            <a:endParaRPr kumimoji="0" lang="he-IL" sz="3600" b="0"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endParaRPr>
          </a:p>
        </p:txBody>
      </p:sp>
      <p:sp>
        <p:nvSpPr>
          <p:cNvPr id="5" name="מלבן 4">
            <a:extLst>
              <a:ext uri="{FF2B5EF4-FFF2-40B4-BE49-F238E27FC236}">
                <a16:creationId xmlns="" xmlns:a16="http://schemas.microsoft.com/office/drawing/2014/main" id="{40A69C9A-5353-4C39-B9B8-2C43DAA7416C}"/>
              </a:ext>
            </a:extLst>
          </p:cNvPr>
          <p:cNvSpPr/>
          <p:nvPr/>
        </p:nvSpPr>
        <p:spPr>
          <a:xfrm>
            <a:off x="1315120" y="-3233"/>
            <a:ext cx="9796164" cy="830997"/>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entury Gothic" panose="020B0502020202020204"/>
                <a:ea typeface="+mn-ea"/>
                <a:cs typeface="Gisha" panose="020B0502040204020203" pitchFamily="34" charset="-79"/>
              </a:rPr>
              <a:t>אז מה נשתנה?</a:t>
            </a:r>
          </a:p>
        </p:txBody>
      </p:sp>
      <p:sp>
        <p:nvSpPr>
          <p:cNvPr id="6" name="מלבן 5">
            <a:extLst>
              <a:ext uri="{FF2B5EF4-FFF2-40B4-BE49-F238E27FC236}">
                <a16:creationId xmlns="" xmlns:a16="http://schemas.microsoft.com/office/drawing/2014/main" id="{76ADAF0F-E9A5-4C9B-8469-148E6E0F88F9}"/>
              </a:ext>
            </a:extLst>
          </p:cNvPr>
          <p:cNvSpPr/>
          <p:nvPr/>
        </p:nvSpPr>
        <p:spPr>
          <a:xfrm>
            <a:off x="-33446" y="0"/>
            <a:ext cx="12225446" cy="915873"/>
          </a:xfrm>
          <a:prstGeom prst="rect">
            <a:avLst/>
          </a:prstGeom>
          <a:solidFill>
            <a:sysClr val="window" lastClr="FFFFFF"/>
          </a:solidFill>
          <a:ln w="19050" cap="rnd" cmpd="sng" algn="ctr">
            <a:solidFill>
              <a:sysClr val="window" lastClr="FFFFFF"/>
            </a:solidFill>
            <a:prstDash val="solid"/>
          </a:ln>
          <a:effectLst/>
        </p:spPr>
        <p:txBody>
          <a:bodyPr rtlCol="0" anchor="ctr"/>
          <a:lstStyle/>
          <a:p>
            <a:pPr lvl="0" algn="l" defTabSz="457200">
              <a:defRPr/>
            </a:pPr>
            <a:r>
              <a:rPr lang="en-US" sz="4800" b="1" kern="0" dirty="0">
                <a:solidFill>
                  <a:prstClr val="black"/>
                </a:solidFill>
                <a:latin typeface="Century Gothic" panose="020B0502020202020204"/>
                <a:cs typeface="Gisha" panose="020B0502040204020203" pitchFamily="34" charset="-79"/>
              </a:rPr>
              <a:t>Contribution of the </a:t>
            </a:r>
            <a:r>
              <a:rPr lang="en-US" sz="4800" b="1" kern="0" dirty="0" smtClean="0">
                <a:solidFill>
                  <a:prstClr val="black"/>
                </a:solidFill>
                <a:latin typeface="Century Gothic" panose="020B0502020202020204"/>
                <a:cs typeface="Gisha" panose="020B0502040204020203" pitchFamily="34" charset="-79"/>
              </a:rPr>
              <a:t>Study</a:t>
            </a:r>
            <a:endParaRPr kumimoji="0" lang="en-GB" sz="4800" b="1"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45954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 xmlns:a16="http://schemas.microsoft.com/office/drawing/2014/main" id="{974CC805-6FA3-4EDB-A6BF-E29092DEE759}"/>
              </a:ext>
            </a:extLst>
          </p:cNvPr>
          <p:cNvSpPr/>
          <p:nvPr/>
        </p:nvSpPr>
        <p:spPr>
          <a:xfrm>
            <a:off x="-33446" y="0"/>
            <a:ext cx="12225446" cy="915873"/>
          </a:xfrm>
          <a:prstGeom prst="rect">
            <a:avLst/>
          </a:prstGeom>
          <a:solidFill>
            <a:sysClr val="window" lastClr="FFFFFF"/>
          </a:solidFill>
          <a:ln w="19050" cap="rnd" cmpd="sng" algn="ctr">
            <a:solidFill>
              <a:sysClr val="window" lastClr="FFFFFF"/>
            </a:solidFill>
            <a:prstDash val="solid"/>
          </a:ln>
          <a:effectLst/>
        </p:spPr>
        <p:txBody>
          <a:bodyPr rtlCol="0" anchor="ctr"/>
          <a:lstStyle/>
          <a:p>
            <a:pPr lvl="0" algn="l" defTabSz="457200">
              <a:defRPr/>
            </a:pPr>
            <a:r>
              <a:rPr lang="en-US" sz="3600" b="1" kern="0" dirty="0">
                <a:solidFill>
                  <a:prstClr val="black"/>
                </a:solidFill>
                <a:cs typeface="Gisha" panose="020B0502040204020203" pitchFamily="34" charset="-79"/>
              </a:rPr>
              <a:t>On the way to the research problem</a:t>
            </a:r>
            <a:endParaRPr kumimoji="0" lang="en-GB" sz="3600" b="1"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מלבן 6">
            <a:extLst>
              <a:ext uri="{FF2B5EF4-FFF2-40B4-BE49-F238E27FC236}">
                <a16:creationId xmlns="" xmlns:a16="http://schemas.microsoft.com/office/drawing/2014/main" id="{2AAEDA51-2795-4395-B03F-72DDF5B8FD33}"/>
              </a:ext>
            </a:extLst>
          </p:cNvPr>
          <p:cNvSpPr/>
          <p:nvPr/>
        </p:nvSpPr>
        <p:spPr>
          <a:xfrm>
            <a:off x="1187049" y="915873"/>
            <a:ext cx="7276015" cy="5134731"/>
          </a:xfrm>
          <a:prstGeom prst="rect">
            <a:avLst/>
          </a:prstGeom>
        </p:spPr>
        <p:txBody>
          <a:bodyPr wrap="square">
            <a:spAutoFit/>
          </a:bodyPr>
          <a:lstStyle/>
          <a:p>
            <a:pPr lvl="0" algn="l">
              <a:lnSpc>
                <a:spcPct val="150000"/>
              </a:lnSpc>
              <a:defRPr/>
            </a:pPr>
            <a:r>
              <a:rPr lang="en-US" sz="3200" dirty="0">
                <a:solidFill>
                  <a:prstClr val="white"/>
                </a:solidFill>
                <a:latin typeface="ShablonaFOT One" panose="02000500000000000000" pitchFamily="50" charset="-79"/>
                <a:cs typeface="Gisha" panose="020B0502040204020203" pitchFamily="34" charset="-79"/>
              </a:rPr>
              <a:t>"As a human being, </a:t>
            </a:r>
            <a:endParaRPr lang="en-US" sz="3200" dirty="0" smtClean="0">
              <a:solidFill>
                <a:prstClr val="white"/>
              </a:solidFill>
              <a:latin typeface="ShablonaFOT One" panose="02000500000000000000" pitchFamily="50" charset="-79"/>
              <a:cs typeface="Gisha" panose="020B0502040204020203" pitchFamily="34" charset="-79"/>
            </a:endParaRPr>
          </a:p>
          <a:p>
            <a:pPr lvl="0" algn="l">
              <a:lnSpc>
                <a:spcPct val="150000"/>
              </a:lnSpc>
              <a:defRPr/>
            </a:pPr>
            <a:r>
              <a:rPr lang="en-US" sz="3200" dirty="0" smtClean="0">
                <a:solidFill>
                  <a:prstClr val="white"/>
                </a:solidFill>
                <a:latin typeface="ShablonaFOT One" panose="02000500000000000000" pitchFamily="50" charset="-79"/>
                <a:cs typeface="Gisha" panose="020B0502040204020203" pitchFamily="34" charset="-79"/>
              </a:rPr>
              <a:t>I </a:t>
            </a:r>
            <a:r>
              <a:rPr lang="en-US" sz="3200" dirty="0">
                <a:solidFill>
                  <a:prstClr val="white"/>
                </a:solidFill>
                <a:latin typeface="ShablonaFOT One" panose="02000500000000000000" pitchFamily="50" charset="-79"/>
                <a:cs typeface="Gisha" panose="020B0502040204020203" pitchFamily="34" charset="-79"/>
              </a:rPr>
              <a:t>distinguish between good and evil and also try to always </a:t>
            </a:r>
            <a:r>
              <a:rPr lang="en-US" sz="3200" dirty="0" smtClean="0">
                <a:solidFill>
                  <a:prstClr val="white"/>
                </a:solidFill>
                <a:latin typeface="ShablonaFOT One" panose="02000500000000000000" pitchFamily="50" charset="-79"/>
                <a:cs typeface="Gisha" panose="020B0502040204020203" pitchFamily="34" charset="-79"/>
              </a:rPr>
              <a:t>have </a:t>
            </a:r>
            <a:r>
              <a:rPr lang="en-US" sz="3200" dirty="0">
                <a:solidFill>
                  <a:prstClr val="white"/>
                </a:solidFill>
                <a:latin typeface="ShablonaFOT One" panose="02000500000000000000" pitchFamily="50" charset="-79"/>
                <a:cs typeface="Gisha" panose="020B0502040204020203" pitchFamily="34" charset="-79"/>
              </a:rPr>
              <a:t>a choice between good and evil </a:t>
            </a:r>
            <a:endParaRPr lang="en-US" sz="3200" dirty="0" smtClean="0">
              <a:solidFill>
                <a:prstClr val="white"/>
              </a:solidFill>
              <a:latin typeface="ShablonaFOT One" panose="02000500000000000000" pitchFamily="50" charset="-79"/>
              <a:cs typeface="Gisha" panose="020B0502040204020203" pitchFamily="34" charset="-79"/>
            </a:endParaRPr>
          </a:p>
          <a:p>
            <a:pPr lvl="0" algn="l">
              <a:lnSpc>
                <a:spcPct val="150000"/>
              </a:lnSpc>
              <a:defRPr/>
            </a:pPr>
            <a:r>
              <a:rPr lang="en-US" sz="3200" dirty="0" smtClean="0">
                <a:solidFill>
                  <a:prstClr val="white"/>
                </a:solidFill>
                <a:latin typeface="ShablonaFOT One" panose="02000500000000000000" pitchFamily="50" charset="-79"/>
                <a:cs typeface="Gisha" panose="020B0502040204020203" pitchFamily="34" charset="-79"/>
              </a:rPr>
              <a:t>A</a:t>
            </a:r>
            <a:r>
              <a:rPr lang="en-US" sz="3200" dirty="0" smtClean="0">
                <a:solidFill>
                  <a:prstClr val="white"/>
                </a:solidFill>
                <a:latin typeface="ShablonaFOT One" panose="02000500000000000000" pitchFamily="50" charset="-79"/>
                <a:cs typeface="Gisha" panose="020B0502040204020203" pitchFamily="34" charset="-79"/>
              </a:rPr>
              <a:t>s </a:t>
            </a:r>
            <a:r>
              <a:rPr lang="en-US" sz="3200" dirty="0">
                <a:solidFill>
                  <a:prstClr val="white"/>
                </a:solidFill>
                <a:latin typeface="ShablonaFOT One" panose="02000500000000000000" pitchFamily="50" charset="-79"/>
                <a:cs typeface="Gisha" panose="020B0502040204020203" pitchFamily="34" charset="-79"/>
              </a:rPr>
              <a:t>a mortal, </a:t>
            </a:r>
            <a:endParaRPr lang="en-US" sz="3200" dirty="0" smtClean="0">
              <a:solidFill>
                <a:prstClr val="white"/>
              </a:solidFill>
              <a:latin typeface="ShablonaFOT One" panose="02000500000000000000" pitchFamily="50" charset="-79"/>
              <a:cs typeface="Gisha" panose="020B0502040204020203" pitchFamily="34" charset="-79"/>
            </a:endParaRPr>
          </a:p>
          <a:p>
            <a:pPr lvl="0" algn="l">
              <a:lnSpc>
                <a:spcPct val="150000"/>
              </a:lnSpc>
              <a:defRPr/>
            </a:pPr>
            <a:r>
              <a:rPr lang="en-US" sz="3200" dirty="0" smtClean="0">
                <a:solidFill>
                  <a:prstClr val="white"/>
                </a:solidFill>
                <a:latin typeface="ShablonaFOT One" panose="02000500000000000000" pitchFamily="50" charset="-79"/>
                <a:cs typeface="Gisha" panose="020B0502040204020203" pitchFamily="34" charset="-79"/>
              </a:rPr>
              <a:t>A</a:t>
            </a:r>
            <a:r>
              <a:rPr lang="en-US" sz="3200" dirty="0" smtClean="0">
                <a:solidFill>
                  <a:prstClr val="white"/>
                </a:solidFill>
                <a:latin typeface="ShablonaFOT One" panose="02000500000000000000" pitchFamily="50" charset="-79"/>
                <a:cs typeface="Gisha" panose="020B0502040204020203" pitchFamily="34" charset="-79"/>
              </a:rPr>
              <a:t>s </a:t>
            </a:r>
            <a:r>
              <a:rPr lang="en-US" sz="3200" dirty="0">
                <a:solidFill>
                  <a:prstClr val="white"/>
                </a:solidFill>
                <a:latin typeface="ShablonaFOT One" panose="02000500000000000000" pitchFamily="50" charset="-79"/>
                <a:cs typeface="Gisha" panose="020B0502040204020203" pitchFamily="34" charset="-79"/>
              </a:rPr>
              <a:t>a mortal ...." </a:t>
            </a:r>
            <a:r>
              <a:rPr kumimoji="0" lang="he-IL" sz="3200" b="0" i="0" u="none" strike="noStrike" kern="1200" cap="none" spc="0" normalizeH="0" baseline="0" noProof="0" dirty="0">
                <a:ln>
                  <a:noFill/>
                </a:ln>
                <a:solidFill>
                  <a:prstClr val="white"/>
                </a:solidFill>
                <a:effectLst/>
                <a:uLnTx/>
                <a:uFillTx/>
                <a:latin typeface="ShablonaFOT One" panose="02000500000000000000" pitchFamily="50" charset="-79"/>
                <a:ea typeface="+mn-ea"/>
                <a:cs typeface="Gisha" panose="020B0502040204020203" pitchFamily="34" charset="-79"/>
              </a:rPr>
              <a:t> </a:t>
            </a:r>
          </a:p>
          <a:p>
            <a:pPr lvl="0">
              <a:lnSpc>
                <a:spcPct val="150000"/>
              </a:lnSpc>
              <a:defRPr/>
            </a:pPr>
            <a:r>
              <a:rPr lang="en-US" sz="2000" dirty="0" smtClean="0">
                <a:solidFill>
                  <a:prstClr val="white"/>
                </a:solidFill>
                <a:latin typeface="ShablonaFOT One" panose="02000500000000000000" pitchFamily="50" charset="-79"/>
                <a:cs typeface="Gisha" panose="020B0502040204020203" pitchFamily="34" charset="-79"/>
              </a:rPr>
              <a:t>Meir Ariel</a:t>
            </a:r>
            <a:endParaRPr kumimoji="0" lang="en-GB" sz="2000" b="0" i="0" u="none" strike="noStrike" kern="1200" cap="none" spc="0" normalizeH="0" baseline="0" noProof="0" dirty="0">
              <a:ln>
                <a:noFill/>
              </a:ln>
              <a:solidFill>
                <a:prstClr val="white"/>
              </a:solidFill>
              <a:effectLst/>
              <a:uLnTx/>
              <a:uFillTx/>
              <a:latin typeface="ShablonaFOT One" panose="02000500000000000000" pitchFamily="50" charset="-79"/>
              <a:ea typeface="+mn-ea"/>
              <a:cs typeface="+mn-cs"/>
            </a:endParaRPr>
          </a:p>
        </p:txBody>
      </p:sp>
    </p:spTree>
    <p:extLst>
      <p:ext uri="{BB962C8B-B14F-4D97-AF65-F5344CB8AC3E}">
        <p14:creationId xmlns:p14="http://schemas.microsoft.com/office/powerpoint/2010/main" xmlns="" val="798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 xmlns:a16="http://schemas.microsoft.com/office/drawing/2014/main" id="{974CC805-6FA3-4EDB-A6BF-E29092DEE759}"/>
              </a:ext>
            </a:extLst>
          </p:cNvPr>
          <p:cNvSpPr/>
          <p:nvPr/>
        </p:nvSpPr>
        <p:spPr>
          <a:xfrm>
            <a:off x="-33446" y="0"/>
            <a:ext cx="12225446" cy="915873"/>
          </a:xfrm>
          <a:prstGeom prst="rect">
            <a:avLst/>
          </a:prstGeom>
          <a:solidFill>
            <a:sysClr val="window" lastClr="FFFFFF"/>
          </a:solidFill>
          <a:ln w="19050" cap="rnd" cmpd="sng" algn="ctr">
            <a:solidFill>
              <a:sysClr val="window" lastClr="FFFFFF"/>
            </a:solidFill>
            <a:prstDash val="solid"/>
          </a:ln>
          <a:effectLst/>
        </p:spPr>
        <p:txBody>
          <a:bodyPr rtlCol="0" anchor="ctr"/>
          <a:lstStyle/>
          <a:p>
            <a:pPr lvl="0" algn="l" defTabSz="457200">
              <a:defRPr/>
            </a:pPr>
            <a:r>
              <a:rPr lang="en-US" sz="3600" b="1" kern="0" dirty="0">
                <a:solidFill>
                  <a:prstClr val="black"/>
                </a:solidFill>
                <a:cs typeface="Gisha" panose="020B0502040204020203" pitchFamily="34" charset="-79"/>
              </a:rPr>
              <a:t>On the way to the research problem</a:t>
            </a:r>
            <a:endParaRPr kumimoji="0" lang="en-GB" sz="3600" b="1"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תמונה 4">
            <a:extLst>
              <a:ext uri="{FF2B5EF4-FFF2-40B4-BE49-F238E27FC236}">
                <a16:creationId xmlns="" xmlns:a16="http://schemas.microsoft.com/office/drawing/2014/main" id="{AE2092BA-E2FE-4D71-8001-C2C78E985DD0}"/>
              </a:ext>
            </a:extLst>
          </p:cNvPr>
          <p:cNvPicPr>
            <a:picLocks noChangeAspect="1"/>
          </p:cNvPicPr>
          <p:nvPr/>
        </p:nvPicPr>
        <p:blipFill rotWithShape="1">
          <a:blip r:embed="rId2" cstate="print"/>
          <a:srcRect r="595"/>
          <a:stretch/>
        </p:blipFill>
        <p:spPr>
          <a:xfrm>
            <a:off x="814764" y="3090415"/>
            <a:ext cx="10691342" cy="2788920"/>
          </a:xfrm>
          <a:prstGeom prst="rect">
            <a:avLst/>
          </a:prstGeom>
        </p:spPr>
      </p:pic>
      <p:pic>
        <p:nvPicPr>
          <p:cNvPr id="4" name="תמונה 3">
            <a:extLst>
              <a:ext uri="{FF2B5EF4-FFF2-40B4-BE49-F238E27FC236}">
                <a16:creationId xmlns="" xmlns:a16="http://schemas.microsoft.com/office/drawing/2014/main" id="{79B7FEAE-F6B9-461A-8C69-F053FE97BB31}"/>
              </a:ext>
            </a:extLst>
          </p:cNvPr>
          <p:cNvPicPr>
            <a:picLocks noChangeAspect="1"/>
          </p:cNvPicPr>
          <p:nvPr/>
        </p:nvPicPr>
        <p:blipFill rotWithShape="1">
          <a:blip r:embed="rId3" cstate="print"/>
          <a:srcRect l="595" b="13342"/>
          <a:stretch/>
        </p:blipFill>
        <p:spPr>
          <a:xfrm>
            <a:off x="796476" y="1825444"/>
            <a:ext cx="10691342" cy="1603556"/>
          </a:xfrm>
          <a:prstGeom prst="rect">
            <a:avLst/>
          </a:prstGeom>
        </p:spPr>
      </p:pic>
      <p:cxnSp>
        <p:nvCxnSpPr>
          <p:cNvPr id="8" name="מחבר ישר 7">
            <a:extLst>
              <a:ext uri="{FF2B5EF4-FFF2-40B4-BE49-F238E27FC236}">
                <a16:creationId xmlns="" xmlns:a16="http://schemas.microsoft.com/office/drawing/2014/main" id="{73DAA834-6D1D-45BB-824D-7ECE90290EB0}"/>
              </a:ext>
            </a:extLst>
          </p:cNvPr>
          <p:cNvCxnSpPr/>
          <p:nvPr/>
        </p:nvCxnSpPr>
        <p:spPr>
          <a:xfrm>
            <a:off x="1353312" y="2990088"/>
            <a:ext cx="1709928"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מחבר ישר 8">
            <a:extLst>
              <a:ext uri="{FF2B5EF4-FFF2-40B4-BE49-F238E27FC236}">
                <a16:creationId xmlns="" xmlns:a16="http://schemas.microsoft.com/office/drawing/2014/main" id="{7D8E8079-DBB4-4664-92C5-18A93C2C5443}"/>
              </a:ext>
            </a:extLst>
          </p:cNvPr>
          <p:cNvCxnSpPr>
            <a:cxnSpLocks/>
          </p:cNvCxnSpPr>
          <p:nvPr/>
        </p:nvCxnSpPr>
        <p:spPr>
          <a:xfrm flipV="1">
            <a:off x="1353312" y="3374136"/>
            <a:ext cx="9619488" cy="24384"/>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 xmlns:a16="http://schemas.microsoft.com/office/drawing/2014/main" id="{D84C1426-BC8B-428F-9470-B5E6C5FF7C88}"/>
              </a:ext>
            </a:extLst>
          </p:cNvPr>
          <p:cNvCxnSpPr>
            <a:cxnSpLocks/>
          </p:cNvCxnSpPr>
          <p:nvPr/>
        </p:nvCxnSpPr>
        <p:spPr>
          <a:xfrm>
            <a:off x="8814816" y="3846576"/>
            <a:ext cx="2237232"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 xmlns:a16="http://schemas.microsoft.com/office/drawing/2014/main" id="{D0B53F67-8B08-42A9-96C6-BA1A268E4308}"/>
              </a:ext>
            </a:extLst>
          </p:cNvPr>
          <p:cNvCxnSpPr>
            <a:cxnSpLocks/>
          </p:cNvCxnSpPr>
          <p:nvPr/>
        </p:nvCxnSpPr>
        <p:spPr>
          <a:xfrm flipV="1">
            <a:off x="1332403" y="4588905"/>
            <a:ext cx="9619488" cy="24384"/>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 xmlns:a16="http://schemas.microsoft.com/office/drawing/2014/main" id="{190598A4-3C2F-41DE-A441-78769A6E4F38}"/>
              </a:ext>
            </a:extLst>
          </p:cNvPr>
          <p:cNvCxnSpPr>
            <a:cxnSpLocks/>
          </p:cNvCxnSpPr>
          <p:nvPr/>
        </p:nvCxnSpPr>
        <p:spPr>
          <a:xfrm>
            <a:off x="4251960" y="5086957"/>
            <a:ext cx="6699931"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2026" y="1945532"/>
            <a:ext cx="10875523" cy="3785652"/>
          </a:xfrm>
          <a:prstGeom prst="rect">
            <a:avLst/>
          </a:prstGeom>
          <a:solidFill>
            <a:schemeClr val="tx1"/>
          </a:solidFill>
          <a:ln>
            <a:solidFill>
              <a:schemeClr val="tx1"/>
            </a:solidFill>
          </a:ln>
        </p:spPr>
        <p:txBody>
          <a:bodyPr wrap="square" rtlCol="0">
            <a:spAutoFit/>
          </a:bodyPr>
          <a:lstStyle/>
          <a:p>
            <a:r>
              <a:rPr lang="en-US" sz="2400" dirty="0" smtClean="0">
                <a:solidFill>
                  <a:schemeClr val="bg1"/>
                </a:solidFill>
              </a:rPr>
              <a:t>These examples illustrate that our attitude toward the use of forces must be professional .the commanders must hold a briefing session and practice to clarify the three incentives for operating the client . It should be understood that the additional events sometimes occur not because of a professional misunderstanding but as a Part of an emotional Event that the </a:t>
            </a:r>
            <a:r>
              <a:rPr lang="en-US" sz="2400" dirty="0" err="1" smtClean="0">
                <a:solidFill>
                  <a:schemeClr val="bg1"/>
                </a:solidFill>
              </a:rPr>
              <a:t>combattant</a:t>
            </a:r>
            <a:r>
              <a:rPr lang="en-US" sz="2400" dirty="0" smtClean="0">
                <a:solidFill>
                  <a:schemeClr val="bg1"/>
                </a:solidFill>
              </a:rPr>
              <a:t> undergoes and produces a violent response that stems from frustration and sometimes from a blemish . These are not part of our profession and certainly do not stand in the spirit of the IDF. Our orders are clearly stated . These acts are immoral and illegal . We sill not accept them and will no close our eyes</a:t>
            </a:r>
            <a:endParaRPr lang="en-US" sz="2400" dirty="0">
              <a:solidFill>
                <a:schemeClr val="bg1"/>
              </a:solidFill>
            </a:endParaRPr>
          </a:p>
        </p:txBody>
      </p:sp>
    </p:spTree>
    <p:extLst>
      <p:ext uri="{BB962C8B-B14F-4D97-AF65-F5344CB8AC3E}">
        <p14:creationId xmlns:p14="http://schemas.microsoft.com/office/powerpoint/2010/main" xmlns="" val="186356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01180" y="5352708"/>
            <a:ext cx="12293180" cy="1505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תמונה 16"/>
          <p:cNvPicPr preferRelativeResize="0">
            <a:picLocks/>
          </p:cNvPicPr>
          <p:nvPr/>
        </p:nvPicPr>
        <p:blipFill rotWithShape="1">
          <a:blip r:embed="rId3" cstate="print">
            <a:extLst>
              <a:ext uri="{28A0092B-C50C-407E-A947-70E740481C1C}">
                <a14:useLocalDpi xmlns:a14="http://schemas.microsoft.com/office/drawing/2010/main" xmlns=""/>
              </a:ext>
            </a:extLst>
          </a:blip>
          <a:srcRect l="20731" r="20672"/>
          <a:stretch/>
        </p:blipFill>
        <p:spPr>
          <a:xfrm>
            <a:off x="8137863" y="1431718"/>
            <a:ext cx="1102978" cy="1040614"/>
          </a:xfrm>
          <a:prstGeom prst="flowChartConnector">
            <a:avLst/>
          </a:prstGeom>
        </p:spPr>
      </p:pic>
      <p:sp>
        <p:nvSpPr>
          <p:cNvPr id="20" name="מלבן 19"/>
          <p:cNvSpPr/>
          <p:nvPr/>
        </p:nvSpPr>
        <p:spPr>
          <a:xfrm>
            <a:off x="9769915" y="2857438"/>
            <a:ext cx="2086735" cy="2031325"/>
          </a:xfrm>
          <a:prstGeom prst="rect">
            <a:avLst/>
          </a:prstGeom>
        </p:spPr>
        <p:txBody>
          <a:bodyPr wrap="square">
            <a:spAutoFit/>
          </a:bodyPr>
          <a:lstStyle/>
          <a:p>
            <a:pPr lvl="0" algn="l" defTabSz="457200">
              <a:defRPr/>
            </a:pPr>
            <a:r>
              <a:rPr lang="en-US" b="1" dirty="0">
                <a:solidFill>
                  <a:prstClr val="white"/>
                </a:solidFill>
                <a:latin typeface="ShablonaFOT One" panose="02000500000000000000" pitchFamily="50" charset="-79"/>
                <a:cs typeface="Gisha" panose="020B0502040204020203" pitchFamily="34" charset="-79"/>
              </a:rPr>
              <a:t>Awareness of situational factors</a:t>
            </a:r>
          </a:p>
          <a:p>
            <a:pPr lvl="0" algn="l" defTabSz="457200">
              <a:defRPr/>
            </a:pPr>
            <a:r>
              <a:rPr lang="en-US" b="1" dirty="0">
                <a:solidFill>
                  <a:prstClr val="white"/>
                </a:solidFill>
                <a:latin typeface="ShablonaFOT One" panose="02000500000000000000" pitchFamily="50" charset="-79"/>
                <a:cs typeface="Gisha" panose="020B0502040204020203" pitchFamily="34" charset="-79"/>
              </a:rPr>
              <a:t>And risk situations</a:t>
            </a:r>
          </a:p>
          <a:p>
            <a:pPr lvl="0" algn="l" defTabSz="457200">
              <a:defRPr/>
            </a:pPr>
            <a:r>
              <a:rPr lang="en-US" b="1" dirty="0">
                <a:solidFill>
                  <a:prstClr val="white"/>
                </a:solidFill>
                <a:latin typeface="ShablonaFOT One" panose="02000500000000000000" pitchFamily="50" charset="-79"/>
                <a:cs typeface="Gisha" panose="020B0502040204020203" pitchFamily="34" charset="-79"/>
              </a:rPr>
              <a:t>Which facilitate ethical deviation</a:t>
            </a:r>
            <a:endParaRPr kumimoji="0" lang="he-IL" b="1" i="0" u="none" strike="noStrike" kern="1200" cap="none" spc="0" normalizeH="0" baseline="0" noProof="0" dirty="0">
              <a:ln>
                <a:noFill/>
              </a:ln>
              <a:solidFill>
                <a:prstClr val="white"/>
              </a:solidFill>
              <a:effectLst/>
              <a:uLnTx/>
              <a:uFillTx/>
              <a:latin typeface="ShablonaFOT One" panose="02000500000000000000" pitchFamily="50" charset="-79"/>
              <a:cs typeface="Gisha" panose="020B0502040204020203" pitchFamily="34" charset="-79"/>
            </a:endParaRPr>
          </a:p>
        </p:txBody>
      </p:sp>
      <p:sp>
        <p:nvSpPr>
          <p:cNvPr id="22" name="מלבן 21"/>
          <p:cNvSpPr/>
          <p:nvPr/>
        </p:nvSpPr>
        <p:spPr>
          <a:xfrm>
            <a:off x="7649387" y="2740706"/>
            <a:ext cx="1761435" cy="2031325"/>
          </a:xfrm>
          <a:prstGeom prst="rect">
            <a:avLst/>
          </a:prstGeom>
        </p:spPr>
        <p:txBody>
          <a:bodyPr wrap="square">
            <a:spAutoFit/>
          </a:bodyPr>
          <a:lstStyle/>
          <a:p>
            <a:pPr lvl="0" algn="l" defTabSz="457200">
              <a:defRPr/>
            </a:pPr>
            <a:r>
              <a:rPr lang="en-US" sz="2100" b="1" dirty="0">
                <a:solidFill>
                  <a:prstClr val="white"/>
                </a:solidFill>
                <a:latin typeface="ShablonaFOT One" panose="02000500000000000000" pitchFamily="50" charset="-79"/>
                <a:cs typeface="Gisha" panose="020B0502040204020203" pitchFamily="34" charset="-79"/>
              </a:rPr>
              <a:t>Self-justifications that make it easier for an ethical exception</a:t>
            </a:r>
            <a:endParaRPr kumimoji="0" lang="he-IL" sz="2100" b="1" i="0" u="none" strike="noStrike" kern="1200" cap="none" spc="0" normalizeH="0" baseline="0" noProof="0" dirty="0">
              <a:ln>
                <a:noFill/>
              </a:ln>
              <a:solidFill>
                <a:prstClr val="white"/>
              </a:solidFill>
              <a:effectLst/>
              <a:uLnTx/>
              <a:uFillTx/>
              <a:latin typeface="ShablonaFOT One" panose="02000500000000000000" pitchFamily="50" charset="-79"/>
              <a:ea typeface="+mn-ea"/>
              <a:cs typeface="Gisha" panose="020B0502040204020203" pitchFamily="34" charset="-79"/>
            </a:endParaRPr>
          </a:p>
        </p:txBody>
      </p:sp>
      <p:pic>
        <p:nvPicPr>
          <p:cNvPr id="27" name="תמונה 26"/>
          <p:cNvPicPr>
            <a:picLocks noChangeAspect="1"/>
          </p:cNvPicPr>
          <p:nvPr/>
        </p:nvPicPr>
        <p:blipFill>
          <a:blip r:embed="rId4" cstate="print"/>
          <a:stretch>
            <a:fillRect/>
          </a:stretch>
        </p:blipFill>
        <p:spPr>
          <a:xfrm>
            <a:off x="3838642" y="1146173"/>
            <a:ext cx="3743313" cy="2980011"/>
          </a:xfrm>
          <a:prstGeom prst="rect">
            <a:avLst/>
          </a:prstGeom>
        </p:spPr>
      </p:pic>
      <p:sp>
        <p:nvSpPr>
          <p:cNvPr id="23" name="מלבן 22"/>
          <p:cNvSpPr/>
          <p:nvPr/>
        </p:nvSpPr>
        <p:spPr>
          <a:xfrm>
            <a:off x="1315120" y="-3233"/>
            <a:ext cx="9796164" cy="830997"/>
          </a:xfrm>
          <a:prstGeom prst="rect">
            <a:avLst/>
          </a:prstGeom>
        </p:spPr>
        <p:txBody>
          <a:bodyPr wrap="squar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entury Gothic" panose="020B0502020202020204"/>
                <a:ea typeface="+mn-ea"/>
                <a:cs typeface="Gisha" panose="020B0502040204020203" pitchFamily="34" charset="-79"/>
              </a:rPr>
              <a:t>אז מה נשתנה?</a:t>
            </a:r>
          </a:p>
        </p:txBody>
      </p:sp>
      <p:sp>
        <p:nvSpPr>
          <p:cNvPr id="24" name="תרשים זרימה: מחבר 23"/>
          <p:cNvSpPr/>
          <p:nvPr/>
        </p:nvSpPr>
        <p:spPr>
          <a:xfrm>
            <a:off x="11287008" y="54710"/>
            <a:ext cx="828000" cy="82357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5" name="מלבן 24"/>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457200">
              <a:defRPr/>
            </a:pPr>
            <a:r>
              <a:rPr lang="en-US" sz="3600" b="1" dirty="0">
                <a:solidFill>
                  <a:prstClr val="black"/>
                </a:solidFill>
                <a:cs typeface="Gisha" panose="020B0502040204020203" pitchFamily="34" charset="-79"/>
              </a:rPr>
              <a:t>What are </a:t>
            </a:r>
            <a:r>
              <a:rPr lang="en-US" sz="3600" b="1" dirty="0" smtClean="0">
                <a:solidFill>
                  <a:prstClr val="black"/>
                </a:solidFill>
                <a:cs typeface="Gisha" panose="020B0502040204020203" pitchFamily="34" charset="-79"/>
              </a:rPr>
              <a:t>We Focusing </a:t>
            </a:r>
            <a:r>
              <a:rPr lang="en-US" sz="3600" b="1" dirty="0">
                <a:solidFill>
                  <a:prstClr val="black"/>
                </a:solidFill>
                <a:cs typeface="Gisha" panose="020B0502040204020203" pitchFamily="34" charset="-79"/>
              </a:rPr>
              <a:t>on?</a:t>
            </a:r>
            <a:endParaRPr kumimoji="0" lang="en-GB" sz="3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9" name="תמונה 28">
            <a:extLst>
              <a:ext uri="{FF2B5EF4-FFF2-40B4-BE49-F238E27FC236}">
                <a16:creationId xmlns="" xmlns:a16="http://schemas.microsoft.com/office/drawing/2014/main" id="{5ED51E7F-0347-4F58-9605-FC6DCD7272F2}"/>
              </a:ext>
            </a:extLst>
          </p:cNvPr>
          <p:cNvPicPr preferRelativeResize="0">
            <a:picLocks/>
          </p:cNvPicPr>
          <p:nvPr/>
        </p:nvPicPr>
        <p:blipFill rotWithShape="1">
          <a:blip r:embed="rId5" cstate="print">
            <a:extLst>
              <a:ext uri="{28A0092B-C50C-407E-A947-70E740481C1C}">
                <a14:useLocalDpi xmlns:a14="http://schemas.microsoft.com/office/drawing/2010/main" xmlns=""/>
              </a:ext>
            </a:extLst>
          </a:blip>
          <a:srcRect/>
          <a:stretch/>
        </p:blipFill>
        <p:spPr>
          <a:xfrm>
            <a:off x="10218712" y="1577260"/>
            <a:ext cx="1204428" cy="1177545"/>
          </a:xfrm>
          <a:prstGeom prst="flowChartConnector">
            <a:avLst/>
          </a:prstGeom>
        </p:spPr>
      </p:pic>
      <p:sp>
        <p:nvSpPr>
          <p:cNvPr id="30" name="מלבן 29">
            <a:extLst>
              <a:ext uri="{FF2B5EF4-FFF2-40B4-BE49-F238E27FC236}">
                <a16:creationId xmlns="" xmlns:a16="http://schemas.microsoft.com/office/drawing/2014/main" id="{B9ADF61F-AD2C-4599-AC43-F7A17401499B}"/>
              </a:ext>
            </a:extLst>
          </p:cNvPr>
          <p:cNvSpPr/>
          <p:nvPr/>
        </p:nvSpPr>
        <p:spPr>
          <a:xfrm>
            <a:off x="1033399" y="3438602"/>
            <a:ext cx="2093491" cy="738664"/>
          </a:xfrm>
          <a:prstGeom prst="rect">
            <a:avLst/>
          </a:prstGeom>
        </p:spPr>
        <p:txBody>
          <a:bodyPr wrap="square">
            <a:spAutoFit/>
          </a:bodyPr>
          <a:lstStyle/>
          <a:p>
            <a:pPr lvl="0" algn="ctr" defTabSz="457200">
              <a:defRPr/>
            </a:pPr>
            <a:r>
              <a:rPr lang="en-US" sz="2100" b="1" dirty="0">
                <a:solidFill>
                  <a:prstClr val="white"/>
                </a:solidFill>
                <a:latin typeface="ShablonaFOT One" panose="02000500000000000000" pitchFamily="50" charset="-79"/>
                <a:cs typeface="Gisha" panose="020B0502040204020203" pitchFamily="34" charset="-79"/>
              </a:rPr>
              <a:t>"The Inner Conscience"</a:t>
            </a:r>
            <a:endParaRPr kumimoji="0" lang="he-IL" sz="2100" b="1" i="0" u="none" strike="noStrike" kern="1200" cap="none" spc="0" normalizeH="0" baseline="0" noProof="0" dirty="0">
              <a:ln>
                <a:noFill/>
              </a:ln>
              <a:solidFill>
                <a:prstClr val="white"/>
              </a:solidFill>
              <a:effectLst/>
              <a:uLnTx/>
              <a:uFillTx/>
              <a:latin typeface="ShablonaFOT One" panose="02000500000000000000" pitchFamily="50" charset="-79"/>
              <a:ea typeface="+mn-ea"/>
              <a:cs typeface="Gisha" panose="020B0502040204020203" pitchFamily="34" charset="-79"/>
            </a:endParaRPr>
          </a:p>
        </p:txBody>
      </p:sp>
      <p:sp>
        <p:nvSpPr>
          <p:cNvPr id="31" name="מלבן 30">
            <a:extLst>
              <a:ext uri="{FF2B5EF4-FFF2-40B4-BE49-F238E27FC236}">
                <a16:creationId xmlns="" xmlns:a16="http://schemas.microsoft.com/office/drawing/2014/main" id="{13363A2F-932B-4D4C-95D2-5F7635E77B72}"/>
              </a:ext>
            </a:extLst>
          </p:cNvPr>
          <p:cNvSpPr/>
          <p:nvPr/>
        </p:nvSpPr>
        <p:spPr>
          <a:xfrm>
            <a:off x="3263575" y="5534561"/>
            <a:ext cx="7631403" cy="1323439"/>
          </a:xfrm>
          <a:prstGeom prst="rect">
            <a:avLst/>
          </a:prstGeom>
        </p:spPr>
        <p:txBody>
          <a:bodyPr wrap="square">
            <a:spAutoFit/>
          </a:bodyPr>
          <a:lstStyle/>
          <a:p>
            <a:pPr lvl="0" algn="l" defTabSz="457200">
              <a:defRPr/>
            </a:pPr>
            <a:r>
              <a:rPr lang="en-US" sz="4000" b="1" dirty="0">
                <a:solidFill>
                  <a:prstClr val="black"/>
                </a:solidFill>
                <a:latin typeface="ShablonaFOT One" panose="02000500000000000000" pitchFamily="50" charset="-79"/>
                <a:cs typeface="Gisha" panose="020B0502040204020203" pitchFamily="34" charset="-79"/>
              </a:rPr>
              <a:t>Moral judgment, ethical decisions</a:t>
            </a:r>
            <a:endParaRPr kumimoji="0" lang="he-IL" sz="4000" b="1" i="0" u="none" strike="noStrike" kern="1200" cap="none" spc="0" normalizeH="0" baseline="0" noProof="0" dirty="0">
              <a:ln>
                <a:noFill/>
              </a:ln>
              <a:solidFill>
                <a:prstClr val="black"/>
              </a:solidFill>
              <a:effectLst/>
              <a:uLnTx/>
              <a:uFillTx/>
              <a:latin typeface="ShablonaFOT One" panose="02000500000000000000" pitchFamily="50" charset="-79"/>
              <a:cs typeface="Gisha" panose="020B0502040204020203" pitchFamily="34" charset="-79"/>
            </a:endParaRPr>
          </a:p>
        </p:txBody>
      </p:sp>
      <p:cxnSp>
        <p:nvCxnSpPr>
          <p:cNvPr id="5" name="מחבר ישר 4">
            <a:extLst>
              <a:ext uri="{FF2B5EF4-FFF2-40B4-BE49-F238E27FC236}">
                <a16:creationId xmlns="" xmlns:a16="http://schemas.microsoft.com/office/drawing/2014/main" id="{B337FEBC-FD88-4A39-AD2A-E17E2005F79D}"/>
              </a:ext>
            </a:extLst>
          </p:cNvPr>
          <p:cNvCxnSpPr>
            <a:cxnSpLocks/>
          </p:cNvCxnSpPr>
          <p:nvPr/>
        </p:nvCxnSpPr>
        <p:spPr>
          <a:xfrm>
            <a:off x="7425369" y="5025526"/>
            <a:ext cx="42561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מחבר ישר 31">
            <a:extLst>
              <a:ext uri="{FF2B5EF4-FFF2-40B4-BE49-F238E27FC236}">
                <a16:creationId xmlns="" xmlns:a16="http://schemas.microsoft.com/office/drawing/2014/main" id="{9F288BE5-E440-4769-89D2-1DF8E87F679D}"/>
              </a:ext>
            </a:extLst>
          </p:cNvPr>
          <p:cNvCxnSpPr>
            <a:cxnSpLocks/>
          </p:cNvCxnSpPr>
          <p:nvPr/>
        </p:nvCxnSpPr>
        <p:spPr>
          <a:xfrm>
            <a:off x="11701008" y="4126184"/>
            <a:ext cx="0" cy="665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 xmlns:a16="http://schemas.microsoft.com/office/drawing/2014/main" id="{98ED0372-E294-431F-A485-4500B8C8A52D}"/>
              </a:ext>
            </a:extLst>
          </p:cNvPr>
          <p:cNvCxnSpPr>
            <a:cxnSpLocks/>
          </p:cNvCxnSpPr>
          <p:nvPr/>
        </p:nvCxnSpPr>
        <p:spPr>
          <a:xfrm>
            <a:off x="7444824" y="4126184"/>
            <a:ext cx="0" cy="665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מחבר ישר 33">
            <a:extLst>
              <a:ext uri="{FF2B5EF4-FFF2-40B4-BE49-F238E27FC236}">
                <a16:creationId xmlns="" xmlns:a16="http://schemas.microsoft.com/office/drawing/2014/main" id="{0E9CF03D-7281-4421-BD92-C03154AB009B}"/>
              </a:ext>
            </a:extLst>
          </p:cNvPr>
          <p:cNvCxnSpPr>
            <a:cxnSpLocks/>
          </p:cNvCxnSpPr>
          <p:nvPr/>
        </p:nvCxnSpPr>
        <p:spPr>
          <a:xfrm>
            <a:off x="9638845" y="4792062"/>
            <a:ext cx="0" cy="5606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 xmlns:a16="http://schemas.microsoft.com/office/drawing/2014/main" id="{53797E7A-3CA2-4BF5-93DD-AE7CA00042D8}"/>
              </a:ext>
            </a:extLst>
          </p:cNvPr>
          <p:cNvCxnSpPr>
            <a:cxnSpLocks/>
          </p:cNvCxnSpPr>
          <p:nvPr/>
        </p:nvCxnSpPr>
        <p:spPr>
          <a:xfrm>
            <a:off x="9638845" y="5379440"/>
            <a:ext cx="0" cy="760320"/>
          </a:xfrm>
          <a:prstGeom prst="line">
            <a:avLst/>
          </a:prstGeom>
          <a:ln w="5715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 xmlns:a16="http://schemas.microsoft.com/office/drawing/2014/main" id="{CE5E115F-7055-407B-8FCF-72B7294010D6}"/>
              </a:ext>
            </a:extLst>
          </p:cNvPr>
          <p:cNvCxnSpPr>
            <a:cxnSpLocks/>
          </p:cNvCxnSpPr>
          <p:nvPr/>
        </p:nvCxnSpPr>
        <p:spPr>
          <a:xfrm flipH="1">
            <a:off x="8338529" y="6139760"/>
            <a:ext cx="1300316" cy="0"/>
          </a:xfrm>
          <a:prstGeom prst="line">
            <a:avLst/>
          </a:prstGeom>
          <a:ln w="57150" cap="sq">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 xmlns:a16="http://schemas.microsoft.com/office/drawing/2014/main" id="{123A6870-5A83-4B46-8AD6-E7D3143BE41C}"/>
              </a:ext>
            </a:extLst>
          </p:cNvPr>
          <p:cNvCxnSpPr>
            <a:cxnSpLocks/>
          </p:cNvCxnSpPr>
          <p:nvPr/>
        </p:nvCxnSpPr>
        <p:spPr>
          <a:xfrm>
            <a:off x="375013" y="4776564"/>
            <a:ext cx="3496767" cy="15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 xmlns:a16="http://schemas.microsoft.com/office/drawing/2014/main" id="{D31D20EC-074F-4791-9576-F254DBFA1F82}"/>
              </a:ext>
            </a:extLst>
          </p:cNvPr>
          <p:cNvCxnSpPr>
            <a:cxnSpLocks/>
          </p:cNvCxnSpPr>
          <p:nvPr/>
        </p:nvCxnSpPr>
        <p:spPr>
          <a:xfrm>
            <a:off x="3871780" y="4126184"/>
            <a:ext cx="0" cy="665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 xmlns:a16="http://schemas.microsoft.com/office/drawing/2014/main" id="{1F97BAEE-B4A5-4496-AA42-A3A63FC6B7C2}"/>
              </a:ext>
            </a:extLst>
          </p:cNvPr>
          <p:cNvCxnSpPr>
            <a:cxnSpLocks/>
          </p:cNvCxnSpPr>
          <p:nvPr/>
        </p:nvCxnSpPr>
        <p:spPr>
          <a:xfrm>
            <a:off x="375013" y="4110686"/>
            <a:ext cx="0" cy="665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 xmlns:a16="http://schemas.microsoft.com/office/drawing/2014/main" id="{4F6F80AD-B114-4EB7-80EC-3F4717DF8182}"/>
              </a:ext>
            </a:extLst>
          </p:cNvPr>
          <p:cNvCxnSpPr>
            <a:cxnSpLocks/>
          </p:cNvCxnSpPr>
          <p:nvPr/>
        </p:nvCxnSpPr>
        <p:spPr>
          <a:xfrm>
            <a:off x="1809617" y="4792062"/>
            <a:ext cx="0" cy="5606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 xmlns:a16="http://schemas.microsoft.com/office/drawing/2014/main" id="{824AA78D-ADF1-4C65-8BDC-D2595AB143F9}"/>
              </a:ext>
            </a:extLst>
          </p:cNvPr>
          <p:cNvCxnSpPr>
            <a:cxnSpLocks/>
          </p:cNvCxnSpPr>
          <p:nvPr/>
        </p:nvCxnSpPr>
        <p:spPr>
          <a:xfrm>
            <a:off x="1809617" y="5379440"/>
            <a:ext cx="0" cy="760320"/>
          </a:xfrm>
          <a:prstGeom prst="line">
            <a:avLst/>
          </a:prstGeom>
          <a:ln w="5715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מחבר ישר 43">
            <a:extLst>
              <a:ext uri="{FF2B5EF4-FFF2-40B4-BE49-F238E27FC236}">
                <a16:creationId xmlns="" xmlns:a16="http://schemas.microsoft.com/office/drawing/2014/main" id="{49BBCCD9-61F1-4180-A0C9-45624BC98A51}"/>
              </a:ext>
            </a:extLst>
          </p:cNvPr>
          <p:cNvCxnSpPr>
            <a:cxnSpLocks/>
          </p:cNvCxnSpPr>
          <p:nvPr/>
        </p:nvCxnSpPr>
        <p:spPr>
          <a:xfrm>
            <a:off x="1809617" y="6139760"/>
            <a:ext cx="1383034" cy="0"/>
          </a:xfrm>
          <a:prstGeom prst="line">
            <a:avLst/>
          </a:prstGeom>
          <a:ln w="57150" cap="sq">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6" name="אליפסה 45">
            <a:extLst>
              <a:ext uri="{FF2B5EF4-FFF2-40B4-BE49-F238E27FC236}">
                <a16:creationId xmlns="" xmlns:a16="http://schemas.microsoft.com/office/drawing/2014/main" id="{EC5C08C8-B78C-48F6-AD81-C43E6D94413C}"/>
              </a:ext>
            </a:extLst>
          </p:cNvPr>
          <p:cNvSpPr/>
          <p:nvPr/>
        </p:nvSpPr>
        <p:spPr>
          <a:xfrm>
            <a:off x="1450115" y="2065717"/>
            <a:ext cx="1278300" cy="12196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6" name="תמונה 25"/>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1533144" y="2107755"/>
            <a:ext cx="1131790" cy="1140922"/>
          </a:xfrm>
          <a:prstGeom prst="flowChartConnector">
            <a:avLst/>
          </a:prstGeom>
        </p:spPr>
      </p:pic>
    </p:spTree>
    <p:extLst>
      <p:ext uri="{BB962C8B-B14F-4D97-AF65-F5344CB8AC3E}">
        <p14:creationId xmlns:p14="http://schemas.microsoft.com/office/powerpoint/2010/main" xmlns="" val="164617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30" grpId="0"/>
      <p:bldP spid="31" grpId="0"/>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16927" y="4460488"/>
            <a:ext cx="13808927" cy="27878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66800" y="4940479"/>
            <a:ext cx="13258801" cy="2139047"/>
          </a:xfrm>
          <a:prstGeom prst="rect">
            <a:avLst/>
          </a:prstGeom>
          <a:noFill/>
        </p:spPr>
        <p:txBody>
          <a:bodyPr wrap="square" rtlCol="0">
            <a:spAutoFit/>
          </a:bodyPr>
          <a:lstStyle/>
          <a:p>
            <a:pPr marL="571500" indent="-571500">
              <a:spcBef>
                <a:spcPts val="601"/>
              </a:spcBef>
              <a:buFont typeface="Arial" panose="020B0604020202020204" pitchFamily="34" charset="0"/>
              <a:buChar char="•"/>
            </a:pPr>
            <a:r>
              <a:rPr lang="en-US" b="1" dirty="0">
                <a:solidFill>
                  <a:schemeClr val="bg1"/>
                </a:solidFill>
              </a:rPr>
              <a:t>What helps me do what is right?</a:t>
            </a:r>
          </a:p>
          <a:p>
            <a:pPr marL="571500" indent="-571500">
              <a:spcBef>
                <a:spcPts val="601"/>
              </a:spcBef>
              <a:buFont typeface="Arial" panose="020B0604020202020204" pitchFamily="34" charset="0"/>
              <a:buChar char="•"/>
            </a:pPr>
            <a:r>
              <a:rPr lang="en-US" b="1" dirty="0">
                <a:solidFill>
                  <a:schemeClr val="bg1"/>
                </a:solidFill>
              </a:rPr>
              <a:t>Why in some situations do we fail to do the right thing?</a:t>
            </a:r>
          </a:p>
          <a:p>
            <a:pPr marL="571500" indent="-571500">
              <a:spcBef>
                <a:spcPts val="601"/>
              </a:spcBef>
              <a:buFont typeface="Arial" panose="020B0604020202020204" pitchFamily="34" charset="0"/>
              <a:buChar char="•"/>
            </a:pPr>
            <a:r>
              <a:rPr lang="en-US" b="1" dirty="0">
                <a:solidFill>
                  <a:schemeClr val="bg1"/>
                </a:solidFill>
              </a:rPr>
              <a:t>What makes it harder for me to do the right thing?</a:t>
            </a:r>
          </a:p>
          <a:p>
            <a:pPr marL="571500" indent="-571500">
              <a:spcBef>
                <a:spcPts val="601"/>
              </a:spcBef>
              <a:buFont typeface="Arial" panose="020B0604020202020204" pitchFamily="34" charset="0"/>
              <a:buChar char="•"/>
            </a:pPr>
            <a:r>
              <a:rPr lang="en-US" b="1" dirty="0">
                <a:solidFill>
                  <a:schemeClr val="bg1"/>
                </a:solidFill>
              </a:rPr>
              <a:t>In what situations is it easier for me to go beyond what I know </a:t>
            </a:r>
            <a:r>
              <a:rPr lang="en-US" b="1" dirty="0" smtClean="0">
                <a:solidFill>
                  <a:schemeClr val="bg1"/>
                </a:solidFill>
              </a:rPr>
              <a:t>is </a:t>
            </a:r>
            <a:r>
              <a:rPr lang="en-US" b="1" dirty="0">
                <a:solidFill>
                  <a:schemeClr val="bg1"/>
                </a:solidFill>
              </a:rPr>
              <a:t>right?</a:t>
            </a:r>
          </a:p>
          <a:p>
            <a:pPr marL="571500" indent="-571500">
              <a:spcBef>
                <a:spcPts val="601"/>
              </a:spcBef>
              <a:buFont typeface="Arial" panose="020B0604020202020204" pitchFamily="34" charset="0"/>
              <a:buChar char="•"/>
            </a:pPr>
            <a:r>
              <a:rPr lang="en-US" b="1" dirty="0">
                <a:solidFill>
                  <a:schemeClr val="bg1"/>
                </a:solidFill>
              </a:rPr>
              <a:t>How to train and investigate the answers to </a:t>
            </a:r>
            <a:r>
              <a:rPr lang="en-US" b="1" dirty="0" smtClean="0">
                <a:solidFill>
                  <a:schemeClr val="bg1"/>
                </a:solidFill>
              </a:rPr>
              <a:t>previous questions?</a:t>
            </a:r>
            <a:r>
              <a:rPr lang="he-IL" dirty="0" smtClean="0">
                <a:solidFill>
                  <a:schemeClr val="bg1"/>
                </a:solidFill>
              </a:rPr>
              <a:t>?</a:t>
            </a:r>
            <a:endParaRPr lang="he-IL" dirty="0">
              <a:solidFill>
                <a:schemeClr val="bg1"/>
              </a:solidFill>
            </a:endParaRPr>
          </a:p>
          <a:p>
            <a:pPr marL="571500" indent="-571500" algn="ctr">
              <a:spcBef>
                <a:spcPts val="601"/>
              </a:spcBef>
              <a:buFont typeface="Arial" panose="020B0604020202020204" pitchFamily="34" charset="0"/>
              <a:buChar char="•"/>
            </a:pPr>
            <a:endParaRPr lang="he-IL" dirty="0">
              <a:solidFill>
                <a:schemeClr val="bg1"/>
              </a:solidFill>
            </a:endParaRPr>
          </a:p>
        </p:txBody>
      </p:sp>
      <p:pic>
        <p:nvPicPr>
          <p:cNvPr id="13" name="תמונה 12"/>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2383278" y="1765329"/>
            <a:ext cx="1083921" cy="1080000"/>
          </a:xfrm>
          <a:prstGeom prst="flowChartConnector">
            <a:avLst/>
          </a:prstGeom>
        </p:spPr>
      </p:pic>
      <p:pic>
        <p:nvPicPr>
          <p:cNvPr id="15" name="תמונה 14"/>
          <p:cNvPicPr preferRelativeResize="0">
            <a:picLocks/>
          </p:cNvPicPr>
          <p:nvPr/>
        </p:nvPicPr>
        <p:blipFill rotWithShape="1">
          <a:blip r:embed="rId4" cstate="print">
            <a:extLst>
              <a:ext uri="{28A0092B-C50C-407E-A947-70E740481C1C}">
                <a14:useLocalDpi xmlns:a14="http://schemas.microsoft.com/office/drawing/2010/main" xmlns=""/>
              </a:ext>
            </a:extLst>
          </a:blip>
          <a:srcRect/>
          <a:stretch/>
        </p:blipFill>
        <p:spPr>
          <a:xfrm>
            <a:off x="4044669" y="1252286"/>
            <a:ext cx="540000" cy="540000"/>
          </a:xfrm>
          <a:prstGeom prst="flowChartConnector">
            <a:avLst/>
          </a:prstGeom>
        </p:spPr>
      </p:pic>
      <p:pic>
        <p:nvPicPr>
          <p:cNvPr id="16" name="תמונה 15"/>
          <p:cNvPicPr preferRelativeResize="0">
            <a:picLocks/>
          </p:cNvPicPr>
          <p:nvPr/>
        </p:nvPicPr>
        <p:blipFill rotWithShape="1">
          <a:blip r:embed="rId5" cstate="print">
            <a:extLst>
              <a:ext uri="{28A0092B-C50C-407E-A947-70E740481C1C}">
                <a14:useLocalDpi xmlns:a14="http://schemas.microsoft.com/office/drawing/2010/main" xmlns=""/>
              </a:ext>
            </a:extLst>
          </a:blip>
          <a:srcRect/>
          <a:stretch/>
        </p:blipFill>
        <p:spPr>
          <a:xfrm>
            <a:off x="4091773" y="2134133"/>
            <a:ext cx="540000" cy="540000"/>
          </a:xfrm>
          <a:prstGeom prst="flowChartConnector">
            <a:avLst/>
          </a:prstGeom>
        </p:spPr>
      </p:pic>
      <p:pic>
        <p:nvPicPr>
          <p:cNvPr id="17" name="תמונה 16"/>
          <p:cNvPicPr preferRelativeResize="0">
            <a:picLocks/>
          </p:cNvPicPr>
          <p:nvPr/>
        </p:nvPicPr>
        <p:blipFill rotWithShape="1">
          <a:blip r:embed="rId6" cstate="print">
            <a:extLst>
              <a:ext uri="{28A0092B-C50C-407E-A947-70E740481C1C}">
                <a14:useLocalDpi xmlns:a14="http://schemas.microsoft.com/office/drawing/2010/main" xmlns=""/>
              </a:ext>
            </a:extLst>
          </a:blip>
          <a:srcRect l="20731" r="20672"/>
          <a:stretch/>
        </p:blipFill>
        <p:spPr>
          <a:xfrm>
            <a:off x="4066817" y="3038013"/>
            <a:ext cx="540000" cy="540000"/>
          </a:xfrm>
          <a:prstGeom prst="flowChartConnector">
            <a:avLst/>
          </a:prstGeom>
        </p:spPr>
      </p:pic>
      <p:sp>
        <p:nvSpPr>
          <p:cNvPr id="18" name="מלבן 17"/>
          <p:cNvSpPr/>
          <p:nvPr/>
        </p:nvSpPr>
        <p:spPr>
          <a:xfrm>
            <a:off x="101088" y="1765329"/>
            <a:ext cx="2199855" cy="1015663"/>
          </a:xfrm>
          <a:prstGeom prst="rect">
            <a:avLst/>
          </a:prstGeom>
        </p:spPr>
        <p:txBody>
          <a:bodyPr wrap="square">
            <a:spAutoFit/>
          </a:bodyPr>
          <a:lstStyle/>
          <a:p>
            <a:pPr algn="ctr"/>
            <a:r>
              <a:rPr lang="en-US" sz="2000" b="1" dirty="0">
                <a:latin typeface="ShablonaFOT One" panose="02000500000000000000" pitchFamily="50" charset="-79"/>
                <a:cs typeface="+mj-cs"/>
              </a:rPr>
              <a:t>Norms and factors affecting norms</a:t>
            </a:r>
            <a:endParaRPr lang="he-IL" sz="2000" b="1" dirty="0">
              <a:latin typeface="ShablonaFOT One" panose="02000500000000000000" pitchFamily="50" charset="-79"/>
              <a:cs typeface="+mj-cs"/>
            </a:endParaRPr>
          </a:p>
        </p:txBody>
      </p:sp>
      <p:sp>
        <p:nvSpPr>
          <p:cNvPr id="20" name="מלבן 19"/>
          <p:cNvSpPr/>
          <p:nvPr/>
        </p:nvSpPr>
        <p:spPr>
          <a:xfrm>
            <a:off x="4536980" y="1303156"/>
            <a:ext cx="3787981" cy="769441"/>
          </a:xfrm>
          <a:prstGeom prst="rect">
            <a:avLst/>
          </a:prstGeom>
        </p:spPr>
        <p:txBody>
          <a:bodyPr wrap="square">
            <a:spAutoFit/>
          </a:bodyPr>
          <a:lstStyle/>
          <a:p>
            <a:pPr algn="ctr"/>
            <a:r>
              <a:rPr lang="en-US" sz="2200" b="1" dirty="0">
                <a:latin typeface="ShablonaFOT One" panose="02000500000000000000" pitchFamily="50" charset="-79"/>
                <a:cs typeface="+mj-cs"/>
              </a:rPr>
              <a:t>Factors and risk situations at the individual level</a:t>
            </a:r>
            <a:endParaRPr lang="he-IL" sz="2200" b="1" dirty="0">
              <a:latin typeface="ShablonaFOT One" panose="02000500000000000000" pitchFamily="50" charset="-79"/>
              <a:cs typeface="+mj-cs"/>
            </a:endParaRPr>
          </a:p>
        </p:txBody>
      </p:sp>
      <p:sp>
        <p:nvSpPr>
          <p:cNvPr id="21" name="מלבן 20"/>
          <p:cNvSpPr/>
          <p:nvPr/>
        </p:nvSpPr>
        <p:spPr>
          <a:xfrm>
            <a:off x="4537940" y="1999963"/>
            <a:ext cx="3786063" cy="1107996"/>
          </a:xfrm>
          <a:prstGeom prst="rect">
            <a:avLst/>
          </a:prstGeom>
        </p:spPr>
        <p:txBody>
          <a:bodyPr wrap="square">
            <a:spAutoFit/>
          </a:bodyPr>
          <a:lstStyle/>
          <a:p>
            <a:pPr algn="ctr"/>
            <a:r>
              <a:rPr lang="en-US" sz="2200" b="1" dirty="0">
                <a:latin typeface="ShablonaFOT One" panose="02000500000000000000" pitchFamily="50" charset="-79"/>
                <a:cs typeface="+mj-cs"/>
              </a:rPr>
              <a:t>Factors and risk situations at the state and environmental levels</a:t>
            </a:r>
            <a:endParaRPr lang="he-IL" sz="2200" b="1" dirty="0">
              <a:latin typeface="ShablonaFOT One" panose="02000500000000000000" pitchFamily="50" charset="-79"/>
              <a:cs typeface="+mj-cs"/>
            </a:endParaRPr>
          </a:p>
        </p:txBody>
      </p:sp>
      <p:sp>
        <p:nvSpPr>
          <p:cNvPr id="22" name="מלבן 21"/>
          <p:cNvSpPr/>
          <p:nvPr/>
        </p:nvSpPr>
        <p:spPr>
          <a:xfrm>
            <a:off x="4606817" y="2847071"/>
            <a:ext cx="3729523" cy="769441"/>
          </a:xfrm>
          <a:prstGeom prst="rect">
            <a:avLst/>
          </a:prstGeom>
        </p:spPr>
        <p:txBody>
          <a:bodyPr wrap="square">
            <a:spAutoFit/>
          </a:bodyPr>
          <a:lstStyle/>
          <a:p>
            <a:pPr algn="ctr"/>
            <a:r>
              <a:rPr lang="en-US" sz="2200" b="1" dirty="0">
                <a:latin typeface="ShablonaFOT One" panose="02000500000000000000" pitchFamily="50" charset="-79"/>
                <a:cs typeface="+mj-cs"/>
              </a:rPr>
              <a:t>Factors make it easier to deviate from the norm</a:t>
            </a:r>
            <a:endParaRPr lang="he-IL" sz="2200" b="1" dirty="0">
              <a:latin typeface="ShablonaFOT One" panose="02000500000000000000" pitchFamily="50" charset="-79"/>
              <a:cs typeface="+mj-cs"/>
            </a:endParaRPr>
          </a:p>
        </p:txBody>
      </p:sp>
      <p:sp>
        <p:nvSpPr>
          <p:cNvPr id="24" name="תרשים זרימה: מחבר 23"/>
          <p:cNvSpPr/>
          <p:nvPr/>
        </p:nvSpPr>
        <p:spPr>
          <a:xfrm>
            <a:off x="11287008" y="54710"/>
            <a:ext cx="828000" cy="82357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9" name="TextBox 18"/>
          <p:cNvSpPr txBox="1"/>
          <p:nvPr/>
        </p:nvSpPr>
        <p:spPr>
          <a:xfrm>
            <a:off x="3040107" y="1874688"/>
            <a:ext cx="1431655" cy="923330"/>
          </a:xfrm>
          <a:prstGeom prst="rect">
            <a:avLst/>
          </a:prstGeom>
          <a:noFill/>
        </p:spPr>
        <p:txBody>
          <a:bodyPr wrap="square" rtlCol="0">
            <a:spAutoFit/>
          </a:bodyPr>
          <a:lstStyle/>
          <a:p>
            <a:pPr algn="ctr"/>
            <a:r>
              <a:rPr lang="en-US" sz="5400" b="1" dirty="0"/>
              <a:t>X</a:t>
            </a:r>
            <a:endParaRPr lang="en-GB" sz="5400" b="1" dirty="0"/>
          </a:p>
        </p:txBody>
      </p:sp>
      <p:sp>
        <p:nvSpPr>
          <p:cNvPr id="23" name="TextBox 22"/>
          <p:cNvSpPr txBox="1"/>
          <p:nvPr/>
        </p:nvSpPr>
        <p:spPr>
          <a:xfrm>
            <a:off x="8676338" y="1928585"/>
            <a:ext cx="1431655" cy="923330"/>
          </a:xfrm>
          <a:prstGeom prst="rect">
            <a:avLst/>
          </a:prstGeom>
          <a:noFill/>
        </p:spPr>
        <p:txBody>
          <a:bodyPr wrap="square" rtlCol="0">
            <a:spAutoFit/>
          </a:bodyPr>
          <a:lstStyle/>
          <a:p>
            <a:pPr algn="ctr"/>
            <a:r>
              <a:rPr lang="en-US" sz="5400" b="1" dirty="0"/>
              <a:t>=</a:t>
            </a:r>
            <a:endParaRPr lang="en-GB" sz="5400" b="1" dirty="0"/>
          </a:p>
        </p:txBody>
      </p:sp>
      <p:sp>
        <p:nvSpPr>
          <p:cNvPr id="25" name="TextBox 24"/>
          <p:cNvSpPr txBox="1"/>
          <p:nvPr/>
        </p:nvSpPr>
        <p:spPr>
          <a:xfrm>
            <a:off x="9527163" y="1949994"/>
            <a:ext cx="2639049" cy="707886"/>
          </a:xfrm>
          <a:prstGeom prst="rect">
            <a:avLst/>
          </a:prstGeom>
          <a:noFill/>
        </p:spPr>
        <p:txBody>
          <a:bodyPr wrap="square" rtlCol="0">
            <a:spAutoFit/>
          </a:bodyPr>
          <a:lstStyle/>
          <a:p>
            <a:pPr algn="ctr"/>
            <a:r>
              <a:rPr lang="en-US" sz="4000" b="1" dirty="0"/>
              <a:t>behavior</a:t>
            </a:r>
            <a:endParaRPr lang="en-GB" sz="4000" b="1" dirty="0"/>
          </a:p>
        </p:txBody>
      </p:sp>
    </p:spTree>
    <p:extLst>
      <p:ext uri="{BB962C8B-B14F-4D97-AF65-F5344CB8AC3E}">
        <p14:creationId xmlns:p14="http://schemas.microsoft.com/office/powerpoint/2010/main" xmlns="" val="3224798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1" y="1201775"/>
            <a:ext cx="11561334" cy="4154984"/>
          </a:xfrm>
          <a:prstGeom prst="rect">
            <a:avLst/>
          </a:prstGeom>
          <a:noFill/>
        </p:spPr>
        <p:txBody>
          <a:bodyPr wrap="square" rtlCol="0">
            <a:spAutoFit/>
          </a:bodyPr>
          <a:lstStyle/>
          <a:p>
            <a:pPr lvl="0" algn="just" defTabSz="457200">
              <a:lnSpc>
                <a:spcPct val="150000"/>
              </a:lnSpc>
              <a:defRPr/>
            </a:pPr>
            <a:r>
              <a:rPr kumimoji="0" lang="he-IL" sz="32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Gisha" panose="020B0502040204020203" pitchFamily="34" charset="-79"/>
              </a:rPr>
              <a:t>"</a:t>
            </a:r>
            <a:r>
              <a:rPr lang="en-US" sz="2800" dirty="0">
                <a:solidFill>
                  <a:prstClr val="white"/>
                </a:solidFill>
                <a:latin typeface="Times New Roman" panose="02020603050405020304" pitchFamily="18" charset="0"/>
                <a:cs typeface="Gisha" panose="020B0502040204020203" pitchFamily="34" charset="-79"/>
              </a:rPr>
              <a:t>We have a powerful bias against the perception of the environment as determining behavior.</a:t>
            </a:r>
          </a:p>
          <a:p>
            <a:pPr lvl="0" algn="just" defTabSz="457200">
              <a:lnSpc>
                <a:spcPct val="150000"/>
              </a:lnSpc>
              <a:defRPr/>
            </a:pPr>
            <a:r>
              <a:rPr lang="en-US" sz="2800" dirty="0">
                <a:solidFill>
                  <a:prstClr val="white"/>
                </a:solidFill>
                <a:latin typeface="Times New Roman" panose="02020603050405020304" pitchFamily="18" charset="0"/>
                <a:cs typeface="Gisha" panose="020B0502040204020203" pitchFamily="34" charset="-79"/>
              </a:rPr>
              <a:t>We tend to believe that a person behaves in a certain way because </a:t>
            </a:r>
            <a:r>
              <a:rPr lang="en-US" sz="2800" b="1" dirty="0">
                <a:solidFill>
                  <a:prstClr val="white"/>
                </a:solidFill>
                <a:latin typeface="Times New Roman" panose="02020603050405020304" pitchFamily="18" charset="0"/>
                <a:cs typeface="Gisha" panose="020B0502040204020203" pitchFamily="34" charset="-79"/>
              </a:rPr>
              <a:t>he wants </a:t>
            </a:r>
            <a:r>
              <a:rPr lang="en-US" sz="2800" dirty="0">
                <a:solidFill>
                  <a:prstClr val="white"/>
                </a:solidFill>
                <a:latin typeface="Times New Roman" panose="02020603050405020304" pitchFamily="18" charset="0"/>
                <a:cs typeface="Gisha" panose="020B0502040204020203" pitchFamily="34" charset="-79"/>
              </a:rPr>
              <a:t>to behave like that, because he tends to behave like that because it is his nature.</a:t>
            </a:r>
          </a:p>
          <a:p>
            <a:pPr lvl="0" algn="just" defTabSz="457200">
              <a:lnSpc>
                <a:spcPct val="150000"/>
              </a:lnSpc>
              <a:defRPr/>
            </a:pPr>
            <a:r>
              <a:rPr lang="en-US" sz="2800" dirty="0">
                <a:solidFill>
                  <a:prstClr val="white"/>
                </a:solidFill>
                <a:latin typeface="Times New Roman" panose="02020603050405020304" pitchFamily="18" charset="0"/>
                <a:cs typeface="Gisha" panose="020B0502040204020203" pitchFamily="34" charset="-79"/>
              </a:rPr>
              <a:t>It turns out that the environmental impact on behavior is much stronger than most people expect. </a:t>
            </a:r>
            <a:r>
              <a:rPr lang="en-US" sz="3200" dirty="0">
                <a:solidFill>
                  <a:prstClr val="white"/>
                </a:solidFill>
                <a:latin typeface="Times New Roman" panose="02020603050405020304" pitchFamily="18" charset="0"/>
                <a:cs typeface="Gisha" panose="020B0502040204020203" pitchFamily="34" charset="-79"/>
              </a:rPr>
              <a:t>"</a:t>
            </a:r>
            <a:endParaRPr kumimoji="0" lang="he-IL"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Gisha" panose="020B0502040204020203" pitchFamily="34" charset="-79"/>
            </a:endParaRPr>
          </a:p>
        </p:txBody>
      </p:sp>
      <p:sp>
        <p:nvSpPr>
          <p:cNvPr id="3" name="Rectangle 1">
            <a:extLst>
              <a:ext uri="{FF2B5EF4-FFF2-40B4-BE49-F238E27FC236}">
                <a16:creationId xmlns="" xmlns:a16="http://schemas.microsoft.com/office/drawing/2014/main" id="{C6C6FE84-4492-434F-8085-441AAB2EDF1E}"/>
              </a:ext>
            </a:extLst>
          </p:cNvPr>
          <p:cNvSpPr>
            <a:spLocks noChangeArrowheads="1"/>
          </p:cNvSpPr>
          <p:nvPr/>
        </p:nvSpPr>
        <p:spPr bwMode="auto">
          <a:xfrm>
            <a:off x="-40528" y="6106396"/>
            <a:ext cx="1187618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Kahneman, D. (2008, October 21). </a:t>
            </a:r>
            <a:r>
              <a:rPr kumimoji="0" lang="en-US" altLang="en-US" sz="16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Master Class 2008: Two Big Things Happening in Psychology Today.</a:t>
            </a: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Retrieved January 03, 2019, from Edge: https://www.edge.org/conversation/daniel_kahneman-master-class-2008-two-big-things-happening-in-psychology-today-class-4</a:t>
            </a:r>
            <a:endParaRPr kumimoji="0" lang="en-US" alt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 name="מלבן 3">
            <a:extLst>
              <a:ext uri="{FF2B5EF4-FFF2-40B4-BE49-F238E27FC236}">
                <a16:creationId xmlns="" xmlns:a16="http://schemas.microsoft.com/office/drawing/2014/main" id="{08211601-8F63-464D-B9FF-B0DFF322A88B}"/>
              </a:ext>
            </a:extLst>
          </p:cNvPr>
          <p:cNvSpPr/>
          <p:nvPr/>
        </p:nvSpPr>
        <p:spPr>
          <a:xfrm>
            <a:off x="1315120" y="-3233"/>
            <a:ext cx="9796164" cy="830997"/>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entury Gothic" panose="020B0502020202020204"/>
                <a:ea typeface="+mn-ea"/>
                <a:cs typeface="Gisha" panose="020B0502040204020203" pitchFamily="34" charset="-79"/>
              </a:rPr>
              <a:t>אז מה נשתנה?</a:t>
            </a:r>
          </a:p>
        </p:txBody>
      </p:sp>
      <p:sp>
        <p:nvSpPr>
          <p:cNvPr id="5" name="מלבן 4">
            <a:extLst>
              <a:ext uri="{FF2B5EF4-FFF2-40B4-BE49-F238E27FC236}">
                <a16:creationId xmlns="" xmlns:a16="http://schemas.microsoft.com/office/drawing/2014/main" id="{1CAB473D-719B-4890-BCD7-4AC088E21AF0}"/>
              </a:ext>
            </a:extLst>
          </p:cNvPr>
          <p:cNvSpPr/>
          <p:nvPr/>
        </p:nvSpPr>
        <p:spPr>
          <a:xfrm>
            <a:off x="-33446" y="0"/>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457200">
              <a:defRPr/>
            </a:pPr>
            <a:r>
              <a:rPr lang="en-US" sz="3600" b="1" dirty="0">
                <a:solidFill>
                  <a:prstClr val="black"/>
                </a:solidFill>
                <a:cs typeface="Gisha" panose="020B0502040204020203" pitchFamily="34" charset="-79"/>
              </a:rPr>
              <a:t>Basic </a:t>
            </a:r>
            <a:r>
              <a:rPr lang="en-US" sz="3600" b="1" dirty="0" smtClean="0">
                <a:solidFill>
                  <a:prstClr val="black"/>
                </a:solidFill>
                <a:cs typeface="Gisha" panose="020B0502040204020203" pitchFamily="34" charset="-79"/>
              </a:rPr>
              <a:t>Reference Bias</a:t>
            </a:r>
            <a:endParaRPr kumimoji="0" lang="en-GB" sz="36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xmlns="" val="3248505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972300" y="2630827"/>
            <a:ext cx="1416316" cy="2646878"/>
          </a:xfrm>
          <a:prstGeom prst="rect">
            <a:avLst/>
          </a:prstGeom>
          <a:noFill/>
        </p:spPr>
        <p:txBody>
          <a:bodyPr wrap="square" rtlCol="0">
            <a:spAutoFit/>
          </a:bodyPr>
          <a:lstStyle/>
          <a:p>
            <a:pPr algn="ctr"/>
            <a:r>
              <a:rPr lang="he-IL" sz="16600" b="1" dirty="0">
                <a:solidFill>
                  <a:schemeClr val="bg1"/>
                </a:solidFill>
              </a:rPr>
              <a:t>=</a:t>
            </a:r>
            <a:endParaRPr lang="en-GB" sz="16600" b="1" dirty="0">
              <a:solidFill>
                <a:schemeClr val="bg1"/>
              </a:solidFill>
            </a:endParaRPr>
          </a:p>
        </p:txBody>
      </p:sp>
      <p:cxnSp>
        <p:nvCxnSpPr>
          <p:cNvPr id="20" name="מחבר ישר 19"/>
          <p:cNvCxnSpPr/>
          <p:nvPr/>
        </p:nvCxnSpPr>
        <p:spPr>
          <a:xfrm flipV="1">
            <a:off x="-558140" y="938152"/>
            <a:ext cx="14143511" cy="356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מלבן 20"/>
          <p:cNvSpPr/>
          <p:nvPr/>
        </p:nvSpPr>
        <p:spPr>
          <a:xfrm>
            <a:off x="1315120" y="-3233"/>
            <a:ext cx="9796164" cy="830997"/>
          </a:xfrm>
          <a:prstGeom prst="rect">
            <a:avLst/>
          </a:prstGeom>
        </p:spPr>
        <p:txBody>
          <a:bodyPr wrap="square">
            <a:spAutoFit/>
          </a:bodyPr>
          <a:lstStyle/>
          <a:p>
            <a:pPr algn="r" rtl="1"/>
            <a:r>
              <a:rPr lang="he-IL" sz="4800" b="1" dirty="0">
                <a:solidFill>
                  <a:schemeClr val="bg1"/>
                </a:solidFill>
                <a:cs typeface="+mj-cs"/>
              </a:rPr>
              <a:t>אז </a:t>
            </a:r>
            <a:r>
              <a:rPr lang="he-IL" sz="4800" b="1" dirty="0">
                <a:solidFill>
                  <a:schemeClr val="bg1"/>
                </a:solidFill>
              </a:rPr>
              <a:t>מה נשתנה?</a:t>
            </a:r>
            <a:endParaRPr lang="he-IL" sz="4800" b="1" dirty="0">
              <a:solidFill>
                <a:schemeClr val="bg1"/>
              </a:solidFill>
              <a:cs typeface="+mj-cs"/>
            </a:endParaRPr>
          </a:p>
        </p:txBody>
      </p:sp>
      <p:sp>
        <p:nvSpPr>
          <p:cNvPr id="22" name="תרשים זרימה: מחבר 21"/>
          <p:cNvSpPr/>
          <p:nvPr/>
        </p:nvSpPr>
        <p:spPr>
          <a:xfrm>
            <a:off x="11287008" y="54710"/>
            <a:ext cx="828000" cy="82357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33" name="מלבן 32"/>
          <p:cNvSpPr/>
          <p:nvPr/>
        </p:nvSpPr>
        <p:spPr>
          <a:xfrm>
            <a:off x="-373243" y="-28241"/>
            <a:ext cx="12225446" cy="9158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solidFill>
                  <a:schemeClr val="bg1"/>
                </a:solidFill>
                <a:cs typeface="+mj-cs"/>
              </a:rPr>
              <a:t>How well have we been able to influence behavior?</a:t>
            </a:r>
            <a:endParaRPr lang="en-GB" sz="2400" b="1" dirty="0">
              <a:solidFill>
                <a:schemeClr val="bg1"/>
              </a:solidFill>
              <a:cs typeface="+mj-cs"/>
            </a:endParaRPr>
          </a:p>
        </p:txBody>
      </p:sp>
      <p:pic>
        <p:nvPicPr>
          <p:cNvPr id="34" name="תמונה 33"/>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112064" y="-53753"/>
            <a:ext cx="828000" cy="834681"/>
          </a:xfrm>
          <a:prstGeom prst="flowChartConnector">
            <a:avLst/>
          </a:prstGeom>
        </p:spPr>
      </p:pic>
      <p:pic>
        <p:nvPicPr>
          <p:cNvPr id="35" name="תמונה 34"/>
          <p:cNvPicPr>
            <a:picLocks noChangeAspect="1"/>
          </p:cNvPicPr>
          <p:nvPr/>
        </p:nvPicPr>
        <p:blipFill>
          <a:blip r:embed="rId4" cstate="print"/>
          <a:stretch>
            <a:fillRect/>
          </a:stretch>
        </p:blipFill>
        <p:spPr>
          <a:xfrm>
            <a:off x="11262608" y="43603"/>
            <a:ext cx="829802" cy="783431"/>
          </a:xfrm>
          <a:prstGeom prst="rect">
            <a:avLst/>
          </a:prstGeom>
        </p:spPr>
      </p:pic>
      <p:pic>
        <p:nvPicPr>
          <p:cNvPr id="36" name="תמונה 35"/>
          <p:cNvPicPr>
            <a:picLocks noChangeAspect="1"/>
          </p:cNvPicPr>
          <p:nvPr/>
        </p:nvPicPr>
        <p:blipFill rotWithShape="1">
          <a:blip r:embed="rId5" cstate="print"/>
          <a:srcRect t="5141" b="1789"/>
          <a:stretch/>
        </p:blipFill>
        <p:spPr>
          <a:xfrm>
            <a:off x="10589820" y="43603"/>
            <a:ext cx="573198" cy="850959"/>
          </a:xfrm>
          <a:prstGeom prst="rect">
            <a:avLst/>
          </a:prstGeom>
        </p:spPr>
      </p:pic>
      <p:sp>
        <p:nvSpPr>
          <p:cNvPr id="53" name="TextBox 52"/>
          <p:cNvSpPr txBox="1"/>
          <p:nvPr/>
        </p:nvSpPr>
        <p:spPr>
          <a:xfrm>
            <a:off x="7547724" y="2191516"/>
            <a:ext cx="4053444" cy="5078313"/>
          </a:xfrm>
          <a:prstGeom prst="rect">
            <a:avLst/>
          </a:prstGeom>
          <a:noFill/>
        </p:spPr>
        <p:txBody>
          <a:bodyPr wrap="square" rtlCol="0">
            <a:spAutoFit/>
          </a:bodyPr>
          <a:lstStyle/>
          <a:p>
            <a:r>
              <a:rPr lang="en-US" sz="5400" b="1" dirty="0" smtClean="0">
                <a:solidFill>
                  <a:srgbClr val="FF8E00"/>
                </a:solidFill>
              </a:rPr>
              <a:t>A </a:t>
            </a:r>
            <a:r>
              <a:rPr lang="en-US" sz="5400" b="1" dirty="0" smtClean="0">
                <a:solidFill>
                  <a:srgbClr val="FF8E00"/>
                </a:solidFill>
              </a:rPr>
              <a:t>higher chance of proper behavior</a:t>
            </a:r>
          </a:p>
          <a:p>
            <a:r>
              <a:rPr lang="en-US" sz="5400" dirty="0" smtClean="0"/>
              <a:t/>
            </a:r>
            <a:br>
              <a:rPr lang="en-US" sz="5400" dirty="0" smtClean="0"/>
            </a:br>
            <a:endParaRPr lang="en-GB" sz="5400" b="1" dirty="0">
              <a:solidFill>
                <a:srgbClr val="FF8E00"/>
              </a:solidFill>
            </a:endParaRPr>
          </a:p>
        </p:txBody>
      </p:sp>
      <p:sp>
        <p:nvSpPr>
          <p:cNvPr id="54" name="TextBox 53">
            <a:extLst>
              <a:ext uri="{FF2B5EF4-FFF2-40B4-BE49-F238E27FC236}">
                <a16:creationId xmlns="" xmlns:a16="http://schemas.microsoft.com/office/drawing/2014/main" id="{11C3DC8A-2AD8-4093-879E-44874C7E5714}"/>
              </a:ext>
            </a:extLst>
          </p:cNvPr>
          <p:cNvSpPr txBox="1"/>
          <p:nvPr/>
        </p:nvSpPr>
        <p:spPr>
          <a:xfrm>
            <a:off x="676559" y="1776017"/>
            <a:ext cx="4053444" cy="4247317"/>
          </a:xfrm>
          <a:prstGeom prst="rect">
            <a:avLst/>
          </a:prstGeom>
          <a:noFill/>
        </p:spPr>
        <p:txBody>
          <a:bodyPr wrap="square" rtlCol="0">
            <a:spAutoFit/>
          </a:bodyPr>
          <a:lstStyle/>
          <a:p>
            <a:pPr algn="l">
              <a:spcBef>
                <a:spcPts val="600"/>
              </a:spcBef>
              <a:spcAft>
                <a:spcPts val="600"/>
              </a:spcAft>
            </a:pPr>
            <a:r>
              <a:rPr lang="en-US" sz="5400" b="1" dirty="0">
                <a:solidFill>
                  <a:srgbClr val="FF0000"/>
                </a:solidFill>
              </a:rPr>
              <a:t>A higher risk of inappropriate behavior</a:t>
            </a:r>
            <a:endParaRPr lang="en-GB" sz="5400" b="1" dirty="0">
              <a:solidFill>
                <a:srgbClr val="FF0000"/>
              </a:solidFill>
            </a:endParaRPr>
          </a:p>
        </p:txBody>
      </p:sp>
    </p:spTree>
    <p:extLst>
      <p:ext uri="{BB962C8B-B14F-4D97-AF65-F5344CB8AC3E}">
        <p14:creationId xmlns:p14="http://schemas.microsoft.com/office/powerpoint/2010/main" xmlns="" val="3209414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0" y="829340"/>
            <a:ext cx="12397563" cy="680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מלבן 9"/>
          <p:cNvSpPr/>
          <p:nvPr/>
        </p:nvSpPr>
        <p:spPr>
          <a:xfrm>
            <a:off x="-21265" y="2108792"/>
            <a:ext cx="12397563" cy="680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מלבן 10"/>
          <p:cNvSpPr/>
          <p:nvPr/>
        </p:nvSpPr>
        <p:spPr>
          <a:xfrm>
            <a:off x="-86348" y="3350543"/>
            <a:ext cx="12397563" cy="680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מלבן 11"/>
          <p:cNvSpPr/>
          <p:nvPr/>
        </p:nvSpPr>
        <p:spPr>
          <a:xfrm>
            <a:off x="0" y="4646742"/>
            <a:ext cx="12397563" cy="680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מלבן 12"/>
          <p:cNvSpPr/>
          <p:nvPr/>
        </p:nvSpPr>
        <p:spPr>
          <a:xfrm>
            <a:off x="-67656" y="5909758"/>
            <a:ext cx="12397563" cy="680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מלבן 2"/>
          <p:cNvSpPr/>
          <p:nvPr/>
        </p:nvSpPr>
        <p:spPr>
          <a:xfrm>
            <a:off x="0" y="253561"/>
            <a:ext cx="11586915" cy="6370975"/>
          </a:xfrm>
          <a:prstGeom prst="rect">
            <a:avLst/>
          </a:prstGeom>
          <a:ln>
            <a:solidFill>
              <a:schemeClr val="tx1"/>
            </a:solidFill>
          </a:ln>
        </p:spPr>
        <p:txBody>
          <a:bodyPr wrap="square">
            <a:spAutoFit/>
          </a:bodyPr>
          <a:lstStyle/>
          <a:p>
            <a:r>
              <a:rPr lang="en-US" sz="2400" dirty="0" smtClean="0">
                <a:latin typeface="+mj-lt"/>
              </a:rPr>
              <a:t>At the center of the mishap is a </a:t>
            </a:r>
            <a:r>
              <a:rPr lang="en-US" sz="2400" dirty="0" smtClean="0">
                <a:latin typeface="+mj-lt"/>
              </a:rPr>
              <a:t>surprise</a:t>
            </a:r>
            <a:endParaRPr lang="en-US" sz="2400" dirty="0" smtClean="0">
              <a:latin typeface="+mj-lt"/>
            </a:endParaRPr>
          </a:p>
          <a:p>
            <a:endParaRPr lang="en-US" sz="2400" b="1" dirty="0" smtClean="0">
              <a:solidFill>
                <a:schemeClr val="bg1"/>
              </a:solidFill>
              <a:latin typeface="+mj-lt"/>
            </a:endParaRPr>
          </a:p>
          <a:p>
            <a:r>
              <a:rPr lang="en-US" sz="2400" b="1" dirty="0" smtClean="0">
                <a:solidFill>
                  <a:schemeClr val="bg1"/>
                </a:solidFill>
                <a:latin typeface="+mj-lt"/>
              </a:rPr>
              <a:t>A </a:t>
            </a:r>
            <a:r>
              <a:rPr lang="en-US" sz="2400" b="1" dirty="0" smtClean="0">
                <a:solidFill>
                  <a:schemeClr val="bg1"/>
                </a:solidFill>
                <a:latin typeface="+mj-lt"/>
              </a:rPr>
              <a:t>malfunction is a predictable </a:t>
            </a:r>
            <a:r>
              <a:rPr lang="en-US" sz="2400" b="1" dirty="0" smtClean="0">
                <a:solidFill>
                  <a:schemeClr val="bg1"/>
                </a:solidFill>
                <a:latin typeface="+mj-lt"/>
              </a:rPr>
              <a:t>thing</a:t>
            </a:r>
            <a:r>
              <a:rPr lang="he-IL" sz="2400" b="1" dirty="0" smtClean="0">
                <a:latin typeface="+mj-lt"/>
                <a:cs typeface="ShablonaFOT One" panose="02000500000000000000" pitchFamily="50" charset="-79"/>
              </a:rPr>
              <a:t> </a:t>
            </a:r>
            <a:endParaRPr lang="en-US" sz="2400" dirty="0" smtClean="0">
              <a:solidFill>
                <a:schemeClr val="bg1"/>
              </a:solidFill>
              <a:latin typeface="+mj-lt"/>
            </a:endParaRPr>
          </a:p>
          <a:p>
            <a:r>
              <a:rPr lang="en-US" sz="2400" dirty="0" smtClean="0">
                <a:latin typeface="+mj-lt"/>
              </a:rPr>
              <a:t>At </a:t>
            </a:r>
            <a:r>
              <a:rPr lang="en-US" sz="2400" dirty="0" smtClean="0">
                <a:latin typeface="+mj-lt"/>
              </a:rPr>
              <a:t>the center of the problem: the soldier, the mission, the code of </a:t>
            </a:r>
            <a:r>
              <a:rPr lang="en-US" sz="2400" dirty="0" smtClean="0">
                <a:latin typeface="+mj-lt"/>
              </a:rPr>
              <a:t>ethics</a:t>
            </a:r>
          </a:p>
          <a:p>
            <a:r>
              <a:rPr lang="en-US" sz="2400" dirty="0" smtClean="0">
                <a:solidFill>
                  <a:schemeClr val="bg1"/>
                </a:solidFill>
                <a:latin typeface="+mj-lt"/>
              </a:rPr>
              <a:t>At the center of the problem: [...], the context, the situation, the </a:t>
            </a:r>
            <a:r>
              <a:rPr lang="en-US" sz="2400" dirty="0" smtClean="0">
                <a:latin typeface="+mj-lt"/>
              </a:rPr>
              <a:t>circumstances</a:t>
            </a:r>
          </a:p>
          <a:p>
            <a:pPr rtl="1"/>
            <a:endParaRPr lang="he-IL" sz="2400" b="1" dirty="0" smtClean="0">
              <a:latin typeface="+mj-lt"/>
              <a:cs typeface="ShablonaFOT One" panose="02000500000000000000" pitchFamily="50" charset="-79"/>
            </a:endParaRPr>
          </a:p>
          <a:p>
            <a:r>
              <a:rPr lang="en-US" sz="2400" dirty="0" smtClean="0">
                <a:latin typeface="+mj-lt"/>
              </a:rPr>
              <a:t>Defining the fault: deviation, value gap</a:t>
            </a:r>
          </a:p>
          <a:p>
            <a:r>
              <a:rPr lang="en-US" sz="2400" b="1" dirty="0" smtClean="0">
                <a:solidFill>
                  <a:schemeClr val="bg1"/>
                </a:solidFill>
                <a:latin typeface="+mj-lt"/>
              </a:rPr>
              <a:t>Defining the problem: human but not normative</a:t>
            </a:r>
          </a:p>
          <a:p>
            <a:pPr rtl="1"/>
            <a:endParaRPr lang="he-IL" sz="2400" b="1" dirty="0" smtClean="0">
              <a:latin typeface="+mj-lt"/>
              <a:cs typeface="ShablonaFOT One" panose="02000500000000000000" pitchFamily="50" charset="-79"/>
            </a:endParaRPr>
          </a:p>
          <a:p>
            <a:r>
              <a:rPr lang="en-US" sz="2400" dirty="0" smtClean="0">
                <a:latin typeface="+mj-lt"/>
              </a:rPr>
              <a:t>Responsibility for a malfunction: the unruly individual, the rotten apple, the weed</a:t>
            </a:r>
          </a:p>
          <a:p>
            <a:r>
              <a:rPr lang="en-US" sz="2400" b="1" dirty="0" smtClean="0">
                <a:solidFill>
                  <a:schemeClr val="bg1"/>
                </a:solidFill>
                <a:latin typeface="+mj-lt"/>
              </a:rPr>
              <a:t>Responsibility for malfunction: [...], nearest circuit, environment, </a:t>
            </a:r>
            <a:r>
              <a:rPr lang="en-US" sz="2400" b="1" dirty="0" smtClean="0">
                <a:solidFill>
                  <a:schemeClr val="bg1"/>
                </a:solidFill>
                <a:latin typeface="+mj-lt"/>
              </a:rPr>
              <a:t>system</a:t>
            </a:r>
          </a:p>
          <a:p>
            <a:pPr rtl="1"/>
            <a:endParaRPr lang="he-IL" sz="2400" b="1" dirty="0" smtClean="0">
              <a:latin typeface="+mj-lt"/>
              <a:cs typeface="ShablonaFOT One" panose="02000500000000000000" pitchFamily="50" charset="-79"/>
            </a:endParaRPr>
          </a:p>
          <a:p>
            <a:r>
              <a:rPr lang="en-US" sz="2400" dirty="0" smtClean="0">
                <a:latin typeface="+mj-lt"/>
              </a:rPr>
              <a:t>Effective response: sharp, smooth, simple, short, sharpening, </a:t>
            </a:r>
            <a:r>
              <a:rPr lang="en-US" sz="2400" dirty="0" smtClean="0">
                <a:latin typeface="+mj-lt"/>
              </a:rPr>
              <a:t>clarification</a:t>
            </a:r>
          </a:p>
          <a:p>
            <a:endParaRPr lang="en-US" sz="2400" dirty="0" smtClean="0">
              <a:latin typeface="+mj-lt"/>
            </a:endParaRPr>
          </a:p>
          <a:p>
            <a:pPr rtl="1"/>
            <a:r>
              <a:rPr lang="en-US" sz="2400" b="1" dirty="0" smtClean="0">
                <a:solidFill>
                  <a:schemeClr val="bg1"/>
                </a:solidFill>
                <a:latin typeface="+mj-lt"/>
              </a:rPr>
              <a:t>Effective response: broad, long, multi-dimensional processes</a:t>
            </a:r>
            <a:endParaRPr lang="he-IL" sz="2400" b="1" dirty="0">
              <a:solidFill>
                <a:schemeClr val="bg1"/>
              </a:solidFill>
              <a:latin typeface="+mj-lt"/>
              <a:cs typeface="ShablonaFOT One" panose="02000500000000000000" pitchFamily="50" charset="-79"/>
            </a:endParaRPr>
          </a:p>
        </p:txBody>
      </p:sp>
      <p:sp>
        <p:nvSpPr>
          <p:cNvPr id="8" name="מלבן 7"/>
          <p:cNvSpPr/>
          <p:nvPr/>
        </p:nvSpPr>
        <p:spPr>
          <a:xfrm>
            <a:off x="-723015" y="7967220"/>
            <a:ext cx="14141303" cy="1789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0" y="2120629"/>
            <a:ext cx="8993168" cy="646331"/>
          </a:xfrm>
          <a:prstGeom prst="rect">
            <a:avLst/>
          </a:prstGeom>
          <a:noFill/>
        </p:spPr>
        <p:txBody>
          <a:bodyPr wrap="none" rtlCol="0">
            <a:spAutoFit/>
          </a:bodyPr>
          <a:lstStyle/>
          <a:p>
            <a:r>
              <a:rPr lang="en-US" b="1" dirty="0" smtClean="0">
                <a:solidFill>
                  <a:schemeClr val="bg1"/>
                </a:solidFill>
              </a:rPr>
              <a:t>At the center of the problem: [...], the context, the situation, the circumstances</a:t>
            </a:r>
          </a:p>
          <a:p>
            <a:endParaRPr lang="en-US" dirty="0"/>
          </a:p>
        </p:txBody>
      </p:sp>
    </p:spTree>
    <p:extLst>
      <p:ext uri="{BB962C8B-B14F-4D97-AF65-F5344CB8AC3E}">
        <p14:creationId xmlns:p14="http://schemas.microsoft.com/office/powerpoint/2010/main" xmlns="" val="10927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רשת">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2066</Words>
  <Application>Microsoft Office PowerPoint</Application>
  <PresentationFormat>מותאם אישית</PresentationFormat>
  <Paragraphs>177</Paragraphs>
  <Slides>20</Slides>
  <Notes>12</Notes>
  <HiddenSlides>0</HiddenSlides>
  <MMClips>0</MMClips>
  <ScaleCrop>false</ScaleCrop>
  <HeadingPairs>
    <vt:vector size="4" baseType="variant">
      <vt:variant>
        <vt:lpstr>ערכת נושא</vt:lpstr>
      </vt:variant>
      <vt:variant>
        <vt:i4>2</vt:i4>
      </vt:variant>
      <vt:variant>
        <vt:lpstr>כותרות שקופיות</vt:lpstr>
      </vt:variant>
      <vt:variant>
        <vt:i4>20</vt:i4>
      </vt:variant>
    </vt:vector>
  </HeadingPairs>
  <TitlesOfParts>
    <vt:vector size="22" baseType="lpstr">
      <vt:lpstr>ערכת נושא Office</vt:lpstr>
      <vt:lpstr>רשת</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boumendil</dc:creator>
  <cp:lastModifiedBy>u45414</cp:lastModifiedBy>
  <cp:revision>35</cp:revision>
  <dcterms:created xsi:type="dcterms:W3CDTF">2019-07-12T06:45:57Z</dcterms:created>
  <dcterms:modified xsi:type="dcterms:W3CDTF">2019-07-15T13:12:00Z</dcterms:modified>
</cp:coreProperties>
</file>