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4"/>
    <p:sldMasterId id="2147483761" r:id="rId5"/>
  </p:sldMasterIdLst>
  <p:notesMasterIdLst>
    <p:notesMasterId r:id="rId78"/>
  </p:notesMasterIdLst>
  <p:sldIdLst>
    <p:sldId id="306" r:id="rId6"/>
    <p:sldId id="307" r:id="rId7"/>
    <p:sldId id="324" r:id="rId8"/>
    <p:sldId id="325" r:id="rId9"/>
    <p:sldId id="326" r:id="rId10"/>
    <p:sldId id="327" r:id="rId11"/>
    <p:sldId id="308" r:id="rId12"/>
    <p:sldId id="312" r:id="rId13"/>
    <p:sldId id="313" r:id="rId14"/>
    <p:sldId id="314" r:id="rId15"/>
    <p:sldId id="315" r:id="rId16"/>
    <p:sldId id="316" r:id="rId17"/>
    <p:sldId id="317" r:id="rId18"/>
    <p:sldId id="318" r:id="rId19"/>
    <p:sldId id="319" r:id="rId20"/>
    <p:sldId id="320" r:id="rId21"/>
    <p:sldId id="340" r:id="rId22"/>
    <p:sldId id="296" r:id="rId23"/>
    <p:sldId id="341" r:id="rId24"/>
    <p:sldId id="290" r:id="rId25"/>
    <p:sldId id="291" r:id="rId26"/>
    <p:sldId id="293" r:id="rId27"/>
    <p:sldId id="292" r:id="rId28"/>
    <p:sldId id="294" r:id="rId29"/>
    <p:sldId id="295" r:id="rId30"/>
    <p:sldId id="300" r:id="rId31"/>
    <p:sldId id="332" r:id="rId32"/>
    <p:sldId id="333" r:id="rId33"/>
    <p:sldId id="301" r:id="rId34"/>
    <p:sldId id="299" r:id="rId35"/>
    <p:sldId id="302" r:id="rId36"/>
    <p:sldId id="304" r:id="rId37"/>
    <p:sldId id="303" r:id="rId38"/>
    <p:sldId id="337" r:id="rId39"/>
    <p:sldId id="335" r:id="rId40"/>
    <p:sldId id="334" r:id="rId41"/>
    <p:sldId id="336" r:id="rId42"/>
    <p:sldId id="338" r:id="rId43"/>
    <p:sldId id="339" r:id="rId44"/>
    <p:sldId id="297" r:id="rId45"/>
    <p:sldId id="289" r:id="rId46"/>
    <p:sldId id="262" r:id="rId47"/>
    <p:sldId id="257" r:id="rId48"/>
    <p:sldId id="259" r:id="rId49"/>
    <p:sldId id="258" r:id="rId50"/>
    <p:sldId id="260" r:id="rId51"/>
    <p:sldId id="263" r:id="rId52"/>
    <p:sldId id="261" r:id="rId53"/>
    <p:sldId id="272" r:id="rId54"/>
    <p:sldId id="273" r:id="rId55"/>
    <p:sldId id="274" r:id="rId56"/>
    <p:sldId id="275" r:id="rId57"/>
    <p:sldId id="276" r:id="rId58"/>
    <p:sldId id="277" r:id="rId59"/>
    <p:sldId id="278" r:id="rId60"/>
    <p:sldId id="279" r:id="rId61"/>
    <p:sldId id="281" r:id="rId62"/>
    <p:sldId id="280" r:id="rId63"/>
    <p:sldId id="282" r:id="rId64"/>
    <p:sldId id="285" r:id="rId65"/>
    <p:sldId id="283" r:id="rId66"/>
    <p:sldId id="284" r:id="rId67"/>
    <p:sldId id="286" r:id="rId68"/>
    <p:sldId id="298" r:id="rId69"/>
    <p:sldId id="264" r:id="rId70"/>
    <p:sldId id="328" r:id="rId71"/>
    <p:sldId id="271" r:id="rId72"/>
    <p:sldId id="330" r:id="rId73"/>
    <p:sldId id="329" r:id="rId74"/>
    <p:sldId id="256" r:id="rId75"/>
    <p:sldId id="331" r:id="rId76"/>
    <p:sldId id="287"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 Target="../slides/slide26.xml"/><Relationship Id="rId4" Type="http://schemas.openxmlformats.org/officeDocument/2006/relationships/image" Target="../media/image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1CF04-2212-45ED-9EAF-8C35B19743B5}" type="doc">
      <dgm:prSet loTypeId="urn:microsoft.com/office/officeart/2008/layout/LinedList" loCatId="list" qsTypeId="urn:microsoft.com/office/officeart/2005/8/quickstyle/3d1" qsCatId="3D" csTypeId="urn:microsoft.com/office/officeart/2005/8/colors/accent6_5" csCatId="accent6" phldr="1"/>
      <dgm:spPr/>
      <dgm:t>
        <a:bodyPr/>
        <a:lstStyle/>
        <a:p>
          <a:endParaRPr lang="en-US"/>
        </a:p>
      </dgm:t>
    </dgm:pt>
    <dgm:pt modelId="{525DD363-FE17-49F6-BEA6-E4A19EA31410}">
      <dgm:prSet phldrT="[Text]" custT="1"/>
      <dgm:spPr/>
      <dgm:t>
        <a:bodyPr/>
        <a:lstStyle/>
        <a:p>
          <a:r>
            <a:rPr lang="he-IL" sz="9600" b="1" dirty="0">
              <a:latin typeface="Segoe UI Semilight" panose="020B0402040204020203" pitchFamily="34" charset="0"/>
              <a:cs typeface="Segoe UI Semilight" panose="020B0402040204020203" pitchFamily="34" charset="0"/>
            </a:rPr>
            <a:t>סיור צפון</a:t>
          </a:r>
          <a:endParaRPr lang="en-US" sz="9600" b="1" dirty="0">
            <a:latin typeface="Segoe UI Semilight" panose="020B0402040204020203" pitchFamily="34" charset="0"/>
            <a:cs typeface="Segoe UI Semilight" panose="020B0402040204020203" pitchFamily="34" charset="0"/>
          </a:endParaRPr>
        </a:p>
      </dgm:t>
    </dgm:pt>
    <dgm:pt modelId="{6F91B8B7-906B-48B8-80D5-70CBDFBD77CC}" type="parTrans" cxnId="{D8225A3D-B20B-45AA-AD65-AA66A3F244C4}">
      <dgm:prSet/>
      <dgm:spPr/>
      <dgm:t>
        <a:bodyPr/>
        <a:lstStyle/>
        <a:p>
          <a:endParaRPr lang="en-US">
            <a:latin typeface="Segoe UI Semilight" panose="020B0402040204020203" pitchFamily="34" charset="0"/>
            <a:cs typeface="Segoe UI Semilight" panose="020B0402040204020203" pitchFamily="34" charset="0"/>
          </a:endParaRPr>
        </a:p>
      </dgm:t>
    </dgm:pt>
    <dgm:pt modelId="{0D088D27-9C9F-45C5-B41D-073DC82B232C}" type="sibTrans" cxnId="{D8225A3D-B20B-45AA-AD65-AA66A3F244C4}">
      <dgm:prSet/>
      <dgm:spPr/>
      <dgm:t>
        <a:bodyPr/>
        <a:lstStyle/>
        <a:p>
          <a:endParaRPr lang="en-US">
            <a:latin typeface="Segoe UI Semilight" panose="020B0402040204020203" pitchFamily="34" charset="0"/>
            <a:cs typeface="Segoe UI Semilight" panose="020B0402040204020203" pitchFamily="34" charset="0"/>
          </a:endParaRPr>
        </a:p>
      </dgm:t>
    </dgm:pt>
    <dgm:pt modelId="{27E93DD8-D1C1-4F5C-BEAD-08DBF513B787}">
      <dgm:prSet phldrT="[Text]"/>
      <dgm:spPr/>
      <dgm:t>
        <a:bodyPr/>
        <a:lstStyle/>
        <a:p>
          <a:r>
            <a:rPr lang="he-IL" dirty="0">
              <a:latin typeface="Segoe UI Semilight" panose="020B0402040204020203" pitchFamily="34" charset="0"/>
              <a:cs typeface="Segoe UI Semilight" panose="020B0402040204020203" pitchFamily="34" charset="0"/>
            </a:rPr>
            <a:t>מחזור מ"ח 2020</a:t>
          </a:r>
        </a:p>
        <a:p>
          <a:r>
            <a:rPr lang="he-IL" dirty="0">
              <a:latin typeface="Segoe UI Semilight" panose="020B0402040204020203" pitchFamily="34" charset="0"/>
              <a:cs typeface="Segoe UI Semilight" panose="020B0402040204020203" pitchFamily="34" charset="0"/>
            </a:rPr>
            <a:t>צוות 4</a:t>
          </a:r>
          <a:endParaRPr lang="en-US" dirty="0">
            <a:latin typeface="Segoe UI Semilight" panose="020B0402040204020203" pitchFamily="34" charset="0"/>
            <a:cs typeface="Segoe UI Semilight" panose="020B0402040204020203" pitchFamily="34" charset="0"/>
          </a:endParaRPr>
        </a:p>
      </dgm:t>
    </dgm:pt>
    <dgm:pt modelId="{4C09170E-3DAC-44E4-B927-8B890918A676}" type="parTrans" cxnId="{A8126C45-4A4A-4A94-A736-95D98A5C2123}">
      <dgm:prSet/>
      <dgm:spPr/>
      <dgm:t>
        <a:bodyPr/>
        <a:lstStyle/>
        <a:p>
          <a:endParaRPr lang="en-US">
            <a:latin typeface="Segoe UI Semilight" panose="020B0402040204020203" pitchFamily="34" charset="0"/>
            <a:cs typeface="Segoe UI Semilight" panose="020B0402040204020203" pitchFamily="34" charset="0"/>
          </a:endParaRPr>
        </a:p>
      </dgm:t>
    </dgm:pt>
    <dgm:pt modelId="{29ABE992-FA27-4D39-B302-622658AA6F58}" type="sibTrans" cxnId="{A8126C45-4A4A-4A94-A736-95D98A5C2123}">
      <dgm:prSet/>
      <dgm:spPr/>
      <dgm:t>
        <a:bodyPr/>
        <a:lstStyle/>
        <a:p>
          <a:endParaRPr lang="en-US">
            <a:latin typeface="Segoe UI Semilight" panose="020B0402040204020203" pitchFamily="34" charset="0"/>
            <a:cs typeface="Segoe UI Semilight" panose="020B0402040204020203" pitchFamily="34" charset="0"/>
          </a:endParaRPr>
        </a:p>
      </dgm:t>
    </dgm:pt>
    <dgm:pt modelId="{0664416A-13AE-489A-B5EC-9E5411DCD173}" type="pres">
      <dgm:prSet presAssocID="{C7F1CF04-2212-45ED-9EAF-8C35B19743B5}" presName="vert0" presStyleCnt="0">
        <dgm:presLayoutVars>
          <dgm:dir val="rev"/>
          <dgm:animOne val="branch"/>
          <dgm:animLvl val="lvl"/>
        </dgm:presLayoutVars>
      </dgm:prSet>
      <dgm:spPr/>
    </dgm:pt>
    <dgm:pt modelId="{ABB41C2D-EA20-49C1-ACE0-0928493E8011}" type="pres">
      <dgm:prSet presAssocID="{525DD363-FE17-49F6-BEA6-E4A19EA31410}" presName="thickLine" presStyleLbl="alignNode1" presStyleIdx="0" presStyleCnt="1"/>
      <dgm:spPr/>
    </dgm:pt>
    <dgm:pt modelId="{6187D733-5363-4504-A6A7-6261CF804CBE}" type="pres">
      <dgm:prSet presAssocID="{525DD363-FE17-49F6-BEA6-E4A19EA31410}" presName="horz1" presStyleCnt="0"/>
      <dgm:spPr/>
    </dgm:pt>
    <dgm:pt modelId="{56D6FC57-A780-44BC-9732-B2A6902D85BE}" type="pres">
      <dgm:prSet presAssocID="{525DD363-FE17-49F6-BEA6-E4A19EA31410}" presName="tx1" presStyleLbl="revTx" presStyleIdx="0" presStyleCnt="2" custScaleX="208523" custLinFactNeighborX="-6840" custLinFactNeighborY="2255"/>
      <dgm:spPr/>
    </dgm:pt>
    <dgm:pt modelId="{24DAA47E-733A-4FFB-851C-0B177F86A010}" type="pres">
      <dgm:prSet presAssocID="{525DD363-FE17-49F6-BEA6-E4A19EA31410}" presName="vert1" presStyleCnt="0"/>
      <dgm:spPr/>
    </dgm:pt>
    <dgm:pt modelId="{DBA4B514-9D61-4033-A516-4046D7BF7BA0}" type="pres">
      <dgm:prSet presAssocID="{27E93DD8-D1C1-4F5C-BEAD-08DBF513B787}" presName="vertSpace2a" presStyleCnt="0"/>
      <dgm:spPr/>
    </dgm:pt>
    <dgm:pt modelId="{A601906B-9F15-4C07-B182-46C68069ECF5}" type="pres">
      <dgm:prSet presAssocID="{27E93DD8-D1C1-4F5C-BEAD-08DBF513B787}" presName="horz2" presStyleCnt="0"/>
      <dgm:spPr/>
    </dgm:pt>
    <dgm:pt modelId="{0B4A3B0E-1D60-4D1C-9ACF-4C06BC98F92B}" type="pres">
      <dgm:prSet presAssocID="{27E93DD8-D1C1-4F5C-BEAD-08DBF513B787}" presName="horzSpace2" presStyleCnt="0"/>
      <dgm:spPr/>
    </dgm:pt>
    <dgm:pt modelId="{BBCB09F9-6117-487A-94CF-CE2AD14F2F8A}" type="pres">
      <dgm:prSet presAssocID="{27E93DD8-D1C1-4F5C-BEAD-08DBF513B787}" presName="tx2" presStyleLbl="revTx" presStyleIdx="1" presStyleCnt="2"/>
      <dgm:spPr/>
    </dgm:pt>
    <dgm:pt modelId="{35BFDA95-BF52-4337-8341-3CDE79EF592D}" type="pres">
      <dgm:prSet presAssocID="{27E93DD8-D1C1-4F5C-BEAD-08DBF513B787}" presName="vert2" presStyleCnt="0"/>
      <dgm:spPr/>
    </dgm:pt>
    <dgm:pt modelId="{FB01D445-A68C-43DD-B6BA-94F50381F5F6}" type="pres">
      <dgm:prSet presAssocID="{27E93DD8-D1C1-4F5C-BEAD-08DBF513B787}" presName="thinLine2b" presStyleLbl="callout" presStyleIdx="0" presStyleCnt="1"/>
      <dgm:spPr/>
    </dgm:pt>
    <dgm:pt modelId="{42E87A65-B985-4B97-92FF-BC500F7F639A}" type="pres">
      <dgm:prSet presAssocID="{27E93DD8-D1C1-4F5C-BEAD-08DBF513B787}" presName="vertSpace2b" presStyleCnt="0"/>
      <dgm:spPr/>
    </dgm:pt>
  </dgm:ptLst>
  <dgm:cxnLst>
    <dgm:cxn modelId="{D8225A3D-B20B-45AA-AD65-AA66A3F244C4}" srcId="{C7F1CF04-2212-45ED-9EAF-8C35B19743B5}" destId="{525DD363-FE17-49F6-BEA6-E4A19EA31410}" srcOrd="0" destOrd="0" parTransId="{6F91B8B7-906B-48B8-80D5-70CBDFBD77CC}" sibTransId="{0D088D27-9C9F-45C5-B41D-073DC82B232C}"/>
    <dgm:cxn modelId="{5BF11460-487A-4617-9DC3-AD3F2D90EE37}" type="presOf" srcId="{C7F1CF04-2212-45ED-9EAF-8C35B19743B5}" destId="{0664416A-13AE-489A-B5EC-9E5411DCD173}" srcOrd="0" destOrd="0" presId="urn:microsoft.com/office/officeart/2008/layout/LinedList"/>
    <dgm:cxn modelId="{A8126C45-4A4A-4A94-A736-95D98A5C2123}" srcId="{525DD363-FE17-49F6-BEA6-E4A19EA31410}" destId="{27E93DD8-D1C1-4F5C-BEAD-08DBF513B787}" srcOrd="0" destOrd="0" parTransId="{4C09170E-3DAC-44E4-B927-8B890918A676}" sibTransId="{29ABE992-FA27-4D39-B302-622658AA6F58}"/>
    <dgm:cxn modelId="{5D474A58-AD83-4468-9CC5-782D374AB35C}" type="presOf" srcId="{525DD363-FE17-49F6-BEA6-E4A19EA31410}" destId="{56D6FC57-A780-44BC-9732-B2A6902D85BE}" srcOrd="0" destOrd="0" presId="urn:microsoft.com/office/officeart/2008/layout/LinedList"/>
    <dgm:cxn modelId="{317EBD84-BF9C-468E-B842-9835102D4F19}" type="presOf" srcId="{27E93DD8-D1C1-4F5C-BEAD-08DBF513B787}" destId="{BBCB09F9-6117-487A-94CF-CE2AD14F2F8A}" srcOrd="0" destOrd="0" presId="urn:microsoft.com/office/officeart/2008/layout/LinedList"/>
    <dgm:cxn modelId="{2C6EFB4E-7EC4-4015-8C5D-2A3A6983B9C2}" type="presParOf" srcId="{0664416A-13AE-489A-B5EC-9E5411DCD173}" destId="{ABB41C2D-EA20-49C1-ACE0-0928493E8011}" srcOrd="0" destOrd="0" presId="urn:microsoft.com/office/officeart/2008/layout/LinedList"/>
    <dgm:cxn modelId="{B48498F9-949C-4E2B-8AD1-EBD89FD25E3C}" type="presParOf" srcId="{0664416A-13AE-489A-B5EC-9E5411DCD173}" destId="{6187D733-5363-4504-A6A7-6261CF804CBE}" srcOrd="1" destOrd="0" presId="urn:microsoft.com/office/officeart/2008/layout/LinedList"/>
    <dgm:cxn modelId="{E72EE877-E3D7-41FA-ACB7-F5B238C372E1}" type="presParOf" srcId="{6187D733-5363-4504-A6A7-6261CF804CBE}" destId="{56D6FC57-A780-44BC-9732-B2A6902D85BE}" srcOrd="0" destOrd="0" presId="urn:microsoft.com/office/officeart/2008/layout/LinedList"/>
    <dgm:cxn modelId="{460D8F37-0945-4D4E-B457-4285601549F5}" type="presParOf" srcId="{6187D733-5363-4504-A6A7-6261CF804CBE}" destId="{24DAA47E-733A-4FFB-851C-0B177F86A010}" srcOrd="1" destOrd="0" presId="urn:microsoft.com/office/officeart/2008/layout/LinedList"/>
    <dgm:cxn modelId="{D890A7B4-F200-4BF7-987A-46DD3AFB342D}" type="presParOf" srcId="{24DAA47E-733A-4FFB-851C-0B177F86A010}" destId="{DBA4B514-9D61-4033-A516-4046D7BF7BA0}" srcOrd="0" destOrd="0" presId="urn:microsoft.com/office/officeart/2008/layout/LinedList"/>
    <dgm:cxn modelId="{0C750BC0-7781-46DB-A658-6B0B14FA0E15}" type="presParOf" srcId="{24DAA47E-733A-4FFB-851C-0B177F86A010}" destId="{A601906B-9F15-4C07-B182-46C68069ECF5}" srcOrd="1" destOrd="0" presId="urn:microsoft.com/office/officeart/2008/layout/LinedList"/>
    <dgm:cxn modelId="{56D58DA9-6B70-4E5B-B781-3A6B30E325ED}" type="presParOf" srcId="{A601906B-9F15-4C07-B182-46C68069ECF5}" destId="{0B4A3B0E-1D60-4D1C-9ACF-4C06BC98F92B}" srcOrd="0" destOrd="0" presId="urn:microsoft.com/office/officeart/2008/layout/LinedList"/>
    <dgm:cxn modelId="{4D8A38C2-AEF3-46EF-9CF2-7972828EA7E8}" type="presParOf" srcId="{A601906B-9F15-4C07-B182-46C68069ECF5}" destId="{BBCB09F9-6117-487A-94CF-CE2AD14F2F8A}" srcOrd="1" destOrd="0" presId="urn:microsoft.com/office/officeart/2008/layout/LinedList"/>
    <dgm:cxn modelId="{C2EEA13A-0157-44A3-AA0C-FC7F4C57A203}" type="presParOf" srcId="{A601906B-9F15-4C07-B182-46C68069ECF5}" destId="{35BFDA95-BF52-4337-8341-3CDE79EF592D}" srcOrd="2" destOrd="0" presId="urn:microsoft.com/office/officeart/2008/layout/LinedList"/>
    <dgm:cxn modelId="{089EFA3D-DF98-41C3-89F3-37E8C7A1222E}" type="presParOf" srcId="{24DAA47E-733A-4FFB-851C-0B177F86A010}" destId="{FB01D445-A68C-43DD-B6BA-94F50381F5F6}" srcOrd="2" destOrd="0" presId="urn:microsoft.com/office/officeart/2008/layout/LinedList"/>
    <dgm:cxn modelId="{E1FDF7BD-37BB-4963-8E7C-4B959E1C4580}" type="presParOf" srcId="{24DAA47E-733A-4FFB-851C-0B177F86A010}" destId="{42E87A65-B985-4B97-92FF-BC500F7F639A}" srcOrd="3"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טעינה</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EE36A366-0C77-4208-8214-CB04329320CB}">
      <dgm:prSet/>
      <dgm:spPr/>
      <dgm:t>
        <a:bodyPr/>
        <a:lstStyle/>
        <a:p>
          <a:pPr rtl="1"/>
          <a:r>
            <a:rPr lang="he-IL" dirty="0">
              <a:latin typeface="Segoe UI Semilight" panose="020B0402040204020203" pitchFamily="34" charset="0"/>
              <a:cs typeface="Segoe UI Semilight" panose="020B0402040204020203" pitchFamily="34" charset="0"/>
            </a:rPr>
            <a:t>יום ג' - תדריך סיור </a:t>
          </a:r>
          <a:r>
            <a:rPr lang="he-IL" dirty="0" err="1">
              <a:latin typeface="Segoe UI Semilight" panose="020B0402040204020203" pitchFamily="34" charset="0"/>
              <a:cs typeface="Segoe UI Semilight" panose="020B0402040204020203" pitchFamily="34" charset="0"/>
            </a:rPr>
            <a:t>מואטי</a:t>
          </a:r>
          <a:r>
            <a:rPr lang="he-IL" dirty="0">
              <a:latin typeface="Segoe UI Semilight" panose="020B0402040204020203" pitchFamily="34" charset="0"/>
              <a:cs typeface="Segoe UI Semilight" panose="020B0402040204020203" pitchFamily="34" charset="0"/>
            </a:rPr>
            <a:t>, סקירה  - סמנכ"ל המשרד לפיתוח הנגב והגליל</a:t>
          </a:r>
        </a:p>
      </dgm:t>
    </dgm:pt>
    <dgm:pt modelId="{B4B93FC4-7A76-48F7-8702-84606E4C70C3}" type="parTrans" cxnId="{7E7AE78F-FE2C-4AEC-8EF8-39117FA64FB9}">
      <dgm:prSet/>
      <dgm:spPr/>
      <dgm:t>
        <a:bodyPr/>
        <a:lstStyle/>
        <a:p>
          <a:endParaRPr lang="en-US">
            <a:latin typeface="Segoe UI Semilight" panose="020B0402040204020203" pitchFamily="34" charset="0"/>
            <a:cs typeface="Segoe UI Semilight" panose="020B0402040204020203" pitchFamily="34" charset="0"/>
          </a:endParaRPr>
        </a:p>
      </dgm:t>
    </dgm:pt>
    <dgm:pt modelId="{C543E6F0-7656-47C3-97D7-7DAC93CD059F}" type="sibTrans" cxnId="{7E7AE78F-FE2C-4AEC-8EF8-39117FA64FB9}">
      <dgm:prSet/>
      <dgm:spPr/>
      <dgm:t>
        <a:bodyPr/>
        <a:lstStyle/>
        <a:p>
          <a:endParaRPr lang="en-US">
            <a:latin typeface="Segoe UI Semilight" panose="020B0402040204020203" pitchFamily="34" charset="0"/>
            <a:cs typeface="Segoe UI Semilight" panose="020B0402040204020203" pitchFamily="34" charset="0"/>
          </a:endParaRPr>
        </a:p>
      </dgm:t>
    </dgm:pt>
    <dgm:pt modelId="{BA5DAA76-743C-4E52-B029-057C7CDF33A1}">
      <dgm:prSet/>
      <dgm:spPr/>
      <dgm:t>
        <a:bodyPr/>
        <a:lstStyle/>
        <a:p>
          <a:pPr rtl="1"/>
          <a:r>
            <a:rPr lang="he-IL" dirty="0">
              <a:latin typeface="Segoe UI Semilight" panose="020B0402040204020203" pitchFamily="34" charset="0"/>
              <a:cs typeface="Segoe UI Semilight" panose="020B0402040204020203" pitchFamily="34" charset="0"/>
            </a:rPr>
            <a:t>יום ד' -  מהו המרחב הצפוני – גאוגרפיה דמוגרפיה – פרופ' בן ארצי</a:t>
          </a:r>
        </a:p>
      </dgm:t>
    </dgm:pt>
    <dgm:pt modelId="{5C633C08-EAD9-4284-A18B-A193A1706E8F}" type="parTrans" cxnId="{E1E79C51-284A-4863-8188-161A4C04497B}">
      <dgm:prSet/>
      <dgm:spPr/>
      <dgm:t>
        <a:bodyPr/>
        <a:lstStyle/>
        <a:p>
          <a:endParaRPr lang="en-US"/>
        </a:p>
      </dgm:t>
    </dgm:pt>
    <dgm:pt modelId="{3791ADE3-3FE8-40C6-ABF3-C4E0F03B3B59}" type="sibTrans" cxnId="{E1E79C51-284A-4863-8188-161A4C04497B}">
      <dgm:prSet/>
      <dgm:spPr/>
      <dgm:t>
        <a:bodyPr/>
        <a:lstStyle/>
        <a:p>
          <a:endParaRPr lang="en-US"/>
        </a:p>
      </dgm:t>
    </dgm:pt>
    <dgm:pt modelId="{7E363FCE-CB8A-43D4-9D58-324820A37708}">
      <dgm:prSet/>
      <dgm:spPr/>
      <dgm:t>
        <a:bodyPr/>
        <a:lstStyle/>
        <a:p>
          <a:pPr rtl="1"/>
          <a:r>
            <a:rPr lang="he-IL" dirty="0">
              <a:latin typeface="Segoe UI Semilight" panose="020B0402040204020203" pitchFamily="34" charset="0"/>
              <a:cs typeface="Segoe UI Semilight" panose="020B0402040204020203" pitchFamily="34" charset="0"/>
            </a:rPr>
            <a:t>	תכנון ובניה במגזר הערבי בגליל –</a:t>
          </a:r>
          <a:r>
            <a:rPr lang="he-IL" dirty="0" err="1">
              <a:latin typeface="Segoe UI Semilight" panose="020B0402040204020203" pitchFamily="34" charset="0"/>
              <a:cs typeface="Segoe UI Semilight" panose="020B0402040204020203" pitchFamily="34" charset="0"/>
            </a:rPr>
            <a:t>ראסם</a:t>
          </a:r>
          <a:r>
            <a:rPr lang="he-IL" dirty="0">
              <a:latin typeface="Segoe UI Semilight" panose="020B0402040204020203" pitchFamily="34" charset="0"/>
              <a:cs typeface="Segoe UI Semilight" panose="020B0402040204020203" pitchFamily="34" charset="0"/>
            </a:rPr>
            <a:t> </a:t>
          </a:r>
          <a:r>
            <a:rPr lang="he-IL" dirty="0" err="1">
              <a:latin typeface="Segoe UI Semilight" panose="020B0402040204020203" pitchFamily="34" charset="0"/>
              <a:cs typeface="Segoe UI Semilight" panose="020B0402040204020203" pitchFamily="34" charset="0"/>
            </a:rPr>
            <a:t>חמאייסי</a:t>
          </a:r>
          <a:endParaRPr lang="he-IL" dirty="0">
            <a:latin typeface="Segoe UI Semilight" panose="020B0402040204020203" pitchFamily="34" charset="0"/>
            <a:cs typeface="Segoe UI Semilight" panose="020B0402040204020203" pitchFamily="34" charset="0"/>
          </a:endParaRPr>
        </a:p>
      </dgm:t>
    </dgm:pt>
    <dgm:pt modelId="{7FE86F96-C5CD-4820-8F80-E751A1A62BCE}" type="parTrans" cxnId="{DFC0484F-4F39-4BAC-B684-301DED96DB49}">
      <dgm:prSet/>
      <dgm:spPr/>
      <dgm:t>
        <a:bodyPr/>
        <a:lstStyle/>
        <a:p>
          <a:endParaRPr lang="en-US"/>
        </a:p>
      </dgm:t>
    </dgm:pt>
    <dgm:pt modelId="{679EDCBD-1957-46AD-AC75-FCDE735FF7E0}" type="sibTrans" cxnId="{DFC0484F-4F39-4BAC-B684-301DED96DB49}">
      <dgm:prSet/>
      <dgm:spPr/>
      <dgm:t>
        <a:bodyPr/>
        <a:lstStyle/>
        <a:p>
          <a:endParaRPr lang="en-US"/>
        </a:p>
      </dgm:t>
    </dgm:pt>
    <dgm:pt modelId="{FAFB4825-5149-4739-9757-C7B2B7E8A7AB}">
      <dgm:prSet/>
      <dgm:spPr/>
      <dgm:t>
        <a:bodyPr/>
        <a:lstStyle/>
        <a:p>
          <a:pPr rtl="1"/>
          <a:r>
            <a:rPr lang="he-IL" dirty="0">
              <a:latin typeface="Segoe UI Semilight" panose="020B0402040204020203" pitchFamily="34" charset="0"/>
              <a:cs typeface="Segoe UI Semilight" panose="020B0402040204020203" pitchFamily="34" charset="0"/>
            </a:rPr>
            <a:t>	ממ"ז צפון – אתגרים </a:t>
          </a:r>
          <a:r>
            <a:rPr lang="he-IL" dirty="0" err="1">
              <a:latin typeface="Segoe UI Semilight" panose="020B0402040204020203" pitchFamily="34" charset="0"/>
              <a:cs typeface="Segoe UI Semilight" panose="020B0402040204020203" pitchFamily="34" charset="0"/>
            </a:rPr>
            <a:t>ומורכבויות</a:t>
          </a:r>
          <a:r>
            <a:rPr lang="he-IL" dirty="0">
              <a:latin typeface="Segoe UI Semilight" panose="020B0402040204020203" pitchFamily="34" charset="0"/>
              <a:cs typeface="Segoe UI Semilight" panose="020B0402040204020203" pitchFamily="34" charset="0"/>
            </a:rPr>
            <a:t> במרחב הצפוני</a:t>
          </a:r>
        </a:p>
      </dgm:t>
    </dgm:pt>
    <dgm:pt modelId="{22F3F7CF-9E12-41EB-B586-340BC6991E95}" type="parTrans" cxnId="{BACAA506-E7D6-4326-B24D-BE19CFD4C82A}">
      <dgm:prSet/>
      <dgm:spPr/>
      <dgm:t>
        <a:bodyPr/>
        <a:lstStyle/>
        <a:p>
          <a:endParaRPr lang="en-US"/>
        </a:p>
      </dgm:t>
    </dgm:pt>
    <dgm:pt modelId="{A1271280-C005-4A83-B1BA-C507A2D95DFD}" type="sibTrans" cxnId="{BACAA506-E7D6-4326-B24D-BE19CFD4C82A}">
      <dgm:prSet/>
      <dgm:spPr/>
      <dgm:t>
        <a:bodyPr/>
        <a:lstStyle/>
        <a:p>
          <a:endParaRPr lang="en-US"/>
        </a:p>
      </dgm:t>
    </dgm:pt>
    <dgm:pt modelId="{5B2DF97A-4D76-4414-9C09-CE42EFFC08CD}">
      <dgm:prSet/>
      <dgm:spPr/>
      <dgm:t>
        <a:bodyPr/>
        <a:lstStyle/>
        <a:p>
          <a:pPr rtl="1"/>
          <a:r>
            <a:rPr lang="he-IL" dirty="0">
              <a:latin typeface="Segoe UI Semilight" panose="020B0402040204020203" pitchFamily="34" charset="0"/>
              <a:cs typeface="Segoe UI Semilight" panose="020B0402040204020203" pitchFamily="34" charset="0"/>
            </a:rPr>
            <a:t>	נתוני </a:t>
          </a:r>
          <a:r>
            <a:rPr lang="he-IL" dirty="0" err="1">
              <a:latin typeface="Segoe UI Semilight" panose="020B0402040204020203" pitchFamily="34" charset="0"/>
              <a:cs typeface="Segoe UI Semilight" panose="020B0402040204020203" pitchFamily="34" charset="0"/>
            </a:rPr>
            <a:t>למ"ס</a:t>
          </a:r>
          <a:r>
            <a:rPr lang="he-IL" dirty="0">
              <a:latin typeface="Segoe UI Semilight" panose="020B0402040204020203" pitchFamily="34" charset="0"/>
              <a:cs typeface="Segoe UI Semilight" panose="020B0402040204020203" pitchFamily="34" charset="0"/>
            </a:rPr>
            <a:t>  - סמנכ"ל אסטרטגי </a:t>
          </a:r>
          <a:r>
            <a:rPr lang="he-IL" dirty="0" err="1">
              <a:latin typeface="Segoe UI Semilight" panose="020B0402040204020203" pitchFamily="34" charset="0"/>
              <a:cs typeface="Segoe UI Semilight" panose="020B0402040204020203" pitchFamily="34" charset="0"/>
            </a:rPr>
            <a:t>למ"ס</a:t>
          </a:r>
          <a:r>
            <a:rPr lang="he-IL" dirty="0">
              <a:latin typeface="Segoe UI Semilight" panose="020B0402040204020203" pitchFamily="34" charset="0"/>
              <a:cs typeface="Segoe UI Semilight" panose="020B0402040204020203" pitchFamily="34" charset="0"/>
            </a:rPr>
            <a:t> - </a:t>
          </a:r>
          <a:r>
            <a:rPr lang="he-IL" dirty="0" err="1">
              <a:latin typeface="Segoe UI Semilight" panose="020B0402040204020203" pitchFamily="34" charset="0"/>
              <a:cs typeface="Segoe UI Semilight" panose="020B0402040204020203" pitchFamily="34" charset="0"/>
            </a:rPr>
            <a:t>אליאסף</a:t>
          </a:r>
          <a:r>
            <a:rPr lang="he-IL" dirty="0">
              <a:latin typeface="Segoe UI Semilight" panose="020B0402040204020203" pitchFamily="34" charset="0"/>
              <a:cs typeface="Segoe UI Semilight" panose="020B0402040204020203" pitchFamily="34" charset="0"/>
            </a:rPr>
            <a:t> </a:t>
          </a:r>
          <a:r>
            <a:rPr lang="he-IL" dirty="0" err="1">
              <a:latin typeface="Segoe UI Semilight" panose="020B0402040204020203" pitchFamily="34" charset="0"/>
              <a:cs typeface="Segoe UI Semilight" panose="020B0402040204020203" pitchFamily="34" charset="0"/>
            </a:rPr>
            <a:t>ורמן</a:t>
          </a:r>
          <a:r>
            <a:rPr lang="he-IL" dirty="0">
              <a:latin typeface="Segoe UI Semilight" panose="020B0402040204020203" pitchFamily="34" charset="0"/>
              <a:cs typeface="Segoe UI Semilight" panose="020B0402040204020203" pitchFamily="34" charset="0"/>
            </a:rPr>
            <a:t> </a:t>
          </a:r>
        </a:p>
      </dgm:t>
    </dgm:pt>
    <dgm:pt modelId="{7E0BB633-CF92-4163-B0C3-7F01B9B5A882}" type="parTrans" cxnId="{B39C8212-55B6-4D43-BE8A-20D3742B99EA}">
      <dgm:prSet/>
      <dgm:spPr/>
      <dgm:t>
        <a:bodyPr/>
        <a:lstStyle/>
        <a:p>
          <a:endParaRPr lang="en-US"/>
        </a:p>
      </dgm:t>
    </dgm:pt>
    <dgm:pt modelId="{ED081847-F07A-482F-A51D-D041C461F545}" type="sibTrans" cxnId="{B39C8212-55B6-4D43-BE8A-20D3742B99EA}">
      <dgm:prSet/>
      <dgm:spPr/>
      <dgm:t>
        <a:bodyPr/>
        <a:lstStyle/>
        <a:p>
          <a:endParaRPr lang="en-US"/>
        </a:p>
      </dgm:t>
    </dgm:pt>
    <dgm:pt modelId="{19014EF8-5B52-4295-9106-F6E2BD3C184F}">
      <dgm:prSet/>
      <dgm:spPr/>
      <dgm:t>
        <a:bodyPr/>
        <a:lstStyle/>
        <a:p>
          <a:pPr rtl="1"/>
          <a:r>
            <a:rPr lang="he-IL" dirty="0">
              <a:latin typeface="Segoe UI Semilight" panose="020B0402040204020203" pitchFamily="34" charset="0"/>
              <a:cs typeface="Segoe UI Semilight" panose="020B0402040204020203" pitchFamily="34" charset="0"/>
            </a:rPr>
            <a:t>	תדריך לסיור תוכן ולוגיסטיקה</a:t>
          </a:r>
        </a:p>
      </dgm:t>
    </dgm:pt>
    <dgm:pt modelId="{AD1C3887-6471-4A5B-8D76-F334D14291B7}" type="parTrans" cxnId="{A010A3F2-05F8-41E6-B013-8D6F7B8E9B47}">
      <dgm:prSet/>
      <dgm:spPr/>
      <dgm:t>
        <a:bodyPr/>
        <a:lstStyle/>
        <a:p>
          <a:endParaRPr lang="en-US"/>
        </a:p>
      </dgm:t>
    </dgm:pt>
    <dgm:pt modelId="{06C40C93-56AB-43A3-97DC-567D5DE9CE8F}" type="sibTrans" cxnId="{A010A3F2-05F8-41E6-B013-8D6F7B8E9B47}">
      <dgm:prSet/>
      <dgm:spPr/>
      <dgm:t>
        <a:bodyPr/>
        <a:lstStyle/>
        <a:p>
          <a:endParaRPr lang="en-US"/>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7"/>
      <dgm:spPr/>
    </dgm:pt>
    <dgm:pt modelId="{C168BA58-2EA9-4548-A479-89DCDDAFA603}" type="pres">
      <dgm:prSet presAssocID="{6160A11D-F99E-4C1E-A93E-40AE7C1CDF2A}" presName="vert1" presStyleCnt="0"/>
      <dgm:spPr/>
    </dgm:pt>
    <dgm:pt modelId="{6A2B8011-1D8B-439F-86D7-BE4C3DB5D5C7}" type="pres">
      <dgm:prSet presAssocID="{EE36A366-0C77-4208-8214-CB04329320CB}" presName="vertSpace2a" presStyleCnt="0"/>
      <dgm:spPr/>
    </dgm:pt>
    <dgm:pt modelId="{12ABC9BC-E0B1-4C55-B292-33C056A83B8F}" type="pres">
      <dgm:prSet presAssocID="{EE36A366-0C77-4208-8214-CB04329320CB}" presName="horz2" presStyleCnt="0"/>
      <dgm:spPr/>
    </dgm:pt>
    <dgm:pt modelId="{34B2ACE4-9389-4E89-ACC2-FDFDB457EA16}" type="pres">
      <dgm:prSet presAssocID="{EE36A366-0C77-4208-8214-CB04329320CB}" presName="horzSpace2" presStyleCnt="0"/>
      <dgm:spPr/>
    </dgm:pt>
    <dgm:pt modelId="{424392C2-E87F-4F7F-AABA-0896C4792183}" type="pres">
      <dgm:prSet presAssocID="{EE36A366-0C77-4208-8214-CB04329320CB}" presName="tx2" presStyleLbl="revTx" presStyleIdx="1" presStyleCnt="7"/>
      <dgm:spPr/>
    </dgm:pt>
    <dgm:pt modelId="{9BFF995B-82B5-4374-83B0-9D6EFFF0BC65}" type="pres">
      <dgm:prSet presAssocID="{EE36A366-0C77-4208-8214-CB04329320CB}" presName="vert2" presStyleCnt="0"/>
      <dgm:spPr/>
    </dgm:pt>
    <dgm:pt modelId="{78A05F8B-FADC-4682-9F79-E6BE12F01306}" type="pres">
      <dgm:prSet presAssocID="{EE36A366-0C77-4208-8214-CB04329320CB}" presName="thinLine2b" presStyleLbl="callout" presStyleIdx="0" presStyleCnt="6"/>
      <dgm:spPr/>
    </dgm:pt>
    <dgm:pt modelId="{15FF1427-5974-4862-9E76-F475EAF46A7D}" type="pres">
      <dgm:prSet presAssocID="{EE36A366-0C77-4208-8214-CB04329320CB}" presName="vertSpace2b" presStyleCnt="0"/>
      <dgm:spPr/>
    </dgm:pt>
    <dgm:pt modelId="{CC6C593D-D1D6-4CB2-8F2E-BA043D64B236}" type="pres">
      <dgm:prSet presAssocID="{BA5DAA76-743C-4E52-B029-057C7CDF33A1}" presName="horz2" presStyleCnt="0"/>
      <dgm:spPr/>
    </dgm:pt>
    <dgm:pt modelId="{C1180987-47A6-4DFB-8301-555986BB00F6}" type="pres">
      <dgm:prSet presAssocID="{BA5DAA76-743C-4E52-B029-057C7CDF33A1}" presName="horzSpace2" presStyleCnt="0"/>
      <dgm:spPr/>
    </dgm:pt>
    <dgm:pt modelId="{97CAEB5F-1D53-4852-BE3C-C08A7603318B}" type="pres">
      <dgm:prSet presAssocID="{BA5DAA76-743C-4E52-B029-057C7CDF33A1}" presName="tx2" presStyleLbl="revTx" presStyleIdx="2" presStyleCnt="7"/>
      <dgm:spPr/>
    </dgm:pt>
    <dgm:pt modelId="{7FDDAD2F-6FAE-4836-BC55-34349E0EED55}" type="pres">
      <dgm:prSet presAssocID="{BA5DAA76-743C-4E52-B029-057C7CDF33A1}" presName="vert2" presStyleCnt="0"/>
      <dgm:spPr/>
    </dgm:pt>
    <dgm:pt modelId="{B787DA84-0D51-4395-81CA-7E3E042BE7E8}" type="pres">
      <dgm:prSet presAssocID="{BA5DAA76-743C-4E52-B029-057C7CDF33A1}" presName="thinLine2b" presStyleLbl="callout" presStyleIdx="1" presStyleCnt="6"/>
      <dgm:spPr/>
    </dgm:pt>
    <dgm:pt modelId="{5CF7E6F6-07FE-4376-976D-3BBC6FFE721E}" type="pres">
      <dgm:prSet presAssocID="{BA5DAA76-743C-4E52-B029-057C7CDF33A1}" presName="vertSpace2b" presStyleCnt="0"/>
      <dgm:spPr/>
    </dgm:pt>
    <dgm:pt modelId="{86BF238D-764E-4819-884D-E87515BAB82E}" type="pres">
      <dgm:prSet presAssocID="{5B2DF97A-4D76-4414-9C09-CE42EFFC08CD}" presName="horz2" presStyleCnt="0"/>
      <dgm:spPr/>
    </dgm:pt>
    <dgm:pt modelId="{A6097B17-BB6A-4762-941E-82D8DAF01586}" type="pres">
      <dgm:prSet presAssocID="{5B2DF97A-4D76-4414-9C09-CE42EFFC08CD}" presName="horzSpace2" presStyleCnt="0"/>
      <dgm:spPr/>
    </dgm:pt>
    <dgm:pt modelId="{1D627832-A5E3-48DD-A30A-EE56AD03FC91}" type="pres">
      <dgm:prSet presAssocID="{5B2DF97A-4D76-4414-9C09-CE42EFFC08CD}" presName="tx2" presStyleLbl="revTx" presStyleIdx="3" presStyleCnt="7"/>
      <dgm:spPr/>
    </dgm:pt>
    <dgm:pt modelId="{1FB84FB6-0F25-4701-8310-EFE725D2DEF5}" type="pres">
      <dgm:prSet presAssocID="{5B2DF97A-4D76-4414-9C09-CE42EFFC08CD}" presName="vert2" presStyleCnt="0"/>
      <dgm:spPr/>
    </dgm:pt>
    <dgm:pt modelId="{477DEE76-0DC3-41AF-82E5-5750B6B26091}" type="pres">
      <dgm:prSet presAssocID="{5B2DF97A-4D76-4414-9C09-CE42EFFC08CD}" presName="thinLine2b" presStyleLbl="callout" presStyleIdx="2" presStyleCnt="6"/>
      <dgm:spPr/>
    </dgm:pt>
    <dgm:pt modelId="{7059EE66-4A05-4999-9990-5D0873E932AC}" type="pres">
      <dgm:prSet presAssocID="{5B2DF97A-4D76-4414-9C09-CE42EFFC08CD}" presName="vertSpace2b" presStyleCnt="0"/>
      <dgm:spPr/>
    </dgm:pt>
    <dgm:pt modelId="{D75797B8-737E-4581-94A6-9C826C313C17}" type="pres">
      <dgm:prSet presAssocID="{19014EF8-5B52-4295-9106-F6E2BD3C184F}" presName="horz2" presStyleCnt="0"/>
      <dgm:spPr/>
    </dgm:pt>
    <dgm:pt modelId="{0CBD237D-113E-4E0B-9185-D75167632D76}" type="pres">
      <dgm:prSet presAssocID="{19014EF8-5B52-4295-9106-F6E2BD3C184F}" presName="horzSpace2" presStyleCnt="0"/>
      <dgm:spPr/>
    </dgm:pt>
    <dgm:pt modelId="{5B4A3CEF-6D55-435E-8510-30DA510B9407}" type="pres">
      <dgm:prSet presAssocID="{19014EF8-5B52-4295-9106-F6E2BD3C184F}" presName="tx2" presStyleLbl="revTx" presStyleIdx="4" presStyleCnt="7"/>
      <dgm:spPr/>
    </dgm:pt>
    <dgm:pt modelId="{BAFFACF9-7431-4775-8D7B-CBD692F14803}" type="pres">
      <dgm:prSet presAssocID="{19014EF8-5B52-4295-9106-F6E2BD3C184F}" presName="vert2" presStyleCnt="0"/>
      <dgm:spPr/>
    </dgm:pt>
    <dgm:pt modelId="{B31D683A-49A1-4B46-92C1-E8426E69B97A}" type="pres">
      <dgm:prSet presAssocID="{19014EF8-5B52-4295-9106-F6E2BD3C184F}" presName="thinLine2b" presStyleLbl="callout" presStyleIdx="3" presStyleCnt="6"/>
      <dgm:spPr/>
    </dgm:pt>
    <dgm:pt modelId="{73F52196-221F-4AA0-AC14-5159A83D4DDE}" type="pres">
      <dgm:prSet presAssocID="{19014EF8-5B52-4295-9106-F6E2BD3C184F}" presName="vertSpace2b" presStyleCnt="0"/>
      <dgm:spPr/>
    </dgm:pt>
    <dgm:pt modelId="{341142DD-D267-4BA5-B890-8DDE45F7AB3E}" type="pres">
      <dgm:prSet presAssocID="{7E363FCE-CB8A-43D4-9D58-324820A37708}" presName="horz2" presStyleCnt="0"/>
      <dgm:spPr/>
    </dgm:pt>
    <dgm:pt modelId="{17538D39-ECDF-4EF9-9156-0B2A71483E45}" type="pres">
      <dgm:prSet presAssocID="{7E363FCE-CB8A-43D4-9D58-324820A37708}" presName="horzSpace2" presStyleCnt="0"/>
      <dgm:spPr/>
    </dgm:pt>
    <dgm:pt modelId="{5CA77F1D-C8EC-404A-BB48-20CFC8468FB5}" type="pres">
      <dgm:prSet presAssocID="{7E363FCE-CB8A-43D4-9D58-324820A37708}" presName="tx2" presStyleLbl="revTx" presStyleIdx="5" presStyleCnt="7"/>
      <dgm:spPr/>
    </dgm:pt>
    <dgm:pt modelId="{D956D9CE-E637-4210-AC2A-646802AC3CC9}" type="pres">
      <dgm:prSet presAssocID="{7E363FCE-CB8A-43D4-9D58-324820A37708}" presName="vert2" presStyleCnt="0"/>
      <dgm:spPr/>
    </dgm:pt>
    <dgm:pt modelId="{9BFE865B-7C8B-44DF-955D-00E4FFB125DC}" type="pres">
      <dgm:prSet presAssocID="{7E363FCE-CB8A-43D4-9D58-324820A37708}" presName="thinLine2b" presStyleLbl="callout" presStyleIdx="4" presStyleCnt="6"/>
      <dgm:spPr/>
    </dgm:pt>
    <dgm:pt modelId="{4131FB17-9144-4831-B22F-03262D992FB7}" type="pres">
      <dgm:prSet presAssocID="{7E363FCE-CB8A-43D4-9D58-324820A37708}" presName="vertSpace2b" presStyleCnt="0"/>
      <dgm:spPr/>
    </dgm:pt>
    <dgm:pt modelId="{EED65641-053D-4C60-B187-ACA385F53166}" type="pres">
      <dgm:prSet presAssocID="{FAFB4825-5149-4739-9757-C7B2B7E8A7AB}" presName="horz2" presStyleCnt="0"/>
      <dgm:spPr/>
    </dgm:pt>
    <dgm:pt modelId="{91412021-FB55-4C89-B97F-DFBDED3D9FB7}" type="pres">
      <dgm:prSet presAssocID="{FAFB4825-5149-4739-9757-C7B2B7E8A7AB}" presName="horzSpace2" presStyleCnt="0"/>
      <dgm:spPr/>
    </dgm:pt>
    <dgm:pt modelId="{17BEA7A1-1983-4339-A755-869C786764EF}" type="pres">
      <dgm:prSet presAssocID="{FAFB4825-5149-4739-9757-C7B2B7E8A7AB}" presName="tx2" presStyleLbl="revTx" presStyleIdx="6" presStyleCnt="7"/>
      <dgm:spPr/>
    </dgm:pt>
    <dgm:pt modelId="{4AD93B73-2AD5-4F86-918D-F97F046CD6B0}" type="pres">
      <dgm:prSet presAssocID="{FAFB4825-5149-4739-9757-C7B2B7E8A7AB}" presName="vert2" presStyleCnt="0"/>
      <dgm:spPr/>
    </dgm:pt>
    <dgm:pt modelId="{1DD74EBA-73D1-436E-8157-ACF554981277}" type="pres">
      <dgm:prSet presAssocID="{FAFB4825-5149-4739-9757-C7B2B7E8A7AB}" presName="thinLine2b" presStyleLbl="callout" presStyleIdx="5" presStyleCnt="6"/>
      <dgm:spPr/>
    </dgm:pt>
    <dgm:pt modelId="{C86A5FEA-F7CE-4043-A29C-6B440C1E6410}" type="pres">
      <dgm:prSet presAssocID="{FAFB4825-5149-4739-9757-C7B2B7E8A7AB}" presName="vertSpace2b" presStyleCnt="0"/>
      <dgm:spPr/>
    </dgm:pt>
  </dgm:ptLst>
  <dgm:cxnLst>
    <dgm:cxn modelId="{BACAA506-E7D6-4326-B24D-BE19CFD4C82A}" srcId="{6160A11D-F99E-4C1E-A93E-40AE7C1CDF2A}" destId="{FAFB4825-5149-4739-9757-C7B2B7E8A7AB}" srcOrd="5" destOrd="0" parTransId="{22F3F7CF-9E12-41EB-B586-340BC6991E95}" sibTransId="{A1271280-C005-4A83-B1BA-C507A2D95DFD}"/>
    <dgm:cxn modelId="{B39C8212-55B6-4D43-BE8A-20D3742B99EA}" srcId="{6160A11D-F99E-4C1E-A93E-40AE7C1CDF2A}" destId="{5B2DF97A-4D76-4414-9C09-CE42EFFC08CD}" srcOrd="2" destOrd="0" parTransId="{7E0BB633-CF92-4163-B0C3-7F01B9B5A882}" sibTransId="{ED081847-F07A-482F-A51D-D041C461F545}"/>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4662C51C-0313-44B4-BAB2-5CBCB7E6A1F7}" type="presOf" srcId="{FAFB4825-5149-4739-9757-C7B2B7E8A7AB}" destId="{17BEA7A1-1983-4339-A755-869C786764EF}" srcOrd="0" destOrd="0" presId="urn:microsoft.com/office/officeart/2008/layout/LinedList"/>
    <dgm:cxn modelId="{A693FA68-4E3E-42D6-AEE8-21F2B993B40B}" type="presOf" srcId="{7E363FCE-CB8A-43D4-9D58-324820A37708}" destId="{5CA77F1D-C8EC-404A-BB48-20CFC8468FB5}" srcOrd="0" destOrd="0" presId="urn:microsoft.com/office/officeart/2008/layout/LinedList"/>
    <dgm:cxn modelId="{DFC0484F-4F39-4BAC-B684-301DED96DB49}" srcId="{6160A11D-F99E-4C1E-A93E-40AE7C1CDF2A}" destId="{7E363FCE-CB8A-43D4-9D58-324820A37708}" srcOrd="4" destOrd="0" parTransId="{7FE86F96-C5CD-4820-8F80-E751A1A62BCE}" sibTransId="{679EDCBD-1957-46AD-AC75-FCDE735FF7E0}"/>
    <dgm:cxn modelId="{E1E79C51-284A-4863-8188-161A4C04497B}" srcId="{6160A11D-F99E-4C1E-A93E-40AE7C1CDF2A}" destId="{BA5DAA76-743C-4E52-B029-057C7CDF33A1}" srcOrd="1" destOrd="0" parTransId="{5C633C08-EAD9-4284-A18B-A193A1706E8F}" sibTransId="{3791ADE3-3FE8-40C6-ABF3-C4E0F03B3B59}"/>
    <dgm:cxn modelId="{7E7AE78F-FE2C-4AEC-8EF8-39117FA64FB9}" srcId="{6160A11D-F99E-4C1E-A93E-40AE7C1CDF2A}" destId="{EE36A366-0C77-4208-8214-CB04329320CB}" srcOrd="0" destOrd="0" parTransId="{B4B93FC4-7A76-48F7-8702-84606E4C70C3}" sibTransId="{C543E6F0-7656-47C3-97D7-7DAC93CD059F}"/>
    <dgm:cxn modelId="{72286A9F-53F7-4D84-88EB-11EC2D1B02AB}" type="presOf" srcId="{19014EF8-5B52-4295-9106-F6E2BD3C184F}" destId="{5B4A3CEF-6D55-435E-8510-30DA510B9407}" srcOrd="0" destOrd="0" presId="urn:microsoft.com/office/officeart/2008/layout/LinedList"/>
    <dgm:cxn modelId="{C5B005B0-4993-4986-BF92-CBB8149A7D7C}" type="presOf" srcId="{5B2DF97A-4D76-4414-9C09-CE42EFFC08CD}" destId="{1D627832-A5E3-48DD-A30A-EE56AD03FC91}" srcOrd="0" destOrd="0" presId="urn:microsoft.com/office/officeart/2008/layout/LinedList"/>
    <dgm:cxn modelId="{93A7B5CF-B05F-40CF-9F12-3A934724F803}" type="presOf" srcId="{EE36A366-0C77-4208-8214-CB04329320CB}" destId="{424392C2-E87F-4F7F-AABA-0896C4792183}" srcOrd="0" destOrd="0" presId="urn:microsoft.com/office/officeart/2008/layout/LinedList"/>
    <dgm:cxn modelId="{21CB36D2-82E0-4F7A-908F-2ED8AEDF1EE8}" type="presOf" srcId="{BA5DAA76-743C-4E52-B029-057C7CDF33A1}" destId="{97CAEB5F-1D53-4852-BE3C-C08A7603318B}" srcOrd="0" destOrd="0" presId="urn:microsoft.com/office/officeart/2008/layout/LinedList"/>
    <dgm:cxn modelId="{836558D3-FD3B-4889-ABC5-FFB349BEDC42}" type="presOf" srcId="{6160A11D-F99E-4C1E-A93E-40AE7C1CDF2A}" destId="{52A7DE58-3086-4DA1-A07C-C53354306BF7}" srcOrd="0" destOrd="0" presId="urn:microsoft.com/office/officeart/2008/layout/LinedList"/>
    <dgm:cxn modelId="{A010A3F2-05F8-41E6-B013-8D6F7B8E9B47}" srcId="{6160A11D-F99E-4C1E-A93E-40AE7C1CDF2A}" destId="{19014EF8-5B52-4295-9106-F6E2BD3C184F}" srcOrd="3" destOrd="0" parTransId="{AD1C3887-6471-4A5B-8D76-F334D14291B7}" sibTransId="{06C40C93-56AB-43A3-97DC-567D5DE9CE8F}"/>
    <dgm:cxn modelId="{8D036C01-551C-4B8B-85BA-EF2F054604C8}" type="presParOf" srcId="{610C9A5C-6524-4BF9-89E3-A512BAAB3260}" destId="{30C36906-4110-47DB-9543-43BC29CABFD9}" srcOrd="0" destOrd="0" presId="urn:microsoft.com/office/officeart/2008/layout/LinedList"/>
    <dgm:cxn modelId="{1875C69A-F41D-4E36-989C-77851528FE1C}" type="presParOf" srcId="{610C9A5C-6524-4BF9-89E3-A512BAAB3260}" destId="{511E0E46-5954-4B1F-A41E-E4D15F16E3EE}" srcOrd="1" destOrd="0" presId="urn:microsoft.com/office/officeart/2008/layout/LinedList"/>
    <dgm:cxn modelId="{29C68AF7-D51E-4189-90AA-B918C23B711F}" type="presParOf" srcId="{511E0E46-5954-4B1F-A41E-E4D15F16E3EE}" destId="{52A7DE58-3086-4DA1-A07C-C53354306BF7}" srcOrd="0" destOrd="0" presId="urn:microsoft.com/office/officeart/2008/layout/LinedList"/>
    <dgm:cxn modelId="{EB5CB024-DB87-4C09-820F-E9AFFEA913F1}" type="presParOf" srcId="{511E0E46-5954-4B1F-A41E-E4D15F16E3EE}" destId="{C168BA58-2EA9-4548-A479-89DCDDAFA603}" srcOrd="1" destOrd="0" presId="urn:microsoft.com/office/officeart/2008/layout/LinedList"/>
    <dgm:cxn modelId="{D2AA668E-039D-471D-A2FC-02BAD6FFF8AE}" type="presParOf" srcId="{C168BA58-2EA9-4548-A479-89DCDDAFA603}" destId="{6A2B8011-1D8B-439F-86D7-BE4C3DB5D5C7}" srcOrd="0" destOrd="0" presId="urn:microsoft.com/office/officeart/2008/layout/LinedList"/>
    <dgm:cxn modelId="{B3F95FE9-CC01-454F-99B8-738EE58822FE}" type="presParOf" srcId="{C168BA58-2EA9-4548-A479-89DCDDAFA603}" destId="{12ABC9BC-E0B1-4C55-B292-33C056A83B8F}" srcOrd="1" destOrd="0" presId="urn:microsoft.com/office/officeart/2008/layout/LinedList"/>
    <dgm:cxn modelId="{DC60EC4D-F852-4418-A5FF-30AA81DC47F0}" type="presParOf" srcId="{12ABC9BC-E0B1-4C55-B292-33C056A83B8F}" destId="{34B2ACE4-9389-4E89-ACC2-FDFDB457EA16}" srcOrd="0" destOrd="0" presId="urn:microsoft.com/office/officeart/2008/layout/LinedList"/>
    <dgm:cxn modelId="{F566D238-1F2D-4648-A324-A30828EBE758}" type="presParOf" srcId="{12ABC9BC-E0B1-4C55-B292-33C056A83B8F}" destId="{424392C2-E87F-4F7F-AABA-0896C4792183}" srcOrd="1" destOrd="0" presId="urn:microsoft.com/office/officeart/2008/layout/LinedList"/>
    <dgm:cxn modelId="{A83431E3-8C09-4537-BA2F-DAEA483657DC}" type="presParOf" srcId="{12ABC9BC-E0B1-4C55-B292-33C056A83B8F}" destId="{9BFF995B-82B5-4374-83B0-9D6EFFF0BC65}" srcOrd="2" destOrd="0" presId="urn:microsoft.com/office/officeart/2008/layout/LinedList"/>
    <dgm:cxn modelId="{CC65EF07-20E7-4ED8-ABD1-518049A3B5AD}" type="presParOf" srcId="{C168BA58-2EA9-4548-A479-89DCDDAFA603}" destId="{78A05F8B-FADC-4682-9F79-E6BE12F01306}" srcOrd="2" destOrd="0" presId="urn:microsoft.com/office/officeart/2008/layout/LinedList"/>
    <dgm:cxn modelId="{E080E68D-1776-438F-A80E-8A16F96E1E20}" type="presParOf" srcId="{C168BA58-2EA9-4548-A479-89DCDDAFA603}" destId="{15FF1427-5974-4862-9E76-F475EAF46A7D}" srcOrd="3" destOrd="0" presId="urn:microsoft.com/office/officeart/2008/layout/LinedList"/>
    <dgm:cxn modelId="{D8AD7651-E149-4F72-B42A-2695AF1C51EE}" type="presParOf" srcId="{C168BA58-2EA9-4548-A479-89DCDDAFA603}" destId="{CC6C593D-D1D6-4CB2-8F2E-BA043D64B236}" srcOrd="4" destOrd="0" presId="urn:microsoft.com/office/officeart/2008/layout/LinedList"/>
    <dgm:cxn modelId="{84A08801-2EFE-4373-97AD-0847A94DDA08}" type="presParOf" srcId="{CC6C593D-D1D6-4CB2-8F2E-BA043D64B236}" destId="{C1180987-47A6-4DFB-8301-555986BB00F6}" srcOrd="0" destOrd="0" presId="urn:microsoft.com/office/officeart/2008/layout/LinedList"/>
    <dgm:cxn modelId="{DF466050-39E1-455A-B722-39A9A1C2FB11}" type="presParOf" srcId="{CC6C593D-D1D6-4CB2-8F2E-BA043D64B236}" destId="{97CAEB5F-1D53-4852-BE3C-C08A7603318B}" srcOrd="1" destOrd="0" presId="urn:microsoft.com/office/officeart/2008/layout/LinedList"/>
    <dgm:cxn modelId="{CBC050AE-6BF6-48D3-BFE0-66F4514C3284}" type="presParOf" srcId="{CC6C593D-D1D6-4CB2-8F2E-BA043D64B236}" destId="{7FDDAD2F-6FAE-4836-BC55-34349E0EED55}" srcOrd="2" destOrd="0" presId="urn:microsoft.com/office/officeart/2008/layout/LinedList"/>
    <dgm:cxn modelId="{B2C096DC-7180-4160-BDCC-7E530CBDBB25}" type="presParOf" srcId="{C168BA58-2EA9-4548-A479-89DCDDAFA603}" destId="{B787DA84-0D51-4395-81CA-7E3E042BE7E8}" srcOrd="5" destOrd="0" presId="urn:microsoft.com/office/officeart/2008/layout/LinedList"/>
    <dgm:cxn modelId="{91C4F37D-D78B-4DC3-8F20-A44A95897CF3}" type="presParOf" srcId="{C168BA58-2EA9-4548-A479-89DCDDAFA603}" destId="{5CF7E6F6-07FE-4376-976D-3BBC6FFE721E}" srcOrd="6" destOrd="0" presId="urn:microsoft.com/office/officeart/2008/layout/LinedList"/>
    <dgm:cxn modelId="{DA7451F3-06DB-47F5-A834-E78E30F6C938}" type="presParOf" srcId="{C168BA58-2EA9-4548-A479-89DCDDAFA603}" destId="{86BF238D-764E-4819-884D-E87515BAB82E}" srcOrd="7" destOrd="0" presId="urn:microsoft.com/office/officeart/2008/layout/LinedList"/>
    <dgm:cxn modelId="{5B5044D8-CCCE-4D90-82BB-FEF674CF95E3}" type="presParOf" srcId="{86BF238D-764E-4819-884D-E87515BAB82E}" destId="{A6097B17-BB6A-4762-941E-82D8DAF01586}" srcOrd="0" destOrd="0" presId="urn:microsoft.com/office/officeart/2008/layout/LinedList"/>
    <dgm:cxn modelId="{DB21E5A2-28EA-432B-9C80-31FFABCE1C23}" type="presParOf" srcId="{86BF238D-764E-4819-884D-E87515BAB82E}" destId="{1D627832-A5E3-48DD-A30A-EE56AD03FC91}" srcOrd="1" destOrd="0" presId="urn:microsoft.com/office/officeart/2008/layout/LinedList"/>
    <dgm:cxn modelId="{567E9D6D-0586-47BE-946D-BD9146924A57}" type="presParOf" srcId="{86BF238D-764E-4819-884D-E87515BAB82E}" destId="{1FB84FB6-0F25-4701-8310-EFE725D2DEF5}" srcOrd="2" destOrd="0" presId="urn:microsoft.com/office/officeart/2008/layout/LinedList"/>
    <dgm:cxn modelId="{AB863194-F86E-43B9-8C5D-D95BC2E4CABD}" type="presParOf" srcId="{C168BA58-2EA9-4548-A479-89DCDDAFA603}" destId="{477DEE76-0DC3-41AF-82E5-5750B6B26091}" srcOrd="8" destOrd="0" presId="urn:microsoft.com/office/officeart/2008/layout/LinedList"/>
    <dgm:cxn modelId="{03EFFBA7-D373-48A4-81F0-8B0ED3548FB4}" type="presParOf" srcId="{C168BA58-2EA9-4548-A479-89DCDDAFA603}" destId="{7059EE66-4A05-4999-9990-5D0873E932AC}" srcOrd="9" destOrd="0" presId="urn:microsoft.com/office/officeart/2008/layout/LinedList"/>
    <dgm:cxn modelId="{3A3D5842-A69C-4C73-879A-6CF2607252E1}" type="presParOf" srcId="{C168BA58-2EA9-4548-A479-89DCDDAFA603}" destId="{D75797B8-737E-4581-94A6-9C826C313C17}" srcOrd="10" destOrd="0" presId="urn:microsoft.com/office/officeart/2008/layout/LinedList"/>
    <dgm:cxn modelId="{B2CD0348-0AC3-4B51-AFB9-2F3CB102FD40}" type="presParOf" srcId="{D75797B8-737E-4581-94A6-9C826C313C17}" destId="{0CBD237D-113E-4E0B-9185-D75167632D76}" srcOrd="0" destOrd="0" presId="urn:microsoft.com/office/officeart/2008/layout/LinedList"/>
    <dgm:cxn modelId="{F2784EAC-7E46-45F2-8950-463F3F3A7414}" type="presParOf" srcId="{D75797B8-737E-4581-94A6-9C826C313C17}" destId="{5B4A3CEF-6D55-435E-8510-30DA510B9407}" srcOrd="1" destOrd="0" presId="urn:microsoft.com/office/officeart/2008/layout/LinedList"/>
    <dgm:cxn modelId="{AFD68763-6B1D-46ED-AC05-519C71374554}" type="presParOf" srcId="{D75797B8-737E-4581-94A6-9C826C313C17}" destId="{BAFFACF9-7431-4775-8D7B-CBD692F14803}" srcOrd="2" destOrd="0" presId="urn:microsoft.com/office/officeart/2008/layout/LinedList"/>
    <dgm:cxn modelId="{183CAE31-B014-455E-8245-D6E8EB340DD5}" type="presParOf" srcId="{C168BA58-2EA9-4548-A479-89DCDDAFA603}" destId="{B31D683A-49A1-4B46-92C1-E8426E69B97A}" srcOrd="11" destOrd="0" presId="urn:microsoft.com/office/officeart/2008/layout/LinedList"/>
    <dgm:cxn modelId="{856E7D1C-6FC9-4461-A30C-636527F0075B}" type="presParOf" srcId="{C168BA58-2EA9-4548-A479-89DCDDAFA603}" destId="{73F52196-221F-4AA0-AC14-5159A83D4DDE}" srcOrd="12" destOrd="0" presId="urn:microsoft.com/office/officeart/2008/layout/LinedList"/>
    <dgm:cxn modelId="{342868AB-2876-4B07-AAC4-3FFAF63FAAC3}" type="presParOf" srcId="{C168BA58-2EA9-4548-A479-89DCDDAFA603}" destId="{341142DD-D267-4BA5-B890-8DDE45F7AB3E}" srcOrd="13" destOrd="0" presId="urn:microsoft.com/office/officeart/2008/layout/LinedList"/>
    <dgm:cxn modelId="{C4854C03-3968-4C6F-B56B-D0CD6DB70047}" type="presParOf" srcId="{341142DD-D267-4BA5-B890-8DDE45F7AB3E}" destId="{17538D39-ECDF-4EF9-9156-0B2A71483E45}" srcOrd="0" destOrd="0" presId="urn:microsoft.com/office/officeart/2008/layout/LinedList"/>
    <dgm:cxn modelId="{B302849C-4E4F-4836-A4AC-43BC798BC45D}" type="presParOf" srcId="{341142DD-D267-4BA5-B890-8DDE45F7AB3E}" destId="{5CA77F1D-C8EC-404A-BB48-20CFC8468FB5}" srcOrd="1" destOrd="0" presId="urn:microsoft.com/office/officeart/2008/layout/LinedList"/>
    <dgm:cxn modelId="{7EF4110E-1063-479F-A4C1-5A46B60D38FD}" type="presParOf" srcId="{341142DD-D267-4BA5-B890-8DDE45F7AB3E}" destId="{D956D9CE-E637-4210-AC2A-646802AC3CC9}" srcOrd="2" destOrd="0" presId="urn:microsoft.com/office/officeart/2008/layout/LinedList"/>
    <dgm:cxn modelId="{BE42D538-A8B2-4112-8708-47476CD156D0}" type="presParOf" srcId="{C168BA58-2EA9-4548-A479-89DCDDAFA603}" destId="{9BFE865B-7C8B-44DF-955D-00E4FFB125DC}" srcOrd="14" destOrd="0" presId="urn:microsoft.com/office/officeart/2008/layout/LinedList"/>
    <dgm:cxn modelId="{E9B89DBA-96B4-4B65-A1CE-80B3138375F0}" type="presParOf" srcId="{C168BA58-2EA9-4548-A479-89DCDDAFA603}" destId="{4131FB17-9144-4831-B22F-03262D992FB7}" srcOrd="15" destOrd="0" presId="urn:microsoft.com/office/officeart/2008/layout/LinedList"/>
    <dgm:cxn modelId="{CAA7D017-B6B0-4BD8-95B7-8E5D2F6F6AC5}" type="presParOf" srcId="{C168BA58-2EA9-4548-A479-89DCDDAFA603}" destId="{EED65641-053D-4C60-B187-ACA385F53166}" srcOrd="16" destOrd="0" presId="urn:microsoft.com/office/officeart/2008/layout/LinedList"/>
    <dgm:cxn modelId="{8D593FF4-415D-4068-A215-7B2A42581476}" type="presParOf" srcId="{EED65641-053D-4C60-B187-ACA385F53166}" destId="{91412021-FB55-4C89-B97F-DFBDED3D9FB7}" srcOrd="0" destOrd="0" presId="urn:microsoft.com/office/officeart/2008/layout/LinedList"/>
    <dgm:cxn modelId="{E6BAB028-7973-45D8-BCA2-CEC29A36C312}" type="presParOf" srcId="{EED65641-053D-4C60-B187-ACA385F53166}" destId="{17BEA7A1-1983-4339-A755-869C786764EF}" srcOrd="1" destOrd="0" presId="urn:microsoft.com/office/officeart/2008/layout/LinedList"/>
    <dgm:cxn modelId="{16A91578-D40A-4906-9437-77592D7D414D}" type="presParOf" srcId="{EED65641-053D-4C60-B187-ACA385F53166}" destId="{4AD93B73-2AD5-4F86-918D-F97F046CD6B0}" srcOrd="2" destOrd="0" presId="urn:microsoft.com/office/officeart/2008/layout/LinedList"/>
    <dgm:cxn modelId="{CE200234-9FC2-40CC-823A-17D169E444F4}" type="presParOf" srcId="{C168BA58-2EA9-4548-A479-89DCDDAFA603}" destId="{1DD74EBA-73D1-436E-8157-ACF554981277}" srcOrd="17" destOrd="0" presId="urn:microsoft.com/office/officeart/2008/layout/LinedList"/>
    <dgm:cxn modelId="{C889A999-E88A-4C72-9B00-5849FF8799FC}" type="presParOf" srcId="{C168BA58-2EA9-4548-A479-89DCDDAFA603}" destId="{C86A5FEA-F7CE-4043-A29C-6B440C1E6410}"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תדריך קורונה</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137CF2CD-8FAC-4480-AD8B-48CF010A9C94}">
      <dgm:prSet/>
      <dgm:spPr/>
      <dgm:t>
        <a:bodyPr/>
        <a:lstStyle/>
        <a:p>
          <a:pPr rtl="1"/>
          <a:r>
            <a:rPr lang="he-IL" dirty="0">
              <a:latin typeface="Segoe UI Semilight" panose="020B0402040204020203" pitchFamily="34" charset="0"/>
              <a:cs typeface="Segoe UI Semilight" panose="020B0402040204020203" pitchFamily="34" charset="0"/>
            </a:rPr>
            <a:t>המליאה תתחלק לשתי קבוצות בהפרדה למשך כלל הסיור 1+4, 2+3</a:t>
          </a:r>
        </a:p>
      </dgm:t>
    </dgm:pt>
    <dgm:pt modelId="{C85D86DE-ED9C-4B52-8C0F-2AF3DA4F741A}" type="par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4194DB42-E217-471C-B6AA-675CCFA3C456}" type="sib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EC0C3309-C4B5-4973-B80B-9F24C184CD59}">
      <dgm:prSet/>
      <dgm:spPr/>
      <dgm:t>
        <a:bodyPr/>
        <a:lstStyle/>
        <a:p>
          <a:pPr rtl="1"/>
          <a:r>
            <a:rPr lang="he-IL" dirty="0">
              <a:latin typeface="Segoe UI Semilight" panose="020B0402040204020203" pitchFamily="34" charset="0"/>
              <a:cs typeface="Segoe UI Semilight" panose="020B0402040204020203" pitchFamily="34" charset="0"/>
            </a:rPr>
            <a:t>שמירה על היגיינה, מסכות ומרחק</a:t>
          </a:r>
        </a:p>
      </dgm:t>
    </dgm:pt>
    <dgm:pt modelId="{2959B19C-960A-4BAD-8BE2-D531323F57D2}" type="parTrans" cxnId="{668C060F-616C-4BEC-BA62-1B4833CF309C}">
      <dgm:prSet/>
      <dgm:spPr/>
      <dgm:t>
        <a:bodyPr/>
        <a:lstStyle/>
        <a:p>
          <a:endParaRPr lang="en-US"/>
        </a:p>
      </dgm:t>
    </dgm:pt>
    <dgm:pt modelId="{B446D118-9B03-406F-8E19-BB23C4389156}" type="sibTrans" cxnId="{668C060F-616C-4BEC-BA62-1B4833CF309C}">
      <dgm:prSet/>
      <dgm:spPr/>
      <dgm:t>
        <a:bodyPr/>
        <a:lstStyle/>
        <a:p>
          <a:endParaRPr lang="en-US"/>
        </a:p>
      </dgm:t>
    </dgm:pt>
    <dgm:pt modelId="{68293213-7DB1-46C8-B530-EB6289FF8552}">
      <dgm:prSet/>
      <dgm:spPr/>
      <dgm:t>
        <a:bodyPr/>
        <a:lstStyle/>
        <a:p>
          <a:pPr rtl="1"/>
          <a:r>
            <a:rPr lang="he-IL" dirty="0">
              <a:latin typeface="Segoe UI Semilight" panose="020B0402040204020203" pitchFamily="34" charset="0"/>
              <a:cs typeface="Segoe UI Semilight" panose="020B0402040204020203" pitchFamily="34" charset="0"/>
            </a:rPr>
            <a:t>הקפדה יתרה בזמן ארוחות</a:t>
          </a:r>
        </a:p>
      </dgm:t>
    </dgm:pt>
    <dgm:pt modelId="{266B1D23-91FF-4290-AB10-59B62760D318}" type="parTrans" cxnId="{51E35F48-5374-4306-888D-7C732F0A1115}">
      <dgm:prSet/>
      <dgm:spPr/>
      <dgm:t>
        <a:bodyPr/>
        <a:lstStyle/>
        <a:p>
          <a:endParaRPr lang="en-US"/>
        </a:p>
      </dgm:t>
    </dgm:pt>
    <dgm:pt modelId="{EAC4D284-4C68-4F11-8B74-29AE2EE36EB9}" type="sibTrans" cxnId="{51E35F48-5374-4306-888D-7C732F0A1115}">
      <dgm:prSet/>
      <dgm:spPr/>
      <dgm:t>
        <a:bodyPr/>
        <a:lstStyle/>
        <a:p>
          <a:endParaRPr lang="en-US"/>
        </a:p>
      </dgm:t>
    </dgm:pt>
    <dgm:pt modelId="{866E8B46-09C0-4281-9F5F-48FB04B89620}">
      <dgm:prSet/>
      <dgm:spPr/>
      <dgm:t>
        <a:bodyPr/>
        <a:lstStyle/>
        <a:p>
          <a:pPr rtl="1"/>
          <a:r>
            <a:rPr lang="he-IL" dirty="0">
              <a:latin typeface="Segoe UI Semilight" panose="020B0402040204020203" pitchFamily="34" charset="0"/>
              <a:cs typeface="Segoe UI Semilight" panose="020B0402040204020203" pitchFamily="34" charset="0"/>
            </a:rPr>
            <a:t>ירידה ממיניבוס צוותי בתיאום עם אחראי לוגיסטי צוותי</a:t>
          </a:r>
        </a:p>
        <a:p>
          <a:pPr rtl="1"/>
          <a:endParaRPr lang="he-IL" dirty="0">
            <a:latin typeface="Segoe UI Semilight" panose="020B0402040204020203" pitchFamily="34" charset="0"/>
            <a:cs typeface="Segoe UI Semilight" panose="020B0402040204020203" pitchFamily="34" charset="0"/>
          </a:endParaRPr>
        </a:p>
      </dgm:t>
    </dgm:pt>
    <dgm:pt modelId="{94CEFC8A-B4D6-4CAA-BCB9-CFA5BECFE2F1}" type="parTrans" cxnId="{A31FC109-B5AB-4602-81BD-A94F72F130B5}">
      <dgm:prSet/>
      <dgm:spPr/>
      <dgm:t>
        <a:bodyPr/>
        <a:lstStyle/>
        <a:p>
          <a:endParaRPr lang="en-US"/>
        </a:p>
      </dgm:t>
    </dgm:pt>
    <dgm:pt modelId="{6B2C7890-EE9F-45CC-904E-F89722D3E548}" type="sibTrans" cxnId="{A31FC109-B5AB-4602-81BD-A94F72F130B5}">
      <dgm:prSet/>
      <dgm:spPr/>
      <dgm:t>
        <a:bodyPr/>
        <a:lstStyle/>
        <a:p>
          <a:endParaRPr lang="en-US"/>
        </a:p>
      </dgm:t>
    </dgm:pt>
    <dgm:pt modelId="{57F96EF5-C660-46EF-BE6A-62DB1A41B614}">
      <dgm:prSet/>
      <dgm:spPr/>
      <dgm:t>
        <a:bodyPr/>
        <a:lstStyle/>
        <a:p>
          <a:pPr rtl="1"/>
          <a:r>
            <a:rPr lang="he-IL" dirty="0">
              <a:latin typeface="Segoe UI Semilight" panose="020B0402040204020203" pitchFamily="34" charset="0"/>
              <a:cs typeface="Segoe UI Semilight" panose="020B0402040204020203" pitchFamily="34" charset="0"/>
            </a:rPr>
            <a:t>כל צוות ינוע במיניבוס אורגני לאורך כל הסיור</a:t>
          </a:r>
        </a:p>
      </dgm:t>
    </dgm:pt>
    <dgm:pt modelId="{E738573D-11C1-4BF0-94E0-2C56949C1AE9}" type="parTrans" cxnId="{7CECE54D-8411-49FD-9FAF-71FC0B835E44}">
      <dgm:prSet/>
      <dgm:spPr/>
      <dgm:t>
        <a:bodyPr/>
        <a:lstStyle/>
        <a:p>
          <a:endParaRPr lang="en-US"/>
        </a:p>
      </dgm:t>
    </dgm:pt>
    <dgm:pt modelId="{884FB18D-6659-4FC7-BA25-0E72CD8AE2F3}" type="sibTrans" cxnId="{7CECE54D-8411-49FD-9FAF-71FC0B835E44}">
      <dgm:prSet/>
      <dgm:spPr/>
      <dgm:t>
        <a:bodyPr/>
        <a:lstStyle/>
        <a:p>
          <a:endParaRPr lang="en-US"/>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6"/>
      <dgm:spPr/>
    </dgm:pt>
    <dgm:pt modelId="{C168BA58-2EA9-4548-A479-89DCDDAFA603}" type="pres">
      <dgm:prSet presAssocID="{6160A11D-F99E-4C1E-A93E-40AE7C1CDF2A}" presName="vert1" presStyleCnt="0"/>
      <dgm:spPr/>
    </dgm:pt>
    <dgm:pt modelId="{FF772CC2-D21F-45D8-BB28-108102864B65}" type="pres">
      <dgm:prSet presAssocID="{137CF2CD-8FAC-4480-AD8B-48CF010A9C94}" presName="vertSpace2a" presStyleCnt="0"/>
      <dgm:spPr/>
    </dgm:pt>
    <dgm:pt modelId="{EBA124B8-92E1-4AD1-9D09-AFEC4AC9410E}" type="pres">
      <dgm:prSet presAssocID="{137CF2CD-8FAC-4480-AD8B-48CF010A9C94}" presName="horz2" presStyleCnt="0"/>
      <dgm:spPr/>
    </dgm:pt>
    <dgm:pt modelId="{4F68A7A7-D6B5-4942-A144-314971B9AF71}" type="pres">
      <dgm:prSet presAssocID="{137CF2CD-8FAC-4480-AD8B-48CF010A9C94}" presName="horzSpace2" presStyleCnt="0"/>
      <dgm:spPr/>
    </dgm:pt>
    <dgm:pt modelId="{6B82D99F-039A-4F18-A23E-2ADDED4E3049}" type="pres">
      <dgm:prSet presAssocID="{137CF2CD-8FAC-4480-AD8B-48CF010A9C94}" presName="tx2" presStyleLbl="revTx" presStyleIdx="1" presStyleCnt="6"/>
      <dgm:spPr/>
    </dgm:pt>
    <dgm:pt modelId="{8F14A9B7-5BF1-4DA4-B11D-E78EAB1BD6B0}" type="pres">
      <dgm:prSet presAssocID="{137CF2CD-8FAC-4480-AD8B-48CF010A9C94}" presName="vert2" presStyleCnt="0"/>
      <dgm:spPr/>
    </dgm:pt>
    <dgm:pt modelId="{C488D3E3-9E3A-48E1-8188-2C82782DC8B9}" type="pres">
      <dgm:prSet presAssocID="{137CF2CD-8FAC-4480-AD8B-48CF010A9C94}" presName="thinLine2b" presStyleLbl="callout" presStyleIdx="0" presStyleCnt="5"/>
      <dgm:spPr/>
    </dgm:pt>
    <dgm:pt modelId="{DBF301DF-E44B-4D29-B0EB-1F49C78CF51D}" type="pres">
      <dgm:prSet presAssocID="{137CF2CD-8FAC-4480-AD8B-48CF010A9C94}" presName="vertSpace2b" presStyleCnt="0"/>
      <dgm:spPr/>
    </dgm:pt>
    <dgm:pt modelId="{36F6C750-1BC8-4D0F-9CD7-B6913540305A}" type="pres">
      <dgm:prSet presAssocID="{57F96EF5-C660-46EF-BE6A-62DB1A41B614}" presName="horz2" presStyleCnt="0"/>
      <dgm:spPr/>
    </dgm:pt>
    <dgm:pt modelId="{2E54C058-BE05-40D6-ACD7-F584F1277653}" type="pres">
      <dgm:prSet presAssocID="{57F96EF5-C660-46EF-BE6A-62DB1A41B614}" presName="horzSpace2" presStyleCnt="0"/>
      <dgm:spPr/>
    </dgm:pt>
    <dgm:pt modelId="{BE396615-0575-4992-BCCE-42D2EE409EA7}" type="pres">
      <dgm:prSet presAssocID="{57F96EF5-C660-46EF-BE6A-62DB1A41B614}" presName="tx2" presStyleLbl="revTx" presStyleIdx="2" presStyleCnt="6"/>
      <dgm:spPr/>
    </dgm:pt>
    <dgm:pt modelId="{AE21E2DF-8847-489B-86B9-1BA326C33538}" type="pres">
      <dgm:prSet presAssocID="{57F96EF5-C660-46EF-BE6A-62DB1A41B614}" presName="vert2" presStyleCnt="0"/>
      <dgm:spPr/>
    </dgm:pt>
    <dgm:pt modelId="{7F9BD6EE-F20B-4236-AAF0-62D9393D9436}" type="pres">
      <dgm:prSet presAssocID="{57F96EF5-C660-46EF-BE6A-62DB1A41B614}" presName="thinLine2b" presStyleLbl="callout" presStyleIdx="1" presStyleCnt="5"/>
      <dgm:spPr/>
    </dgm:pt>
    <dgm:pt modelId="{3B1021F8-E3C8-4AE5-AC2E-4409DEC12E2F}" type="pres">
      <dgm:prSet presAssocID="{57F96EF5-C660-46EF-BE6A-62DB1A41B614}" presName="vertSpace2b" presStyleCnt="0"/>
      <dgm:spPr/>
    </dgm:pt>
    <dgm:pt modelId="{1F8A3868-E0CF-462C-87ED-D1EFDECC8341}" type="pres">
      <dgm:prSet presAssocID="{EC0C3309-C4B5-4973-B80B-9F24C184CD59}" presName="horz2" presStyleCnt="0"/>
      <dgm:spPr/>
    </dgm:pt>
    <dgm:pt modelId="{432919D6-6DEC-4F02-B5AD-415073769C34}" type="pres">
      <dgm:prSet presAssocID="{EC0C3309-C4B5-4973-B80B-9F24C184CD59}" presName="horzSpace2" presStyleCnt="0"/>
      <dgm:spPr/>
    </dgm:pt>
    <dgm:pt modelId="{6DB6A748-D4B6-41F2-B4B7-6D4C661A942D}" type="pres">
      <dgm:prSet presAssocID="{EC0C3309-C4B5-4973-B80B-9F24C184CD59}" presName="tx2" presStyleLbl="revTx" presStyleIdx="3" presStyleCnt="6"/>
      <dgm:spPr/>
    </dgm:pt>
    <dgm:pt modelId="{8CDB64B9-E249-497B-859F-B8E4E728A254}" type="pres">
      <dgm:prSet presAssocID="{EC0C3309-C4B5-4973-B80B-9F24C184CD59}" presName="vert2" presStyleCnt="0"/>
      <dgm:spPr/>
    </dgm:pt>
    <dgm:pt modelId="{0D9B8EDA-DCB7-41DA-9751-8095555364D3}" type="pres">
      <dgm:prSet presAssocID="{EC0C3309-C4B5-4973-B80B-9F24C184CD59}" presName="thinLine2b" presStyleLbl="callout" presStyleIdx="2" presStyleCnt="5"/>
      <dgm:spPr/>
    </dgm:pt>
    <dgm:pt modelId="{FACAE49A-CDC2-4393-9CA6-ED462C09FD0D}" type="pres">
      <dgm:prSet presAssocID="{EC0C3309-C4B5-4973-B80B-9F24C184CD59}" presName="vertSpace2b" presStyleCnt="0"/>
      <dgm:spPr/>
    </dgm:pt>
    <dgm:pt modelId="{650153AD-D8A3-4231-B2FB-E5A85D64DF16}" type="pres">
      <dgm:prSet presAssocID="{68293213-7DB1-46C8-B530-EB6289FF8552}" presName="horz2" presStyleCnt="0"/>
      <dgm:spPr/>
    </dgm:pt>
    <dgm:pt modelId="{CF306785-CCC5-44B3-939C-0F2D7779B125}" type="pres">
      <dgm:prSet presAssocID="{68293213-7DB1-46C8-B530-EB6289FF8552}" presName="horzSpace2" presStyleCnt="0"/>
      <dgm:spPr/>
    </dgm:pt>
    <dgm:pt modelId="{028C07E8-CD2F-4762-937C-8376A3A1F01D}" type="pres">
      <dgm:prSet presAssocID="{68293213-7DB1-46C8-B530-EB6289FF8552}" presName="tx2" presStyleLbl="revTx" presStyleIdx="4" presStyleCnt="6"/>
      <dgm:spPr/>
    </dgm:pt>
    <dgm:pt modelId="{550DBD1C-8FE6-4FAE-8D1D-4020A1D9A6ED}" type="pres">
      <dgm:prSet presAssocID="{68293213-7DB1-46C8-B530-EB6289FF8552}" presName="vert2" presStyleCnt="0"/>
      <dgm:spPr/>
    </dgm:pt>
    <dgm:pt modelId="{555EE102-CFB3-4289-A9ED-F8018C4C3811}" type="pres">
      <dgm:prSet presAssocID="{68293213-7DB1-46C8-B530-EB6289FF8552}" presName="thinLine2b" presStyleLbl="callout" presStyleIdx="3" presStyleCnt="5"/>
      <dgm:spPr/>
    </dgm:pt>
    <dgm:pt modelId="{7FD60CBB-DF88-496A-A6F5-3AC7B02E28B1}" type="pres">
      <dgm:prSet presAssocID="{68293213-7DB1-46C8-B530-EB6289FF8552}" presName="vertSpace2b" presStyleCnt="0"/>
      <dgm:spPr/>
    </dgm:pt>
    <dgm:pt modelId="{9287C86B-950D-4AAF-BB06-84D87786ADED}" type="pres">
      <dgm:prSet presAssocID="{866E8B46-09C0-4281-9F5F-48FB04B89620}" presName="horz2" presStyleCnt="0"/>
      <dgm:spPr/>
    </dgm:pt>
    <dgm:pt modelId="{D20B6EC8-BCD5-4AD7-9B55-6CD31C99C631}" type="pres">
      <dgm:prSet presAssocID="{866E8B46-09C0-4281-9F5F-48FB04B89620}" presName="horzSpace2" presStyleCnt="0"/>
      <dgm:spPr/>
    </dgm:pt>
    <dgm:pt modelId="{05FC8A31-325C-490B-8C1A-8AEE86C59BA2}" type="pres">
      <dgm:prSet presAssocID="{866E8B46-09C0-4281-9F5F-48FB04B89620}" presName="tx2" presStyleLbl="revTx" presStyleIdx="5" presStyleCnt="6"/>
      <dgm:spPr/>
    </dgm:pt>
    <dgm:pt modelId="{820653B1-DD55-44C1-9C32-908A8D179548}" type="pres">
      <dgm:prSet presAssocID="{866E8B46-09C0-4281-9F5F-48FB04B89620}" presName="vert2" presStyleCnt="0"/>
      <dgm:spPr/>
    </dgm:pt>
    <dgm:pt modelId="{B1A5D5AA-B3A2-45FA-B153-7A4D42E0ECA5}" type="pres">
      <dgm:prSet presAssocID="{866E8B46-09C0-4281-9F5F-48FB04B89620}" presName="thinLine2b" presStyleLbl="callout" presStyleIdx="4" presStyleCnt="5"/>
      <dgm:spPr/>
    </dgm:pt>
    <dgm:pt modelId="{7BB4F054-5321-4CC4-B4E8-75BC77B8CBCA}" type="pres">
      <dgm:prSet presAssocID="{866E8B46-09C0-4281-9F5F-48FB04B89620}" presName="vertSpace2b" presStyleCnt="0"/>
      <dgm:spPr/>
    </dgm:pt>
  </dgm:ptLst>
  <dgm:cxnLst>
    <dgm:cxn modelId="{A31FC109-B5AB-4602-81BD-A94F72F130B5}" srcId="{6160A11D-F99E-4C1E-A93E-40AE7C1CDF2A}" destId="{866E8B46-09C0-4281-9F5F-48FB04B89620}" srcOrd="4" destOrd="0" parTransId="{94CEFC8A-B4D6-4CAA-BCB9-CFA5BECFE2F1}" sibTransId="{6B2C7890-EE9F-45CC-904E-F89722D3E548}"/>
    <dgm:cxn modelId="{668C060F-616C-4BEC-BA62-1B4833CF309C}" srcId="{6160A11D-F99E-4C1E-A93E-40AE7C1CDF2A}" destId="{EC0C3309-C4B5-4973-B80B-9F24C184CD59}" srcOrd="2" destOrd="0" parTransId="{2959B19C-960A-4BAD-8BE2-D531323F57D2}" sibTransId="{B446D118-9B03-406F-8E19-BB23C4389156}"/>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2EAD523A-A577-4756-9913-9970515F9F02}" type="presOf" srcId="{57F96EF5-C660-46EF-BE6A-62DB1A41B614}" destId="{BE396615-0575-4992-BCCE-42D2EE409EA7}" srcOrd="0" destOrd="0" presId="urn:microsoft.com/office/officeart/2008/layout/LinedList"/>
    <dgm:cxn modelId="{4DEC0961-03F1-46D0-969C-78559961ED42}" type="presOf" srcId="{6160A11D-F99E-4C1E-A93E-40AE7C1CDF2A}" destId="{52A7DE58-3086-4DA1-A07C-C53354306BF7}" srcOrd="0" destOrd="0" presId="urn:microsoft.com/office/officeart/2008/layout/LinedList"/>
    <dgm:cxn modelId="{51E35F48-5374-4306-888D-7C732F0A1115}" srcId="{6160A11D-F99E-4C1E-A93E-40AE7C1CDF2A}" destId="{68293213-7DB1-46C8-B530-EB6289FF8552}" srcOrd="3" destOrd="0" parTransId="{266B1D23-91FF-4290-AB10-59B62760D318}" sibTransId="{EAC4D284-4C68-4F11-8B74-29AE2EE36EB9}"/>
    <dgm:cxn modelId="{7CECE54D-8411-49FD-9FAF-71FC0B835E44}" srcId="{6160A11D-F99E-4C1E-A93E-40AE7C1CDF2A}" destId="{57F96EF5-C660-46EF-BE6A-62DB1A41B614}" srcOrd="1" destOrd="0" parTransId="{E738573D-11C1-4BF0-94E0-2C56949C1AE9}" sibTransId="{884FB18D-6659-4FC7-BA25-0E72CD8AE2F3}"/>
    <dgm:cxn modelId="{FBD1FE73-5B1C-4A2C-98FA-2331C77E05DA}" type="presOf" srcId="{EC0C3309-C4B5-4973-B80B-9F24C184CD59}" destId="{6DB6A748-D4B6-41F2-B4B7-6D4C661A942D}" srcOrd="0" destOrd="0" presId="urn:microsoft.com/office/officeart/2008/layout/LinedList"/>
    <dgm:cxn modelId="{4AB7967A-AA9F-473F-BB80-4DB26A20A77A}" type="presOf" srcId="{866E8B46-09C0-4281-9F5F-48FB04B89620}" destId="{05FC8A31-325C-490B-8C1A-8AEE86C59BA2}" srcOrd="0" destOrd="0" presId="urn:microsoft.com/office/officeart/2008/layout/LinedList"/>
    <dgm:cxn modelId="{AFD70097-4A31-4D04-AC7D-0CBF8C2F2DAE}" type="presOf" srcId="{137CF2CD-8FAC-4480-AD8B-48CF010A9C94}" destId="{6B82D99F-039A-4F18-A23E-2ADDED4E3049}" srcOrd="0" destOrd="0" presId="urn:microsoft.com/office/officeart/2008/layout/LinedList"/>
    <dgm:cxn modelId="{5B4961B3-FC70-4587-9361-58FDF6E1E75B}" srcId="{6160A11D-F99E-4C1E-A93E-40AE7C1CDF2A}" destId="{137CF2CD-8FAC-4480-AD8B-48CF010A9C94}" srcOrd="0" destOrd="0" parTransId="{C85D86DE-ED9C-4B52-8C0F-2AF3DA4F741A}" sibTransId="{4194DB42-E217-471C-B6AA-675CCFA3C456}"/>
    <dgm:cxn modelId="{F617A3C4-B7A8-408F-8430-CE10A89C68DE}" type="presOf" srcId="{68293213-7DB1-46C8-B530-EB6289FF8552}" destId="{028C07E8-CD2F-4762-937C-8376A3A1F01D}" srcOrd="0" destOrd="0" presId="urn:microsoft.com/office/officeart/2008/layout/LinedList"/>
    <dgm:cxn modelId="{E8FB4BD5-54F1-4234-9F92-5132C11266DA}" type="presParOf" srcId="{610C9A5C-6524-4BF9-89E3-A512BAAB3260}" destId="{30C36906-4110-47DB-9543-43BC29CABFD9}" srcOrd="0" destOrd="0" presId="urn:microsoft.com/office/officeart/2008/layout/LinedList"/>
    <dgm:cxn modelId="{5039B8E8-96A3-4758-9076-695A405403D8}" type="presParOf" srcId="{610C9A5C-6524-4BF9-89E3-A512BAAB3260}" destId="{511E0E46-5954-4B1F-A41E-E4D15F16E3EE}" srcOrd="1" destOrd="0" presId="urn:microsoft.com/office/officeart/2008/layout/LinedList"/>
    <dgm:cxn modelId="{8ECB14F6-6D4A-47C0-A324-1DDDCB51E7E5}" type="presParOf" srcId="{511E0E46-5954-4B1F-A41E-E4D15F16E3EE}" destId="{52A7DE58-3086-4DA1-A07C-C53354306BF7}" srcOrd="0" destOrd="0" presId="urn:microsoft.com/office/officeart/2008/layout/LinedList"/>
    <dgm:cxn modelId="{F2F2E310-F38A-411E-B7F4-7AB8310E37F8}" type="presParOf" srcId="{511E0E46-5954-4B1F-A41E-E4D15F16E3EE}" destId="{C168BA58-2EA9-4548-A479-89DCDDAFA603}" srcOrd="1" destOrd="0" presId="urn:microsoft.com/office/officeart/2008/layout/LinedList"/>
    <dgm:cxn modelId="{AA447113-547F-46CD-A7D4-1695C8EA7A9C}" type="presParOf" srcId="{C168BA58-2EA9-4548-A479-89DCDDAFA603}" destId="{FF772CC2-D21F-45D8-BB28-108102864B65}" srcOrd="0" destOrd="0" presId="urn:microsoft.com/office/officeart/2008/layout/LinedList"/>
    <dgm:cxn modelId="{41929AF1-CC42-4080-9EA7-16A84D33323F}" type="presParOf" srcId="{C168BA58-2EA9-4548-A479-89DCDDAFA603}" destId="{EBA124B8-92E1-4AD1-9D09-AFEC4AC9410E}" srcOrd="1" destOrd="0" presId="urn:microsoft.com/office/officeart/2008/layout/LinedList"/>
    <dgm:cxn modelId="{B19B515C-0C41-4A8A-AE62-A8ABABE3B242}" type="presParOf" srcId="{EBA124B8-92E1-4AD1-9D09-AFEC4AC9410E}" destId="{4F68A7A7-D6B5-4942-A144-314971B9AF71}" srcOrd="0" destOrd="0" presId="urn:microsoft.com/office/officeart/2008/layout/LinedList"/>
    <dgm:cxn modelId="{54E93FF9-6ED4-4A3E-81A3-C93710B9F32A}" type="presParOf" srcId="{EBA124B8-92E1-4AD1-9D09-AFEC4AC9410E}" destId="{6B82D99F-039A-4F18-A23E-2ADDED4E3049}" srcOrd="1" destOrd="0" presId="urn:microsoft.com/office/officeart/2008/layout/LinedList"/>
    <dgm:cxn modelId="{92867A87-3957-48D5-810A-492FB63F858E}" type="presParOf" srcId="{EBA124B8-92E1-4AD1-9D09-AFEC4AC9410E}" destId="{8F14A9B7-5BF1-4DA4-B11D-E78EAB1BD6B0}" srcOrd="2" destOrd="0" presId="urn:microsoft.com/office/officeart/2008/layout/LinedList"/>
    <dgm:cxn modelId="{B49E751D-2511-4B97-849A-80BB9475B787}" type="presParOf" srcId="{C168BA58-2EA9-4548-A479-89DCDDAFA603}" destId="{C488D3E3-9E3A-48E1-8188-2C82782DC8B9}" srcOrd="2" destOrd="0" presId="urn:microsoft.com/office/officeart/2008/layout/LinedList"/>
    <dgm:cxn modelId="{D151AE68-0113-433F-AB6E-614980D80F05}" type="presParOf" srcId="{C168BA58-2EA9-4548-A479-89DCDDAFA603}" destId="{DBF301DF-E44B-4D29-B0EB-1F49C78CF51D}" srcOrd="3" destOrd="0" presId="urn:microsoft.com/office/officeart/2008/layout/LinedList"/>
    <dgm:cxn modelId="{E7956A59-0405-4881-91D8-8FF10B1CA1B8}" type="presParOf" srcId="{C168BA58-2EA9-4548-A479-89DCDDAFA603}" destId="{36F6C750-1BC8-4D0F-9CD7-B6913540305A}" srcOrd="4" destOrd="0" presId="urn:microsoft.com/office/officeart/2008/layout/LinedList"/>
    <dgm:cxn modelId="{C13A6AE2-A81E-4140-9B36-62B7E4898560}" type="presParOf" srcId="{36F6C750-1BC8-4D0F-9CD7-B6913540305A}" destId="{2E54C058-BE05-40D6-ACD7-F584F1277653}" srcOrd="0" destOrd="0" presId="urn:microsoft.com/office/officeart/2008/layout/LinedList"/>
    <dgm:cxn modelId="{53304EC8-BC2F-4CB6-9321-E58590565429}" type="presParOf" srcId="{36F6C750-1BC8-4D0F-9CD7-B6913540305A}" destId="{BE396615-0575-4992-BCCE-42D2EE409EA7}" srcOrd="1" destOrd="0" presId="urn:microsoft.com/office/officeart/2008/layout/LinedList"/>
    <dgm:cxn modelId="{BF09ADBC-1443-43F6-BA5A-43C03AD122E7}" type="presParOf" srcId="{36F6C750-1BC8-4D0F-9CD7-B6913540305A}" destId="{AE21E2DF-8847-489B-86B9-1BA326C33538}" srcOrd="2" destOrd="0" presId="urn:microsoft.com/office/officeart/2008/layout/LinedList"/>
    <dgm:cxn modelId="{61D750EA-302A-4E45-A218-D9A5AB041C6F}" type="presParOf" srcId="{C168BA58-2EA9-4548-A479-89DCDDAFA603}" destId="{7F9BD6EE-F20B-4236-AAF0-62D9393D9436}" srcOrd="5" destOrd="0" presId="urn:microsoft.com/office/officeart/2008/layout/LinedList"/>
    <dgm:cxn modelId="{78BEF624-9415-48FF-B68B-D54ACB20984D}" type="presParOf" srcId="{C168BA58-2EA9-4548-A479-89DCDDAFA603}" destId="{3B1021F8-E3C8-4AE5-AC2E-4409DEC12E2F}" srcOrd="6" destOrd="0" presId="urn:microsoft.com/office/officeart/2008/layout/LinedList"/>
    <dgm:cxn modelId="{FFE2B812-E622-410D-88A1-1E6622D34D87}" type="presParOf" srcId="{C168BA58-2EA9-4548-A479-89DCDDAFA603}" destId="{1F8A3868-E0CF-462C-87ED-D1EFDECC8341}" srcOrd="7" destOrd="0" presId="urn:microsoft.com/office/officeart/2008/layout/LinedList"/>
    <dgm:cxn modelId="{05D40286-0FE1-42DF-8036-12E259615E57}" type="presParOf" srcId="{1F8A3868-E0CF-462C-87ED-D1EFDECC8341}" destId="{432919D6-6DEC-4F02-B5AD-415073769C34}" srcOrd="0" destOrd="0" presId="urn:microsoft.com/office/officeart/2008/layout/LinedList"/>
    <dgm:cxn modelId="{0FA197BB-8154-4130-A368-CFCF3A6A8AF6}" type="presParOf" srcId="{1F8A3868-E0CF-462C-87ED-D1EFDECC8341}" destId="{6DB6A748-D4B6-41F2-B4B7-6D4C661A942D}" srcOrd="1" destOrd="0" presId="urn:microsoft.com/office/officeart/2008/layout/LinedList"/>
    <dgm:cxn modelId="{DC6426CD-0D83-4C2C-86D0-33233AED6AC8}" type="presParOf" srcId="{1F8A3868-E0CF-462C-87ED-D1EFDECC8341}" destId="{8CDB64B9-E249-497B-859F-B8E4E728A254}" srcOrd="2" destOrd="0" presId="urn:microsoft.com/office/officeart/2008/layout/LinedList"/>
    <dgm:cxn modelId="{F3758804-787B-4C52-A79A-B184A2FF49D2}" type="presParOf" srcId="{C168BA58-2EA9-4548-A479-89DCDDAFA603}" destId="{0D9B8EDA-DCB7-41DA-9751-8095555364D3}" srcOrd="8" destOrd="0" presId="urn:microsoft.com/office/officeart/2008/layout/LinedList"/>
    <dgm:cxn modelId="{2341538F-9C6E-44CC-9993-83C130BD77A2}" type="presParOf" srcId="{C168BA58-2EA9-4548-A479-89DCDDAFA603}" destId="{FACAE49A-CDC2-4393-9CA6-ED462C09FD0D}" srcOrd="9" destOrd="0" presId="urn:microsoft.com/office/officeart/2008/layout/LinedList"/>
    <dgm:cxn modelId="{BE4DA6BF-FCF9-4BE5-8410-2969F93524E2}" type="presParOf" srcId="{C168BA58-2EA9-4548-A479-89DCDDAFA603}" destId="{650153AD-D8A3-4231-B2FB-E5A85D64DF16}" srcOrd="10" destOrd="0" presId="urn:microsoft.com/office/officeart/2008/layout/LinedList"/>
    <dgm:cxn modelId="{4E8E0553-BDCC-456F-9A72-938C08DE4B62}" type="presParOf" srcId="{650153AD-D8A3-4231-B2FB-E5A85D64DF16}" destId="{CF306785-CCC5-44B3-939C-0F2D7779B125}" srcOrd="0" destOrd="0" presId="urn:microsoft.com/office/officeart/2008/layout/LinedList"/>
    <dgm:cxn modelId="{BA4E7544-E50B-4106-9940-6E3404B32A54}" type="presParOf" srcId="{650153AD-D8A3-4231-B2FB-E5A85D64DF16}" destId="{028C07E8-CD2F-4762-937C-8376A3A1F01D}" srcOrd="1" destOrd="0" presId="urn:microsoft.com/office/officeart/2008/layout/LinedList"/>
    <dgm:cxn modelId="{E43EE97B-F7A7-47C4-8BDF-14F859C83FB5}" type="presParOf" srcId="{650153AD-D8A3-4231-B2FB-E5A85D64DF16}" destId="{550DBD1C-8FE6-4FAE-8D1D-4020A1D9A6ED}" srcOrd="2" destOrd="0" presId="urn:microsoft.com/office/officeart/2008/layout/LinedList"/>
    <dgm:cxn modelId="{DAC37999-B208-4A7B-AD31-4902ED0B523B}" type="presParOf" srcId="{C168BA58-2EA9-4548-A479-89DCDDAFA603}" destId="{555EE102-CFB3-4289-A9ED-F8018C4C3811}" srcOrd="11" destOrd="0" presId="urn:microsoft.com/office/officeart/2008/layout/LinedList"/>
    <dgm:cxn modelId="{F3F4F56C-6B76-43C6-BD2E-13FC2CD181BA}" type="presParOf" srcId="{C168BA58-2EA9-4548-A479-89DCDDAFA603}" destId="{7FD60CBB-DF88-496A-A6F5-3AC7B02E28B1}" srcOrd="12" destOrd="0" presId="urn:microsoft.com/office/officeart/2008/layout/LinedList"/>
    <dgm:cxn modelId="{62F101B4-911A-4BB7-8F65-E4ECE1B86645}" type="presParOf" srcId="{C168BA58-2EA9-4548-A479-89DCDDAFA603}" destId="{9287C86B-950D-4AAF-BB06-84D87786ADED}" srcOrd="13" destOrd="0" presId="urn:microsoft.com/office/officeart/2008/layout/LinedList"/>
    <dgm:cxn modelId="{D56E73AA-8304-4594-BAEC-3ADF2197FA79}" type="presParOf" srcId="{9287C86B-950D-4AAF-BB06-84D87786ADED}" destId="{D20B6EC8-BCD5-4AD7-9B55-6CD31C99C631}" srcOrd="0" destOrd="0" presId="urn:microsoft.com/office/officeart/2008/layout/LinedList"/>
    <dgm:cxn modelId="{FCB8D441-0F57-4F01-8DE1-FC5E3A98BEFB}" type="presParOf" srcId="{9287C86B-950D-4AAF-BB06-84D87786ADED}" destId="{05FC8A31-325C-490B-8C1A-8AEE86C59BA2}" srcOrd="1" destOrd="0" presId="urn:microsoft.com/office/officeart/2008/layout/LinedList"/>
    <dgm:cxn modelId="{86E80769-D085-41C1-A5CD-7B1D6800E316}" type="presParOf" srcId="{9287C86B-950D-4AAF-BB06-84D87786ADED}" destId="{820653B1-DD55-44C1-9C32-908A8D179548}" srcOrd="2" destOrd="0" presId="urn:microsoft.com/office/officeart/2008/layout/LinedList"/>
    <dgm:cxn modelId="{D4446F4A-FCA5-46D0-AE5A-CC0DAA9C35D4}" type="presParOf" srcId="{C168BA58-2EA9-4548-A479-89DCDDAFA603}" destId="{B1A5D5AA-B3A2-45FA-B153-7A4D42E0ECA5}" srcOrd="14" destOrd="0" presId="urn:microsoft.com/office/officeart/2008/layout/LinedList"/>
    <dgm:cxn modelId="{7B776DC4-1EF6-46F9-B264-582C29B3059F}" type="presParOf" srcId="{C168BA58-2EA9-4548-A479-89DCDDAFA603}" destId="{7BB4F054-5321-4CC4-B4E8-75BC77B8CBC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תדריך לוגיסטי</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137CF2CD-8FAC-4480-AD8B-48CF010A9C94}">
      <dgm:prSet/>
      <dgm:spPr/>
      <dgm:t>
        <a:bodyPr/>
        <a:lstStyle/>
        <a:p>
          <a:pPr rtl="1"/>
          <a:r>
            <a:rPr lang="he-IL" dirty="0">
              <a:latin typeface="Segoe UI Semilight" panose="020B0402040204020203" pitchFamily="34" charset="0"/>
              <a:cs typeface="Segoe UI Semilight" panose="020B0402040204020203" pitchFamily="34" charset="0"/>
            </a:rPr>
            <a:t>ציוד- בגדי ריצה, ביגוד חם, קוד </a:t>
          </a:r>
          <a:r>
            <a:rPr lang="he-IL" dirty="0" err="1">
              <a:latin typeface="Segoe UI Semilight" panose="020B0402040204020203" pitchFamily="34" charset="0"/>
              <a:cs typeface="Segoe UI Semilight" panose="020B0402040204020203" pitchFamily="34" charset="0"/>
            </a:rPr>
            <a:t>מב"ל</a:t>
          </a:r>
          <a:r>
            <a:rPr lang="he-IL" dirty="0">
              <a:latin typeface="Segoe UI Semilight" panose="020B0402040204020203" pitchFamily="34" charset="0"/>
              <a:cs typeface="Segoe UI Semilight" panose="020B0402040204020203" pitchFamily="34" charset="0"/>
            </a:rPr>
            <a:t> סיורים</a:t>
          </a:r>
        </a:p>
      </dgm:t>
    </dgm:pt>
    <dgm:pt modelId="{C85D86DE-ED9C-4B52-8C0F-2AF3DA4F741A}" type="par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4194DB42-E217-471C-B6AA-675CCFA3C456}" type="sib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395E9E70-17F8-45B9-A6A9-DE9FD8A1D095}">
      <dgm:prSet/>
      <dgm:spPr/>
      <dgm:t>
        <a:bodyPr/>
        <a:lstStyle/>
        <a:p>
          <a:pPr rtl="1"/>
          <a:r>
            <a:rPr lang="he-IL" dirty="0">
              <a:latin typeface="Segoe UI Semilight" panose="020B0402040204020203" pitchFamily="34" charset="0"/>
              <a:cs typeface="Segoe UI Semilight" panose="020B0402040204020203" pitchFamily="34" charset="0"/>
            </a:rPr>
            <a:t>חלוקה לחדרים ע"פ סיור אירופה</a:t>
          </a:r>
        </a:p>
      </dgm:t>
    </dgm:pt>
    <dgm:pt modelId="{4450A290-1436-42E9-8968-4ACB0DBACBF9}" type="parTrans" cxnId="{1920225E-16DC-494C-A7FB-8B4B3667F2CF}">
      <dgm:prSet/>
      <dgm:spPr/>
    </dgm:pt>
    <dgm:pt modelId="{7C35C3F3-F8DE-4875-9A4A-D97F84D7F215}" type="sibTrans" cxnId="{1920225E-16DC-494C-A7FB-8B4B3667F2CF}">
      <dgm:prSet/>
      <dgm:spPr/>
    </dgm:pt>
    <dgm:pt modelId="{3EB548A8-D950-477F-8CE6-E41CD3CA19DF}">
      <dgm:prSet/>
      <dgm:spPr/>
      <dgm:t>
        <a:bodyPr/>
        <a:lstStyle/>
        <a:p>
          <a:pPr rtl="1"/>
          <a:r>
            <a:rPr lang="he-IL" dirty="0">
              <a:latin typeface="Segoe UI Semilight" panose="020B0402040204020203" pitchFamily="34" charset="0"/>
              <a:cs typeface="Segoe UI Semilight" panose="020B0402040204020203" pitchFamily="34" charset="0"/>
            </a:rPr>
            <a:t>ארוחות בוקר – ארוזות ארומה</a:t>
          </a:r>
        </a:p>
      </dgm:t>
    </dgm:pt>
    <dgm:pt modelId="{D65B9529-EAD7-4271-965F-21592494C16D}" type="parTrans" cxnId="{55136D4C-EBBA-4171-B1F1-70E9D7E666B9}">
      <dgm:prSet/>
      <dgm:spPr/>
    </dgm:pt>
    <dgm:pt modelId="{034BC9F5-D530-47D3-85A3-C09CE8925651}" type="sibTrans" cxnId="{55136D4C-EBBA-4171-B1F1-70E9D7E666B9}">
      <dgm:prSet/>
      <dgm:spPr/>
    </dgm:pt>
    <dgm:pt modelId="{CD7F0786-307F-4E10-BD6E-6D8BC0F6C6D3}">
      <dgm:prSet/>
      <dgm:spPr/>
      <dgm:t>
        <a:bodyPr/>
        <a:lstStyle/>
        <a:p>
          <a:pPr rtl="1"/>
          <a:r>
            <a:rPr lang="he-IL" dirty="0">
              <a:latin typeface="Segoe UI Semilight" panose="020B0402040204020203" pitchFamily="34" charset="0"/>
              <a:cs typeface="Segoe UI Semilight" panose="020B0402040204020203" pitchFamily="34" charset="0"/>
            </a:rPr>
            <a:t>ארוחות צהרים וערב – בשרי</a:t>
          </a:r>
        </a:p>
      </dgm:t>
    </dgm:pt>
    <dgm:pt modelId="{ED322AB4-38EB-4079-8B9B-797C8E935EAD}" type="parTrans" cxnId="{5F20B17A-2323-4AB4-93E3-A07F0546347C}">
      <dgm:prSet/>
      <dgm:spPr/>
    </dgm:pt>
    <dgm:pt modelId="{DD2C5AF4-9D5C-47F7-AFDE-0F7587A7A5E0}" type="sibTrans" cxnId="{5F20B17A-2323-4AB4-93E3-A07F0546347C}">
      <dgm:prSet/>
      <dgm:spPr/>
    </dgm:pt>
    <dgm:pt modelId="{3CBDC7F9-01F2-43AD-9A54-8EC944C50B68}">
      <dgm:prSet/>
      <dgm:spPr/>
      <dgm:t>
        <a:bodyPr/>
        <a:lstStyle/>
        <a:p>
          <a:pPr rtl="1"/>
          <a:r>
            <a:rPr lang="he-IL" dirty="0">
              <a:latin typeface="Segoe UI Semilight" panose="020B0402040204020203" pitchFamily="34" charset="0"/>
              <a:cs typeface="Segoe UI Semilight" panose="020B0402040204020203" pitchFamily="34" charset="0"/>
            </a:rPr>
            <a:t>לינה שתי הלילות – כרי דשא (קורונה אופטימאלי)</a:t>
          </a:r>
        </a:p>
      </dgm:t>
    </dgm:pt>
    <dgm:pt modelId="{F63B8852-20F7-445C-A16A-9FA0A8899A5C}" type="parTrans" cxnId="{B1D9F8EC-49F0-49F0-B647-3B5197131015}">
      <dgm:prSet/>
      <dgm:spPr/>
    </dgm:pt>
    <dgm:pt modelId="{2D2862BC-D420-49F5-BF08-E208720F4510}" type="sibTrans" cxnId="{B1D9F8EC-49F0-49F0-B647-3B5197131015}">
      <dgm:prSet/>
      <dgm:spPr/>
    </dgm:pt>
    <dgm:pt modelId="{56F39A72-A091-44BA-817B-AB4B2716B4B8}">
      <dgm:prSet/>
      <dgm:spPr/>
      <dgm:t>
        <a:bodyPr/>
        <a:lstStyle/>
        <a:p>
          <a:pPr rtl="1"/>
          <a:r>
            <a:rPr lang="he-IL" dirty="0">
              <a:latin typeface="Segoe UI Semilight" panose="020B0402040204020203" pitchFamily="34" charset="0"/>
              <a:cs typeface="Segoe UI Semilight" panose="020B0402040204020203" pitchFamily="34" charset="0"/>
            </a:rPr>
            <a:t>לו"ז וחומרי קריאה לא יודפסו ישלחו </a:t>
          </a:r>
          <a:r>
            <a:rPr lang="he-IL" dirty="0" err="1">
              <a:latin typeface="Segoe UI Semilight" panose="020B0402040204020203" pitchFamily="34" charset="0"/>
              <a:cs typeface="Segoe UI Semilight" panose="020B0402040204020203" pitchFamily="34" charset="0"/>
            </a:rPr>
            <a:t>בווטסאפ</a:t>
          </a:r>
          <a:r>
            <a:rPr lang="he-IL" dirty="0">
              <a:latin typeface="Segoe UI Semilight" panose="020B0402040204020203" pitchFamily="34" charset="0"/>
              <a:cs typeface="Segoe UI Semilight" panose="020B0402040204020203" pitchFamily="34" charset="0"/>
            </a:rPr>
            <a:t> </a:t>
          </a:r>
          <a:r>
            <a:rPr lang="he-IL" dirty="0" err="1">
              <a:latin typeface="Segoe UI Semilight" panose="020B0402040204020203" pitchFamily="34" charset="0"/>
              <a:cs typeface="Segoe UI Semilight" panose="020B0402040204020203" pitchFamily="34" charset="0"/>
            </a:rPr>
            <a:t>ודיגיטאל</a:t>
          </a:r>
          <a:r>
            <a:rPr lang="he-IL" dirty="0">
              <a:latin typeface="Segoe UI Semilight" panose="020B0402040204020203" pitchFamily="34" charset="0"/>
              <a:cs typeface="Segoe UI Semilight" panose="020B0402040204020203" pitchFamily="34" charset="0"/>
            </a:rPr>
            <a:t> בלבד</a:t>
          </a:r>
        </a:p>
      </dgm:t>
    </dgm:pt>
    <dgm:pt modelId="{BEAEB722-3AB5-4833-B745-EF0EBC972983}" type="parTrans" cxnId="{812F39FA-D7A2-4361-BF55-D7408041E204}">
      <dgm:prSet/>
      <dgm:spPr/>
    </dgm:pt>
    <dgm:pt modelId="{435BF82F-7D7C-47C4-8B84-FBBE04675230}" type="sibTrans" cxnId="{812F39FA-D7A2-4361-BF55-D7408041E204}">
      <dgm:prSet/>
      <dgm:spPr/>
    </dgm:pt>
    <dgm:pt modelId="{A08F87BE-9D23-4182-8636-C398B0DBF218}">
      <dgm:prSet/>
      <dgm:spPr/>
      <dgm:t>
        <a:bodyPr/>
        <a:lstStyle/>
        <a:p>
          <a:pPr rtl="1"/>
          <a:r>
            <a:rPr lang="he-IL" dirty="0">
              <a:latin typeface="Segoe UI Semilight" panose="020B0402040204020203" pitchFamily="34" charset="0"/>
              <a:cs typeface="Segoe UI Semilight" panose="020B0402040204020203" pitchFamily="34" charset="0"/>
            </a:rPr>
            <a:t>תודה רבה לכל המסייעים – לאור האילוצים נדרשת גמישות ורוח טובה</a:t>
          </a:r>
        </a:p>
      </dgm:t>
    </dgm:pt>
    <dgm:pt modelId="{999AC3F8-6453-4FD2-B505-568F43CD7423}" type="parTrans" cxnId="{CEC26D41-98D8-4BBA-B073-F682487B82C8}">
      <dgm:prSet/>
      <dgm:spPr/>
    </dgm:pt>
    <dgm:pt modelId="{C60D21C9-1B0B-47E2-8858-268689CE714E}" type="sibTrans" cxnId="{CEC26D41-98D8-4BBA-B073-F682487B82C8}">
      <dgm:prSet/>
      <dgm:spPr/>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8"/>
      <dgm:spPr/>
    </dgm:pt>
    <dgm:pt modelId="{C168BA58-2EA9-4548-A479-89DCDDAFA603}" type="pres">
      <dgm:prSet presAssocID="{6160A11D-F99E-4C1E-A93E-40AE7C1CDF2A}" presName="vert1" presStyleCnt="0"/>
      <dgm:spPr/>
    </dgm:pt>
    <dgm:pt modelId="{FF772CC2-D21F-45D8-BB28-108102864B65}" type="pres">
      <dgm:prSet presAssocID="{137CF2CD-8FAC-4480-AD8B-48CF010A9C94}" presName="vertSpace2a" presStyleCnt="0"/>
      <dgm:spPr/>
    </dgm:pt>
    <dgm:pt modelId="{EBA124B8-92E1-4AD1-9D09-AFEC4AC9410E}" type="pres">
      <dgm:prSet presAssocID="{137CF2CD-8FAC-4480-AD8B-48CF010A9C94}" presName="horz2" presStyleCnt="0"/>
      <dgm:spPr/>
    </dgm:pt>
    <dgm:pt modelId="{4F68A7A7-D6B5-4942-A144-314971B9AF71}" type="pres">
      <dgm:prSet presAssocID="{137CF2CD-8FAC-4480-AD8B-48CF010A9C94}" presName="horzSpace2" presStyleCnt="0"/>
      <dgm:spPr/>
    </dgm:pt>
    <dgm:pt modelId="{6B82D99F-039A-4F18-A23E-2ADDED4E3049}" type="pres">
      <dgm:prSet presAssocID="{137CF2CD-8FAC-4480-AD8B-48CF010A9C94}" presName="tx2" presStyleLbl="revTx" presStyleIdx="1" presStyleCnt="8"/>
      <dgm:spPr/>
    </dgm:pt>
    <dgm:pt modelId="{8F14A9B7-5BF1-4DA4-B11D-E78EAB1BD6B0}" type="pres">
      <dgm:prSet presAssocID="{137CF2CD-8FAC-4480-AD8B-48CF010A9C94}" presName="vert2" presStyleCnt="0"/>
      <dgm:spPr/>
    </dgm:pt>
    <dgm:pt modelId="{C488D3E3-9E3A-48E1-8188-2C82782DC8B9}" type="pres">
      <dgm:prSet presAssocID="{137CF2CD-8FAC-4480-AD8B-48CF010A9C94}" presName="thinLine2b" presStyleLbl="callout" presStyleIdx="0" presStyleCnt="7"/>
      <dgm:spPr/>
    </dgm:pt>
    <dgm:pt modelId="{DBF301DF-E44B-4D29-B0EB-1F49C78CF51D}" type="pres">
      <dgm:prSet presAssocID="{137CF2CD-8FAC-4480-AD8B-48CF010A9C94}" presName="vertSpace2b" presStyleCnt="0"/>
      <dgm:spPr/>
    </dgm:pt>
    <dgm:pt modelId="{DAD914ED-33A1-41B4-AF93-B1D5B00573EA}" type="pres">
      <dgm:prSet presAssocID="{395E9E70-17F8-45B9-A6A9-DE9FD8A1D095}" presName="horz2" presStyleCnt="0"/>
      <dgm:spPr/>
    </dgm:pt>
    <dgm:pt modelId="{D88BBFF3-6405-41B6-8D47-CD22827D927F}" type="pres">
      <dgm:prSet presAssocID="{395E9E70-17F8-45B9-A6A9-DE9FD8A1D095}" presName="horzSpace2" presStyleCnt="0"/>
      <dgm:spPr/>
    </dgm:pt>
    <dgm:pt modelId="{50F91B26-037A-4312-AF0B-185216C0B23C}" type="pres">
      <dgm:prSet presAssocID="{395E9E70-17F8-45B9-A6A9-DE9FD8A1D095}" presName="tx2" presStyleLbl="revTx" presStyleIdx="2" presStyleCnt="8"/>
      <dgm:spPr/>
    </dgm:pt>
    <dgm:pt modelId="{D52785D9-BFC5-4CBE-BAC0-71B0A1384346}" type="pres">
      <dgm:prSet presAssocID="{395E9E70-17F8-45B9-A6A9-DE9FD8A1D095}" presName="vert2" presStyleCnt="0"/>
      <dgm:spPr/>
    </dgm:pt>
    <dgm:pt modelId="{8D4FEEEA-100B-4ABF-8A69-467A702C5174}" type="pres">
      <dgm:prSet presAssocID="{395E9E70-17F8-45B9-A6A9-DE9FD8A1D095}" presName="thinLine2b" presStyleLbl="callout" presStyleIdx="1" presStyleCnt="7"/>
      <dgm:spPr/>
    </dgm:pt>
    <dgm:pt modelId="{11385D66-4231-4755-A232-43E8EABCFA32}" type="pres">
      <dgm:prSet presAssocID="{395E9E70-17F8-45B9-A6A9-DE9FD8A1D095}" presName="vertSpace2b" presStyleCnt="0"/>
      <dgm:spPr/>
    </dgm:pt>
    <dgm:pt modelId="{E7ABEFE2-2596-414C-9A1A-703538F49FD0}" type="pres">
      <dgm:prSet presAssocID="{3EB548A8-D950-477F-8CE6-E41CD3CA19DF}" presName="horz2" presStyleCnt="0"/>
      <dgm:spPr/>
    </dgm:pt>
    <dgm:pt modelId="{1E440A6F-CEAE-43EE-9646-597A4192E807}" type="pres">
      <dgm:prSet presAssocID="{3EB548A8-D950-477F-8CE6-E41CD3CA19DF}" presName="horzSpace2" presStyleCnt="0"/>
      <dgm:spPr/>
    </dgm:pt>
    <dgm:pt modelId="{0CF290B7-D68E-4647-8D45-48D118E1B298}" type="pres">
      <dgm:prSet presAssocID="{3EB548A8-D950-477F-8CE6-E41CD3CA19DF}" presName="tx2" presStyleLbl="revTx" presStyleIdx="3" presStyleCnt="8"/>
      <dgm:spPr/>
    </dgm:pt>
    <dgm:pt modelId="{FEFD833D-F90F-48E1-B917-8D313DE313F4}" type="pres">
      <dgm:prSet presAssocID="{3EB548A8-D950-477F-8CE6-E41CD3CA19DF}" presName="vert2" presStyleCnt="0"/>
      <dgm:spPr/>
    </dgm:pt>
    <dgm:pt modelId="{63CD6966-9CEA-4CAD-88A7-E98D01856257}" type="pres">
      <dgm:prSet presAssocID="{3EB548A8-D950-477F-8CE6-E41CD3CA19DF}" presName="thinLine2b" presStyleLbl="callout" presStyleIdx="2" presStyleCnt="7"/>
      <dgm:spPr/>
    </dgm:pt>
    <dgm:pt modelId="{95DC652D-23A3-43B6-AB61-AB7F496F1BA3}" type="pres">
      <dgm:prSet presAssocID="{3EB548A8-D950-477F-8CE6-E41CD3CA19DF}" presName="vertSpace2b" presStyleCnt="0"/>
      <dgm:spPr/>
    </dgm:pt>
    <dgm:pt modelId="{2CA681AB-6BA7-434C-96E7-61660F99BB5B}" type="pres">
      <dgm:prSet presAssocID="{CD7F0786-307F-4E10-BD6E-6D8BC0F6C6D3}" presName="horz2" presStyleCnt="0"/>
      <dgm:spPr/>
    </dgm:pt>
    <dgm:pt modelId="{57F280F3-A61B-4395-BF2C-9FA036068DEF}" type="pres">
      <dgm:prSet presAssocID="{CD7F0786-307F-4E10-BD6E-6D8BC0F6C6D3}" presName="horzSpace2" presStyleCnt="0"/>
      <dgm:spPr/>
    </dgm:pt>
    <dgm:pt modelId="{AEC8316E-D325-4D8E-A6EF-969428D6313D}" type="pres">
      <dgm:prSet presAssocID="{CD7F0786-307F-4E10-BD6E-6D8BC0F6C6D3}" presName="tx2" presStyleLbl="revTx" presStyleIdx="4" presStyleCnt="8"/>
      <dgm:spPr/>
    </dgm:pt>
    <dgm:pt modelId="{CCC5F3D9-28F1-4885-84FF-055E5F21B352}" type="pres">
      <dgm:prSet presAssocID="{CD7F0786-307F-4E10-BD6E-6D8BC0F6C6D3}" presName="vert2" presStyleCnt="0"/>
      <dgm:spPr/>
    </dgm:pt>
    <dgm:pt modelId="{491AE052-7E13-46E1-97E6-02D62ABB8783}" type="pres">
      <dgm:prSet presAssocID="{CD7F0786-307F-4E10-BD6E-6D8BC0F6C6D3}" presName="thinLine2b" presStyleLbl="callout" presStyleIdx="3" presStyleCnt="7"/>
      <dgm:spPr/>
    </dgm:pt>
    <dgm:pt modelId="{31CA7CBE-2CA0-4A6F-A84A-34C0974F0BCD}" type="pres">
      <dgm:prSet presAssocID="{CD7F0786-307F-4E10-BD6E-6D8BC0F6C6D3}" presName="vertSpace2b" presStyleCnt="0"/>
      <dgm:spPr/>
    </dgm:pt>
    <dgm:pt modelId="{97347891-EC7E-4CA2-A8CA-6CDD1508B979}" type="pres">
      <dgm:prSet presAssocID="{3CBDC7F9-01F2-43AD-9A54-8EC944C50B68}" presName="horz2" presStyleCnt="0"/>
      <dgm:spPr/>
    </dgm:pt>
    <dgm:pt modelId="{E2EC515D-632F-4A7E-BED1-4E304A461B84}" type="pres">
      <dgm:prSet presAssocID="{3CBDC7F9-01F2-43AD-9A54-8EC944C50B68}" presName="horzSpace2" presStyleCnt="0"/>
      <dgm:spPr/>
    </dgm:pt>
    <dgm:pt modelId="{CE1EB317-5D84-4FF0-B665-987237AE4814}" type="pres">
      <dgm:prSet presAssocID="{3CBDC7F9-01F2-43AD-9A54-8EC944C50B68}" presName="tx2" presStyleLbl="revTx" presStyleIdx="5" presStyleCnt="8"/>
      <dgm:spPr/>
    </dgm:pt>
    <dgm:pt modelId="{2B9E5DEC-0EF3-4BE5-8FEE-91985C9BA04B}" type="pres">
      <dgm:prSet presAssocID="{3CBDC7F9-01F2-43AD-9A54-8EC944C50B68}" presName="vert2" presStyleCnt="0"/>
      <dgm:spPr/>
    </dgm:pt>
    <dgm:pt modelId="{13421291-B3EC-4641-A497-85D54B525A68}" type="pres">
      <dgm:prSet presAssocID="{3CBDC7F9-01F2-43AD-9A54-8EC944C50B68}" presName="thinLine2b" presStyleLbl="callout" presStyleIdx="4" presStyleCnt="7"/>
      <dgm:spPr/>
    </dgm:pt>
    <dgm:pt modelId="{292C76FE-FD57-471A-9A6C-34341D7116CB}" type="pres">
      <dgm:prSet presAssocID="{3CBDC7F9-01F2-43AD-9A54-8EC944C50B68}" presName="vertSpace2b" presStyleCnt="0"/>
      <dgm:spPr/>
    </dgm:pt>
    <dgm:pt modelId="{6B48C3E9-4AA0-4C1A-A9C2-F532309F9186}" type="pres">
      <dgm:prSet presAssocID="{56F39A72-A091-44BA-817B-AB4B2716B4B8}" presName="horz2" presStyleCnt="0"/>
      <dgm:spPr/>
    </dgm:pt>
    <dgm:pt modelId="{C5EB7C44-FB9D-4F81-8EAF-4893A955A723}" type="pres">
      <dgm:prSet presAssocID="{56F39A72-A091-44BA-817B-AB4B2716B4B8}" presName="horzSpace2" presStyleCnt="0"/>
      <dgm:spPr/>
    </dgm:pt>
    <dgm:pt modelId="{F4D54D8F-FDC6-46B5-BF7B-814C20A001F6}" type="pres">
      <dgm:prSet presAssocID="{56F39A72-A091-44BA-817B-AB4B2716B4B8}" presName="tx2" presStyleLbl="revTx" presStyleIdx="6" presStyleCnt="8"/>
      <dgm:spPr/>
    </dgm:pt>
    <dgm:pt modelId="{13BC3647-A002-47DF-B17B-8D54705A0635}" type="pres">
      <dgm:prSet presAssocID="{56F39A72-A091-44BA-817B-AB4B2716B4B8}" presName="vert2" presStyleCnt="0"/>
      <dgm:spPr/>
    </dgm:pt>
    <dgm:pt modelId="{62CED193-98DB-4878-B5B8-5D975FE2B2C9}" type="pres">
      <dgm:prSet presAssocID="{56F39A72-A091-44BA-817B-AB4B2716B4B8}" presName="thinLine2b" presStyleLbl="callout" presStyleIdx="5" presStyleCnt="7"/>
      <dgm:spPr/>
    </dgm:pt>
    <dgm:pt modelId="{081CC35E-691F-4063-9899-CFDBD680C458}" type="pres">
      <dgm:prSet presAssocID="{56F39A72-A091-44BA-817B-AB4B2716B4B8}" presName="vertSpace2b" presStyleCnt="0"/>
      <dgm:spPr/>
    </dgm:pt>
    <dgm:pt modelId="{29ED741E-D4A8-4019-BCC9-C93D22AC137C}" type="pres">
      <dgm:prSet presAssocID="{A08F87BE-9D23-4182-8636-C398B0DBF218}" presName="horz2" presStyleCnt="0"/>
      <dgm:spPr/>
    </dgm:pt>
    <dgm:pt modelId="{15A24F10-96A6-442C-B8D8-3336A5B178B1}" type="pres">
      <dgm:prSet presAssocID="{A08F87BE-9D23-4182-8636-C398B0DBF218}" presName="horzSpace2" presStyleCnt="0"/>
      <dgm:spPr/>
    </dgm:pt>
    <dgm:pt modelId="{BE5B3E50-3445-4153-801E-75A12D9632C7}" type="pres">
      <dgm:prSet presAssocID="{A08F87BE-9D23-4182-8636-C398B0DBF218}" presName="tx2" presStyleLbl="revTx" presStyleIdx="7" presStyleCnt="8"/>
      <dgm:spPr/>
    </dgm:pt>
    <dgm:pt modelId="{BF1CB438-D46D-432E-B523-79EEBA10742E}" type="pres">
      <dgm:prSet presAssocID="{A08F87BE-9D23-4182-8636-C398B0DBF218}" presName="vert2" presStyleCnt="0"/>
      <dgm:spPr/>
    </dgm:pt>
    <dgm:pt modelId="{17F3637A-12A2-4EC9-8F66-DF7DF3F77E47}" type="pres">
      <dgm:prSet presAssocID="{A08F87BE-9D23-4182-8636-C398B0DBF218}" presName="thinLine2b" presStyleLbl="callout" presStyleIdx="6" presStyleCnt="7"/>
      <dgm:spPr/>
    </dgm:pt>
    <dgm:pt modelId="{3119D955-7708-4461-8024-6081D64B6FAD}" type="pres">
      <dgm:prSet presAssocID="{A08F87BE-9D23-4182-8636-C398B0DBF218}" presName="vertSpace2b" presStyleCnt="0"/>
      <dgm:spPr/>
    </dgm:pt>
  </dgm:ptLst>
  <dgm:cxnL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DF042D5B-7E00-4079-A9AD-6095B97B2633}" type="presOf" srcId="{3CBDC7F9-01F2-43AD-9A54-8EC944C50B68}" destId="{CE1EB317-5D84-4FF0-B665-987237AE4814}" srcOrd="0" destOrd="0" presId="urn:microsoft.com/office/officeart/2008/layout/LinedList"/>
    <dgm:cxn modelId="{1920225E-16DC-494C-A7FB-8B4B3667F2CF}" srcId="{6160A11D-F99E-4C1E-A93E-40AE7C1CDF2A}" destId="{395E9E70-17F8-45B9-A6A9-DE9FD8A1D095}" srcOrd="1" destOrd="0" parTransId="{4450A290-1436-42E9-8968-4ACB0DBACBF9}" sibTransId="{7C35C3F3-F8DE-4875-9A4A-D97F84D7F215}"/>
    <dgm:cxn modelId="{4DEC0961-03F1-46D0-969C-78559961ED42}" type="presOf" srcId="{6160A11D-F99E-4C1E-A93E-40AE7C1CDF2A}" destId="{52A7DE58-3086-4DA1-A07C-C53354306BF7}" srcOrd="0" destOrd="0" presId="urn:microsoft.com/office/officeart/2008/layout/LinedList"/>
    <dgm:cxn modelId="{CEC26D41-98D8-4BBA-B073-F682487B82C8}" srcId="{6160A11D-F99E-4C1E-A93E-40AE7C1CDF2A}" destId="{A08F87BE-9D23-4182-8636-C398B0DBF218}" srcOrd="6" destOrd="0" parTransId="{999AC3F8-6453-4FD2-B505-568F43CD7423}" sibTransId="{C60D21C9-1B0B-47E2-8858-268689CE714E}"/>
    <dgm:cxn modelId="{55136D4C-EBBA-4171-B1F1-70E9D7E666B9}" srcId="{6160A11D-F99E-4C1E-A93E-40AE7C1CDF2A}" destId="{3EB548A8-D950-477F-8CE6-E41CD3CA19DF}" srcOrd="2" destOrd="0" parTransId="{D65B9529-EAD7-4271-965F-21592494C16D}" sibTransId="{034BC9F5-D530-47D3-85A3-C09CE8925651}"/>
    <dgm:cxn modelId="{70A9324D-1A83-42CB-A7B3-401C461FD4AC}" type="presOf" srcId="{395E9E70-17F8-45B9-A6A9-DE9FD8A1D095}" destId="{50F91B26-037A-4312-AF0B-185216C0B23C}" srcOrd="0" destOrd="0" presId="urn:microsoft.com/office/officeart/2008/layout/LinedList"/>
    <dgm:cxn modelId="{5F20B17A-2323-4AB4-93E3-A07F0546347C}" srcId="{6160A11D-F99E-4C1E-A93E-40AE7C1CDF2A}" destId="{CD7F0786-307F-4E10-BD6E-6D8BC0F6C6D3}" srcOrd="3" destOrd="0" parTransId="{ED322AB4-38EB-4079-8B9B-797C8E935EAD}" sibTransId="{DD2C5AF4-9D5C-47F7-AFDE-0F7587A7A5E0}"/>
    <dgm:cxn modelId="{FEBDBC81-37E4-43F3-B6FC-2A36E4E3EC14}" type="presOf" srcId="{CD7F0786-307F-4E10-BD6E-6D8BC0F6C6D3}" destId="{AEC8316E-D325-4D8E-A6EF-969428D6313D}" srcOrd="0" destOrd="0" presId="urn:microsoft.com/office/officeart/2008/layout/LinedList"/>
    <dgm:cxn modelId="{82370794-8603-43FE-9557-B24C229C1E8D}" type="presOf" srcId="{3EB548A8-D950-477F-8CE6-E41CD3CA19DF}" destId="{0CF290B7-D68E-4647-8D45-48D118E1B298}" srcOrd="0" destOrd="0" presId="urn:microsoft.com/office/officeart/2008/layout/LinedList"/>
    <dgm:cxn modelId="{AFD70097-4A31-4D04-AC7D-0CBF8C2F2DAE}" type="presOf" srcId="{137CF2CD-8FAC-4480-AD8B-48CF010A9C94}" destId="{6B82D99F-039A-4F18-A23E-2ADDED4E3049}" srcOrd="0" destOrd="0" presId="urn:microsoft.com/office/officeart/2008/layout/LinedList"/>
    <dgm:cxn modelId="{AA2AEAA8-4528-45C5-81BA-4141B05B07F0}" type="presOf" srcId="{56F39A72-A091-44BA-817B-AB4B2716B4B8}" destId="{F4D54D8F-FDC6-46B5-BF7B-814C20A001F6}" srcOrd="0" destOrd="0" presId="urn:microsoft.com/office/officeart/2008/layout/LinedList"/>
    <dgm:cxn modelId="{5B4961B3-FC70-4587-9361-58FDF6E1E75B}" srcId="{6160A11D-F99E-4C1E-A93E-40AE7C1CDF2A}" destId="{137CF2CD-8FAC-4480-AD8B-48CF010A9C94}" srcOrd="0" destOrd="0" parTransId="{C85D86DE-ED9C-4B52-8C0F-2AF3DA4F741A}" sibTransId="{4194DB42-E217-471C-B6AA-675CCFA3C456}"/>
    <dgm:cxn modelId="{54C9F2DC-3B9A-441C-AAE4-8A3DCE2F5EB4}" type="presOf" srcId="{A08F87BE-9D23-4182-8636-C398B0DBF218}" destId="{BE5B3E50-3445-4153-801E-75A12D9632C7}" srcOrd="0" destOrd="0" presId="urn:microsoft.com/office/officeart/2008/layout/LinedList"/>
    <dgm:cxn modelId="{B1D9F8EC-49F0-49F0-B647-3B5197131015}" srcId="{6160A11D-F99E-4C1E-A93E-40AE7C1CDF2A}" destId="{3CBDC7F9-01F2-43AD-9A54-8EC944C50B68}" srcOrd="4" destOrd="0" parTransId="{F63B8852-20F7-445C-A16A-9FA0A8899A5C}" sibTransId="{2D2862BC-D420-49F5-BF08-E208720F4510}"/>
    <dgm:cxn modelId="{812F39FA-D7A2-4361-BF55-D7408041E204}" srcId="{6160A11D-F99E-4C1E-A93E-40AE7C1CDF2A}" destId="{56F39A72-A091-44BA-817B-AB4B2716B4B8}" srcOrd="5" destOrd="0" parTransId="{BEAEB722-3AB5-4833-B745-EF0EBC972983}" sibTransId="{435BF82F-7D7C-47C4-8B84-FBBE04675230}"/>
    <dgm:cxn modelId="{E8FB4BD5-54F1-4234-9F92-5132C11266DA}" type="presParOf" srcId="{610C9A5C-6524-4BF9-89E3-A512BAAB3260}" destId="{30C36906-4110-47DB-9543-43BC29CABFD9}" srcOrd="0" destOrd="0" presId="urn:microsoft.com/office/officeart/2008/layout/LinedList"/>
    <dgm:cxn modelId="{5039B8E8-96A3-4758-9076-695A405403D8}" type="presParOf" srcId="{610C9A5C-6524-4BF9-89E3-A512BAAB3260}" destId="{511E0E46-5954-4B1F-A41E-E4D15F16E3EE}" srcOrd="1" destOrd="0" presId="urn:microsoft.com/office/officeart/2008/layout/LinedList"/>
    <dgm:cxn modelId="{8ECB14F6-6D4A-47C0-A324-1DDDCB51E7E5}" type="presParOf" srcId="{511E0E46-5954-4B1F-A41E-E4D15F16E3EE}" destId="{52A7DE58-3086-4DA1-A07C-C53354306BF7}" srcOrd="0" destOrd="0" presId="urn:microsoft.com/office/officeart/2008/layout/LinedList"/>
    <dgm:cxn modelId="{F2F2E310-F38A-411E-B7F4-7AB8310E37F8}" type="presParOf" srcId="{511E0E46-5954-4B1F-A41E-E4D15F16E3EE}" destId="{C168BA58-2EA9-4548-A479-89DCDDAFA603}" srcOrd="1" destOrd="0" presId="urn:microsoft.com/office/officeart/2008/layout/LinedList"/>
    <dgm:cxn modelId="{AA447113-547F-46CD-A7D4-1695C8EA7A9C}" type="presParOf" srcId="{C168BA58-2EA9-4548-A479-89DCDDAFA603}" destId="{FF772CC2-D21F-45D8-BB28-108102864B65}" srcOrd="0" destOrd="0" presId="urn:microsoft.com/office/officeart/2008/layout/LinedList"/>
    <dgm:cxn modelId="{41929AF1-CC42-4080-9EA7-16A84D33323F}" type="presParOf" srcId="{C168BA58-2EA9-4548-A479-89DCDDAFA603}" destId="{EBA124B8-92E1-4AD1-9D09-AFEC4AC9410E}" srcOrd="1" destOrd="0" presId="urn:microsoft.com/office/officeart/2008/layout/LinedList"/>
    <dgm:cxn modelId="{B19B515C-0C41-4A8A-AE62-A8ABABE3B242}" type="presParOf" srcId="{EBA124B8-92E1-4AD1-9D09-AFEC4AC9410E}" destId="{4F68A7A7-D6B5-4942-A144-314971B9AF71}" srcOrd="0" destOrd="0" presId="urn:microsoft.com/office/officeart/2008/layout/LinedList"/>
    <dgm:cxn modelId="{54E93FF9-6ED4-4A3E-81A3-C93710B9F32A}" type="presParOf" srcId="{EBA124B8-92E1-4AD1-9D09-AFEC4AC9410E}" destId="{6B82D99F-039A-4F18-A23E-2ADDED4E3049}" srcOrd="1" destOrd="0" presId="urn:microsoft.com/office/officeart/2008/layout/LinedList"/>
    <dgm:cxn modelId="{92867A87-3957-48D5-810A-492FB63F858E}" type="presParOf" srcId="{EBA124B8-92E1-4AD1-9D09-AFEC4AC9410E}" destId="{8F14A9B7-5BF1-4DA4-B11D-E78EAB1BD6B0}" srcOrd="2" destOrd="0" presId="urn:microsoft.com/office/officeart/2008/layout/LinedList"/>
    <dgm:cxn modelId="{B49E751D-2511-4B97-849A-80BB9475B787}" type="presParOf" srcId="{C168BA58-2EA9-4548-A479-89DCDDAFA603}" destId="{C488D3E3-9E3A-48E1-8188-2C82782DC8B9}" srcOrd="2" destOrd="0" presId="urn:microsoft.com/office/officeart/2008/layout/LinedList"/>
    <dgm:cxn modelId="{D151AE68-0113-433F-AB6E-614980D80F05}" type="presParOf" srcId="{C168BA58-2EA9-4548-A479-89DCDDAFA603}" destId="{DBF301DF-E44B-4D29-B0EB-1F49C78CF51D}" srcOrd="3" destOrd="0" presId="urn:microsoft.com/office/officeart/2008/layout/LinedList"/>
    <dgm:cxn modelId="{9006D70F-0984-44A9-B955-AB4573859526}" type="presParOf" srcId="{C168BA58-2EA9-4548-A479-89DCDDAFA603}" destId="{DAD914ED-33A1-41B4-AF93-B1D5B00573EA}" srcOrd="4" destOrd="0" presId="urn:microsoft.com/office/officeart/2008/layout/LinedList"/>
    <dgm:cxn modelId="{9E4E3B4D-2319-4072-B4E6-70988F1E85AC}" type="presParOf" srcId="{DAD914ED-33A1-41B4-AF93-B1D5B00573EA}" destId="{D88BBFF3-6405-41B6-8D47-CD22827D927F}" srcOrd="0" destOrd="0" presId="urn:microsoft.com/office/officeart/2008/layout/LinedList"/>
    <dgm:cxn modelId="{ED32FAA0-1D5D-4366-BCE9-BAAC58E289D8}" type="presParOf" srcId="{DAD914ED-33A1-41B4-AF93-B1D5B00573EA}" destId="{50F91B26-037A-4312-AF0B-185216C0B23C}" srcOrd="1" destOrd="0" presId="urn:microsoft.com/office/officeart/2008/layout/LinedList"/>
    <dgm:cxn modelId="{889CE52C-6209-46FF-972C-C9A6488E17BE}" type="presParOf" srcId="{DAD914ED-33A1-41B4-AF93-B1D5B00573EA}" destId="{D52785D9-BFC5-4CBE-BAC0-71B0A1384346}" srcOrd="2" destOrd="0" presId="urn:microsoft.com/office/officeart/2008/layout/LinedList"/>
    <dgm:cxn modelId="{4132F4CD-46C8-4F36-A8F2-93E5AA5DA784}" type="presParOf" srcId="{C168BA58-2EA9-4548-A479-89DCDDAFA603}" destId="{8D4FEEEA-100B-4ABF-8A69-467A702C5174}" srcOrd="5" destOrd="0" presId="urn:microsoft.com/office/officeart/2008/layout/LinedList"/>
    <dgm:cxn modelId="{32D747B5-8208-4F17-89A5-7D05D2B1480D}" type="presParOf" srcId="{C168BA58-2EA9-4548-A479-89DCDDAFA603}" destId="{11385D66-4231-4755-A232-43E8EABCFA32}" srcOrd="6" destOrd="0" presId="urn:microsoft.com/office/officeart/2008/layout/LinedList"/>
    <dgm:cxn modelId="{2E6E76C1-667D-46A9-8AA1-8467A666FCB9}" type="presParOf" srcId="{C168BA58-2EA9-4548-A479-89DCDDAFA603}" destId="{E7ABEFE2-2596-414C-9A1A-703538F49FD0}" srcOrd="7" destOrd="0" presId="urn:microsoft.com/office/officeart/2008/layout/LinedList"/>
    <dgm:cxn modelId="{4B5AC624-C832-43DC-9FE8-2F0DA3F83469}" type="presParOf" srcId="{E7ABEFE2-2596-414C-9A1A-703538F49FD0}" destId="{1E440A6F-CEAE-43EE-9646-597A4192E807}" srcOrd="0" destOrd="0" presId="urn:microsoft.com/office/officeart/2008/layout/LinedList"/>
    <dgm:cxn modelId="{EEC91475-96ED-45F6-8CC4-AAA8B161AEDC}" type="presParOf" srcId="{E7ABEFE2-2596-414C-9A1A-703538F49FD0}" destId="{0CF290B7-D68E-4647-8D45-48D118E1B298}" srcOrd="1" destOrd="0" presId="urn:microsoft.com/office/officeart/2008/layout/LinedList"/>
    <dgm:cxn modelId="{D5463B17-F232-449F-8188-9AD39617CC10}" type="presParOf" srcId="{E7ABEFE2-2596-414C-9A1A-703538F49FD0}" destId="{FEFD833D-F90F-48E1-B917-8D313DE313F4}" srcOrd="2" destOrd="0" presId="urn:microsoft.com/office/officeart/2008/layout/LinedList"/>
    <dgm:cxn modelId="{63073D06-11FF-401C-8790-B653F099A3D8}" type="presParOf" srcId="{C168BA58-2EA9-4548-A479-89DCDDAFA603}" destId="{63CD6966-9CEA-4CAD-88A7-E98D01856257}" srcOrd="8" destOrd="0" presId="urn:microsoft.com/office/officeart/2008/layout/LinedList"/>
    <dgm:cxn modelId="{E8F9D646-1732-4626-8072-0EEB6644F303}" type="presParOf" srcId="{C168BA58-2EA9-4548-A479-89DCDDAFA603}" destId="{95DC652D-23A3-43B6-AB61-AB7F496F1BA3}" srcOrd="9" destOrd="0" presId="urn:microsoft.com/office/officeart/2008/layout/LinedList"/>
    <dgm:cxn modelId="{6E66241D-76E4-48E0-94FC-B05DDBC500B6}" type="presParOf" srcId="{C168BA58-2EA9-4548-A479-89DCDDAFA603}" destId="{2CA681AB-6BA7-434C-96E7-61660F99BB5B}" srcOrd="10" destOrd="0" presId="urn:microsoft.com/office/officeart/2008/layout/LinedList"/>
    <dgm:cxn modelId="{5E4F1653-BE9E-435C-876B-B16B9C9D1BCC}" type="presParOf" srcId="{2CA681AB-6BA7-434C-96E7-61660F99BB5B}" destId="{57F280F3-A61B-4395-BF2C-9FA036068DEF}" srcOrd="0" destOrd="0" presId="urn:microsoft.com/office/officeart/2008/layout/LinedList"/>
    <dgm:cxn modelId="{36FE8C10-33B9-4CC7-B2DF-71C308A0E323}" type="presParOf" srcId="{2CA681AB-6BA7-434C-96E7-61660F99BB5B}" destId="{AEC8316E-D325-4D8E-A6EF-969428D6313D}" srcOrd="1" destOrd="0" presId="urn:microsoft.com/office/officeart/2008/layout/LinedList"/>
    <dgm:cxn modelId="{B4EF48F9-0C8B-4A16-A15E-E4B2B9CEAE35}" type="presParOf" srcId="{2CA681AB-6BA7-434C-96E7-61660F99BB5B}" destId="{CCC5F3D9-28F1-4885-84FF-055E5F21B352}" srcOrd="2" destOrd="0" presId="urn:microsoft.com/office/officeart/2008/layout/LinedList"/>
    <dgm:cxn modelId="{FDFDE855-CDE2-4750-AD0A-07CEC8A12220}" type="presParOf" srcId="{C168BA58-2EA9-4548-A479-89DCDDAFA603}" destId="{491AE052-7E13-46E1-97E6-02D62ABB8783}" srcOrd="11" destOrd="0" presId="urn:microsoft.com/office/officeart/2008/layout/LinedList"/>
    <dgm:cxn modelId="{6CC385DC-025D-49F4-8DAB-19630C2EFFD4}" type="presParOf" srcId="{C168BA58-2EA9-4548-A479-89DCDDAFA603}" destId="{31CA7CBE-2CA0-4A6F-A84A-34C0974F0BCD}" srcOrd="12" destOrd="0" presId="urn:microsoft.com/office/officeart/2008/layout/LinedList"/>
    <dgm:cxn modelId="{96A1AD7E-FADC-43EA-A518-EA7EDCB10510}" type="presParOf" srcId="{C168BA58-2EA9-4548-A479-89DCDDAFA603}" destId="{97347891-EC7E-4CA2-A8CA-6CDD1508B979}" srcOrd="13" destOrd="0" presId="urn:microsoft.com/office/officeart/2008/layout/LinedList"/>
    <dgm:cxn modelId="{8AF2AE5A-7D67-42BF-A539-936410CF5D59}" type="presParOf" srcId="{97347891-EC7E-4CA2-A8CA-6CDD1508B979}" destId="{E2EC515D-632F-4A7E-BED1-4E304A461B84}" srcOrd="0" destOrd="0" presId="urn:microsoft.com/office/officeart/2008/layout/LinedList"/>
    <dgm:cxn modelId="{9AA90A9A-A97C-4476-9E31-AB591F611DAE}" type="presParOf" srcId="{97347891-EC7E-4CA2-A8CA-6CDD1508B979}" destId="{CE1EB317-5D84-4FF0-B665-987237AE4814}" srcOrd="1" destOrd="0" presId="urn:microsoft.com/office/officeart/2008/layout/LinedList"/>
    <dgm:cxn modelId="{6A84DE31-D319-416D-BA62-7D9318DA61B2}" type="presParOf" srcId="{97347891-EC7E-4CA2-A8CA-6CDD1508B979}" destId="{2B9E5DEC-0EF3-4BE5-8FEE-91985C9BA04B}" srcOrd="2" destOrd="0" presId="urn:microsoft.com/office/officeart/2008/layout/LinedList"/>
    <dgm:cxn modelId="{3BF160B9-AC2B-4A2B-ADC6-CFE3DAE29412}" type="presParOf" srcId="{C168BA58-2EA9-4548-A479-89DCDDAFA603}" destId="{13421291-B3EC-4641-A497-85D54B525A68}" srcOrd="14" destOrd="0" presId="urn:microsoft.com/office/officeart/2008/layout/LinedList"/>
    <dgm:cxn modelId="{924E5784-5DE4-436F-82C5-8AB923E0F472}" type="presParOf" srcId="{C168BA58-2EA9-4548-A479-89DCDDAFA603}" destId="{292C76FE-FD57-471A-9A6C-34341D7116CB}" srcOrd="15" destOrd="0" presId="urn:microsoft.com/office/officeart/2008/layout/LinedList"/>
    <dgm:cxn modelId="{CD7126AF-9923-431D-B378-220AE1849901}" type="presParOf" srcId="{C168BA58-2EA9-4548-A479-89DCDDAFA603}" destId="{6B48C3E9-4AA0-4C1A-A9C2-F532309F9186}" srcOrd="16" destOrd="0" presId="urn:microsoft.com/office/officeart/2008/layout/LinedList"/>
    <dgm:cxn modelId="{219D1435-370A-4030-ADFB-167E0C99E1A1}" type="presParOf" srcId="{6B48C3E9-4AA0-4C1A-A9C2-F532309F9186}" destId="{C5EB7C44-FB9D-4F81-8EAF-4893A955A723}" srcOrd="0" destOrd="0" presId="urn:microsoft.com/office/officeart/2008/layout/LinedList"/>
    <dgm:cxn modelId="{E2A387CD-B9CC-4E87-90E0-155EF439E599}" type="presParOf" srcId="{6B48C3E9-4AA0-4C1A-A9C2-F532309F9186}" destId="{F4D54D8F-FDC6-46B5-BF7B-814C20A001F6}" srcOrd="1" destOrd="0" presId="urn:microsoft.com/office/officeart/2008/layout/LinedList"/>
    <dgm:cxn modelId="{791C13C0-5E94-4670-9D4B-7D401EC41D7B}" type="presParOf" srcId="{6B48C3E9-4AA0-4C1A-A9C2-F532309F9186}" destId="{13BC3647-A002-47DF-B17B-8D54705A0635}" srcOrd="2" destOrd="0" presId="urn:microsoft.com/office/officeart/2008/layout/LinedList"/>
    <dgm:cxn modelId="{F62346ED-4E54-447D-81E5-342B37F27081}" type="presParOf" srcId="{C168BA58-2EA9-4548-A479-89DCDDAFA603}" destId="{62CED193-98DB-4878-B5B8-5D975FE2B2C9}" srcOrd="17" destOrd="0" presId="urn:microsoft.com/office/officeart/2008/layout/LinedList"/>
    <dgm:cxn modelId="{FB4FF684-FD19-4993-B235-1098F9698AE5}" type="presParOf" srcId="{C168BA58-2EA9-4548-A479-89DCDDAFA603}" destId="{081CC35E-691F-4063-9899-CFDBD680C458}" srcOrd="18" destOrd="0" presId="urn:microsoft.com/office/officeart/2008/layout/LinedList"/>
    <dgm:cxn modelId="{3C10E6B1-92D0-40A8-B38A-4BDA257EBDDA}" type="presParOf" srcId="{C168BA58-2EA9-4548-A479-89DCDDAFA603}" destId="{29ED741E-D4A8-4019-BCC9-C93D22AC137C}" srcOrd="19" destOrd="0" presId="urn:microsoft.com/office/officeart/2008/layout/LinedList"/>
    <dgm:cxn modelId="{5EBD34F4-11CA-4634-B578-FACE6A001C4A}" type="presParOf" srcId="{29ED741E-D4A8-4019-BCC9-C93D22AC137C}" destId="{15A24F10-96A6-442C-B8D8-3336A5B178B1}" srcOrd="0" destOrd="0" presId="urn:microsoft.com/office/officeart/2008/layout/LinedList"/>
    <dgm:cxn modelId="{643357FE-B5FF-4499-8E4D-554BB45EC744}" type="presParOf" srcId="{29ED741E-D4A8-4019-BCC9-C93D22AC137C}" destId="{BE5B3E50-3445-4153-801E-75A12D9632C7}" srcOrd="1" destOrd="0" presId="urn:microsoft.com/office/officeart/2008/layout/LinedList"/>
    <dgm:cxn modelId="{417EBB06-7955-4528-A448-292FA982C673}" type="presParOf" srcId="{29ED741E-D4A8-4019-BCC9-C93D22AC137C}" destId="{BF1CB438-D46D-432E-B523-79EEBA10742E}" srcOrd="2" destOrd="0" presId="urn:microsoft.com/office/officeart/2008/layout/LinedList"/>
    <dgm:cxn modelId="{3A25D76B-102C-4389-8903-739D270831F9}" type="presParOf" srcId="{C168BA58-2EA9-4548-A479-89DCDDAFA603}" destId="{17F3637A-12A2-4EC9-8F66-DF7DF3F77E47}" srcOrd="20" destOrd="0" presId="urn:microsoft.com/office/officeart/2008/layout/LinedList"/>
    <dgm:cxn modelId="{84B379BF-B627-4287-B188-AEEEDA697844}" type="presParOf" srcId="{C168BA58-2EA9-4548-A479-89DCDDAFA603}" destId="{3119D955-7708-4461-8024-6081D64B6FAD}"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סדר ההצגה</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1D85903D-ED21-4797-BAF2-5007E4CBA581}">
      <dgm:prSet/>
      <dgm:spPr/>
      <dgm:t>
        <a:bodyPr/>
        <a:lstStyle/>
        <a:p>
          <a:pPr rtl="1"/>
          <a:r>
            <a:rPr lang="he-IL" dirty="0">
              <a:latin typeface="Segoe UI Semilight" panose="020B0402040204020203" pitchFamily="34" charset="0"/>
              <a:cs typeface="Segoe UI Semilight" panose="020B0402040204020203" pitchFamily="34" charset="0"/>
            </a:rPr>
            <a:t>הנחות עבודה ועקרונות</a:t>
          </a:r>
        </a:p>
      </dgm:t>
    </dgm:pt>
    <dgm:pt modelId="{80ED3BBF-96EE-4A01-8308-36EC8F694E6A}" type="parTrans" cxnId="{2D5F71F9-4426-4FE9-A6AA-82B68EB1AC20}">
      <dgm:prSet/>
      <dgm:spPr/>
      <dgm:t>
        <a:bodyPr/>
        <a:lstStyle/>
        <a:p>
          <a:endParaRPr lang="en-US">
            <a:latin typeface="Segoe UI Semilight" panose="020B0402040204020203" pitchFamily="34" charset="0"/>
            <a:cs typeface="Segoe UI Semilight" panose="020B0402040204020203" pitchFamily="34" charset="0"/>
          </a:endParaRPr>
        </a:p>
      </dgm:t>
    </dgm:pt>
    <dgm:pt modelId="{79F7A3AA-B50E-422E-9A05-FABAF80C0D0D}" type="sibTrans" cxnId="{2D5F71F9-4426-4FE9-A6AA-82B68EB1AC20}">
      <dgm:prSet/>
      <dgm:spPr/>
      <dgm:t>
        <a:bodyPr/>
        <a:lstStyle/>
        <a:p>
          <a:endParaRPr lang="en-US">
            <a:latin typeface="Segoe UI Semilight" panose="020B0402040204020203" pitchFamily="34" charset="0"/>
            <a:cs typeface="Segoe UI Semilight" panose="020B0402040204020203" pitchFamily="34" charset="0"/>
          </a:endParaRPr>
        </a:p>
      </dgm:t>
    </dgm:pt>
    <dgm:pt modelId="{AE60894A-DC41-49F9-8F1D-0B1865C16C44}">
      <dgm:prSet/>
      <dgm:spPr/>
      <dgm:t>
        <a:bodyPr/>
        <a:lstStyle/>
        <a:p>
          <a:pPr rtl="1"/>
          <a:r>
            <a:rPr lang="he-IL" dirty="0">
              <a:latin typeface="Segoe UI Semilight" panose="020B0402040204020203" pitchFamily="34" charset="0"/>
              <a:cs typeface="Segoe UI Semilight" panose="020B0402040204020203" pitchFamily="34" charset="0"/>
            </a:rPr>
            <a:t>מתודולוגיה</a:t>
          </a:r>
        </a:p>
      </dgm:t>
    </dgm:pt>
    <dgm:pt modelId="{A7390F4A-2A61-4C63-85C7-FBE162B65AC8}" type="parTrans" cxnId="{18CC454F-22BC-4153-B93E-CD64468BC5BD}">
      <dgm:prSet/>
      <dgm:spPr/>
      <dgm:t>
        <a:bodyPr/>
        <a:lstStyle/>
        <a:p>
          <a:endParaRPr lang="en-US">
            <a:latin typeface="Segoe UI Semilight" panose="020B0402040204020203" pitchFamily="34" charset="0"/>
            <a:cs typeface="Segoe UI Semilight" panose="020B0402040204020203" pitchFamily="34" charset="0"/>
          </a:endParaRPr>
        </a:p>
      </dgm:t>
    </dgm:pt>
    <dgm:pt modelId="{3086F8CE-D293-4A86-B4F3-02559FADA47E}" type="sibTrans" cxnId="{18CC454F-22BC-4153-B93E-CD64468BC5BD}">
      <dgm:prSet/>
      <dgm:spPr/>
      <dgm:t>
        <a:bodyPr/>
        <a:lstStyle/>
        <a:p>
          <a:endParaRPr lang="en-US">
            <a:latin typeface="Segoe UI Semilight" panose="020B0402040204020203" pitchFamily="34" charset="0"/>
            <a:cs typeface="Segoe UI Semilight" panose="020B0402040204020203" pitchFamily="34" charset="0"/>
          </a:endParaRPr>
        </a:p>
      </dgm:t>
    </dgm:pt>
    <dgm:pt modelId="{056A46D4-22A2-4094-A21D-9B0837E9AEF9}">
      <dgm:prSet/>
      <dgm:spPr/>
      <dgm:t>
        <a:bodyPr/>
        <a:lstStyle/>
        <a:p>
          <a:pPr rtl="1"/>
          <a:r>
            <a:rPr lang="he-IL" dirty="0">
              <a:latin typeface="Segoe UI Semilight" panose="020B0402040204020203" pitchFamily="34" charset="0"/>
              <a:cs typeface="Segoe UI Semilight" panose="020B0402040204020203" pitchFamily="34" charset="0"/>
            </a:rPr>
            <a:t>לו"ז </a:t>
          </a:r>
        </a:p>
      </dgm:t>
    </dgm:pt>
    <dgm:pt modelId="{C1C0B530-D031-4BC2-AA85-AA1A3625A990}" type="parTrans" cxnId="{C08404F6-8EB4-4A35-92AB-CC181F274262}">
      <dgm:prSet/>
      <dgm:spPr/>
      <dgm:t>
        <a:bodyPr/>
        <a:lstStyle/>
        <a:p>
          <a:endParaRPr lang="en-US">
            <a:latin typeface="Segoe UI Semilight" panose="020B0402040204020203" pitchFamily="34" charset="0"/>
            <a:cs typeface="Segoe UI Semilight" panose="020B0402040204020203" pitchFamily="34" charset="0"/>
          </a:endParaRPr>
        </a:p>
      </dgm:t>
    </dgm:pt>
    <dgm:pt modelId="{8182B3C8-5F9E-4068-8CCD-E1571E9FA5A1}" type="sibTrans" cxnId="{C08404F6-8EB4-4A35-92AB-CC181F274262}">
      <dgm:prSet/>
      <dgm:spPr/>
      <dgm:t>
        <a:bodyPr/>
        <a:lstStyle/>
        <a:p>
          <a:endParaRPr lang="en-US">
            <a:latin typeface="Segoe UI Semilight" panose="020B0402040204020203" pitchFamily="34" charset="0"/>
            <a:cs typeface="Segoe UI Semilight" panose="020B0402040204020203" pitchFamily="34" charset="0"/>
          </a:endParaRPr>
        </a:p>
      </dgm:t>
    </dgm:pt>
    <dgm:pt modelId="{C5484ABA-8BC8-40E5-9394-E596AF624484}">
      <dgm:prSet/>
      <dgm:spPr/>
      <dgm:t>
        <a:bodyPr/>
        <a:lstStyle/>
        <a:p>
          <a:pPr rtl="1"/>
          <a:r>
            <a:rPr lang="he-IL" dirty="0">
              <a:latin typeface="Segoe UI Semilight" panose="020B0402040204020203" pitchFamily="34" charset="0"/>
              <a:cs typeface="Segoe UI Semilight" panose="020B0402040204020203" pitchFamily="34" charset="0"/>
            </a:rPr>
            <a:t>תדריך קורונה</a:t>
          </a:r>
        </a:p>
      </dgm:t>
    </dgm:pt>
    <dgm:pt modelId="{69DC01FC-3D3B-4AFB-A500-EF1BC69AA264}" type="parTrans" cxnId="{BE4038FF-2A47-43F0-89A9-0A1B8D9B52A6}">
      <dgm:prSet/>
      <dgm:spPr/>
      <dgm:t>
        <a:bodyPr/>
        <a:lstStyle/>
        <a:p>
          <a:endParaRPr lang="en-US"/>
        </a:p>
      </dgm:t>
    </dgm:pt>
    <dgm:pt modelId="{C2EB668A-4934-4581-A66C-C44B883F2BFA}" type="sibTrans" cxnId="{BE4038FF-2A47-43F0-89A9-0A1B8D9B52A6}">
      <dgm:prSet/>
      <dgm:spPr/>
      <dgm:t>
        <a:bodyPr/>
        <a:lstStyle/>
        <a:p>
          <a:endParaRPr lang="en-US"/>
        </a:p>
      </dgm:t>
    </dgm:pt>
    <dgm:pt modelId="{2465A67C-75AB-492D-8612-85A76BCCFB14}">
      <dgm:prSet/>
      <dgm:spPr/>
      <dgm:t>
        <a:bodyPr/>
        <a:lstStyle/>
        <a:p>
          <a:pPr rtl="1"/>
          <a:r>
            <a:rPr lang="he-IL" dirty="0">
              <a:latin typeface="Segoe UI Semilight" panose="020B0402040204020203" pitchFamily="34" charset="0"/>
              <a:cs typeface="Segoe UI Semilight" panose="020B0402040204020203" pitchFamily="34" charset="0"/>
            </a:rPr>
            <a:t>תדריך לוגיסטי</a:t>
          </a:r>
        </a:p>
      </dgm:t>
    </dgm:pt>
    <dgm:pt modelId="{AC5051B4-F9A9-47CA-9D15-F7FEF6A0CAD5}" type="parTrans" cxnId="{B1DBC9A5-EE89-4778-A7B9-691225200AF3}">
      <dgm:prSet/>
      <dgm:spPr/>
      <dgm:t>
        <a:bodyPr/>
        <a:lstStyle/>
        <a:p>
          <a:endParaRPr lang="en-US"/>
        </a:p>
      </dgm:t>
    </dgm:pt>
    <dgm:pt modelId="{B5700C12-F1EB-4FBD-9821-EE6347383004}" type="sibTrans" cxnId="{B1DBC9A5-EE89-4778-A7B9-691225200AF3}">
      <dgm:prSet/>
      <dgm:spPr/>
      <dgm:t>
        <a:bodyPr/>
        <a:lstStyle/>
        <a:p>
          <a:endParaRPr lang="en-US"/>
        </a:p>
      </dgm:t>
    </dgm:pt>
    <dgm:pt modelId="{AB6C5453-A9C3-44DD-9F2D-BEC8D1699E34}">
      <dgm:prSet/>
      <dgm:spPr/>
      <dgm:t>
        <a:bodyPr/>
        <a:lstStyle/>
        <a:p>
          <a:pPr rtl="1"/>
          <a:r>
            <a:rPr lang="he-IL">
              <a:latin typeface="Segoe UI Semilight" panose="020B0402040204020203" pitchFamily="34" charset="0"/>
              <a:cs typeface="Segoe UI Semilight" panose="020B0402040204020203" pitchFamily="34" charset="0"/>
            </a:rPr>
            <a:t>שאלת </a:t>
          </a:r>
          <a:r>
            <a:rPr lang="he-IL" dirty="0">
              <a:latin typeface="Segoe UI Semilight" panose="020B0402040204020203" pitchFamily="34" charset="0"/>
              <a:cs typeface="Segoe UI Semilight" panose="020B0402040204020203" pitchFamily="34" charset="0"/>
            </a:rPr>
            <a:t>המחקר</a:t>
          </a:r>
        </a:p>
      </dgm:t>
    </dgm:pt>
    <dgm:pt modelId="{551A19F6-CCA3-4B52-B76D-2DDEB6788BC1}" type="parTrans" cxnId="{6F696372-5D2B-419C-B850-9B21EEBE4CBD}">
      <dgm:prSet/>
      <dgm:spPr/>
    </dgm:pt>
    <dgm:pt modelId="{D60FC678-AEE5-4D71-BA8D-857D7256AB3A}" type="sibTrans" cxnId="{6F696372-5D2B-419C-B850-9B21EEBE4CBD}">
      <dgm:prSet/>
      <dgm:spPr/>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7"/>
      <dgm:spPr/>
    </dgm:pt>
    <dgm:pt modelId="{C168BA58-2EA9-4548-A479-89DCDDAFA603}" type="pres">
      <dgm:prSet presAssocID="{6160A11D-F99E-4C1E-A93E-40AE7C1CDF2A}" presName="vert1" presStyleCnt="0"/>
      <dgm:spPr/>
    </dgm:pt>
    <dgm:pt modelId="{3CFC2BC1-B6D8-415A-85D2-320123B79D61}" type="pres">
      <dgm:prSet presAssocID="{1D85903D-ED21-4797-BAF2-5007E4CBA581}" presName="vertSpace2a" presStyleCnt="0"/>
      <dgm:spPr/>
    </dgm:pt>
    <dgm:pt modelId="{0390783B-617C-4727-919D-58C56FFA6426}" type="pres">
      <dgm:prSet presAssocID="{1D85903D-ED21-4797-BAF2-5007E4CBA581}" presName="horz2" presStyleCnt="0"/>
      <dgm:spPr/>
    </dgm:pt>
    <dgm:pt modelId="{703CE1F1-57D0-4666-8420-962F59597685}" type="pres">
      <dgm:prSet presAssocID="{1D85903D-ED21-4797-BAF2-5007E4CBA581}" presName="horzSpace2" presStyleCnt="0"/>
      <dgm:spPr/>
    </dgm:pt>
    <dgm:pt modelId="{DDA0630B-B889-4861-85E4-E7D84CE96642}" type="pres">
      <dgm:prSet presAssocID="{1D85903D-ED21-4797-BAF2-5007E4CBA581}" presName="tx2" presStyleLbl="revTx" presStyleIdx="1" presStyleCnt="7"/>
      <dgm:spPr/>
    </dgm:pt>
    <dgm:pt modelId="{08F74CCD-E1A1-4ABE-A432-B1A9CB310DB9}" type="pres">
      <dgm:prSet presAssocID="{1D85903D-ED21-4797-BAF2-5007E4CBA581}" presName="vert2" presStyleCnt="0"/>
      <dgm:spPr/>
    </dgm:pt>
    <dgm:pt modelId="{2FD426B0-7A97-4594-AE1D-1D839BD6F751}" type="pres">
      <dgm:prSet presAssocID="{1D85903D-ED21-4797-BAF2-5007E4CBA581}" presName="thinLine2b" presStyleLbl="callout" presStyleIdx="0" presStyleCnt="6"/>
      <dgm:spPr/>
    </dgm:pt>
    <dgm:pt modelId="{5ED6CFE3-D5E2-490B-92DA-EE4CB3873A8E}" type="pres">
      <dgm:prSet presAssocID="{1D85903D-ED21-4797-BAF2-5007E4CBA581}" presName="vertSpace2b" presStyleCnt="0"/>
      <dgm:spPr/>
    </dgm:pt>
    <dgm:pt modelId="{B09A0CBD-7422-4EA4-B516-5EF1AB869A0A}" type="pres">
      <dgm:prSet presAssocID="{AB6C5453-A9C3-44DD-9F2D-BEC8D1699E34}" presName="horz2" presStyleCnt="0"/>
      <dgm:spPr/>
    </dgm:pt>
    <dgm:pt modelId="{C3FD7DE0-A297-4F8F-987E-CAC3B6A80E8E}" type="pres">
      <dgm:prSet presAssocID="{AB6C5453-A9C3-44DD-9F2D-BEC8D1699E34}" presName="horzSpace2" presStyleCnt="0"/>
      <dgm:spPr/>
    </dgm:pt>
    <dgm:pt modelId="{1519693D-C87F-411D-91EB-19F58A9AA25D}" type="pres">
      <dgm:prSet presAssocID="{AB6C5453-A9C3-44DD-9F2D-BEC8D1699E34}" presName="tx2" presStyleLbl="revTx" presStyleIdx="2" presStyleCnt="7"/>
      <dgm:spPr/>
    </dgm:pt>
    <dgm:pt modelId="{1F4B9954-6FAA-4F8F-825E-B508F40572ED}" type="pres">
      <dgm:prSet presAssocID="{AB6C5453-A9C3-44DD-9F2D-BEC8D1699E34}" presName="vert2" presStyleCnt="0"/>
      <dgm:spPr/>
    </dgm:pt>
    <dgm:pt modelId="{023D0279-678E-453B-9916-AA98E1946CEA}" type="pres">
      <dgm:prSet presAssocID="{AB6C5453-A9C3-44DD-9F2D-BEC8D1699E34}" presName="thinLine2b" presStyleLbl="callout" presStyleIdx="1" presStyleCnt="6"/>
      <dgm:spPr/>
    </dgm:pt>
    <dgm:pt modelId="{B0D46B76-3761-4C75-B8B0-C13D220CC2E4}" type="pres">
      <dgm:prSet presAssocID="{AB6C5453-A9C3-44DD-9F2D-BEC8D1699E34}" presName="vertSpace2b" presStyleCnt="0"/>
      <dgm:spPr/>
    </dgm:pt>
    <dgm:pt modelId="{054EA93C-ADE8-44E1-BBD0-71124270DB81}" type="pres">
      <dgm:prSet presAssocID="{AE60894A-DC41-49F9-8F1D-0B1865C16C44}" presName="horz2" presStyleCnt="0"/>
      <dgm:spPr/>
    </dgm:pt>
    <dgm:pt modelId="{028665D8-8B10-4788-96C5-10012AE87665}" type="pres">
      <dgm:prSet presAssocID="{AE60894A-DC41-49F9-8F1D-0B1865C16C44}" presName="horzSpace2" presStyleCnt="0"/>
      <dgm:spPr/>
    </dgm:pt>
    <dgm:pt modelId="{2F25B824-AE0E-4185-8737-2A7A41B84C62}" type="pres">
      <dgm:prSet presAssocID="{AE60894A-DC41-49F9-8F1D-0B1865C16C44}" presName="tx2" presStyleLbl="revTx" presStyleIdx="3" presStyleCnt="7"/>
      <dgm:spPr/>
    </dgm:pt>
    <dgm:pt modelId="{64FF51C1-296E-41A5-B7A5-DA10A14B4A8B}" type="pres">
      <dgm:prSet presAssocID="{AE60894A-DC41-49F9-8F1D-0B1865C16C44}" presName="vert2" presStyleCnt="0"/>
      <dgm:spPr/>
    </dgm:pt>
    <dgm:pt modelId="{9855468C-1559-4507-9236-52451528B6F0}" type="pres">
      <dgm:prSet presAssocID="{AE60894A-DC41-49F9-8F1D-0B1865C16C44}" presName="thinLine2b" presStyleLbl="callout" presStyleIdx="2" presStyleCnt="6"/>
      <dgm:spPr/>
    </dgm:pt>
    <dgm:pt modelId="{20E904B7-CA0A-470E-94A5-2C29B1ED556B}" type="pres">
      <dgm:prSet presAssocID="{AE60894A-DC41-49F9-8F1D-0B1865C16C44}" presName="vertSpace2b" presStyleCnt="0"/>
      <dgm:spPr/>
    </dgm:pt>
    <dgm:pt modelId="{649CBDEB-CC0E-40B0-957B-B1C515AAAE80}" type="pres">
      <dgm:prSet presAssocID="{056A46D4-22A2-4094-A21D-9B0837E9AEF9}" presName="horz2" presStyleCnt="0"/>
      <dgm:spPr/>
    </dgm:pt>
    <dgm:pt modelId="{D491A272-CD3C-40FD-8B07-64BADB464E33}" type="pres">
      <dgm:prSet presAssocID="{056A46D4-22A2-4094-A21D-9B0837E9AEF9}" presName="horzSpace2" presStyleCnt="0"/>
      <dgm:spPr/>
    </dgm:pt>
    <dgm:pt modelId="{A7C41712-D456-4B59-B605-EB296AEF7B8B}" type="pres">
      <dgm:prSet presAssocID="{056A46D4-22A2-4094-A21D-9B0837E9AEF9}" presName="tx2" presStyleLbl="revTx" presStyleIdx="4" presStyleCnt="7"/>
      <dgm:spPr/>
    </dgm:pt>
    <dgm:pt modelId="{E980FDF3-60F2-4CE1-95CB-97CC71993CD4}" type="pres">
      <dgm:prSet presAssocID="{056A46D4-22A2-4094-A21D-9B0837E9AEF9}" presName="vert2" presStyleCnt="0"/>
      <dgm:spPr/>
    </dgm:pt>
    <dgm:pt modelId="{B52582BB-EAC3-4B4F-9B59-425926AE4734}" type="pres">
      <dgm:prSet presAssocID="{056A46D4-22A2-4094-A21D-9B0837E9AEF9}" presName="thinLine2b" presStyleLbl="callout" presStyleIdx="3" presStyleCnt="6"/>
      <dgm:spPr/>
    </dgm:pt>
    <dgm:pt modelId="{CF5930DB-9611-486C-A1E0-0C9F8D72BA2E}" type="pres">
      <dgm:prSet presAssocID="{056A46D4-22A2-4094-A21D-9B0837E9AEF9}" presName="vertSpace2b" presStyleCnt="0"/>
      <dgm:spPr/>
    </dgm:pt>
    <dgm:pt modelId="{3E3EEC25-8C77-40C9-B0E7-A0A4DB1DB156}" type="pres">
      <dgm:prSet presAssocID="{C5484ABA-8BC8-40E5-9394-E596AF624484}" presName="horz2" presStyleCnt="0"/>
      <dgm:spPr/>
    </dgm:pt>
    <dgm:pt modelId="{44219A99-D82C-4470-B1DD-FA3C17994C28}" type="pres">
      <dgm:prSet presAssocID="{C5484ABA-8BC8-40E5-9394-E596AF624484}" presName="horzSpace2" presStyleCnt="0"/>
      <dgm:spPr/>
    </dgm:pt>
    <dgm:pt modelId="{192BC20A-59F2-4893-BF0D-A0849BDA7C16}" type="pres">
      <dgm:prSet presAssocID="{C5484ABA-8BC8-40E5-9394-E596AF624484}" presName="tx2" presStyleLbl="revTx" presStyleIdx="5" presStyleCnt="7"/>
      <dgm:spPr/>
    </dgm:pt>
    <dgm:pt modelId="{E51F4DC0-4CC6-484D-96F9-32D387D4EFA9}" type="pres">
      <dgm:prSet presAssocID="{C5484ABA-8BC8-40E5-9394-E596AF624484}" presName="vert2" presStyleCnt="0"/>
      <dgm:spPr/>
    </dgm:pt>
    <dgm:pt modelId="{B34D1A04-D411-4582-831C-9CC997C7381D}" type="pres">
      <dgm:prSet presAssocID="{C5484ABA-8BC8-40E5-9394-E596AF624484}" presName="thinLine2b" presStyleLbl="callout" presStyleIdx="4" presStyleCnt="6"/>
      <dgm:spPr/>
    </dgm:pt>
    <dgm:pt modelId="{66C2C2C1-5E64-4CB1-83EE-E22B6C846738}" type="pres">
      <dgm:prSet presAssocID="{C5484ABA-8BC8-40E5-9394-E596AF624484}" presName="vertSpace2b" presStyleCnt="0"/>
      <dgm:spPr/>
    </dgm:pt>
    <dgm:pt modelId="{8A1514AB-CE95-4ED3-8B9E-15559E7E13C4}" type="pres">
      <dgm:prSet presAssocID="{2465A67C-75AB-492D-8612-85A76BCCFB14}" presName="horz2" presStyleCnt="0"/>
      <dgm:spPr/>
    </dgm:pt>
    <dgm:pt modelId="{3574B7A1-61D2-4631-B688-0DBD07F02C11}" type="pres">
      <dgm:prSet presAssocID="{2465A67C-75AB-492D-8612-85A76BCCFB14}" presName="horzSpace2" presStyleCnt="0"/>
      <dgm:spPr/>
    </dgm:pt>
    <dgm:pt modelId="{C2513F39-B1BC-46D4-994B-A27FF4E48EC2}" type="pres">
      <dgm:prSet presAssocID="{2465A67C-75AB-492D-8612-85A76BCCFB14}" presName="tx2" presStyleLbl="revTx" presStyleIdx="6" presStyleCnt="7"/>
      <dgm:spPr/>
    </dgm:pt>
    <dgm:pt modelId="{F559A44C-9B3F-49BA-8EFD-2881820D5268}" type="pres">
      <dgm:prSet presAssocID="{2465A67C-75AB-492D-8612-85A76BCCFB14}" presName="vert2" presStyleCnt="0"/>
      <dgm:spPr/>
    </dgm:pt>
    <dgm:pt modelId="{C23B6231-735E-4C94-BE1E-06E0DBD601E1}" type="pres">
      <dgm:prSet presAssocID="{2465A67C-75AB-492D-8612-85A76BCCFB14}" presName="thinLine2b" presStyleLbl="callout" presStyleIdx="5" presStyleCnt="6"/>
      <dgm:spPr/>
    </dgm:pt>
    <dgm:pt modelId="{57EF44C6-8029-4CEF-87B1-ECD4B0DD23EF}" type="pres">
      <dgm:prSet presAssocID="{2465A67C-75AB-492D-8612-85A76BCCFB14}" presName="vertSpace2b" presStyleCnt="0"/>
      <dgm:spPr/>
    </dgm:pt>
  </dgm:ptLst>
  <dgm:cxnLst>
    <dgm:cxn modelId="{76D5EF07-4A14-4137-BDD3-70F6D0DC9A54}" type="presOf" srcId="{AB6C5453-A9C3-44DD-9F2D-BEC8D1699E34}" destId="{1519693D-C87F-411D-91EB-19F58A9AA25D}" srcOrd="0" destOrd="0" presId="urn:microsoft.com/office/officeart/2008/layout/LinedList"/>
    <dgm:cxn modelId="{BACB4D0F-B3F3-41F4-A6D7-46DBF0BAB5CD}" type="presOf" srcId="{2465A67C-75AB-492D-8612-85A76BCCFB14}" destId="{C2513F39-B1BC-46D4-994B-A27FF4E48EC2}" srcOrd="0" destOrd="0" presId="urn:microsoft.com/office/officeart/2008/layout/LinedLi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18CC454F-22BC-4153-B93E-CD64468BC5BD}" srcId="{6160A11D-F99E-4C1E-A93E-40AE7C1CDF2A}" destId="{AE60894A-DC41-49F9-8F1D-0B1865C16C44}" srcOrd="2" destOrd="0" parTransId="{A7390F4A-2A61-4C63-85C7-FBE162B65AC8}" sibTransId="{3086F8CE-D293-4A86-B4F3-02559FADA47E}"/>
    <dgm:cxn modelId="{6F696372-5D2B-419C-B850-9B21EEBE4CBD}" srcId="{6160A11D-F99E-4C1E-A93E-40AE7C1CDF2A}" destId="{AB6C5453-A9C3-44DD-9F2D-BEC8D1699E34}" srcOrd="1" destOrd="0" parTransId="{551A19F6-CCA3-4B52-B76D-2DDEB6788BC1}" sibTransId="{D60FC678-AEE5-4D71-BA8D-857D7256AB3A}"/>
    <dgm:cxn modelId="{9121AE99-B882-4EE5-A89A-5FDB0C0263A2}" type="presOf" srcId="{056A46D4-22A2-4094-A21D-9B0837E9AEF9}" destId="{A7C41712-D456-4B59-B605-EB296AEF7B8B}" srcOrd="0" destOrd="0" presId="urn:microsoft.com/office/officeart/2008/layout/LinedList"/>
    <dgm:cxn modelId="{85BF709E-A4F7-4F2D-8D04-44584DE45610}" type="presOf" srcId="{1D85903D-ED21-4797-BAF2-5007E4CBA581}" destId="{DDA0630B-B889-4861-85E4-E7D84CE96642}" srcOrd="0" destOrd="0" presId="urn:microsoft.com/office/officeart/2008/layout/LinedList"/>
    <dgm:cxn modelId="{B1DBC9A5-EE89-4778-A7B9-691225200AF3}" srcId="{6160A11D-F99E-4C1E-A93E-40AE7C1CDF2A}" destId="{2465A67C-75AB-492D-8612-85A76BCCFB14}" srcOrd="5" destOrd="0" parTransId="{AC5051B4-F9A9-47CA-9D15-F7FEF6A0CAD5}" sibTransId="{B5700C12-F1EB-4FBD-9821-EE6347383004}"/>
    <dgm:cxn modelId="{E00014A6-EDE6-41FA-AF68-14A76B58F768}" type="presOf" srcId="{6160A11D-F99E-4C1E-A93E-40AE7C1CDF2A}" destId="{52A7DE58-3086-4DA1-A07C-C53354306BF7}" srcOrd="0" destOrd="0" presId="urn:microsoft.com/office/officeart/2008/layout/LinedList"/>
    <dgm:cxn modelId="{732D57C1-2F69-491B-B41B-2E48F0073782}" type="presOf" srcId="{AE60894A-DC41-49F9-8F1D-0B1865C16C44}" destId="{2F25B824-AE0E-4185-8737-2A7A41B84C62}" srcOrd="0" destOrd="0" presId="urn:microsoft.com/office/officeart/2008/layout/LinedList"/>
    <dgm:cxn modelId="{0A1E30F0-786C-489E-A4C6-5B257BB60ACD}" type="presOf" srcId="{C5484ABA-8BC8-40E5-9394-E596AF624484}" destId="{192BC20A-59F2-4893-BF0D-A0849BDA7C16}" srcOrd="0" destOrd="0" presId="urn:microsoft.com/office/officeart/2008/layout/LinedList"/>
    <dgm:cxn modelId="{C08404F6-8EB4-4A35-92AB-CC181F274262}" srcId="{6160A11D-F99E-4C1E-A93E-40AE7C1CDF2A}" destId="{056A46D4-22A2-4094-A21D-9B0837E9AEF9}" srcOrd="3" destOrd="0" parTransId="{C1C0B530-D031-4BC2-AA85-AA1A3625A990}" sibTransId="{8182B3C8-5F9E-4068-8CCD-E1571E9FA5A1}"/>
    <dgm:cxn modelId="{2D5F71F9-4426-4FE9-A6AA-82B68EB1AC20}" srcId="{6160A11D-F99E-4C1E-A93E-40AE7C1CDF2A}" destId="{1D85903D-ED21-4797-BAF2-5007E4CBA581}" srcOrd="0" destOrd="0" parTransId="{80ED3BBF-96EE-4A01-8308-36EC8F694E6A}" sibTransId="{79F7A3AA-B50E-422E-9A05-FABAF80C0D0D}"/>
    <dgm:cxn modelId="{BE4038FF-2A47-43F0-89A9-0A1B8D9B52A6}" srcId="{6160A11D-F99E-4C1E-A93E-40AE7C1CDF2A}" destId="{C5484ABA-8BC8-40E5-9394-E596AF624484}" srcOrd="4" destOrd="0" parTransId="{69DC01FC-3D3B-4AFB-A500-EF1BC69AA264}" sibTransId="{C2EB668A-4934-4581-A66C-C44B883F2BFA}"/>
    <dgm:cxn modelId="{83BCE66C-50C1-40A8-BBDE-83CA5DB092E8}" type="presParOf" srcId="{610C9A5C-6524-4BF9-89E3-A512BAAB3260}" destId="{30C36906-4110-47DB-9543-43BC29CABFD9}" srcOrd="0" destOrd="0" presId="urn:microsoft.com/office/officeart/2008/layout/LinedList"/>
    <dgm:cxn modelId="{83B4E0AC-ACD4-4735-9362-A1A73F7C01F8}" type="presParOf" srcId="{610C9A5C-6524-4BF9-89E3-A512BAAB3260}" destId="{511E0E46-5954-4B1F-A41E-E4D15F16E3EE}" srcOrd="1" destOrd="0" presId="urn:microsoft.com/office/officeart/2008/layout/LinedList"/>
    <dgm:cxn modelId="{967AD157-D040-4105-A2F6-570F1E043BC2}" type="presParOf" srcId="{511E0E46-5954-4B1F-A41E-E4D15F16E3EE}" destId="{52A7DE58-3086-4DA1-A07C-C53354306BF7}" srcOrd="0" destOrd="0" presId="urn:microsoft.com/office/officeart/2008/layout/LinedList"/>
    <dgm:cxn modelId="{CAA92870-F35C-42A5-AB0E-E0D73F961F25}" type="presParOf" srcId="{511E0E46-5954-4B1F-A41E-E4D15F16E3EE}" destId="{C168BA58-2EA9-4548-A479-89DCDDAFA603}" srcOrd="1" destOrd="0" presId="urn:microsoft.com/office/officeart/2008/layout/LinedList"/>
    <dgm:cxn modelId="{9F85CA18-61A7-447D-B35C-DA2A20F35CE1}" type="presParOf" srcId="{C168BA58-2EA9-4548-A479-89DCDDAFA603}" destId="{3CFC2BC1-B6D8-415A-85D2-320123B79D61}" srcOrd="0" destOrd="0" presId="urn:microsoft.com/office/officeart/2008/layout/LinedList"/>
    <dgm:cxn modelId="{DB65D6B9-E73F-458A-93D8-96553CD4F776}" type="presParOf" srcId="{C168BA58-2EA9-4548-A479-89DCDDAFA603}" destId="{0390783B-617C-4727-919D-58C56FFA6426}" srcOrd="1" destOrd="0" presId="urn:microsoft.com/office/officeart/2008/layout/LinedList"/>
    <dgm:cxn modelId="{C8BC483F-DFFE-4471-8C78-87D2416D90DB}" type="presParOf" srcId="{0390783B-617C-4727-919D-58C56FFA6426}" destId="{703CE1F1-57D0-4666-8420-962F59597685}" srcOrd="0" destOrd="0" presId="urn:microsoft.com/office/officeart/2008/layout/LinedList"/>
    <dgm:cxn modelId="{63E14D1F-88EC-4C18-B89D-1DECCC22DA7C}" type="presParOf" srcId="{0390783B-617C-4727-919D-58C56FFA6426}" destId="{DDA0630B-B889-4861-85E4-E7D84CE96642}" srcOrd="1" destOrd="0" presId="urn:microsoft.com/office/officeart/2008/layout/LinedList"/>
    <dgm:cxn modelId="{DAF10787-84B4-4299-9C79-B4E9238F9F2C}" type="presParOf" srcId="{0390783B-617C-4727-919D-58C56FFA6426}" destId="{08F74CCD-E1A1-4ABE-A432-B1A9CB310DB9}" srcOrd="2" destOrd="0" presId="urn:microsoft.com/office/officeart/2008/layout/LinedList"/>
    <dgm:cxn modelId="{E678C709-0C6D-4CCD-9A99-3864251B0D9B}" type="presParOf" srcId="{C168BA58-2EA9-4548-A479-89DCDDAFA603}" destId="{2FD426B0-7A97-4594-AE1D-1D839BD6F751}" srcOrd="2" destOrd="0" presId="urn:microsoft.com/office/officeart/2008/layout/LinedList"/>
    <dgm:cxn modelId="{BF112435-224B-46E3-AEF5-11A7ADFB529A}" type="presParOf" srcId="{C168BA58-2EA9-4548-A479-89DCDDAFA603}" destId="{5ED6CFE3-D5E2-490B-92DA-EE4CB3873A8E}" srcOrd="3" destOrd="0" presId="urn:microsoft.com/office/officeart/2008/layout/LinedList"/>
    <dgm:cxn modelId="{DF1F698A-B13A-4C22-A8D6-5144B4B44FA2}" type="presParOf" srcId="{C168BA58-2EA9-4548-A479-89DCDDAFA603}" destId="{B09A0CBD-7422-4EA4-B516-5EF1AB869A0A}" srcOrd="4" destOrd="0" presId="urn:microsoft.com/office/officeart/2008/layout/LinedList"/>
    <dgm:cxn modelId="{E369041B-B8B3-4DA8-9B20-0B9FF8EFEE06}" type="presParOf" srcId="{B09A0CBD-7422-4EA4-B516-5EF1AB869A0A}" destId="{C3FD7DE0-A297-4F8F-987E-CAC3B6A80E8E}" srcOrd="0" destOrd="0" presId="urn:microsoft.com/office/officeart/2008/layout/LinedList"/>
    <dgm:cxn modelId="{0F3FE040-A1E6-4C59-9C9B-50267F946264}" type="presParOf" srcId="{B09A0CBD-7422-4EA4-B516-5EF1AB869A0A}" destId="{1519693D-C87F-411D-91EB-19F58A9AA25D}" srcOrd="1" destOrd="0" presId="urn:microsoft.com/office/officeart/2008/layout/LinedList"/>
    <dgm:cxn modelId="{7D566E68-CFD1-4A35-A21B-C38D6B28D818}" type="presParOf" srcId="{B09A0CBD-7422-4EA4-B516-5EF1AB869A0A}" destId="{1F4B9954-6FAA-4F8F-825E-B508F40572ED}" srcOrd="2" destOrd="0" presId="urn:microsoft.com/office/officeart/2008/layout/LinedList"/>
    <dgm:cxn modelId="{F113BE25-18C1-4B99-8513-32B0161A78A1}" type="presParOf" srcId="{C168BA58-2EA9-4548-A479-89DCDDAFA603}" destId="{023D0279-678E-453B-9916-AA98E1946CEA}" srcOrd="5" destOrd="0" presId="urn:microsoft.com/office/officeart/2008/layout/LinedList"/>
    <dgm:cxn modelId="{AC183B65-00B4-422C-9554-86F87153B5BC}" type="presParOf" srcId="{C168BA58-2EA9-4548-A479-89DCDDAFA603}" destId="{B0D46B76-3761-4C75-B8B0-C13D220CC2E4}" srcOrd="6" destOrd="0" presId="urn:microsoft.com/office/officeart/2008/layout/LinedList"/>
    <dgm:cxn modelId="{AEEAF814-0D77-44AB-BAED-DEAC21014C21}" type="presParOf" srcId="{C168BA58-2EA9-4548-A479-89DCDDAFA603}" destId="{054EA93C-ADE8-44E1-BBD0-71124270DB81}" srcOrd="7" destOrd="0" presId="urn:microsoft.com/office/officeart/2008/layout/LinedList"/>
    <dgm:cxn modelId="{2A60BE43-210B-4440-9F0C-13B97E5E3FFD}" type="presParOf" srcId="{054EA93C-ADE8-44E1-BBD0-71124270DB81}" destId="{028665D8-8B10-4788-96C5-10012AE87665}" srcOrd="0" destOrd="0" presId="urn:microsoft.com/office/officeart/2008/layout/LinedList"/>
    <dgm:cxn modelId="{836A3331-6339-4000-B81C-653F858DDD82}" type="presParOf" srcId="{054EA93C-ADE8-44E1-BBD0-71124270DB81}" destId="{2F25B824-AE0E-4185-8737-2A7A41B84C62}" srcOrd="1" destOrd="0" presId="urn:microsoft.com/office/officeart/2008/layout/LinedList"/>
    <dgm:cxn modelId="{90B95EBF-6982-4441-A31B-4CAFB49CBC86}" type="presParOf" srcId="{054EA93C-ADE8-44E1-BBD0-71124270DB81}" destId="{64FF51C1-296E-41A5-B7A5-DA10A14B4A8B}" srcOrd="2" destOrd="0" presId="urn:microsoft.com/office/officeart/2008/layout/LinedList"/>
    <dgm:cxn modelId="{9CFD4325-0AB9-42AF-8562-DEDB34C84D37}" type="presParOf" srcId="{C168BA58-2EA9-4548-A479-89DCDDAFA603}" destId="{9855468C-1559-4507-9236-52451528B6F0}" srcOrd="8" destOrd="0" presId="urn:microsoft.com/office/officeart/2008/layout/LinedList"/>
    <dgm:cxn modelId="{CE9D2302-7C74-4F6D-8534-AFB512719D69}" type="presParOf" srcId="{C168BA58-2EA9-4548-A479-89DCDDAFA603}" destId="{20E904B7-CA0A-470E-94A5-2C29B1ED556B}" srcOrd="9" destOrd="0" presId="urn:microsoft.com/office/officeart/2008/layout/LinedList"/>
    <dgm:cxn modelId="{7805C5E9-82A8-4E04-87B2-F4A702F862FB}" type="presParOf" srcId="{C168BA58-2EA9-4548-A479-89DCDDAFA603}" destId="{649CBDEB-CC0E-40B0-957B-B1C515AAAE80}" srcOrd="10" destOrd="0" presId="urn:microsoft.com/office/officeart/2008/layout/LinedList"/>
    <dgm:cxn modelId="{91B358DC-3B6F-4187-BFC0-E48CABFEC746}" type="presParOf" srcId="{649CBDEB-CC0E-40B0-957B-B1C515AAAE80}" destId="{D491A272-CD3C-40FD-8B07-64BADB464E33}" srcOrd="0" destOrd="0" presId="urn:microsoft.com/office/officeart/2008/layout/LinedList"/>
    <dgm:cxn modelId="{4047AB9A-EC2F-4EF1-8F81-705B7460825F}" type="presParOf" srcId="{649CBDEB-CC0E-40B0-957B-B1C515AAAE80}" destId="{A7C41712-D456-4B59-B605-EB296AEF7B8B}" srcOrd="1" destOrd="0" presId="urn:microsoft.com/office/officeart/2008/layout/LinedList"/>
    <dgm:cxn modelId="{D4444155-8B8B-45F5-B9DB-5228A6935020}" type="presParOf" srcId="{649CBDEB-CC0E-40B0-957B-B1C515AAAE80}" destId="{E980FDF3-60F2-4CE1-95CB-97CC71993CD4}" srcOrd="2" destOrd="0" presId="urn:microsoft.com/office/officeart/2008/layout/LinedList"/>
    <dgm:cxn modelId="{0597345D-72BA-4090-9F4D-F4CBCD2E35B1}" type="presParOf" srcId="{C168BA58-2EA9-4548-A479-89DCDDAFA603}" destId="{B52582BB-EAC3-4B4F-9B59-425926AE4734}" srcOrd="11" destOrd="0" presId="urn:microsoft.com/office/officeart/2008/layout/LinedList"/>
    <dgm:cxn modelId="{B574B4FE-E971-4A13-9AE2-8D2A67B14AB8}" type="presParOf" srcId="{C168BA58-2EA9-4548-A479-89DCDDAFA603}" destId="{CF5930DB-9611-486C-A1E0-0C9F8D72BA2E}" srcOrd="12" destOrd="0" presId="urn:microsoft.com/office/officeart/2008/layout/LinedList"/>
    <dgm:cxn modelId="{0528599D-4C71-4312-8C56-CE683AA98554}" type="presParOf" srcId="{C168BA58-2EA9-4548-A479-89DCDDAFA603}" destId="{3E3EEC25-8C77-40C9-B0E7-A0A4DB1DB156}" srcOrd="13" destOrd="0" presId="urn:microsoft.com/office/officeart/2008/layout/LinedList"/>
    <dgm:cxn modelId="{476FB36D-C0AE-426A-BF7C-B02204C49313}" type="presParOf" srcId="{3E3EEC25-8C77-40C9-B0E7-A0A4DB1DB156}" destId="{44219A99-D82C-4470-B1DD-FA3C17994C28}" srcOrd="0" destOrd="0" presId="urn:microsoft.com/office/officeart/2008/layout/LinedList"/>
    <dgm:cxn modelId="{FCB9A0F6-AF9F-4A57-BC96-C3F402EC8297}" type="presParOf" srcId="{3E3EEC25-8C77-40C9-B0E7-A0A4DB1DB156}" destId="{192BC20A-59F2-4893-BF0D-A0849BDA7C16}" srcOrd="1" destOrd="0" presId="urn:microsoft.com/office/officeart/2008/layout/LinedList"/>
    <dgm:cxn modelId="{35344AD6-B262-4710-8B75-4D8D401B5E0B}" type="presParOf" srcId="{3E3EEC25-8C77-40C9-B0E7-A0A4DB1DB156}" destId="{E51F4DC0-4CC6-484D-96F9-32D387D4EFA9}" srcOrd="2" destOrd="0" presId="urn:microsoft.com/office/officeart/2008/layout/LinedList"/>
    <dgm:cxn modelId="{9D1C8A15-8FF7-4640-A7FC-01280BC408CE}" type="presParOf" srcId="{C168BA58-2EA9-4548-A479-89DCDDAFA603}" destId="{B34D1A04-D411-4582-831C-9CC997C7381D}" srcOrd="14" destOrd="0" presId="urn:microsoft.com/office/officeart/2008/layout/LinedList"/>
    <dgm:cxn modelId="{27E93048-B88F-4984-915E-888BC3D2DD45}" type="presParOf" srcId="{C168BA58-2EA9-4548-A479-89DCDDAFA603}" destId="{66C2C2C1-5E64-4CB1-83EE-E22B6C846738}" srcOrd="15" destOrd="0" presId="urn:microsoft.com/office/officeart/2008/layout/LinedList"/>
    <dgm:cxn modelId="{55B4DC8E-2772-49C1-BA9F-8C9A1E4E3270}" type="presParOf" srcId="{C168BA58-2EA9-4548-A479-89DCDDAFA603}" destId="{8A1514AB-CE95-4ED3-8B9E-15559E7E13C4}" srcOrd="16" destOrd="0" presId="urn:microsoft.com/office/officeart/2008/layout/LinedList"/>
    <dgm:cxn modelId="{E43AF207-FC7C-4E8F-8C58-13228B7F41B0}" type="presParOf" srcId="{8A1514AB-CE95-4ED3-8B9E-15559E7E13C4}" destId="{3574B7A1-61D2-4631-B688-0DBD07F02C11}" srcOrd="0" destOrd="0" presId="urn:microsoft.com/office/officeart/2008/layout/LinedList"/>
    <dgm:cxn modelId="{C1B0EF44-9887-4E92-BECC-A17564AB12D8}" type="presParOf" srcId="{8A1514AB-CE95-4ED3-8B9E-15559E7E13C4}" destId="{C2513F39-B1BC-46D4-994B-A27FF4E48EC2}" srcOrd="1" destOrd="0" presId="urn:microsoft.com/office/officeart/2008/layout/LinedList"/>
    <dgm:cxn modelId="{C85BF01F-003F-4A18-8BE2-E39787C3C8D5}" type="presParOf" srcId="{8A1514AB-CE95-4ED3-8B9E-15559E7E13C4}" destId="{F559A44C-9B3F-49BA-8EFD-2881820D5268}" srcOrd="2" destOrd="0" presId="urn:microsoft.com/office/officeart/2008/layout/LinedList"/>
    <dgm:cxn modelId="{644AD152-E331-45E4-897B-5877E2CE199E}" type="presParOf" srcId="{C168BA58-2EA9-4548-A479-89DCDDAFA603}" destId="{C23B6231-735E-4C94-BE1E-06E0DBD601E1}" srcOrd="17" destOrd="0" presId="urn:microsoft.com/office/officeart/2008/layout/LinedList"/>
    <dgm:cxn modelId="{4A906991-2581-4A3B-AA5C-281B4A59C29B}" type="presParOf" srcId="{C168BA58-2EA9-4548-A479-89DCDDAFA603}" destId="{57EF44C6-8029-4CEF-87B1-ECD4B0DD23EF}"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הנחות עבודה</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90780FCB-73D1-44D2-B0AE-103E3C01A1FD}">
      <dgm:prSet phldrT="[Text]"/>
      <dgm:spPr/>
      <dgm:t>
        <a:bodyPr/>
        <a:lstStyle/>
        <a:p>
          <a:pPr rtl="1"/>
          <a:r>
            <a:rPr lang="he-IL" dirty="0" err="1">
              <a:latin typeface="Segoe UI Semilight" panose="020B0402040204020203" pitchFamily="34" charset="0"/>
              <a:cs typeface="Segoe UI Semilight" panose="020B0402040204020203" pitchFamily="34" charset="0"/>
            </a:rPr>
            <a:t>בטל"מ</a:t>
          </a:r>
          <a:r>
            <a:rPr lang="he-IL" dirty="0">
              <a:latin typeface="Segoe UI Semilight" panose="020B0402040204020203" pitchFamily="34" charset="0"/>
              <a:cs typeface="Segoe UI Semilight" panose="020B0402040204020203" pitchFamily="34" charset="0"/>
            </a:rPr>
            <a:t> בגישה מרחיבה</a:t>
          </a:r>
          <a:endParaRPr lang="en-US" dirty="0">
            <a:latin typeface="Segoe UI Semilight" panose="020B0402040204020203" pitchFamily="34" charset="0"/>
            <a:cs typeface="Segoe UI Semilight" panose="020B0402040204020203" pitchFamily="34" charset="0"/>
          </a:endParaRPr>
        </a:p>
      </dgm:t>
    </dgm:pt>
    <dgm:pt modelId="{C6FDB6AC-6BFF-4E22-80AB-8F64BE6F6FFC}" type="parTrans" cxnId="{3E9C005C-13AC-4EB8-8BD5-97F4794FED76}">
      <dgm:prSet/>
      <dgm:spPr/>
      <dgm:t>
        <a:bodyPr/>
        <a:lstStyle/>
        <a:p>
          <a:endParaRPr lang="en-US">
            <a:latin typeface="Segoe UI Semilight" panose="020B0402040204020203" pitchFamily="34" charset="0"/>
            <a:cs typeface="Segoe UI Semilight" panose="020B0402040204020203" pitchFamily="34" charset="0"/>
          </a:endParaRPr>
        </a:p>
      </dgm:t>
    </dgm:pt>
    <dgm:pt modelId="{368732A3-4084-46F1-BA32-0226599E8966}" type="sibTrans" cxnId="{3E9C005C-13AC-4EB8-8BD5-97F4794FED76}">
      <dgm:prSet/>
      <dgm:spPr/>
      <dgm:t>
        <a:bodyPr/>
        <a:lstStyle/>
        <a:p>
          <a:endParaRPr lang="en-US">
            <a:latin typeface="Segoe UI Semilight" panose="020B0402040204020203" pitchFamily="34" charset="0"/>
            <a:cs typeface="Segoe UI Semilight" panose="020B0402040204020203" pitchFamily="34" charset="0"/>
          </a:endParaRPr>
        </a:p>
      </dgm:t>
    </dgm:pt>
    <dgm:pt modelId="{1D85903D-ED21-4797-BAF2-5007E4CBA581}">
      <dgm:prSet/>
      <dgm:spPr/>
      <dgm:t>
        <a:bodyPr/>
        <a:lstStyle/>
        <a:p>
          <a:pPr rtl="1"/>
          <a:r>
            <a:rPr lang="he-IL">
              <a:latin typeface="Segoe UI Semilight" panose="020B0402040204020203" pitchFamily="34" charset="0"/>
              <a:cs typeface="Segoe UI Semilight" panose="020B0402040204020203" pitchFamily="34" charset="0"/>
            </a:rPr>
            <a:t>קשר ישיר לגיאוגרפיה הצפונית</a:t>
          </a:r>
          <a:endParaRPr lang="he-IL" dirty="0">
            <a:latin typeface="Segoe UI Semilight" panose="020B0402040204020203" pitchFamily="34" charset="0"/>
            <a:cs typeface="Segoe UI Semilight" panose="020B0402040204020203" pitchFamily="34" charset="0"/>
          </a:endParaRPr>
        </a:p>
      </dgm:t>
    </dgm:pt>
    <dgm:pt modelId="{80ED3BBF-96EE-4A01-8308-36EC8F694E6A}" type="parTrans" cxnId="{2D5F71F9-4426-4FE9-A6AA-82B68EB1AC20}">
      <dgm:prSet/>
      <dgm:spPr/>
      <dgm:t>
        <a:bodyPr/>
        <a:lstStyle/>
        <a:p>
          <a:endParaRPr lang="en-US">
            <a:latin typeface="Segoe UI Semilight" panose="020B0402040204020203" pitchFamily="34" charset="0"/>
            <a:cs typeface="Segoe UI Semilight" panose="020B0402040204020203" pitchFamily="34" charset="0"/>
          </a:endParaRPr>
        </a:p>
      </dgm:t>
    </dgm:pt>
    <dgm:pt modelId="{79F7A3AA-B50E-422E-9A05-FABAF80C0D0D}" type="sibTrans" cxnId="{2D5F71F9-4426-4FE9-A6AA-82B68EB1AC20}">
      <dgm:prSet/>
      <dgm:spPr/>
      <dgm:t>
        <a:bodyPr/>
        <a:lstStyle/>
        <a:p>
          <a:endParaRPr lang="en-US">
            <a:latin typeface="Segoe UI Semilight" panose="020B0402040204020203" pitchFamily="34" charset="0"/>
            <a:cs typeface="Segoe UI Semilight" panose="020B0402040204020203" pitchFamily="34" charset="0"/>
          </a:endParaRPr>
        </a:p>
      </dgm:t>
    </dgm:pt>
    <dgm:pt modelId="{387CC956-85E0-49FE-A144-74998B7D6D87}">
      <dgm:prSet/>
      <dgm:spPr/>
      <dgm:t>
        <a:bodyPr/>
        <a:lstStyle/>
        <a:p>
          <a:pPr rtl="1"/>
          <a:r>
            <a:rPr lang="he-IL">
              <a:latin typeface="Segoe UI Semilight" panose="020B0402040204020203" pitchFamily="34" charset="0"/>
              <a:cs typeface="Segoe UI Semilight" panose="020B0402040204020203" pitchFamily="34" charset="0"/>
            </a:rPr>
            <a:t>שימוש במתח מרכז פריפריה ובין המרחבים השונים בצפון כנקודת ייחוס</a:t>
          </a:r>
          <a:endParaRPr lang="he-IL" dirty="0">
            <a:latin typeface="Segoe UI Semilight" panose="020B0402040204020203" pitchFamily="34" charset="0"/>
            <a:cs typeface="Segoe UI Semilight" panose="020B0402040204020203" pitchFamily="34" charset="0"/>
          </a:endParaRPr>
        </a:p>
      </dgm:t>
    </dgm:pt>
    <dgm:pt modelId="{A6A8ACB8-1F35-48A7-8D12-3DE50D8311A1}" type="parTrans" cxnId="{4F62EFCC-CB67-49EA-8E33-725556B1A8BA}">
      <dgm:prSet/>
      <dgm:spPr/>
      <dgm:t>
        <a:bodyPr/>
        <a:lstStyle/>
        <a:p>
          <a:endParaRPr lang="en-US">
            <a:latin typeface="Segoe UI Semilight" panose="020B0402040204020203" pitchFamily="34" charset="0"/>
            <a:cs typeface="Segoe UI Semilight" panose="020B0402040204020203" pitchFamily="34" charset="0"/>
          </a:endParaRPr>
        </a:p>
      </dgm:t>
    </dgm:pt>
    <dgm:pt modelId="{450C0EFC-B70D-4C63-88FD-86281886CD81}" type="sibTrans" cxnId="{4F62EFCC-CB67-49EA-8E33-725556B1A8BA}">
      <dgm:prSet/>
      <dgm:spPr/>
      <dgm:t>
        <a:bodyPr/>
        <a:lstStyle/>
        <a:p>
          <a:endParaRPr lang="en-US">
            <a:latin typeface="Segoe UI Semilight" panose="020B0402040204020203" pitchFamily="34" charset="0"/>
            <a:cs typeface="Segoe UI Semilight" panose="020B0402040204020203" pitchFamily="34" charset="0"/>
          </a:endParaRPr>
        </a:p>
      </dgm:t>
    </dgm:pt>
    <dgm:pt modelId="{AE60894A-DC41-49F9-8F1D-0B1865C16C44}">
      <dgm:prSet/>
      <dgm:spPr/>
      <dgm:t>
        <a:bodyPr/>
        <a:lstStyle/>
        <a:p>
          <a:pPr rtl="1"/>
          <a:r>
            <a:rPr lang="he-IL" dirty="0">
              <a:latin typeface="Segoe UI Semilight" panose="020B0402040204020203" pitchFamily="34" charset="0"/>
              <a:cs typeface="Segoe UI Semilight" panose="020B0402040204020203" pitchFamily="34" charset="0"/>
            </a:rPr>
            <a:t>המרחב הצפוני – ציר 85 וצפונה</a:t>
          </a:r>
        </a:p>
      </dgm:t>
    </dgm:pt>
    <dgm:pt modelId="{A7390F4A-2A61-4C63-85C7-FBE162B65AC8}" type="parTrans" cxnId="{18CC454F-22BC-4153-B93E-CD64468BC5BD}">
      <dgm:prSet/>
      <dgm:spPr/>
      <dgm:t>
        <a:bodyPr/>
        <a:lstStyle/>
        <a:p>
          <a:endParaRPr lang="en-US">
            <a:latin typeface="Segoe UI Semilight" panose="020B0402040204020203" pitchFamily="34" charset="0"/>
            <a:cs typeface="Segoe UI Semilight" panose="020B0402040204020203" pitchFamily="34" charset="0"/>
          </a:endParaRPr>
        </a:p>
      </dgm:t>
    </dgm:pt>
    <dgm:pt modelId="{3086F8CE-D293-4A86-B4F3-02559FADA47E}" type="sibTrans" cxnId="{18CC454F-22BC-4153-B93E-CD64468BC5BD}">
      <dgm:prSet/>
      <dgm:spPr/>
      <dgm:t>
        <a:bodyPr/>
        <a:lstStyle/>
        <a:p>
          <a:endParaRPr lang="en-US">
            <a:latin typeface="Segoe UI Semilight" panose="020B0402040204020203" pitchFamily="34" charset="0"/>
            <a:cs typeface="Segoe UI Semilight" panose="020B0402040204020203" pitchFamily="34" charset="0"/>
          </a:endParaRPr>
        </a:p>
      </dgm:t>
    </dgm:pt>
    <dgm:pt modelId="{056A46D4-22A2-4094-A21D-9B0837E9AEF9}">
      <dgm:prSet/>
      <dgm:spPr/>
      <dgm:t>
        <a:bodyPr/>
        <a:lstStyle/>
        <a:p>
          <a:pPr rtl="1"/>
          <a:r>
            <a:rPr lang="he-IL" dirty="0">
              <a:latin typeface="Segoe UI Semilight" panose="020B0402040204020203" pitchFamily="34" charset="0"/>
              <a:cs typeface="Segoe UI Semilight" panose="020B0402040204020203" pitchFamily="34" charset="0"/>
            </a:rPr>
            <a:t>לא עוסקים בגליל תחתון חיפה והקריות</a:t>
          </a:r>
        </a:p>
      </dgm:t>
    </dgm:pt>
    <dgm:pt modelId="{C1C0B530-D031-4BC2-AA85-AA1A3625A990}" type="parTrans" cxnId="{C08404F6-8EB4-4A35-92AB-CC181F274262}">
      <dgm:prSet/>
      <dgm:spPr/>
      <dgm:t>
        <a:bodyPr/>
        <a:lstStyle/>
        <a:p>
          <a:endParaRPr lang="en-US">
            <a:latin typeface="Segoe UI Semilight" panose="020B0402040204020203" pitchFamily="34" charset="0"/>
            <a:cs typeface="Segoe UI Semilight" panose="020B0402040204020203" pitchFamily="34" charset="0"/>
          </a:endParaRPr>
        </a:p>
      </dgm:t>
    </dgm:pt>
    <dgm:pt modelId="{8182B3C8-5F9E-4068-8CCD-E1571E9FA5A1}" type="sibTrans" cxnId="{C08404F6-8EB4-4A35-92AB-CC181F274262}">
      <dgm:prSet/>
      <dgm:spPr/>
      <dgm:t>
        <a:bodyPr/>
        <a:lstStyle/>
        <a:p>
          <a:endParaRPr lang="en-US">
            <a:latin typeface="Segoe UI Semilight" panose="020B0402040204020203" pitchFamily="34" charset="0"/>
            <a:cs typeface="Segoe UI Semilight" panose="020B0402040204020203" pitchFamily="34" charset="0"/>
          </a:endParaRPr>
        </a:p>
      </dgm:t>
    </dgm:pt>
    <dgm:pt modelId="{137CF2CD-8FAC-4480-AD8B-48CF010A9C94}">
      <dgm:prSet/>
      <dgm:spPr/>
      <dgm:t>
        <a:bodyPr/>
        <a:lstStyle/>
        <a:p>
          <a:pPr rtl="1"/>
          <a:r>
            <a:rPr lang="he-IL">
              <a:latin typeface="Segoe UI Semilight" panose="020B0402040204020203" pitchFamily="34" charset="0"/>
              <a:cs typeface="Segoe UI Semilight" panose="020B0402040204020203" pitchFamily="34" charset="0"/>
            </a:rPr>
            <a:t>הדגש מחוללי צמיחה  - תעסוקה וחברה</a:t>
          </a:r>
          <a:endParaRPr lang="he-IL" dirty="0">
            <a:latin typeface="Segoe UI Semilight" panose="020B0402040204020203" pitchFamily="34" charset="0"/>
            <a:cs typeface="Segoe UI Semilight" panose="020B0402040204020203" pitchFamily="34" charset="0"/>
          </a:endParaRPr>
        </a:p>
      </dgm:t>
    </dgm:pt>
    <dgm:pt modelId="{C85D86DE-ED9C-4B52-8C0F-2AF3DA4F741A}" type="par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4194DB42-E217-471C-B6AA-675CCFA3C456}" type="sib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7"/>
      <dgm:spPr/>
    </dgm:pt>
    <dgm:pt modelId="{C168BA58-2EA9-4548-A479-89DCDDAFA603}" type="pres">
      <dgm:prSet presAssocID="{6160A11D-F99E-4C1E-A93E-40AE7C1CDF2A}" presName="vert1" presStyleCnt="0"/>
      <dgm:spPr/>
    </dgm:pt>
    <dgm:pt modelId="{6FAB1888-9244-4726-9B83-87CB08E46573}" type="pres">
      <dgm:prSet presAssocID="{90780FCB-73D1-44D2-B0AE-103E3C01A1FD}" presName="vertSpace2a" presStyleCnt="0"/>
      <dgm:spPr/>
    </dgm:pt>
    <dgm:pt modelId="{B85FA99C-A4E2-4381-B7EF-1953F6A1C1E8}" type="pres">
      <dgm:prSet presAssocID="{90780FCB-73D1-44D2-B0AE-103E3C01A1FD}" presName="horz2" presStyleCnt="0"/>
      <dgm:spPr/>
    </dgm:pt>
    <dgm:pt modelId="{608CBFBF-8A40-409C-922B-113064148B44}" type="pres">
      <dgm:prSet presAssocID="{90780FCB-73D1-44D2-B0AE-103E3C01A1FD}" presName="horzSpace2" presStyleCnt="0"/>
      <dgm:spPr/>
    </dgm:pt>
    <dgm:pt modelId="{B283969A-88FF-4B04-83A0-CC665B4FCD2D}" type="pres">
      <dgm:prSet presAssocID="{90780FCB-73D1-44D2-B0AE-103E3C01A1FD}" presName="tx2" presStyleLbl="revTx" presStyleIdx="1" presStyleCnt="7"/>
      <dgm:spPr/>
    </dgm:pt>
    <dgm:pt modelId="{7DAF0E53-8B1C-4927-8196-D6B2B60A7062}" type="pres">
      <dgm:prSet presAssocID="{90780FCB-73D1-44D2-B0AE-103E3C01A1FD}" presName="vert2" presStyleCnt="0"/>
      <dgm:spPr/>
    </dgm:pt>
    <dgm:pt modelId="{20B537B8-1137-46D9-8BFF-2789B7A4B4FC}" type="pres">
      <dgm:prSet presAssocID="{90780FCB-73D1-44D2-B0AE-103E3C01A1FD}" presName="thinLine2b" presStyleLbl="callout" presStyleIdx="0" presStyleCnt="6"/>
      <dgm:spPr/>
    </dgm:pt>
    <dgm:pt modelId="{1BB05553-112D-452C-A3BA-A4AC06EDF2E3}" type="pres">
      <dgm:prSet presAssocID="{90780FCB-73D1-44D2-B0AE-103E3C01A1FD}" presName="vertSpace2b" presStyleCnt="0"/>
      <dgm:spPr/>
    </dgm:pt>
    <dgm:pt modelId="{0390783B-617C-4727-919D-58C56FFA6426}" type="pres">
      <dgm:prSet presAssocID="{1D85903D-ED21-4797-BAF2-5007E4CBA581}" presName="horz2" presStyleCnt="0"/>
      <dgm:spPr/>
    </dgm:pt>
    <dgm:pt modelId="{703CE1F1-57D0-4666-8420-962F59597685}" type="pres">
      <dgm:prSet presAssocID="{1D85903D-ED21-4797-BAF2-5007E4CBA581}" presName="horzSpace2" presStyleCnt="0"/>
      <dgm:spPr/>
    </dgm:pt>
    <dgm:pt modelId="{DDA0630B-B889-4861-85E4-E7D84CE96642}" type="pres">
      <dgm:prSet presAssocID="{1D85903D-ED21-4797-BAF2-5007E4CBA581}" presName="tx2" presStyleLbl="revTx" presStyleIdx="2" presStyleCnt="7"/>
      <dgm:spPr/>
    </dgm:pt>
    <dgm:pt modelId="{08F74CCD-E1A1-4ABE-A432-B1A9CB310DB9}" type="pres">
      <dgm:prSet presAssocID="{1D85903D-ED21-4797-BAF2-5007E4CBA581}" presName="vert2" presStyleCnt="0"/>
      <dgm:spPr/>
    </dgm:pt>
    <dgm:pt modelId="{2FD426B0-7A97-4594-AE1D-1D839BD6F751}" type="pres">
      <dgm:prSet presAssocID="{1D85903D-ED21-4797-BAF2-5007E4CBA581}" presName="thinLine2b" presStyleLbl="callout" presStyleIdx="1" presStyleCnt="6"/>
      <dgm:spPr/>
    </dgm:pt>
    <dgm:pt modelId="{5ED6CFE3-D5E2-490B-92DA-EE4CB3873A8E}" type="pres">
      <dgm:prSet presAssocID="{1D85903D-ED21-4797-BAF2-5007E4CBA581}" presName="vertSpace2b" presStyleCnt="0"/>
      <dgm:spPr/>
    </dgm:pt>
    <dgm:pt modelId="{F5803AA3-B0F0-4D2F-9093-27E8FA03587D}" type="pres">
      <dgm:prSet presAssocID="{387CC956-85E0-49FE-A144-74998B7D6D87}" presName="horz2" presStyleCnt="0"/>
      <dgm:spPr/>
    </dgm:pt>
    <dgm:pt modelId="{543C27FD-9CC1-4112-9844-95D98C489199}" type="pres">
      <dgm:prSet presAssocID="{387CC956-85E0-49FE-A144-74998B7D6D87}" presName="horzSpace2" presStyleCnt="0"/>
      <dgm:spPr/>
    </dgm:pt>
    <dgm:pt modelId="{5C53499E-CD18-4B28-AAE0-9E5184727180}" type="pres">
      <dgm:prSet presAssocID="{387CC956-85E0-49FE-A144-74998B7D6D87}" presName="tx2" presStyleLbl="revTx" presStyleIdx="3" presStyleCnt="7"/>
      <dgm:spPr/>
    </dgm:pt>
    <dgm:pt modelId="{603E1BCB-E95D-4EC7-B95A-333EA353FC42}" type="pres">
      <dgm:prSet presAssocID="{387CC956-85E0-49FE-A144-74998B7D6D87}" presName="vert2" presStyleCnt="0"/>
      <dgm:spPr/>
    </dgm:pt>
    <dgm:pt modelId="{B9EF0515-6D3A-48D9-B118-05F4CD9EF6AE}" type="pres">
      <dgm:prSet presAssocID="{387CC956-85E0-49FE-A144-74998B7D6D87}" presName="thinLine2b" presStyleLbl="callout" presStyleIdx="2" presStyleCnt="6"/>
      <dgm:spPr/>
    </dgm:pt>
    <dgm:pt modelId="{43F807BE-0EBD-43E8-B152-AEF97A5E9E60}" type="pres">
      <dgm:prSet presAssocID="{387CC956-85E0-49FE-A144-74998B7D6D87}" presName="vertSpace2b" presStyleCnt="0"/>
      <dgm:spPr/>
    </dgm:pt>
    <dgm:pt modelId="{054EA93C-ADE8-44E1-BBD0-71124270DB81}" type="pres">
      <dgm:prSet presAssocID="{AE60894A-DC41-49F9-8F1D-0B1865C16C44}" presName="horz2" presStyleCnt="0"/>
      <dgm:spPr/>
    </dgm:pt>
    <dgm:pt modelId="{028665D8-8B10-4788-96C5-10012AE87665}" type="pres">
      <dgm:prSet presAssocID="{AE60894A-DC41-49F9-8F1D-0B1865C16C44}" presName="horzSpace2" presStyleCnt="0"/>
      <dgm:spPr/>
    </dgm:pt>
    <dgm:pt modelId="{2F25B824-AE0E-4185-8737-2A7A41B84C62}" type="pres">
      <dgm:prSet presAssocID="{AE60894A-DC41-49F9-8F1D-0B1865C16C44}" presName="tx2" presStyleLbl="revTx" presStyleIdx="4" presStyleCnt="7"/>
      <dgm:spPr/>
    </dgm:pt>
    <dgm:pt modelId="{64FF51C1-296E-41A5-B7A5-DA10A14B4A8B}" type="pres">
      <dgm:prSet presAssocID="{AE60894A-DC41-49F9-8F1D-0B1865C16C44}" presName="vert2" presStyleCnt="0"/>
      <dgm:spPr/>
    </dgm:pt>
    <dgm:pt modelId="{9855468C-1559-4507-9236-52451528B6F0}" type="pres">
      <dgm:prSet presAssocID="{AE60894A-DC41-49F9-8F1D-0B1865C16C44}" presName="thinLine2b" presStyleLbl="callout" presStyleIdx="3" presStyleCnt="6"/>
      <dgm:spPr/>
    </dgm:pt>
    <dgm:pt modelId="{20E904B7-CA0A-470E-94A5-2C29B1ED556B}" type="pres">
      <dgm:prSet presAssocID="{AE60894A-DC41-49F9-8F1D-0B1865C16C44}" presName="vertSpace2b" presStyleCnt="0"/>
      <dgm:spPr/>
    </dgm:pt>
    <dgm:pt modelId="{649CBDEB-CC0E-40B0-957B-B1C515AAAE80}" type="pres">
      <dgm:prSet presAssocID="{056A46D4-22A2-4094-A21D-9B0837E9AEF9}" presName="horz2" presStyleCnt="0"/>
      <dgm:spPr/>
    </dgm:pt>
    <dgm:pt modelId="{D491A272-CD3C-40FD-8B07-64BADB464E33}" type="pres">
      <dgm:prSet presAssocID="{056A46D4-22A2-4094-A21D-9B0837E9AEF9}" presName="horzSpace2" presStyleCnt="0"/>
      <dgm:spPr/>
    </dgm:pt>
    <dgm:pt modelId="{A7C41712-D456-4B59-B605-EB296AEF7B8B}" type="pres">
      <dgm:prSet presAssocID="{056A46D4-22A2-4094-A21D-9B0837E9AEF9}" presName="tx2" presStyleLbl="revTx" presStyleIdx="5" presStyleCnt="7"/>
      <dgm:spPr/>
    </dgm:pt>
    <dgm:pt modelId="{E980FDF3-60F2-4CE1-95CB-97CC71993CD4}" type="pres">
      <dgm:prSet presAssocID="{056A46D4-22A2-4094-A21D-9B0837E9AEF9}" presName="vert2" presStyleCnt="0"/>
      <dgm:spPr/>
    </dgm:pt>
    <dgm:pt modelId="{B52582BB-EAC3-4B4F-9B59-425926AE4734}" type="pres">
      <dgm:prSet presAssocID="{056A46D4-22A2-4094-A21D-9B0837E9AEF9}" presName="thinLine2b" presStyleLbl="callout" presStyleIdx="4" presStyleCnt="6"/>
      <dgm:spPr/>
    </dgm:pt>
    <dgm:pt modelId="{CF5930DB-9611-486C-A1E0-0C9F8D72BA2E}" type="pres">
      <dgm:prSet presAssocID="{056A46D4-22A2-4094-A21D-9B0837E9AEF9}" presName="vertSpace2b" presStyleCnt="0"/>
      <dgm:spPr/>
    </dgm:pt>
    <dgm:pt modelId="{EBA124B8-92E1-4AD1-9D09-AFEC4AC9410E}" type="pres">
      <dgm:prSet presAssocID="{137CF2CD-8FAC-4480-AD8B-48CF010A9C94}" presName="horz2" presStyleCnt="0"/>
      <dgm:spPr/>
    </dgm:pt>
    <dgm:pt modelId="{4F68A7A7-D6B5-4942-A144-314971B9AF71}" type="pres">
      <dgm:prSet presAssocID="{137CF2CD-8FAC-4480-AD8B-48CF010A9C94}" presName="horzSpace2" presStyleCnt="0"/>
      <dgm:spPr/>
    </dgm:pt>
    <dgm:pt modelId="{6B82D99F-039A-4F18-A23E-2ADDED4E3049}" type="pres">
      <dgm:prSet presAssocID="{137CF2CD-8FAC-4480-AD8B-48CF010A9C94}" presName="tx2" presStyleLbl="revTx" presStyleIdx="6" presStyleCnt="7"/>
      <dgm:spPr/>
    </dgm:pt>
    <dgm:pt modelId="{8F14A9B7-5BF1-4DA4-B11D-E78EAB1BD6B0}" type="pres">
      <dgm:prSet presAssocID="{137CF2CD-8FAC-4480-AD8B-48CF010A9C94}" presName="vert2" presStyleCnt="0"/>
      <dgm:spPr/>
    </dgm:pt>
    <dgm:pt modelId="{C488D3E3-9E3A-48E1-8188-2C82782DC8B9}" type="pres">
      <dgm:prSet presAssocID="{137CF2CD-8FAC-4480-AD8B-48CF010A9C94}" presName="thinLine2b" presStyleLbl="callout" presStyleIdx="5" presStyleCnt="6"/>
      <dgm:spPr/>
    </dgm:pt>
    <dgm:pt modelId="{DBF301DF-E44B-4D29-B0EB-1F49C78CF51D}" type="pres">
      <dgm:prSet presAssocID="{137CF2CD-8FAC-4480-AD8B-48CF010A9C94}" presName="vertSpace2b" presStyleCnt="0"/>
      <dgm:spPr/>
    </dgm:pt>
  </dgm:ptLst>
  <dgm:cxnL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F1C05137-E069-4624-9F6C-6E809A583CCC}" type="presOf" srcId="{1D85903D-ED21-4797-BAF2-5007E4CBA581}" destId="{DDA0630B-B889-4861-85E4-E7D84CE96642}" srcOrd="0" destOrd="0" presId="urn:microsoft.com/office/officeart/2008/layout/LinedList"/>
    <dgm:cxn modelId="{ED41F63F-73C4-427D-8447-74B4F0B050AF}" type="presOf" srcId="{90780FCB-73D1-44D2-B0AE-103E3C01A1FD}" destId="{B283969A-88FF-4B04-83A0-CC665B4FCD2D}" srcOrd="0" destOrd="0" presId="urn:microsoft.com/office/officeart/2008/layout/LinedList"/>
    <dgm:cxn modelId="{3E9C005C-13AC-4EB8-8BD5-97F4794FED76}" srcId="{6160A11D-F99E-4C1E-A93E-40AE7C1CDF2A}" destId="{90780FCB-73D1-44D2-B0AE-103E3C01A1FD}" srcOrd="0" destOrd="0" parTransId="{C6FDB6AC-6BFF-4E22-80AB-8F64BE6F6FFC}" sibTransId="{368732A3-4084-46F1-BA32-0226599E8966}"/>
    <dgm:cxn modelId="{EC609C42-A0FE-4CE8-8565-566FD8A04463}" type="presOf" srcId="{056A46D4-22A2-4094-A21D-9B0837E9AEF9}" destId="{A7C41712-D456-4B59-B605-EB296AEF7B8B}" srcOrd="0" destOrd="0" presId="urn:microsoft.com/office/officeart/2008/layout/LinedList"/>
    <dgm:cxn modelId="{2757AF45-7D81-477B-97BA-C3470FD90B42}" type="presOf" srcId="{387CC956-85E0-49FE-A144-74998B7D6D87}" destId="{5C53499E-CD18-4B28-AAE0-9E5184727180}" srcOrd="0" destOrd="0" presId="urn:microsoft.com/office/officeart/2008/layout/LinedList"/>
    <dgm:cxn modelId="{18CC454F-22BC-4153-B93E-CD64468BC5BD}" srcId="{6160A11D-F99E-4C1E-A93E-40AE7C1CDF2A}" destId="{AE60894A-DC41-49F9-8F1D-0B1865C16C44}" srcOrd="3" destOrd="0" parTransId="{A7390F4A-2A61-4C63-85C7-FBE162B65AC8}" sibTransId="{3086F8CE-D293-4A86-B4F3-02559FADA47E}"/>
    <dgm:cxn modelId="{E00014A6-EDE6-41FA-AF68-14A76B58F768}" type="presOf" srcId="{6160A11D-F99E-4C1E-A93E-40AE7C1CDF2A}" destId="{52A7DE58-3086-4DA1-A07C-C53354306BF7}" srcOrd="0" destOrd="0" presId="urn:microsoft.com/office/officeart/2008/layout/LinedList"/>
    <dgm:cxn modelId="{0E9486A6-66C0-46B1-81DD-E5DC188D7906}" type="presOf" srcId="{137CF2CD-8FAC-4480-AD8B-48CF010A9C94}" destId="{6B82D99F-039A-4F18-A23E-2ADDED4E3049}" srcOrd="0" destOrd="0" presId="urn:microsoft.com/office/officeart/2008/layout/LinedList"/>
    <dgm:cxn modelId="{5B4961B3-FC70-4587-9361-58FDF6E1E75B}" srcId="{6160A11D-F99E-4C1E-A93E-40AE7C1CDF2A}" destId="{137CF2CD-8FAC-4480-AD8B-48CF010A9C94}" srcOrd="5" destOrd="0" parTransId="{C85D86DE-ED9C-4B52-8C0F-2AF3DA4F741A}" sibTransId="{4194DB42-E217-471C-B6AA-675CCFA3C456}"/>
    <dgm:cxn modelId="{A6059BC5-41B6-4E07-93B0-62A67922D99E}" type="presOf" srcId="{AE60894A-DC41-49F9-8F1D-0B1865C16C44}" destId="{2F25B824-AE0E-4185-8737-2A7A41B84C62}" srcOrd="0" destOrd="0" presId="urn:microsoft.com/office/officeart/2008/layout/LinedList"/>
    <dgm:cxn modelId="{4F62EFCC-CB67-49EA-8E33-725556B1A8BA}" srcId="{6160A11D-F99E-4C1E-A93E-40AE7C1CDF2A}" destId="{387CC956-85E0-49FE-A144-74998B7D6D87}" srcOrd="2" destOrd="0" parTransId="{A6A8ACB8-1F35-48A7-8D12-3DE50D8311A1}" sibTransId="{450C0EFC-B70D-4C63-88FD-86281886CD81}"/>
    <dgm:cxn modelId="{C08404F6-8EB4-4A35-92AB-CC181F274262}" srcId="{6160A11D-F99E-4C1E-A93E-40AE7C1CDF2A}" destId="{056A46D4-22A2-4094-A21D-9B0837E9AEF9}" srcOrd="4" destOrd="0" parTransId="{C1C0B530-D031-4BC2-AA85-AA1A3625A990}" sibTransId="{8182B3C8-5F9E-4068-8CCD-E1571E9FA5A1}"/>
    <dgm:cxn modelId="{2D5F71F9-4426-4FE9-A6AA-82B68EB1AC20}" srcId="{6160A11D-F99E-4C1E-A93E-40AE7C1CDF2A}" destId="{1D85903D-ED21-4797-BAF2-5007E4CBA581}" srcOrd="1" destOrd="0" parTransId="{80ED3BBF-96EE-4A01-8308-36EC8F694E6A}" sibTransId="{79F7A3AA-B50E-422E-9A05-FABAF80C0D0D}"/>
    <dgm:cxn modelId="{83BCE66C-50C1-40A8-BBDE-83CA5DB092E8}" type="presParOf" srcId="{610C9A5C-6524-4BF9-89E3-A512BAAB3260}" destId="{30C36906-4110-47DB-9543-43BC29CABFD9}" srcOrd="0" destOrd="0" presId="urn:microsoft.com/office/officeart/2008/layout/LinedList"/>
    <dgm:cxn modelId="{83B4E0AC-ACD4-4735-9362-A1A73F7C01F8}" type="presParOf" srcId="{610C9A5C-6524-4BF9-89E3-A512BAAB3260}" destId="{511E0E46-5954-4B1F-A41E-E4D15F16E3EE}" srcOrd="1" destOrd="0" presId="urn:microsoft.com/office/officeart/2008/layout/LinedList"/>
    <dgm:cxn modelId="{967AD157-D040-4105-A2F6-570F1E043BC2}" type="presParOf" srcId="{511E0E46-5954-4B1F-A41E-E4D15F16E3EE}" destId="{52A7DE58-3086-4DA1-A07C-C53354306BF7}" srcOrd="0" destOrd="0" presId="urn:microsoft.com/office/officeart/2008/layout/LinedList"/>
    <dgm:cxn modelId="{CAA92870-F35C-42A5-AB0E-E0D73F961F25}" type="presParOf" srcId="{511E0E46-5954-4B1F-A41E-E4D15F16E3EE}" destId="{C168BA58-2EA9-4548-A479-89DCDDAFA603}" srcOrd="1" destOrd="0" presId="urn:microsoft.com/office/officeart/2008/layout/LinedList"/>
    <dgm:cxn modelId="{021DBEA8-A4FD-4A84-9AD6-A153E289579C}" type="presParOf" srcId="{C168BA58-2EA9-4548-A479-89DCDDAFA603}" destId="{6FAB1888-9244-4726-9B83-87CB08E46573}" srcOrd="0" destOrd="0" presId="urn:microsoft.com/office/officeart/2008/layout/LinedList"/>
    <dgm:cxn modelId="{32F7D1F6-AB5F-46D2-8609-D0F8C3B99C48}" type="presParOf" srcId="{C168BA58-2EA9-4548-A479-89DCDDAFA603}" destId="{B85FA99C-A4E2-4381-B7EF-1953F6A1C1E8}" srcOrd="1" destOrd="0" presId="urn:microsoft.com/office/officeart/2008/layout/LinedList"/>
    <dgm:cxn modelId="{2813AC8A-F268-4DB2-A0C0-321F68228910}" type="presParOf" srcId="{B85FA99C-A4E2-4381-B7EF-1953F6A1C1E8}" destId="{608CBFBF-8A40-409C-922B-113064148B44}" srcOrd="0" destOrd="0" presId="urn:microsoft.com/office/officeart/2008/layout/LinedList"/>
    <dgm:cxn modelId="{27DCFC75-257E-4E19-8F3E-9C05A45AF1BF}" type="presParOf" srcId="{B85FA99C-A4E2-4381-B7EF-1953F6A1C1E8}" destId="{B283969A-88FF-4B04-83A0-CC665B4FCD2D}" srcOrd="1" destOrd="0" presId="urn:microsoft.com/office/officeart/2008/layout/LinedList"/>
    <dgm:cxn modelId="{5261ED5E-E755-4773-B638-F2C6D6BD104F}" type="presParOf" srcId="{B85FA99C-A4E2-4381-B7EF-1953F6A1C1E8}" destId="{7DAF0E53-8B1C-4927-8196-D6B2B60A7062}" srcOrd="2" destOrd="0" presId="urn:microsoft.com/office/officeart/2008/layout/LinedList"/>
    <dgm:cxn modelId="{3E591548-695F-4F7B-8790-3B2A2BAC8881}" type="presParOf" srcId="{C168BA58-2EA9-4548-A479-89DCDDAFA603}" destId="{20B537B8-1137-46D9-8BFF-2789B7A4B4FC}" srcOrd="2" destOrd="0" presId="urn:microsoft.com/office/officeart/2008/layout/LinedList"/>
    <dgm:cxn modelId="{7AB340DB-5D93-4F4C-A68A-740C27006E46}" type="presParOf" srcId="{C168BA58-2EA9-4548-A479-89DCDDAFA603}" destId="{1BB05553-112D-452C-A3BA-A4AC06EDF2E3}" srcOrd="3" destOrd="0" presId="urn:microsoft.com/office/officeart/2008/layout/LinedList"/>
    <dgm:cxn modelId="{6C4AEF71-078A-4876-AC9E-4EE7EB6927C2}" type="presParOf" srcId="{C168BA58-2EA9-4548-A479-89DCDDAFA603}" destId="{0390783B-617C-4727-919D-58C56FFA6426}" srcOrd="4" destOrd="0" presId="urn:microsoft.com/office/officeart/2008/layout/LinedList"/>
    <dgm:cxn modelId="{BD432DB7-0D29-49F6-8111-06B18A4E7FED}" type="presParOf" srcId="{0390783B-617C-4727-919D-58C56FFA6426}" destId="{703CE1F1-57D0-4666-8420-962F59597685}" srcOrd="0" destOrd="0" presId="urn:microsoft.com/office/officeart/2008/layout/LinedList"/>
    <dgm:cxn modelId="{01BDCEDB-3980-4B13-AF4C-14013362DD69}" type="presParOf" srcId="{0390783B-617C-4727-919D-58C56FFA6426}" destId="{DDA0630B-B889-4861-85E4-E7D84CE96642}" srcOrd="1" destOrd="0" presId="urn:microsoft.com/office/officeart/2008/layout/LinedList"/>
    <dgm:cxn modelId="{E38EF39C-97EA-4258-A6E9-4BB612DF26F7}" type="presParOf" srcId="{0390783B-617C-4727-919D-58C56FFA6426}" destId="{08F74CCD-E1A1-4ABE-A432-B1A9CB310DB9}" srcOrd="2" destOrd="0" presId="urn:microsoft.com/office/officeart/2008/layout/LinedList"/>
    <dgm:cxn modelId="{ECA61E66-BF73-43E9-9583-BEC4659ADFFF}" type="presParOf" srcId="{C168BA58-2EA9-4548-A479-89DCDDAFA603}" destId="{2FD426B0-7A97-4594-AE1D-1D839BD6F751}" srcOrd="5" destOrd="0" presId="urn:microsoft.com/office/officeart/2008/layout/LinedList"/>
    <dgm:cxn modelId="{728C4920-1E25-4FFF-A457-4100E00ED561}" type="presParOf" srcId="{C168BA58-2EA9-4548-A479-89DCDDAFA603}" destId="{5ED6CFE3-D5E2-490B-92DA-EE4CB3873A8E}" srcOrd="6" destOrd="0" presId="urn:microsoft.com/office/officeart/2008/layout/LinedList"/>
    <dgm:cxn modelId="{1DC565ED-FD77-41E2-8AA3-50F4CB7CC019}" type="presParOf" srcId="{C168BA58-2EA9-4548-A479-89DCDDAFA603}" destId="{F5803AA3-B0F0-4D2F-9093-27E8FA03587D}" srcOrd="7" destOrd="0" presId="urn:microsoft.com/office/officeart/2008/layout/LinedList"/>
    <dgm:cxn modelId="{D86B0B16-2338-4254-9062-58161AA98C95}" type="presParOf" srcId="{F5803AA3-B0F0-4D2F-9093-27E8FA03587D}" destId="{543C27FD-9CC1-4112-9844-95D98C489199}" srcOrd="0" destOrd="0" presId="urn:microsoft.com/office/officeart/2008/layout/LinedList"/>
    <dgm:cxn modelId="{A24AAFE6-C8A0-4378-82EE-0FAB780B98A9}" type="presParOf" srcId="{F5803AA3-B0F0-4D2F-9093-27E8FA03587D}" destId="{5C53499E-CD18-4B28-AAE0-9E5184727180}" srcOrd="1" destOrd="0" presId="urn:microsoft.com/office/officeart/2008/layout/LinedList"/>
    <dgm:cxn modelId="{254C33D9-2581-497D-97D8-3A42E41B9A46}" type="presParOf" srcId="{F5803AA3-B0F0-4D2F-9093-27E8FA03587D}" destId="{603E1BCB-E95D-4EC7-B95A-333EA353FC42}" srcOrd="2" destOrd="0" presId="urn:microsoft.com/office/officeart/2008/layout/LinedList"/>
    <dgm:cxn modelId="{6CE2F4EE-16A1-4037-8170-34A5536980AD}" type="presParOf" srcId="{C168BA58-2EA9-4548-A479-89DCDDAFA603}" destId="{B9EF0515-6D3A-48D9-B118-05F4CD9EF6AE}" srcOrd="8" destOrd="0" presId="urn:microsoft.com/office/officeart/2008/layout/LinedList"/>
    <dgm:cxn modelId="{A780DD28-5E2F-4FF8-8402-6E2C7ED6E37A}" type="presParOf" srcId="{C168BA58-2EA9-4548-A479-89DCDDAFA603}" destId="{43F807BE-0EBD-43E8-B152-AEF97A5E9E60}" srcOrd="9" destOrd="0" presId="urn:microsoft.com/office/officeart/2008/layout/LinedList"/>
    <dgm:cxn modelId="{75843680-940A-4352-84FF-FB820FAEA669}" type="presParOf" srcId="{C168BA58-2EA9-4548-A479-89DCDDAFA603}" destId="{054EA93C-ADE8-44E1-BBD0-71124270DB81}" srcOrd="10" destOrd="0" presId="urn:microsoft.com/office/officeart/2008/layout/LinedList"/>
    <dgm:cxn modelId="{80FE02BB-E4ED-4A63-8945-A821D61068DC}" type="presParOf" srcId="{054EA93C-ADE8-44E1-BBD0-71124270DB81}" destId="{028665D8-8B10-4788-96C5-10012AE87665}" srcOrd="0" destOrd="0" presId="urn:microsoft.com/office/officeart/2008/layout/LinedList"/>
    <dgm:cxn modelId="{2E5630B5-3EE0-4B65-B5B7-C00E2F8261BF}" type="presParOf" srcId="{054EA93C-ADE8-44E1-BBD0-71124270DB81}" destId="{2F25B824-AE0E-4185-8737-2A7A41B84C62}" srcOrd="1" destOrd="0" presId="urn:microsoft.com/office/officeart/2008/layout/LinedList"/>
    <dgm:cxn modelId="{96B553C9-D01F-478E-AA78-9A2538530473}" type="presParOf" srcId="{054EA93C-ADE8-44E1-BBD0-71124270DB81}" destId="{64FF51C1-296E-41A5-B7A5-DA10A14B4A8B}" srcOrd="2" destOrd="0" presId="urn:microsoft.com/office/officeart/2008/layout/LinedList"/>
    <dgm:cxn modelId="{0098EB28-9FDD-430B-B278-CD8C7F6C880D}" type="presParOf" srcId="{C168BA58-2EA9-4548-A479-89DCDDAFA603}" destId="{9855468C-1559-4507-9236-52451528B6F0}" srcOrd="11" destOrd="0" presId="urn:microsoft.com/office/officeart/2008/layout/LinedList"/>
    <dgm:cxn modelId="{E918FB1A-E8A2-4E07-8E54-1DB5ADD2E0E4}" type="presParOf" srcId="{C168BA58-2EA9-4548-A479-89DCDDAFA603}" destId="{20E904B7-CA0A-470E-94A5-2C29B1ED556B}" srcOrd="12" destOrd="0" presId="urn:microsoft.com/office/officeart/2008/layout/LinedList"/>
    <dgm:cxn modelId="{A0614C1A-748B-464F-924D-B7208E2743C1}" type="presParOf" srcId="{C168BA58-2EA9-4548-A479-89DCDDAFA603}" destId="{649CBDEB-CC0E-40B0-957B-B1C515AAAE80}" srcOrd="13" destOrd="0" presId="urn:microsoft.com/office/officeart/2008/layout/LinedList"/>
    <dgm:cxn modelId="{F582BE57-D7F9-47BB-A3E0-F005ACD1CC06}" type="presParOf" srcId="{649CBDEB-CC0E-40B0-957B-B1C515AAAE80}" destId="{D491A272-CD3C-40FD-8B07-64BADB464E33}" srcOrd="0" destOrd="0" presId="urn:microsoft.com/office/officeart/2008/layout/LinedList"/>
    <dgm:cxn modelId="{D11487CE-A80F-43A2-8BF4-38BE76639E54}" type="presParOf" srcId="{649CBDEB-CC0E-40B0-957B-B1C515AAAE80}" destId="{A7C41712-D456-4B59-B605-EB296AEF7B8B}" srcOrd="1" destOrd="0" presId="urn:microsoft.com/office/officeart/2008/layout/LinedList"/>
    <dgm:cxn modelId="{7D431B64-5F35-433B-AEB0-478DD9F78671}" type="presParOf" srcId="{649CBDEB-CC0E-40B0-957B-B1C515AAAE80}" destId="{E980FDF3-60F2-4CE1-95CB-97CC71993CD4}" srcOrd="2" destOrd="0" presId="urn:microsoft.com/office/officeart/2008/layout/LinedList"/>
    <dgm:cxn modelId="{F84A4C0E-DB98-41D1-8CFF-537F3F1A0556}" type="presParOf" srcId="{C168BA58-2EA9-4548-A479-89DCDDAFA603}" destId="{B52582BB-EAC3-4B4F-9B59-425926AE4734}" srcOrd="14" destOrd="0" presId="urn:microsoft.com/office/officeart/2008/layout/LinedList"/>
    <dgm:cxn modelId="{497F3CA9-F34F-462B-BE88-212F855F319B}" type="presParOf" srcId="{C168BA58-2EA9-4548-A479-89DCDDAFA603}" destId="{CF5930DB-9611-486C-A1E0-0C9F8D72BA2E}" srcOrd="15" destOrd="0" presId="urn:microsoft.com/office/officeart/2008/layout/LinedList"/>
    <dgm:cxn modelId="{2FEC422B-8BD3-4FA4-89CC-A6469412DE04}" type="presParOf" srcId="{C168BA58-2EA9-4548-A479-89DCDDAFA603}" destId="{EBA124B8-92E1-4AD1-9D09-AFEC4AC9410E}" srcOrd="16" destOrd="0" presId="urn:microsoft.com/office/officeart/2008/layout/LinedList"/>
    <dgm:cxn modelId="{DEAB1B4C-1569-4F0D-B6C7-65E413596939}" type="presParOf" srcId="{EBA124B8-92E1-4AD1-9D09-AFEC4AC9410E}" destId="{4F68A7A7-D6B5-4942-A144-314971B9AF71}" srcOrd="0" destOrd="0" presId="urn:microsoft.com/office/officeart/2008/layout/LinedList"/>
    <dgm:cxn modelId="{37B76120-3214-4A87-B78B-5E4215FAED54}" type="presParOf" srcId="{EBA124B8-92E1-4AD1-9D09-AFEC4AC9410E}" destId="{6B82D99F-039A-4F18-A23E-2ADDED4E3049}" srcOrd="1" destOrd="0" presId="urn:microsoft.com/office/officeart/2008/layout/LinedList"/>
    <dgm:cxn modelId="{647D37C7-7F5B-49C1-96C6-2965D4A4DB2D}" type="presParOf" srcId="{EBA124B8-92E1-4AD1-9D09-AFEC4AC9410E}" destId="{8F14A9B7-5BF1-4DA4-B11D-E78EAB1BD6B0}" srcOrd="2" destOrd="0" presId="urn:microsoft.com/office/officeart/2008/layout/LinedList"/>
    <dgm:cxn modelId="{88414095-F380-47E8-B112-298F11193D01}" type="presParOf" srcId="{C168BA58-2EA9-4548-A479-89DCDDAFA603}" destId="{C488D3E3-9E3A-48E1-8188-2C82782DC8B9}" srcOrd="17" destOrd="0" presId="urn:microsoft.com/office/officeart/2008/layout/LinedList"/>
    <dgm:cxn modelId="{C4FCD99D-31BA-478E-9AF6-DA02B582768C}" type="presParOf" srcId="{C168BA58-2EA9-4548-A479-89DCDDAFA603}" destId="{DBF301DF-E44B-4D29-B0EB-1F49C78CF51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r>
            <a:rPr lang="he-IL" dirty="0">
              <a:latin typeface="Segoe UI Semilight" panose="020B0402040204020203" pitchFamily="34" charset="0"/>
              <a:cs typeface="Segoe UI Semilight" panose="020B0402040204020203" pitchFamily="34" charset="0"/>
            </a:rPr>
            <a:t>עקרונות לתכנון</a:t>
          </a:r>
          <a:endParaRPr lang="en-US"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90780FCB-73D1-44D2-B0AE-103E3C01A1FD}">
      <dgm:prSet phldrT="[Text]"/>
      <dgm:spPr/>
      <dgm:t>
        <a:bodyPr/>
        <a:lstStyle/>
        <a:p>
          <a:pPr rtl="1"/>
          <a:r>
            <a:rPr lang="he-IL" dirty="0">
              <a:latin typeface="Segoe UI Semilight" panose="020B0402040204020203" pitchFamily="34" charset="0"/>
              <a:cs typeface="Segoe UI Semilight" panose="020B0402040204020203" pitchFamily="34" charset="0"/>
            </a:rPr>
            <a:t>גיוון ויצירת עניין – הנגדה וערעור מוסכמות</a:t>
          </a:r>
          <a:endParaRPr lang="en-US" dirty="0">
            <a:latin typeface="Segoe UI Semilight" panose="020B0402040204020203" pitchFamily="34" charset="0"/>
            <a:cs typeface="Segoe UI Semilight" panose="020B0402040204020203" pitchFamily="34" charset="0"/>
          </a:endParaRPr>
        </a:p>
      </dgm:t>
    </dgm:pt>
    <dgm:pt modelId="{C6FDB6AC-6BFF-4E22-80AB-8F64BE6F6FFC}" type="parTrans" cxnId="{3E9C005C-13AC-4EB8-8BD5-97F4794FED76}">
      <dgm:prSet/>
      <dgm:spPr/>
      <dgm:t>
        <a:bodyPr/>
        <a:lstStyle/>
        <a:p>
          <a:endParaRPr lang="en-US">
            <a:latin typeface="Segoe UI Semilight" panose="020B0402040204020203" pitchFamily="34" charset="0"/>
            <a:cs typeface="Segoe UI Semilight" panose="020B0402040204020203" pitchFamily="34" charset="0"/>
          </a:endParaRPr>
        </a:p>
      </dgm:t>
    </dgm:pt>
    <dgm:pt modelId="{368732A3-4084-46F1-BA32-0226599E8966}" type="sibTrans" cxnId="{3E9C005C-13AC-4EB8-8BD5-97F4794FED76}">
      <dgm:prSet/>
      <dgm:spPr/>
      <dgm:t>
        <a:bodyPr/>
        <a:lstStyle/>
        <a:p>
          <a:endParaRPr lang="en-US">
            <a:latin typeface="Segoe UI Semilight" panose="020B0402040204020203" pitchFamily="34" charset="0"/>
            <a:cs typeface="Segoe UI Semilight" panose="020B0402040204020203" pitchFamily="34" charset="0"/>
          </a:endParaRPr>
        </a:p>
      </dgm:t>
    </dgm:pt>
    <dgm:pt modelId="{B44F7D76-5FCE-40E7-B535-48E086184EB9}">
      <dgm:prSet/>
      <dgm:spPr/>
      <dgm:t>
        <a:bodyPr/>
        <a:lstStyle/>
        <a:p>
          <a:pPr rtl="1"/>
          <a:r>
            <a:rPr lang="he-IL" dirty="0">
              <a:latin typeface="Segoe UI Semilight" panose="020B0402040204020203" pitchFamily="34" charset="0"/>
              <a:cs typeface="Segoe UI Semilight" panose="020B0402040204020203" pitchFamily="34" charset="0"/>
            </a:rPr>
            <a:t>סיור ופאנל (הצגת מגוון דעות)– עדיף על הרצאה פרונטאלית</a:t>
          </a:r>
        </a:p>
      </dgm:t>
    </dgm:pt>
    <dgm:pt modelId="{71041A44-C79B-4365-96A6-12C44ACB1B9C}" type="parTrans" cxnId="{3F6821A3-5AB6-499F-94B9-8C878CE1363A}">
      <dgm:prSet/>
      <dgm:spPr/>
      <dgm:t>
        <a:bodyPr/>
        <a:lstStyle/>
        <a:p>
          <a:endParaRPr lang="en-US"/>
        </a:p>
      </dgm:t>
    </dgm:pt>
    <dgm:pt modelId="{CD01DD03-1AA8-48C6-8C48-83206F131E1A}" type="sibTrans" cxnId="{3F6821A3-5AB6-499F-94B9-8C878CE1363A}">
      <dgm:prSet/>
      <dgm:spPr/>
      <dgm:t>
        <a:bodyPr/>
        <a:lstStyle/>
        <a:p>
          <a:endParaRPr lang="en-US"/>
        </a:p>
      </dgm:t>
    </dgm:pt>
    <dgm:pt modelId="{B91B0089-C0AF-4B60-8014-DD83FA7741F9}">
      <dgm:prSet/>
      <dgm:spPr/>
      <dgm:t>
        <a:bodyPr/>
        <a:lstStyle/>
        <a:p>
          <a:pPr rtl="1"/>
          <a:r>
            <a:rPr lang="he-IL" dirty="0">
              <a:latin typeface="Segoe UI Semilight" panose="020B0402040204020203" pitchFamily="34" charset="0"/>
              <a:cs typeface="Segoe UI Semilight" panose="020B0402040204020203" pitchFamily="34" charset="0"/>
            </a:rPr>
            <a:t>גמישות בתכנון המאפשרת התמודדות עם קורונה </a:t>
          </a:r>
          <a:r>
            <a:rPr lang="he-IL" dirty="0" err="1">
              <a:latin typeface="Segoe UI Semilight" panose="020B0402040204020203" pitchFamily="34" charset="0"/>
              <a:cs typeface="Segoe UI Semilight" panose="020B0402040204020203" pitchFamily="34" charset="0"/>
            </a:rPr>
            <a:t>ומז"א</a:t>
          </a:r>
          <a:r>
            <a:rPr lang="he-IL" dirty="0">
              <a:latin typeface="Segoe UI Semilight" panose="020B0402040204020203" pitchFamily="34" charset="0"/>
              <a:cs typeface="Segoe UI Semilight" panose="020B0402040204020203" pitchFamily="34" charset="0"/>
            </a:rPr>
            <a:t> -לו"ז ולוגיסטיקה</a:t>
          </a:r>
        </a:p>
      </dgm:t>
    </dgm:pt>
    <dgm:pt modelId="{4BD912BB-5323-46E6-8766-8F6DE386BB2C}" type="parTrans" cxnId="{01E4718E-E9AB-4FBF-B352-100B1D4E0E13}">
      <dgm:prSet/>
      <dgm:spPr/>
      <dgm:t>
        <a:bodyPr/>
        <a:lstStyle/>
        <a:p>
          <a:endParaRPr lang="en-US"/>
        </a:p>
      </dgm:t>
    </dgm:pt>
    <dgm:pt modelId="{DFBC5B53-3BEB-4101-825D-787FF41395CB}" type="sibTrans" cxnId="{01E4718E-E9AB-4FBF-B352-100B1D4E0E13}">
      <dgm:prSet/>
      <dgm:spPr/>
      <dgm:t>
        <a:bodyPr/>
        <a:lstStyle/>
        <a:p>
          <a:endParaRPr lang="en-US"/>
        </a:p>
      </dgm:t>
    </dgm:pt>
    <dgm:pt modelId="{F16E5140-A33F-4C8D-9807-8D0A062F6351}">
      <dgm:prSet/>
      <dgm:spPr/>
      <dgm:t>
        <a:bodyPr/>
        <a:lstStyle/>
        <a:p>
          <a:pPr rtl="1"/>
          <a:r>
            <a:rPr lang="he-IL" dirty="0">
              <a:latin typeface="Segoe UI Semilight" panose="020B0402040204020203" pitchFamily="34" charset="0"/>
              <a:cs typeface="Segoe UI Semilight" panose="020B0402040204020203" pitchFamily="34" charset="0"/>
            </a:rPr>
            <a:t>אפשרות לבחירה ופיצול לתחומי עניין – ריכוז תובנות בצוות</a:t>
          </a:r>
        </a:p>
      </dgm:t>
    </dgm:pt>
    <dgm:pt modelId="{DB8553A8-0429-4DE0-9BD5-121047CDFC40}" type="parTrans" cxnId="{4A04B63B-1BC3-491D-8CA2-B0C01EAF53E2}">
      <dgm:prSet/>
      <dgm:spPr/>
      <dgm:t>
        <a:bodyPr/>
        <a:lstStyle/>
        <a:p>
          <a:endParaRPr lang="en-US"/>
        </a:p>
      </dgm:t>
    </dgm:pt>
    <dgm:pt modelId="{7209AE0E-D6DF-46C3-895C-2024F8548688}" type="sibTrans" cxnId="{4A04B63B-1BC3-491D-8CA2-B0C01EAF53E2}">
      <dgm:prSet/>
      <dgm:spPr/>
      <dgm:t>
        <a:bodyPr/>
        <a:lstStyle/>
        <a:p>
          <a:endParaRPr lang="en-US"/>
        </a:p>
      </dgm:t>
    </dgm:pt>
    <dgm:pt modelId="{82A96B77-D6C2-4C3A-864D-1582FC63C177}">
      <dgm:prSet/>
      <dgm:spPr/>
      <dgm:t>
        <a:bodyPr/>
        <a:lstStyle/>
        <a:p>
          <a:pPr rtl="1"/>
          <a:r>
            <a:rPr lang="he-IL" dirty="0">
              <a:latin typeface="Segoe UI Semilight" panose="020B0402040204020203" pitchFamily="34" charset="0"/>
              <a:cs typeface="Segoe UI Semilight" panose="020B0402040204020203" pitchFamily="34" charset="0"/>
            </a:rPr>
            <a:t>להגיע למקומות שלא תהיה הזדמנות אחרת להגיע 'סוכריות </a:t>
          </a:r>
          <a:r>
            <a:rPr lang="he-IL" dirty="0" err="1">
              <a:latin typeface="Segoe UI Semilight" panose="020B0402040204020203" pitchFamily="34" charset="0"/>
              <a:cs typeface="Segoe UI Semilight" panose="020B0402040204020203" pitchFamily="34" charset="0"/>
            </a:rPr>
            <a:t>מב"ל</a:t>
          </a:r>
          <a:r>
            <a:rPr lang="he-IL" dirty="0">
              <a:latin typeface="Segoe UI Semilight" panose="020B0402040204020203" pitchFamily="34" charset="0"/>
              <a:cs typeface="Segoe UI Semilight" panose="020B0402040204020203" pitchFamily="34" charset="0"/>
            </a:rPr>
            <a:t>'</a:t>
          </a:r>
        </a:p>
      </dgm:t>
    </dgm:pt>
    <dgm:pt modelId="{9B7C93C7-4A75-4DD0-881A-149F601E8160}" type="parTrans" cxnId="{73D9DB96-6200-4A0B-8256-BEC26738175F}">
      <dgm:prSet/>
      <dgm:spPr/>
      <dgm:t>
        <a:bodyPr/>
        <a:lstStyle/>
        <a:p>
          <a:endParaRPr lang="en-US"/>
        </a:p>
      </dgm:t>
    </dgm:pt>
    <dgm:pt modelId="{4BAC5BED-EBA3-45BE-9D5C-95420204DA90}" type="sibTrans" cxnId="{73D9DB96-6200-4A0B-8256-BEC26738175F}">
      <dgm:prSet/>
      <dgm:spPr/>
      <dgm:t>
        <a:bodyPr/>
        <a:lstStyle/>
        <a:p>
          <a:endParaRPr lang="en-US"/>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6"/>
      <dgm:spPr/>
    </dgm:pt>
    <dgm:pt modelId="{C168BA58-2EA9-4548-A479-89DCDDAFA603}" type="pres">
      <dgm:prSet presAssocID="{6160A11D-F99E-4C1E-A93E-40AE7C1CDF2A}" presName="vert1" presStyleCnt="0"/>
      <dgm:spPr/>
    </dgm:pt>
    <dgm:pt modelId="{6FAB1888-9244-4726-9B83-87CB08E46573}" type="pres">
      <dgm:prSet presAssocID="{90780FCB-73D1-44D2-B0AE-103E3C01A1FD}" presName="vertSpace2a" presStyleCnt="0"/>
      <dgm:spPr/>
    </dgm:pt>
    <dgm:pt modelId="{B85FA99C-A4E2-4381-B7EF-1953F6A1C1E8}" type="pres">
      <dgm:prSet presAssocID="{90780FCB-73D1-44D2-B0AE-103E3C01A1FD}" presName="horz2" presStyleCnt="0"/>
      <dgm:spPr/>
    </dgm:pt>
    <dgm:pt modelId="{608CBFBF-8A40-409C-922B-113064148B44}" type="pres">
      <dgm:prSet presAssocID="{90780FCB-73D1-44D2-B0AE-103E3C01A1FD}" presName="horzSpace2" presStyleCnt="0"/>
      <dgm:spPr/>
    </dgm:pt>
    <dgm:pt modelId="{B283969A-88FF-4B04-83A0-CC665B4FCD2D}" type="pres">
      <dgm:prSet presAssocID="{90780FCB-73D1-44D2-B0AE-103E3C01A1FD}" presName="tx2" presStyleLbl="revTx" presStyleIdx="1" presStyleCnt="6"/>
      <dgm:spPr/>
    </dgm:pt>
    <dgm:pt modelId="{7DAF0E53-8B1C-4927-8196-D6B2B60A7062}" type="pres">
      <dgm:prSet presAssocID="{90780FCB-73D1-44D2-B0AE-103E3C01A1FD}" presName="vert2" presStyleCnt="0"/>
      <dgm:spPr/>
    </dgm:pt>
    <dgm:pt modelId="{20B537B8-1137-46D9-8BFF-2789B7A4B4FC}" type="pres">
      <dgm:prSet presAssocID="{90780FCB-73D1-44D2-B0AE-103E3C01A1FD}" presName="thinLine2b" presStyleLbl="callout" presStyleIdx="0" presStyleCnt="5"/>
      <dgm:spPr/>
    </dgm:pt>
    <dgm:pt modelId="{1BB05553-112D-452C-A3BA-A4AC06EDF2E3}" type="pres">
      <dgm:prSet presAssocID="{90780FCB-73D1-44D2-B0AE-103E3C01A1FD}" presName="vertSpace2b" presStyleCnt="0"/>
      <dgm:spPr/>
    </dgm:pt>
    <dgm:pt modelId="{16A0B328-1FED-4BF2-A588-80216EFE71E8}" type="pres">
      <dgm:prSet presAssocID="{B44F7D76-5FCE-40E7-B535-48E086184EB9}" presName="horz2" presStyleCnt="0"/>
      <dgm:spPr/>
    </dgm:pt>
    <dgm:pt modelId="{84B6C9AC-6832-4C9D-8C15-7DC1B5622CF8}" type="pres">
      <dgm:prSet presAssocID="{B44F7D76-5FCE-40E7-B535-48E086184EB9}" presName="horzSpace2" presStyleCnt="0"/>
      <dgm:spPr/>
    </dgm:pt>
    <dgm:pt modelId="{331D72A9-EADD-4018-BF21-BC220F31EB82}" type="pres">
      <dgm:prSet presAssocID="{B44F7D76-5FCE-40E7-B535-48E086184EB9}" presName="tx2" presStyleLbl="revTx" presStyleIdx="2" presStyleCnt="6"/>
      <dgm:spPr/>
    </dgm:pt>
    <dgm:pt modelId="{7AFF6AC9-61A1-454E-8700-7ED78AA9F305}" type="pres">
      <dgm:prSet presAssocID="{B44F7D76-5FCE-40E7-B535-48E086184EB9}" presName="vert2" presStyleCnt="0"/>
      <dgm:spPr/>
    </dgm:pt>
    <dgm:pt modelId="{997D4024-1C4C-4A86-B700-F3F7454A6DC9}" type="pres">
      <dgm:prSet presAssocID="{B44F7D76-5FCE-40E7-B535-48E086184EB9}" presName="thinLine2b" presStyleLbl="callout" presStyleIdx="1" presStyleCnt="5"/>
      <dgm:spPr/>
    </dgm:pt>
    <dgm:pt modelId="{7B1BE400-A43A-41F0-B5B7-211E863F974F}" type="pres">
      <dgm:prSet presAssocID="{B44F7D76-5FCE-40E7-B535-48E086184EB9}" presName="vertSpace2b" presStyleCnt="0"/>
      <dgm:spPr/>
    </dgm:pt>
    <dgm:pt modelId="{CD7E6725-C413-400F-AD2E-5E717335AF31}" type="pres">
      <dgm:prSet presAssocID="{B91B0089-C0AF-4B60-8014-DD83FA7741F9}" presName="horz2" presStyleCnt="0"/>
      <dgm:spPr/>
    </dgm:pt>
    <dgm:pt modelId="{6628B0E8-9DFA-4C88-9EA6-748CD79AF74C}" type="pres">
      <dgm:prSet presAssocID="{B91B0089-C0AF-4B60-8014-DD83FA7741F9}" presName="horzSpace2" presStyleCnt="0"/>
      <dgm:spPr/>
    </dgm:pt>
    <dgm:pt modelId="{D49871F8-0420-44F3-8E97-691E8E9C0A59}" type="pres">
      <dgm:prSet presAssocID="{B91B0089-C0AF-4B60-8014-DD83FA7741F9}" presName="tx2" presStyleLbl="revTx" presStyleIdx="3" presStyleCnt="6"/>
      <dgm:spPr/>
    </dgm:pt>
    <dgm:pt modelId="{9EC57E10-4089-425B-8BA9-AC574418DE8C}" type="pres">
      <dgm:prSet presAssocID="{B91B0089-C0AF-4B60-8014-DD83FA7741F9}" presName="vert2" presStyleCnt="0"/>
      <dgm:spPr/>
    </dgm:pt>
    <dgm:pt modelId="{5D22A89C-36A5-4941-B4D7-4646B579FBDD}" type="pres">
      <dgm:prSet presAssocID="{B91B0089-C0AF-4B60-8014-DD83FA7741F9}" presName="thinLine2b" presStyleLbl="callout" presStyleIdx="2" presStyleCnt="5"/>
      <dgm:spPr/>
    </dgm:pt>
    <dgm:pt modelId="{48AB2A1A-D488-4E4D-839E-4A5E97FA1D87}" type="pres">
      <dgm:prSet presAssocID="{B91B0089-C0AF-4B60-8014-DD83FA7741F9}" presName="vertSpace2b" presStyleCnt="0"/>
      <dgm:spPr/>
    </dgm:pt>
    <dgm:pt modelId="{66503C35-FE25-45F5-833C-F8796BEFAA9D}" type="pres">
      <dgm:prSet presAssocID="{F16E5140-A33F-4C8D-9807-8D0A062F6351}" presName="horz2" presStyleCnt="0"/>
      <dgm:spPr/>
    </dgm:pt>
    <dgm:pt modelId="{4C6EDBAA-3FC4-4A8C-AF45-B302B4483155}" type="pres">
      <dgm:prSet presAssocID="{F16E5140-A33F-4C8D-9807-8D0A062F6351}" presName="horzSpace2" presStyleCnt="0"/>
      <dgm:spPr/>
    </dgm:pt>
    <dgm:pt modelId="{5C35A5AA-7449-450B-BF35-1B61560B7F2F}" type="pres">
      <dgm:prSet presAssocID="{F16E5140-A33F-4C8D-9807-8D0A062F6351}" presName="tx2" presStyleLbl="revTx" presStyleIdx="4" presStyleCnt="6"/>
      <dgm:spPr/>
    </dgm:pt>
    <dgm:pt modelId="{209A2B8B-575F-47E1-93AF-B13D5C4685E1}" type="pres">
      <dgm:prSet presAssocID="{F16E5140-A33F-4C8D-9807-8D0A062F6351}" presName="vert2" presStyleCnt="0"/>
      <dgm:spPr/>
    </dgm:pt>
    <dgm:pt modelId="{B686A1B4-9410-4E30-A01E-86483A328F77}" type="pres">
      <dgm:prSet presAssocID="{F16E5140-A33F-4C8D-9807-8D0A062F6351}" presName="thinLine2b" presStyleLbl="callout" presStyleIdx="3" presStyleCnt="5"/>
      <dgm:spPr/>
    </dgm:pt>
    <dgm:pt modelId="{80A0C527-38DE-4B3A-8797-86567AC2E2BE}" type="pres">
      <dgm:prSet presAssocID="{F16E5140-A33F-4C8D-9807-8D0A062F6351}" presName="vertSpace2b" presStyleCnt="0"/>
      <dgm:spPr/>
    </dgm:pt>
    <dgm:pt modelId="{0669DA45-D5CF-46FA-B1D8-309695074BE2}" type="pres">
      <dgm:prSet presAssocID="{82A96B77-D6C2-4C3A-864D-1582FC63C177}" presName="horz2" presStyleCnt="0"/>
      <dgm:spPr/>
    </dgm:pt>
    <dgm:pt modelId="{CD688553-53B0-4C60-8F93-0745E1E21E0E}" type="pres">
      <dgm:prSet presAssocID="{82A96B77-D6C2-4C3A-864D-1582FC63C177}" presName="horzSpace2" presStyleCnt="0"/>
      <dgm:spPr/>
    </dgm:pt>
    <dgm:pt modelId="{5C64CA5F-BB9D-496F-87E1-57F75051B15B}" type="pres">
      <dgm:prSet presAssocID="{82A96B77-D6C2-4C3A-864D-1582FC63C177}" presName="tx2" presStyleLbl="revTx" presStyleIdx="5" presStyleCnt="6"/>
      <dgm:spPr/>
    </dgm:pt>
    <dgm:pt modelId="{4201C078-67EF-4376-9EE7-B7E9957EB170}" type="pres">
      <dgm:prSet presAssocID="{82A96B77-D6C2-4C3A-864D-1582FC63C177}" presName="vert2" presStyleCnt="0"/>
      <dgm:spPr/>
    </dgm:pt>
    <dgm:pt modelId="{34ECC59C-4BC2-45A0-AE2A-2895D7A64821}" type="pres">
      <dgm:prSet presAssocID="{82A96B77-D6C2-4C3A-864D-1582FC63C177}" presName="thinLine2b" presStyleLbl="callout" presStyleIdx="4" presStyleCnt="5"/>
      <dgm:spPr/>
    </dgm:pt>
    <dgm:pt modelId="{CBD2B54C-A46A-434F-8F15-03E588E3602D}" type="pres">
      <dgm:prSet presAssocID="{82A96B77-D6C2-4C3A-864D-1582FC63C177}" presName="vertSpace2b" presStyleCnt="0"/>
      <dgm:spPr/>
    </dgm:pt>
  </dgm:ptLst>
  <dgm:cxnLst>
    <dgm:cxn modelId="{5E5E7405-03EE-4136-ADC1-9DAF4DCA0996}" type="presOf" srcId="{82A96B77-D6C2-4C3A-864D-1582FC63C177}" destId="{5C64CA5F-BB9D-496F-87E1-57F75051B15B}" srcOrd="0" destOrd="0" presId="urn:microsoft.com/office/officeart/2008/layout/LinedLi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4A04B63B-1BC3-491D-8CA2-B0C01EAF53E2}" srcId="{6160A11D-F99E-4C1E-A93E-40AE7C1CDF2A}" destId="{F16E5140-A33F-4C8D-9807-8D0A062F6351}" srcOrd="3" destOrd="0" parTransId="{DB8553A8-0429-4DE0-9BD5-121047CDFC40}" sibTransId="{7209AE0E-D6DF-46C3-895C-2024F8548688}"/>
    <dgm:cxn modelId="{ED41F63F-73C4-427D-8447-74B4F0B050AF}" type="presOf" srcId="{90780FCB-73D1-44D2-B0AE-103E3C01A1FD}" destId="{B283969A-88FF-4B04-83A0-CC665B4FCD2D}" srcOrd="0" destOrd="0" presId="urn:microsoft.com/office/officeart/2008/layout/LinedList"/>
    <dgm:cxn modelId="{3E9C005C-13AC-4EB8-8BD5-97F4794FED76}" srcId="{6160A11D-F99E-4C1E-A93E-40AE7C1CDF2A}" destId="{90780FCB-73D1-44D2-B0AE-103E3C01A1FD}" srcOrd="0" destOrd="0" parTransId="{C6FDB6AC-6BFF-4E22-80AB-8F64BE6F6FFC}" sibTransId="{368732A3-4084-46F1-BA32-0226599E8966}"/>
    <dgm:cxn modelId="{549B1572-4371-444E-9B65-336F071E806C}" type="presOf" srcId="{B44F7D76-5FCE-40E7-B535-48E086184EB9}" destId="{331D72A9-EADD-4018-BF21-BC220F31EB82}" srcOrd="0" destOrd="0" presId="urn:microsoft.com/office/officeart/2008/layout/LinedList"/>
    <dgm:cxn modelId="{9346F972-8FA0-40D2-B096-C22DF1023BFD}" type="presOf" srcId="{B91B0089-C0AF-4B60-8014-DD83FA7741F9}" destId="{D49871F8-0420-44F3-8E97-691E8E9C0A59}" srcOrd="0" destOrd="0" presId="urn:microsoft.com/office/officeart/2008/layout/LinedList"/>
    <dgm:cxn modelId="{01E4718E-E9AB-4FBF-B352-100B1D4E0E13}" srcId="{6160A11D-F99E-4C1E-A93E-40AE7C1CDF2A}" destId="{B91B0089-C0AF-4B60-8014-DD83FA7741F9}" srcOrd="2" destOrd="0" parTransId="{4BD912BB-5323-46E6-8766-8F6DE386BB2C}" sibTransId="{DFBC5B53-3BEB-4101-825D-787FF41395CB}"/>
    <dgm:cxn modelId="{73D9DB96-6200-4A0B-8256-BEC26738175F}" srcId="{6160A11D-F99E-4C1E-A93E-40AE7C1CDF2A}" destId="{82A96B77-D6C2-4C3A-864D-1582FC63C177}" srcOrd="4" destOrd="0" parTransId="{9B7C93C7-4A75-4DD0-881A-149F601E8160}" sibTransId="{4BAC5BED-EBA3-45BE-9D5C-95420204DA90}"/>
    <dgm:cxn modelId="{3F6821A3-5AB6-499F-94B9-8C878CE1363A}" srcId="{6160A11D-F99E-4C1E-A93E-40AE7C1CDF2A}" destId="{B44F7D76-5FCE-40E7-B535-48E086184EB9}" srcOrd="1" destOrd="0" parTransId="{71041A44-C79B-4365-96A6-12C44ACB1B9C}" sibTransId="{CD01DD03-1AA8-48C6-8C48-83206F131E1A}"/>
    <dgm:cxn modelId="{E00014A6-EDE6-41FA-AF68-14A76B58F768}" type="presOf" srcId="{6160A11D-F99E-4C1E-A93E-40AE7C1CDF2A}" destId="{52A7DE58-3086-4DA1-A07C-C53354306BF7}" srcOrd="0" destOrd="0" presId="urn:microsoft.com/office/officeart/2008/layout/LinedList"/>
    <dgm:cxn modelId="{F6E622C4-A6CC-4C2A-91E5-173472AEEB20}" type="presOf" srcId="{F16E5140-A33F-4C8D-9807-8D0A062F6351}" destId="{5C35A5AA-7449-450B-BF35-1B61560B7F2F}" srcOrd="0" destOrd="0" presId="urn:microsoft.com/office/officeart/2008/layout/LinedList"/>
    <dgm:cxn modelId="{83BCE66C-50C1-40A8-BBDE-83CA5DB092E8}" type="presParOf" srcId="{610C9A5C-6524-4BF9-89E3-A512BAAB3260}" destId="{30C36906-4110-47DB-9543-43BC29CABFD9}" srcOrd="0" destOrd="0" presId="urn:microsoft.com/office/officeart/2008/layout/LinedList"/>
    <dgm:cxn modelId="{83B4E0AC-ACD4-4735-9362-A1A73F7C01F8}" type="presParOf" srcId="{610C9A5C-6524-4BF9-89E3-A512BAAB3260}" destId="{511E0E46-5954-4B1F-A41E-E4D15F16E3EE}" srcOrd="1" destOrd="0" presId="urn:microsoft.com/office/officeart/2008/layout/LinedList"/>
    <dgm:cxn modelId="{967AD157-D040-4105-A2F6-570F1E043BC2}" type="presParOf" srcId="{511E0E46-5954-4B1F-A41E-E4D15F16E3EE}" destId="{52A7DE58-3086-4DA1-A07C-C53354306BF7}" srcOrd="0" destOrd="0" presId="urn:microsoft.com/office/officeart/2008/layout/LinedList"/>
    <dgm:cxn modelId="{CAA92870-F35C-42A5-AB0E-E0D73F961F25}" type="presParOf" srcId="{511E0E46-5954-4B1F-A41E-E4D15F16E3EE}" destId="{C168BA58-2EA9-4548-A479-89DCDDAFA603}" srcOrd="1" destOrd="0" presId="urn:microsoft.com/office/officeart/2008/layout/LinedList"/>
    <dgm:cxn modelId="{021DBEA8-A4FD-4A84-9AD6-A153E289579C}" type="presParOf" srcId="{C168BA58-2EA9-4548-A479-89DCDDAFA603}" destId="{6FAB1888-9244-4726-9B83-87CB08E46573}" srcOrd="0" destOrd="0" presId="urn:microsoft.com/office/officeart/2008/layout/LinedList"/>
    <dgm:cxn modelId="{32F7D1F6-AB5F-46D2-8609-D0F8C3B99C48}" type="presParOf" srcId="{C168BA58-2EA9-4548-A479-89DCDDAFA603}" destId="{B85FA99C-A4E2-4381-B7EF-1953F6A1C1E8}" srcOrd="1" destOrd="0" presId="urn:microsoft.com/office/officeart/2008/layout/LinedList"/>
    <dgm:cxn modelId="{2813AC8A-F268-4DB2-A0C0-321F68228910}" type="presParOf" srcId="{B85FA99C-A4E2-4381-B7EF-1953F6A1C1E8}" destId="{608CBFBF-8A40-409C-922B-113064148B44}" srcOrd="0" destOrd="0" presId="urn:microsoft.com/office/officeart/2008/layout/LinedList"/>
    <dgm:cxn modelId="{27DCFC75-257E-4E19-8F3E-9C05A45AF1BF}" type="presParOf" srcId="{B85FA99C-A4E2-4381-B7EF-1953F6A1C1E8}" destId="{B283969A-88FF-4B04-83A0-CC665B4FCD2D}" srcOrd="1" destOrd="0" presId="urn:microsoft.com/office/officeart/2008/layout/LinedList"/>
    <dgm:cxn modelId="{5261ED5E-E755-4773-B638-F2C6D6BD104F}" type="presParOf" srcId="{B85FA99C-A4E2-4381-B7EF-1953F6A1C1E8}" destId="{7DAF0E53-8B1C-4927-8196-D6B2B60A7062}" srcOrd="2" destOrd="0" presId="urn:microsoft.com/office/officeart/2008/layout/LinedList"/>
    <dgm:cxn modelId="{3E591548-695F-4F7B-8790-3B2A2BAC8881}" type="presParOf" srcId="{C168BA58-2EA9-4548-A479-89DCDDAFA603}" destId="{20B537B8-1137-46D9-8BFF-2789B7A4B4FC}" srcOrd="2" destOrd="0" presId="urn:microsoft.com/office/officeart/2008/layout/LinedList"/>
    <dgm:cxn modelId="{7AB340DB-5D93-4F4C-A68A-740C27006E46}" type="presParOf" srcId="{C168BA58-2EA9-4548-A479-89DCDDAFA603}" destId="{1BB05553-112D-452C-A3BA-A4AC06EDF2E3}" srcOrd="3" destOrd="0" presId="urn:microsoft.com/office/officeart/2008/layout/LinedList"/>
    <dgm:cxn modelId="{E2377B08-D28E-4616-BB8D-B826E7BD3B55}" type="presParOf" srcId="{C168BA58-2EA9-4548-A479-89DCDDAFA603}" destId="{16A0B328-1FED-4BF2-A588-80216EFE71E8}" srcOrd="4" destOrd="0" presId="urn:microsoft.com/office/officeart/2008/layout/LinedList"/>
    <dgm:cxn modelId="{883FAF33-A86C-437B-9DA1-BDF629D9CC00}" type="presParOf" srcId="{16A0B328-1FED-4BF2-A588-80216EFE71E8}" destId="{84B6C9AC-6832-4C9D-8C15-7DC1B5622CF8}" srcOrd="0" destOrd="0" presId="urn:microsoft.com/office/officeart/2008/layout/LinedList"/>
    <dgm:cxn modelId="{0F3FBF2F-F2D3-4942-8A7F-38C590060711}" type="presParOf" srcId="{16A0B328-1FED-4BF2-A588-80216EFE71E8}" destId="{331D72A9-EADD-4018-BF21-BC220F31EB82}" srcOrd="1" destOrd="0" presId="urn:microsoft.com/office/officeart/2008/layout/LinedList"/>
    <dgm:cxn modelId="{7D0D8894-7C12-43C7-ABA7-2B20FAB94898}" type="presParOf" srcId="{16A0B328-1FED-4BF2-A588-80216EFE71E8}" destId="{7AFF6AC9-61A1-454E-8700-7ED78AA9F305}" srcOrd="2" destOrd="0" presId="urn:microsoft.com/office/officeart/2008/layout/LinedList"/>
    <dgm:cxn modelId="{E58D0E15-E152-47C3-A863-DC45DAF2CCDF}" type="presParOf" srcId="{C168BA58-2EA9-4548-A479-89DCDDAFA603}" destId="{997D4024-1C4C-4A86-B700-F3F7454A6DC9}" srcOrd="5" destOrd="0" presId="urn:microsoft.com/office/officeart/2008/layout/LinedList"/>
    <dgm:cxn modelId="{C0CAA38F-C554-45F7-9878-395D0514C41C}" type="presParOf" srcId="{C168BA58-2EA9-4548-A479-89DCDDAFA603}" destId="{7B1BE400-A43A-41F0-B5B7-211E863F974F}" srcOrd="6" destOrd="0" presId="urn:microsoft.com/office/officeart/2008/layout/LinedList"/>
    <dgm:cxn modelId="{7BE8485F-2C0C-405A-A129-477EC12E968E}" type="presParOf" srcId="{C168BA58-2EA9-4548-A479-89DCDDAFA603}" destId="{CD7E6725-C413-400F-AD2E-5E717335AF31}" srcOrd="7" destOrd="0" presId="urn:microsoft.com/office/officeart/2008/layout/LinedList"/>
    <dgm:cxn modelId="{27AE0621-EBA1-44F8-8A23-6FF5F82D7F18}" type="presParOf" srcId="{CD7E6725-C413-400F-AD2E-5E717335AF31}" destId="{6628B0E8-9DFA-4C88-9EA6-748CD79AF74C}" srcOrd="0" destOrd="0" presId="urn:microsoft.com/office/officeart/2008/layout/LinedList"/>
    <dgm:cxn modelId="{8B30D3C6-4BAB-416E-B6F5-DBD15A394E44}" type="presParOf" srcId="{CD7E6725-C413-400F-AD2E-5E717335AF31}" destId="{D49871F8-0420-44F3-8E97-691E8E9C0A59}" srcOrd="1" destOrd="0" presId="urn:microsoft.com/office/officeart/2008/layout/LinedList"/>
    <dgm:cxn modelId="{FEA99D17-3EA2-4404-8EAF-546EBCFDF8E6}" type="presParOf" srcId="{CD7E6725-C413-400F-AD2E-5E717335AF31}" destId="{9EC57E10-4089-425B-8BA9-AC574418DE8C}" srcOrd="2" destOrd="0" presId="urn:microsoft.com/office/officeart/2008/layout/LinedList"/>
    <dgm:cxn modelId="{3B4931F5-C0FD-4E98-93A8-702FE1BBCF44}" type="presParOf" srcId="{C168BA58-2EA9-4548-A479-89DCDDAFA603}" destId="{5D22A89C-36A5-4941-B4D7-4646B579FBDD}" srcOrd="8" destOrd="0" presId="urn:microsoft.com/office/officeart/2008/layout/LinedList"/>
    <dgm:cxn modelId="{43749473-75FE-483C-9159-FA704A56BE45}" type="presParOf" srcId="{C168BA58-2EA9-4548-A479-89DCDDAFA603}" destId="{48AB2A1A-D488-4E4D-839E-4A5E97FA1D87}" srcOrd="9" destOrd="0" presId="urn:microsoft.com/office/officeart/2008/layout/LinedList"/>
    <dgm:cxn modelId="{9086B7C8-D570-46EF-BAD5-FC33A2B07619}" type="presParOf" srcId="{C168BA58-2EA9-4548-A479-89DCDDAFA603}" destId="{66503C35-FE25-45F5-833C-F8796BEFAA9D}" srcOrd="10" destOrd="0" presId="urn:microsoft.com/office/officeart/2008/layout/LinedList"/>
    <dgm:cxn modelId="{C93B08ED-44B1-4CC0-BDA3-B165F0905FDE}" type="presParOf" srcId="{66503C35-FE25-45F5-833C-F8796BEFAA9D}" destId="{4C6EDBAA-3FC4-4A8C-AF45-B302B4483155}" srcOrd="0" destOrd="0" presId="urn:microsoft.com/office/officeart/2008/layout/LinedList"/>
    <dgm:cxn modelId="{59289FE8-BF86-4CAC-AE65-C4A9F80EA963}" type="presParOf" srcId="{66503C35-FE25-45F5-833C-F8796BEFAA9D}" destId="{5C35A5AA-7449-450B-BF35-1B61560B7F2F}" srcOrd="1" destOrd="0" presId="urn:microsoft.com/office/officeart/2008/layout/LinedList"/>
    <dgm:cxn modelId="{C8B3596E-556E-406A-A095-4B001642EBC1}" type="presParOf" srcId="{66503C35-FE25-45F5-833C-F8796BEFAA9D}" destId="{209A2B8B-575F-47E1-93AF-B13D5C4685E1}" srcOrd="2" destOrd="0" presId="urn:microsoft.com/office/officeart/2008/layout/LinedList"/>
    <dgm:cxn modelId="{BC9B906A-AC6D-42D1-A58B-67D166E7E253}" type="presParOf" srcId="{C168BA58-2EA9-4548-A479-89DCDDAFA603}" destId="{B686A1B4-9410-4E30-A01E-86483A328F77}" srcOrd="11" destOrd="0" presId="urn:microsoft.com/office/officeart/2008/layout/LinedList"/>
    <dgm:cxn modelId="{8252B53C-F601-4211-95AE-53D83D9C68C8}" type="presParOf" srcId="{C168BA58-2EA9-4548-A479-89DCDDAFA603}" destId="{80A0C527-38DE-4B3A-8797-86567AC2E2BE}" srcOrd="12" destOrd="0" presId="urn:microsoft.com/office/officeart/2008/layout/LinedList"/>
    <dgm:cxn modelId="{FFF75747-594E-4AF7-865B-FFE94BD7141A}" type="presParOf" srcId="{C168BA58-2EA9-4548-A479-89DCDDAFA603}" destId="{0669DA45-D5CF-46FA-B1D8-309695074BE2}" srcOrd="13" destOrd="0" presId="urn:microsoft.com/office/officeart/2008/layout/LinedList"/>
    <dgm:cxn modelId="{32F4C965-75BB-4946-B2A4-FCFBDA86959E}" type="presParOf" srcId="{0669DA45-D5CF-46FA-B1D8-309695074BE2}" destId="{CD688553-53B0-4C60-8F93-0745E1E21E0E}" srcOrd="0" destOrd="0" presId="urn:microsoft.com/office/officeart/2008/layout/LinedList"/>
    <dgm:cxn modelId="{E0252334-90C2-43F5-B244-05DCA7E3703B}" type="presParOf" srcId="{0669DA45-D5CF-46FA-B1D8-309695074BE2}" destId="{5C64CA5F-BB9D-496F-87E1-57F75051B15B}" srcOrd="1" destOrd="0" presId="urn:microsoft.com/office/officeart/2008/layout/LinedList"/>
    <dgm:cxn modelId="{1585E27C-EC88-41BF-94F8-224228AB84AA}" type="presParOf" srcId="{0669DA45-D5CF-46FA-B1D8-309695074BE2}" destId="{4201C078-67EF-4376-9EE7-B7E9957EB170}" srcOrd="2" destOrd="0" presId="urn:microsoft.com/office/officeart/2008/layout/LinedList"/>
    <dgm:cxn modelId="{174EC511-101D-4EA2-B41F-ACAA91EEA7E1}" type="presParOf" srcId="{C168BA58-2EA9-4548-A479-89DCDDAFA603}" destId="{34ECC59C-4BC2-45A0-AE2A-2895D7A64821}" srcOrd="14" destOrd="0" presId="urn:microsoft.com/office/officeart/2008/layout/LinedList"/>
    <dgm:cxn modelId="{9335EBC6-319F-440E-94E8-16D1170EABA5}" type="presParOf" srcId="{C168BA58-2EA9-4548-A479-89DCDDAFA603}" destId="{CBD2B54C-A46A-434F-8F15-03E588E3602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9BC853-8C21-45AC-929A-96063284C59C}" type="doc">
      <dgm:prSet loTypeId="urn:microsoft.com/office/officeart/2005/8/layout/radial3" loCatId="cycle" qsTypeId="urn:microsoft.com/office/officeart/2005/8/quickstyle/3d1" qsCatId="3D" csTypeId="urn:microsoft.com/office/officeart/2005/8/colors/accent6_5" csCatId="accent6" phldr="1"/>
      <dgm:spPr/>
      <dgm:t>
        <a:bodyPr/>
        <a:lstStyle/>
        <a:p>
          <a:endParaRPr lang="en-US"/>
        </a:p>
      </dgm:t>
    </dgm:pt>
    <dgm:pt modelId="{05070DA4-F135-472D-8B71-F0E1EC98ECE5}">
      <dgm:prSet phldrT="[Text]" custT="1"/>
      <dgm:spPr/>
      <dgm:t>
        <a:bodyPr/>
        <a:lstStyle/>
        <a:p>
          <a:r>
            <a:rPr lang="he-IL" sz="4800" dirty="0">
              <a:latin typeface="Segoe UI Semilight" panose="020B0402040204020203" pitchFamily="34" charset="0"/>
              <a:cs typeface="Segoe UI Semilight" panose="020B0402040204020203" pitchFamily="34" charset="0"/>
            </a:rPr>
            <a:t>הישגים נדרשים</a:t>
          </a:r>
          <a:endParaRPr lang="en-US" sz="4800" dirty="0">
            <a:latin typeface="Segoe UI Semilight" panose="020B0402040204020203" pitchFamily="34" charset="0"/>
            <a:cs typeface="Segoe UI Semilight" panose="020B0402040204020203" pitchFamily="34" charset="0"/>
          </a:endParaRPr>
        </a:p>
      </dgm:t>
    </dgm:pt>
    <dgm:pt modelId="{AA6F616B-9409-42D4-BCCB-429DBDC99A24}" type="parTrans" cxnId="{84919EAB-D263-4B53-9C89-92E64BE8BF28}">
      <dgm:prSet/>
      <dgm:spPr/>
      <dgm:t>
        <a:bodyPr/>
        <a:lstStyle/>
        <a:p>
          <a:endParaRPr lang="en-US" sz="1800">
            <a:latin typeface="Segoe UI Semilight" panose="020B0402040204020203" pitchFamily="34" charset="0"/>
            <a:cs typeface="Segoe UI Semilight" panose="020B0402040204020203" pitchFamily="34" charset="0"/>
          </a:endParaRPr>
        </a:p>
      </dgm:t>
    </dgm:pt>
    <dgm:pt modelId="{5E053227-ECC1-4EA6-9B9F-533B9A2200DC}" type="sibTrans" cxnId="{84919EAB-D263-4B53-9C89-92E64BE8BF28}">
      <dgm:prSet/>
      <dgm:spPr/>
      <dgm:t>
        <a:bodyPr/>
        <a:lstStyle/>
        <a:p>
          <a:endParaRPr lang="en-US" sz="1800">
            <a:latin typeface="Segoe UI Semilight" panose="020B0402040204020203" pitchFamily="34" charset="0"/>
            <a:cs typeface="Segoe UI Semilight" panose="020B0402040204020203" pitchFamily="34" charset="0"/>
          </a:endParaRPr>
        </a:p>
      </dgm:t>
    </dgm:pt>
    <dgm:pt modelId="{C2942554-6EAF-4CBB-AE80-5EF5C5F77FDB}">
      <dgm:prSet phldrT="[Text]" custT="1"/>
      <dgm:spPr/>
      <dgm:t>
        <a:bodyPr/>
        <a:lstStyle/>
        <a:p>
          <a:r>
            <a:rPr lang="he-IL" sz="2800" dirty="0">
              <a:latin typeface="Segoe UI Semilight" panose="020B0402040204020203" pitchFamily="34" charset="0"/>
              <a:cs typeface="Segoe UI Semilight" panose="020B0402040204020203" pitchFamily="34" charset="0"/>
            </a:rPr>
            <a:t>ללמוד</a:t>
          </a:r>
          <a:endParaRPr lang="en-US" sz="2800" dirty="0">
            <a:latin typeface="Segoe UI Semilight" panose="020B0402040204020203" pitchFamily="34" charset="0"/>
            <a:cs typeface="Segoe UI Semilight" panose="020B0402040204020203" pitchFamily="34" charset="0"/>
          </a:endParaRPr>
        </a:p>
      </dgm:t>
    </dgm:pt>
    <dgm:pt modelId="{4F125181-B7AF-4F7D-8344-ECD1BF770DD9}" type="parTrans" cxnId="{98590D40-BE2D-47FB-8ABD-8726107B4593}">
      <dgm:prSet/>
      <dgm:spPr/>
      <dgm:t>
        <a:bodyPr/>
        <a:lstStyle/>
        <a:p>
          <a:endParaRPr lang="en-US" sz="1800">
            <a:latin typeface="Segoe UI Semilight" panose="020B0402040204020203" pitchFamily="34" charset="0"/>
            <a:cs typeface="Segoe UI Semilight" panose="020B0402040204020203" pitchFamily="34" charset="0"/>
          </a:endParaRPr>
        </a:p>
      </dgm:t>
    </dgm:pt>
    <dgm:pt modelId="{53401FF3-504B-448F-AA7A-B19BA4DC2A62}" type="sibTrans" cxnId="{98590D40-BE2D-47FB-8ABD-8726107B4593}">
      <dgm:prSet/>
      <dgm:spPr/>
      <dgm:t>
        <a:bodyPr/>
        <a:lstStyle/>
        <a:p>
          <a:endParaRPr lang="en-US" sz="1800">
            <a:latin typeface="Segoe UI Semilight" panose="020B0402040204020203" pitchFamily="34" charset="0"/>
            <a:cs typeface="Segoe UI Semilight" panose="020B0402040204020203" pitchFamily="34" charset="0"/>
          </a:endParaRPr>
        </a:p>
      </dgm:t>
    </dgm:pt>
    <dgm:pt modelId="{45629A3C-8054-4997-BCF3-AC61B66925E4}">
      <dgm:prSet phldrT="[Text]" custT="1"/>
      <dgm:spPr/>
      <dgm:t>
        <a:bodyPr/>
        <a:lstStyle/>
        <a:p>
          <a:r>
            <a:rPr lang="he-IL" sz="2800" dirty="0">
              <a:latin typeface="Segoe UI Semilight" panose="020B0402040204020203" pitchFamily="34" charset="0"/>
              <a:cs typeface="Segoe UI Semilight" panose="020B0402040204020203" pitchFamily="34" charset="0"/>
            </a:rPr>
            <a:t>לחוות</a:t>
          </a:r>
          <a:endParaRPr lang="en-US" sz="2800" dirty="0">
            <a:latin typeface="Segoe UI Semilight" panose="020B0402040204020203" pitchFamily="34" charset="0"/>
            <a:cs typeface="Segoe UI Semilight" panose="020B0402040204020203" pitchFamily="34" charset="0"/>
          </a:endParaRPr>
        </a:p>
      </dgm:t>
    </dgm:pt>
    <dgm:pt modelId="{CF32B7AA-149A-4A7B-A6B2-EE0301F83732}" type="parTrans" cxnId="{6A02BA31-0284-4D05-8BC8-1295866039E2}">
      <dgm:prSet/>
      <dgm:spPr/>
      <dgm:t>
        <a:bodyPr/>
        <a:lstStyle/>
        <a:p>
          <a:endParaRPr lang="en-US" sz="1800">
            <a:latin typeface="Segoe UI Semilight" panose="020B0402040204020203" pitchFamily="34" charset="0"/>
            <a:cs typeface="Segoe UI Semilight" panose="020B0402040204020203" pitchFamily="34" charset="0"/>
          </a:endParaRPr>
        </a:p>
      </dgm:t>
    </dgm:pt>
    <dgm:pt modelId="{E8DFC615-0EE1-4C35-9CFA-C44890C340B4}" type="sibTrans" cxnId="{6A02BA31-0284-4D05-8BC8-1295866039E2}">
      <dgm:prSet/>
      <dgm:spPr/>
      <dgm:t>
        <a:bodyPr/>
        <a:lstStyle/>
        <a:p>
          <a:endParaRPr lang="en-US" sz="1800">
            <a:latin typeface="Segoe UI Semilight" panose="020B0402040204020203" pitchFamily="34" charset="0"/>
            <a:cs typeface="Segoe UI Semilight" panose="020B0402040204020203" pitchFamily="34" charset="0"/>
          </a:endParaRPr>
        </a:p>
      </dgm:t>
    </dgm:pt>
    <dgm:pt modelId="{26FD2F68-592B-4FC9-8794-B85E3A27CE90}">
      <dgm:prSet phldrT="[Text]" custT="1"/>
      <dgm:spPr/>
      <dgm:t>
        <a:bodyPr/>
        <a:lstStyle/>
        <a:p>
          <a:r>
            <a:rPr lang="he-IL" sz="2800" dirty="0" err="1">
              <a:latin typeface="Segoe UI Semilight" panose="020B0402040204020203" pitchFamily="34" charset="0"/>
              <a:cs typeface="Segoe UI Semilight" panose="020B0402040204020203" pitchFamily="34" charset="0"/>
            </a:rPr>
            <a:t>להנות</a:t>
          </a:r>
          <a:endParaRPr lang="en-US" sz="2800" dirty="0">
            <a:latin typeface="Segoe UI Semilight" panose="020B0402040204020203" pitchFamily="34" charset="0"/>
            <a:cs typeface="Segoe UI Semilight" panose="020B0402040204020203" pitchFamily="34" charset="0"/>
          </a:endParaRPr>
        </a:p>
      </dgm:t>
    </dgm:pt>
    <dgm:pt modelId="{BB88FCE5-A8CC-43D6-AB1B-FB84845BD14D}" type="parTrans" cxnId="{B2A5A589-69EB-4F43-B1C5-D54360061241}">
      <dgm:prSet/>
      <dgm:spPr/>
      <dgm:t>
        <a:bodyPr/>
        <a:lstStyle/>
        <a:p>
          <a:endParaRPr lang="en-US" sz="1800">
            <a:latin typeface="Segoe UI Semilight" panose="020B0402040204020203" pitchFamily="34" charset="0"/>
            <a:cs typeface="Segoe UI Semilight" panose="020B0402040204020203" pitchFamily="34" charset="0"/>
          </a:endParaRPr>
        </a:p>
      </dgm:t>
    </dgm:pt>
    <dgm:pt modelId="{8FBFF163-E0A7-4FA2-B8F9-2AFEAD8C8CC4}" type="sibTrans" cxnId="{B2A5A589-69EB-4F43-B1C5-D54360061241}">
      <dgm:prSet/>
      <dgm:spPr/>
      <dgm:t>
        <a:bodyPr/>
        <a:lstStyle/>
        <a:p>
          <a:endParaRPr lang="en-US" sz="1800">
            <a:latin typeface="Segoe UI Semilight" panose="020B0402040204020203" pitchFamily="34" charset="0"/>
            <a:cs typeface="Segoe UI Semilight" panose="020B0402040204020203" pitchFamily="34" charset="0"/>
          </a:endParaRPr>
        </a:p>
      </dgm:t>
    </dgm:pt>
    <dgm:pt modelId="{6CAA92F6-8702-42A4-AFF5-7D8BB002AD4F}">
      <dgm:prSet phldrT="[Text]" custT="1"/>
      <dgm:spPr/>
      <dgm:t>
        <a:bodyPr/>
        <a:lstStyle/>
        <a:p>
          <a:r>
            <a:rPr lang="he-IL" sz="2800" dirty="0">
              <a:latin typeface="Segoe UI Semilight" panose="020B0402040204020203" pitchFamily="34" charset="0"/>
              <a:cs typeface="Segoe UI Semilight" panose="020B0402040204020203" pitchFamily="34" charset="0"/>
            </a:rPr>
            <a:t>לדון</a:t>
          </a:r>
          <a:endParaRPr lang="en-US" sz="2800" dirty="0">
            <a:latin typeface="Segoe UI Semilight" panose="020B0402040204020203" pitchFamily="34" charset="0"/>
            <a:cs typeface="Segoe UI Semilight" panose="020B0402040204020203" pitchFamily="34" charset="0"/>
          </a:endParaRPr>
        </a:p>
      </dgm:t>
    </dgm:pt>
    <dgm:pt modelId="{78B16240-A918-4BF8-A32A-01CE48BD6A4E}" type="parTrans" cxnId="{C9529891-5607-4E3F-A7AA-0BCC92C6E3D8}">
      <dgm:prSet/>
      <dgm:spPr/>
      <dgm:t>
        <a:bodyPr/>
        <a:lstStyle/>
        <a:p>
          <a:endParaRPr lang="en-US" sz="1800">
            <a:latin typeface="Segoe UI Semilight" panose="020B0402040204020203" pitchFamily="34" charset="0"/>
            <a:cs typeface="Segoe UI Semilight" panose="020B0402040204020203" pitchFamily="34" charset="0"/>
          </a:endParaRPr>
        </a:p>
      </dgm:t>
    </dgm:pt>
    <dgm:pt modelId="{94BDE3B6-D7FE-4705-899E-E84CC8353170}" type="sibTrans" cxnId="{C9529891-5607-4E3F-A7AA-0BCC92C6E3D8}">
      <dgm:prSet/>
      <dgm:spPr/>
      <dgm:t>
        <a:bodyPr/>
        <a:lstStyle/>
        <a:p>
          <a:endParaRPr lang="en-US" sz="1800">
            <a:latin typeface="Segoe UI Semilight" panose="020B0402040204020203" pitchFamily="34" charset="0"/>
            <a:cs typeface="Segoe UI Semilight" panose="020B0402040204020203" pitchFamily="34" charset="0"/>
          </a:endParaRPr>
        </a:p>
      </dgm:t>
    </dgm:pt>
    <dgm:pt modelId="{D0AA2894-FDF1-434E-B6CB-2C238D820DE7}">
      <dgm:prSet phldrT="[Text]" custT="1"/>
      <dgm:spPr/>
      <dgm:t>
        <a:bodyPr/>
        <a:lstStyle/>
        <a:p>
          <a:r>
            <a:rPr lang="he-IL" sz="2400" dirty="0">
              <a:latin typeface="Segoe UI Semilight" panose="020B0402040204020203" pitchFamily="34" charset="0"/>
              <a:cs typeface="Segoe UI Semilight" panose="020B0402040204020203" pitchFamily="34" charset="0"/>
            </a:rPr>
            <a:t>לראות ולהרגיש</a:t>
          </a:r>
          <a:endParaRPr lang="en-US" sz="2400" dirty="0">
            <a:latin typeface="Segoe UI Semilight" panose="020B0402040204020203" pitchFamily="34" charset="0"/>
            <a:cs typeface="Segoe UI Semilight" panose="020B0402040204020203" pitchFamily="34" charset="0"/>
          </a:endParaRPr>
        </a:p>
      </dgm:t>
    </dgm:pt>
    <dgm:pt modelId="{C086ECB3-DD01-4382-AB8F-722077C314D3}" type="sibTrans" cxnId="{B769478E-1F7E-4176-ADB9-53952E778BFA}">
      <dgm:prSet/>
      <dgm:spPr/>
      <dgm:t>
        <a:bodyPr/>
        <a:lstStyle/>
        <a:p>
          <a:endParaRPr lang="en-US" sz="1800">
            <a:latin typeface="Segoe UI Semilight" panose="020B0402040204020203" pitchFamily="34" charset="0"/>
            <a:cs typeface="Segoe UI Semilight" panose="020B0402040204020203" pitchFamily="34" charset="0"/>
          </a:endParaRPr>
        </a:p>
      </dgm:t>
    </dgm:pt>
    <dgm:pt modelId="{23765BF0-10BC-43BE-861F-869656B31B4C}" type="parTrans" cxnId="{B769478E-1F7E-4176-ADB9-53952E778BFA}">
      <dgm:prSet/>
      <dgm:spPr/>
      <dgm:t>
        <a:bodyPr/>
        <a:lstStyle/>
        <a:p>
          <a:endParaRPr lang="en-US" sz="1800">
            <a:latin typeface="Segoe UI Semilight" panose="020B0402040204020203" pitchFamily="34" charset="0"/>
            <a:cs typeface="Segoe UI Semilight" panose="020B0402040204020203" pitchFamily="34" charset="0"/>
          </a:endParaRPr>
        </a:p>
      </dgm:t>
    </dgm:pt>
    <dgm:pt modelId="{1AB69EDC-8934-4AD8-899C-1B5E7B9E2599}" type="pres">
      <dgm:prSet presAssocID="{699BC853-8C21-45AC-929A-96063284C59C}" presName="composite" presStyleCnt="0">
        <dgm:presLayoutVars>
          <dgm:chMax val="1"/>
          <dgm:dir/>
          <dgm:resizeHandles val="exact"/>
        </dgm:presLayoutVars>
      </dgm:prSet>
      <dgm:spPr/>
    </dgm:pt>
    <dgm:pt modelId="{B91EE2F4-B46F-4256-AE92-ADD8649F5EE3}" type="pres">
      <dgm:prSet presAssocID="{699BC853-8C21-45AC-929A-96063284C59C}" presName="radial" presStyleCnt="0">
        <dgm:presLayoutVars>
          <dgm:animLvl val="ctr"/>
        </dgm:presLayoutVars>
      </dgm:prSet>
      <dgm:spPr/>
    </dgm:pt>
    <dgm:pt modelId="{2F9D8644-470C-4A5C-BCDA-7141C9D95AAC}" type="pres">
      <dgm:prSet presAssocID="{05070DA4-F135-472D-8B71-F0E1EC98ECE5}" presName="centerShape" presStyleLbl="vennNode1" presStyleIdx="0" presStyleCnt="6"/>
      <dgm:spPr/>
    </dgm:pt>
    <dgm:pt modelId="{D0B97FFD-F018-4056-90A9-A0F1B1025AD8}" type="pres">
      <dgm:prSet presAssocID="{C2942554-6EAF-4CBB-AE80-5EF5C5F77FDB}" presName="node" presStyleLbl="vennNode1" presStyleIdx="1" presStyleCnt="6">
        <dgm:presLayoutVars>
          <dgm:bulletEnabled val="1"/>
        </dgm:presLayoutVars>
      </dgm:prSet>
      <dgm:spPr/>
    </dgm:pt>
    <dgm:pt modelId="{4842982E-F0D7-46E7-87E8-272C4BC36902}" type="pres">
      <dgm:prSet presAssocID="{45629A3C-8054-4997-BCF3-AC61B66925E4}" presName="node" presStyleLbl="vennNode1" presStyleIdx="2" presStyleCnt="6">
        <dgm:presLayoutVars>
          <dgm:bulletEnabled val="1"/>
        </dgm:presLayoutVars>
      </dgm:prSet>
      <dgm:spPr/>
    </dgm:pt>
    <dgm:pt modelId="{9D13A87A-648D-499B-B6B9-F39CCA6187FE}" type="pres">
      <dgm:prSet presAssocID="{26FD2F68-592B-4FC9-8794-B85E3A27CE90}" presName="node" presStyleLbl="vennNode1" presStyleIdx="3" presStyleCnt="6">
        <dgm:presLayoutVars>
          <dgm:bulletEnabled val="1"/>
        </dgm:presLayoutVars>
      </dgm:prSet>
      <dgm:spPr/>
    </dgm:pt>
    <dgm:pt modelId="{BD77BD66-B05F-4CA1-B701-6F667186FAF2}" type="pres">
      <dgm:prSet presAssocID="{6CAA92F6-8702-42A4-AFF5-7D8BB002AD4F}" presName="node" presStyleLbl="vennNode1" presStyleIdx="4" presStyleCnt="6">
        <dgm:presLayoutVars>
          <dgm:bulletEnabled val="1"/>
        </dgm:presLayoutVars>
      </dgm:prSet>
      <dgm:spPr/>
    </dgm:pt>
    <dgm:pt modelId="{987EB5E1-7522-476A-8311-FBD1F3089CA5}" type="pres">
      <dgm:prSet presAssocID="{D0AA2894-FDF1-434E-B6CB-2C238D820DE7}" presName="node" presStyleLbl="vennNode1" presStyleIdx="5" presStyleCnt="6">
        <dgm:presLayoutVars>
          <dgm:bulletEnabled val="1"/>
        </dgm:presLayoutVars>
      </dgm:prSet>
      <dgm:spPr/>
    </dgm:pt>
  </dgm:ptLst>
  <dgm:cxnLst>
    <dgm:cxn modelId="{0B641403-7B7D-4409-A66B-474D259D4240}" type="presOf" srcId="{C2942554-6EAF-4CBB-AE80-5EF5C5F77FDB}" destId="{D0B97FFD-F018-4056-90A9-A0F1B1025AD8}" srcOrd="0" destOrd="0" presId="urn:microsoft.com/office/officeart/2005/8/layout/radial3"/>
    <dgm:cxn modelId="{B7A8F704-9C20-4420-BFB3-8350827A1ED8}" type="presOf" srcId="{D0AA2894-FDF1-434E-B6CB-2C238D820DE7}" destId="{987EB5E1-7522-476A-8311-FBD1F3089CA5}" srcOrd="0" destOrd="0" presId="urn:microsoft.com/office/officeart/2005/8/layout/radial3"/>
    <dgm:cxn modelId="{BAC03610-8492-4B0F-9F93-672CDD209AC5}" type="presOf" srcId="{45629A3C-8054-4997-BCF3-AC61B66925E4}" destId="{4842982E-F0D7-46E7-87E8-272C4BC36902}" srcOrd="0" destOrd="0" presId="urn:microsoft.com/office/officeart/2005/8/layout/radial3"/>
    <dgm:cxn modelId="{0B829520-9AC5-4489-87C5-D6B6DCE4019D}" type="presOf" srcId="{26FD2F68-592B-4FC9-8794-B85E3A27CE90}" destId="{9D13A87A-648D-499B-B6B9-F39CCA6187FE}" srcOrd="0" destOrd="0" presId="urn:microsoft.com/office/officeart/2005/8/layout/radial3"/>
    <dgm:cxn modelId="{246A2127-C609-4CD0-B06E-399CD26FCE03}" type="presOf" srcId="{699BC853-8C21-45AC-929A-96063284C59C}" destId="{1AB69EDC-8934-4AD8-899C-1B5E7B9E2599}" srcOrd="0" destOrd="0" presId="urn:microsoft.com/office/officeart/2005/8/layout/radial3"/>
    <dgm:cxn modelId="{6A02BA31-0284-4D05-8BC8-1295866039E2}" srcId="{05070DA4-F135-472D-8B71-F0E1EC98ECE5}" destId="{45629A3C-8054-4997-BCF3-AC61B66925E4}" srcOrd="1" destOrd="0" parTransId="{CF32B7AA-149A-4A7B-A6B2-EE0301F83732}" sibTransId="{E8DFC615-0EE1-4C35-9CFA-C44890C340B4}"/>
    <dgm:cxn modelId="{98590D40-BE2D-47FB-8ABD-8726107B4593}" srcId="{05070DA4-F135-472D-8B71-F0E1EC98ECE5}" destId="{C2942554-6EAF-4CBB-AE80-5EF5C5F77FDB}" srcOrd="0" destOrd="0" parTransId="{4F125181-B7AF-4F7D-8344-ECD1BF770DD9}" sibTransId="{53401FF3-504B-448F-AA7A-B19BA4DC2A62}"/>
    <dgm:cxn modelId="{B2A5A589-69EB-4F43-B1C5-D54360061241}" srcId="{05070DA4-F135-472D-8B71-F0E1EC98ECE5}" destId="{26FD2F68-592B-4FC9-8794-B85E3A27CE90}" srcOrd="2" destOrd="0" parTransId="{BB88FCE5-A8CC-43D6-AB1B-FB84845BD14D}" sibTransId="{8FBFF163-E0A7-4FA2-B8F9-2AFEAD8C8CC4}"/>
    <dgm:cxn modelId="{B769478E-1F7E-4176-ADB9-53952E778BFA}" srcId="{05070DA4-F135-472D-8B71-F0E1EC98ECE5}" destId="{D0AA2894-FDF1-434E-B6CB-2C238D820DE7}" srcOrd="4" destOrd="0" parTransId="{23765BF0-10BC-43BE-861F-869656B31B4C}" sibTransId="{C086ECB3-DD01-4382-AB8F-722077C314D3}"/>
    <dgm:cxn modelId="{C9529891-5607-4E3F-A7AA-0BCC92C6E3D8}" srcId="{05070DA4-F135-472D-8B71-F0E1EC98ECE5}" destId="{6CAA92F6-8702-42A4-AFF5-7D8BB002AD4F}" srcOrd="3" destOrd="0" parTransId="{78B16240-A918-4BF8-A32A-01CE48BD6A4E}" sibTransId="{94BDE3B6-D7FE-4705-899E-E84CC8353170}"/>
    <dgm:cxn modelId="{84919EAB-D263-4B53-9C89-92E64BE8BF28}" srcId="{699BC853-8C21-45AC-929A-96063284C59C}" destId="{05070DA4-F135-472D-8B71-F0E1EC98ECE5}" srcOrd="0" destOrd="0" parTransId="{AA6F616B-9409-42D4-BCCB-429DBDC99A24}" sibTransId="{5E053227-ECC1-4EA6-9B9F-533B9A2200DC}"/>
    <dgm:cxn modelId="{1422D6E5-E0C6-4549-8CE4-54665173F7C6}" type="presOf" srcId="{6CAA92F6-8702-42A4-AFF5-7D8BB002AD4F}" destId="{BD77BD66-B05F-4CA1-B701-6F667186FAF2}" srcOrd="0" destOrd="0" presId="urn:microsoft.com/office/officeart/2005/8/layout/radial3"/>
    <dgm:cxn modelId="{12C002F3-F942-43EB-9960-7C9C37225A69}" type="presOf" srcId="{05070DA4-F135-472D-8B71-F0E1EC98ECE5}" destId="{2F9D8644-470C-4A5C-BCDA-7141C9D95AAC}" srcOrd="0" destOrd="0" presId="urn:microsoft.com/office/officeart/2005/8/layout/radial3"/>
    <dgm:cxn modelId="{3C6C21EC-A3F0-4242-BE35-0C22055EBF50}" type="presParOf" srcId="{1AB69EDC-8934-4AD8-899C-1B5E7B9E2599}" destId="{B91EE2F4-B46F-4256-AE92-ADD8649F5EE3}" srcOrd="0" destOrd="0" presId="urn:microsoft.com/office/officeart/2005/8/layout/radial3"/>
    <dgm:cxn modelId="{8D469BE8-0466-4D33-93FA-A0EE370F9B2F}" type="presParOf" srcId="{B91EE2F4-B46F-4256-AE92-ADD8649F5EE3}" destId="{2F9D8644-470C-4A5C-BCDA-7141C9D95AAC}" srcOrd="0" destOrd="0" presId="urn:microsoft.com/office/officeart/2005/8/layout/radial3"/>
    <dgm:cxn modelId="{C0E27972-BA83-45A9-8909-C02347308539}" type="presParOf" srcId="{B91EE2F4-B46F-4256-AE92-ADD8649F5EE3}" destId="{D0B97FFD-F018-4056-90A9-A0F1B1025AD8}" srcOrd="1" destOrd="0" presId="urn:microsoft.com/office/officeart/2005/8/layout/radial3"/>
    <dgm:cxn modelId="{4F4472DE-DBED-46C2-A17F-C1C4A58B82C6}" type="presParOf" srcId="{B91EE2F4-B46F-4256-AE92-ADD8649F5EE3}" destId="{4842982E-F0D7-46E7-87E8-272C4BC36902}" srcOrd="2" destOrd="0" presId="urn:microsoft.com/office/officeart/2005/8/layout/radial3"/>
    <dgm:cxn modelId="{3A9BBEC2-A5CD-45BF-916B-FE1ABFE9D8F1}" type="presParOf" srcId="{B91EE2F4-B46F-4256-AE92-ADD8649F5EE3}" destId="{9D13A87A-648D-499B-B6B9-F39CCA6187FE}" srcOrd="3" destOrd="0" presId="urn:microsoft.com/office/officeart/2005/8/layout/radial3"/>
    <dgm:cxn modelId="{DFF46BEC-027E-4BD6-ACBA-04C519C69089}" type="presParOf" srcId="{B91EE2F4-B46F-4256-AE92-ADD8649F5EE3}" destId="{BD77BD66-B05F-4CA1-B701-6F667186FAF2}" srcOrd="4" destOrd="0" presId="urn:microsoft.com/office/officeart/2005/8/layout/radial3"/>
    <dgm:cxn modelId="{E2A5507C-6C37-4042-BDD5-3DE11DC9958A}" type="presParOf" srcId="{B91EE2F4-B46F-4256-AE92-ADD8649F5EE3}" destId="{987EB5E1-7522-476A-8311-FBD1F3089CA5}"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custT="1"/>
      <dgm:spPr/>
      <dgm:t>
        <a:bodyPr/>
        <a:lstStyle/>
        <a:p>
          <a:r>
            <a:rPr lang="he-IL" sz="4000" b="1" dirty="0">
              <a:latin typeface="Segoe UI Semilight" panose="020B0402040204020203" pitchFamily="34" charset="0"/>
              <a:cs typeface="Segoe UI Semilight" panose="020B0402040204020203" pitchFamily="34" charset="0"/>
            </a:rPr>
            <a:t>מטרה</a:t>
          </a:r>
          <a:endParaRPr lang="en-US" sz="4000" b="1"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endParaRPr lang="en-US">
            <a:latin typeface="Segoe UI Semilight" panose="020B0402040204020203" pitchFamily="34" charset="0"/>
            <a:cs typeface="Segoe UI Semilight" panose="020B0402040204020203" pitchFamily="34" charset="0"/>
          </a:endParaRPr>
        </a:p>
      </dgm:t>
    </dgm:pt>
    <dgm:pt modelId="{137CF2CD-8FAC-4480-AD8B-48CF010A9C94}">
      <dgm:prSet custT="1"/>
      <dgm:spPr/>
      <dgm:t>
        <a:bodyPr/>
        <a:lstStyle/>
        <a:p>
          <a:pPr rtl="1"/>
          <a:r>
            <a:rPr lang="he-IL" sz="3200" dirty="0">
              <a:latin typeface="Segoe UI Semilight" panose="020B0402040204020203" pitchFamily="34" charset="0"/>
              <a:cs typeface="Segoe UI Semilight" panose="020B0402040204020203" pitchFamily="34" charset="0"/>
            </a:rPr>
            <a:t>לימוד סוגיות בביטחון הלאומי על ידי  סיור רגיונלי במרחב הצפוני</a:t>
          </a:r>
        </a:p>
      </dgm:t>
    </dgm:pt>
    <dgm:pt modelId="{C85D86DE-ED9C-4B52-8C0F-2AF3DA4F741A}" type="par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4194DB42-E217-471C-B6AA-675CCFA3C456}" type="sibTrans" cxnId="{5B4961B3-FC70-4587-9361-58FDF6E1E75B}">
      <dgm:prSet/>
      <dgm:spPr/>
      <dgm:t>
        <a:bodyPr/>
        <a:lstStyle/>
        <a:p>
          <a:endParaRPr lang="en-US">
            <a:latin typeface="Segoe UI Semilight" panose="020B0402040204020203" pitchFamily="34" charset="0"/>
            <a:cs typeface="Segoe UI Semilight" panose="020B0402040204020203" pitchFamily="34" charset="0"/>
          </a:endParaRPr>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1"/>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2" custScaleX="304070"/>
      <dgm:spPr/>
    </dgm:pt>
    <dgm:pt modelId="{C168BA58-2EA9-4548-A479-89DCDDAFA603}" type="pres">
      <dgm:prSet presAssocID="{6160A11D-F99E-4C1E-A93E-40AE7C1CDF2A}" presName="vert1" presStyleCnt="0"/>
      <dgm:spPr/>
    </dgm:pt>
    <dgm:pt modelId="{FD746C08-E48B-4DA1-9517-A287B60243A0}" type="pres">
      <dgm:prSet presAssocID="{137CF2CD-8FAC-4480-AD8B-48CF010A9C94}" presName="vertSpace2a" presStyleCnt="0"/>
      <dgm:spPr/>
    </dgm:pt>
    <dgm:pt modelId="{EBA124B8-92E1-4AD1-9D09-AFEC4AC9410E}" type="pres">
      <dgm:prSet presAssocID="{137CF2CD-8FAC-4480-AD8B-48CF010A9C94}" presName="horz2" presStyleCnt="0"/>
      <dgm:spPr/>
    </dgm:pt>
    <dgm:pt modelId="{4F68A7A7-D6B5-4942-A144-314971B9AF71}" type="pres">
      <dgm:prSet presAssocID="{137CF2CD-8FAC-4480-AD8B-48CF010A9C94}" presName="horzSpace2" presStyleCnt="0"/>
      <dgm:spPr/>
    </dgm:pt>
    <dgm:pt modelId="{6B82D99F-039A-4F18-A23E-2ADDED4E3049}" type="pres">
      <dgm:prSet presAssocID="{137CF2CD-8FAC-4480-AD8B-48CF010A9C94}" presName="tx2" presStyleLbl="revTx" presStyleIdx="1" presStyleCnt="2" custScaleY="108223"/>
      <dgm:spPr/>
    </dgm:pt>
    <dgm:pt modelId="{8F14A9B7-5BF1-4DA4-B11D-E78EAB1BD6B0}" type="pres">
      <dgm:prSet presAssocID="{137CF2CD-8FAC-4480-AD8B-48CF010A9C94}" presName="vert2" presStyleCnt="0"/>
      <dgm:spPr/>
    </dgm:pt>
    <dgm:pt modelId="{C488D3E3-9E3A-48E1-8188-2C82782DC8B9}" type="pres">
      <dgm:prSet presAssocID="{137CF2CD-8FAC-4480-AD8B-48CF010A9C94}" presName="thinLine2b" presStyleLbl="callout" presStyleIdx="0" presStyleCnt="1"/>
      <dgm:spPr/>
    </dgm:pt>
    <dgm:pt modelId="{DBF301DF-E44B-4D29-B0EB-1F49C78CF51D}" type="pres">
      <dgm:prSet presAssocID="{137CF2CD-8FAC-4480-AD8B-48CF010A9C94}" presName="vertSpace2b" presStyleCnt="0"/>
      <dgm:spPr/>
    </dgm:pt>
  </dgm:ptLst>
  <dgm:cxnL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E00014A6-EDE6-41FA-AF68-14A76B58F768}" type="presOf" srcId="{6160A11D-F99E-4C1E-A93E-40AE7C1CDF2A}" destId="{52A7DE58-3086-4DA1-A07C-C53354306BF7}" srcOrd="0" destOrd="0" presId="urn:microsoft.com/office/officeart/2008/layout/LinedList"/>
    <dgm:cxn modelId="{0E9486A6-66C0-46B1-81DD-E5DC188D7906}" type="presOf" srcId="{137CF2CD-8FAC-4480-AD8B-48CF010A9C94}" destId="{6B82D99F-039A-4F18-A23E-2ADDED4E3049}" srcOrd="0" destOrd="0" presId="urn:microsoft.com/office/officeart/2008/layout/LinedList"/>
    <dgm:cxn modelId="{5B4961B3-FC70-4587-9361-58FDF6E1E75B}" srcId="{6160A11D-F99E-4C1E-A93E-40AE7C1CDF2A}" destId="{137CF2CD-8FAC-4480-AD8B-48CF010A9C94}" srcOrd="0" destOrd="0" parTransId="{C85D86DE-ED9C-4B52-8C0F-2AF3DA4F741A}" sibTransId="{4194DB42-E217-471C-B6AA-675CCFA3C456}"/>
    <dgm:cxn modelId="{83BCE66C-50C1-40A8-BBDE-83CA5DB092E8}" type="presParOf" srcId="{610C9A5C-6524-4BF9-89E3-A512BAAB3260}" destId="{30C36906-4110-47DB-9543-43BC29CABFD9}" srcOrd="0" destOrd="0" presId="urn:microsoft.com/office/officeart/2008/layout/LinedList"/>
    <dgm:cxn modelId="{83B4E0AC-ACD4-4735-9362-A1A73F7C01F8}" type="presParOf" srcId="{610C9A5C-6524-4BF9-89E3-A512BAAB3260}" destId="{511E0E46-5954-4B1F-A41E-E4D15F16E3EE}" srcOrd="1" destOrd="0" presId="urn:microsoft.com/office/officeart/2008/layout/LinedList"/>
    <dgm:cxn modelId="{967AD157-D040-4105-A2F6-570F1E043BC2}" type="presParOf" srcId="{511E0E46-5954-4B1F-A41E-E4D15F16E3EE}" destId="{52A7DE58-3086-4DA1-A07C-C53354306BF7}" srcOrd="0" destOrd="0" presId="urn:microsoft.com/office/officeart/2008/layout/LinedList"/>
    <dgm:cxn modelId="{CAA92870-F35C-42A5-AB0E-E0D73F961F25}" type="presParOf" srcId="{511E0E46-5954-4B1F-A41E-E4D15F16E3EE}" destId="{C168BA58-2EA9-4548-A479-89DCDDAFA603}" srcOrd="1" destOrd="0" presId="urn:microsoft.com/office/officeart/2008/layout/LinedList"/>
    <dgm:cxn modelId="{0771128B-33E3-499D-A287-4E4E9EF551F9}" type="presParOf" srcId="{C168BA58-2EA9-4548-A479-89DCDDAFA603}" destId="{FD746C08-E48B-4DA1-9517-A287B60243A0}" srcOrd="0" destOrd="0" presId="urn:microsoft.com/office/officeart/2008/layout/LinedList"/>
    <dgm:cxn modelId="{2FEC422B-8BD3-4FA4-89CC-A6469412DE04}" type="presParOf" srcId="{C168BA58-2EA9-4548-A479-89DCDDAFA603}" destId="{EBA124B8-92E1-4AD1-9D09-AFEC4AC9410E}" srcOrd="1" destOrd="0" presId="urn:microsoft.com/office/officeart/2008/layout/LinedList"/>
    <dgm:cxn modelId="{DEAB1B4C-1569-4F0D-B6C7-65E413596939}" type="presParOf" srcId="{EBA124B8-92E1-4AD1-9D09-AFEC4AC9410E}" destId="{4F68A7A7-D6B5-4942-A144-314971B9AF71}" srcOrd="0" destOrd="0" presId="urn:microsoft.com/office/officeart/2008/layout/LinedList"/>
    <dgm:cxn modelId="{37B76120-3214-4A87-B78B-5E4215FAED54}" type="presParOf" srcId="{EBA124B8-92E1-4AD1-9D09-AFEC4AC9410E}" destId="{6B82D99F-039A-4F18-A23E-2ADDED4E3049}" srcOrd="1" destOrd="0" presId="urn:microsoft.com/office/officeart/2008/layout/LinedList"/>
    <dgm:cxn modelId="{647D37C7-7F5B-49C1-96C6-2965D4A4DB2D}" type="presParOf" srcId="{EBA124B8-92E1-4AD1-9D09-AFEC4AC9410E}" destId="{8F14A9B7-5BF1-4DA4-B11D-E78EAB1BD6B0}" srcOrd="2" destOrd="0" presId="urn:microsoft.com/office/officeart/2008/layout/LinedList"/>
    <dgm:cxn modelId="{88414095-F380-47E8-B112-298F11193D01}" type="presParOf" srcId="{C168BA58-2EA9-4548-A479-89DCDDAFA603}" destId="{C488D3E3-9E3A-48E1-8188-2C82782DC8B9}" srcOrd="2" destOrd="0" presId="urn:microsoft.com/office/officeart/2008/layout/LinedList"/>
    <dgm:cxn modelId="{C4FCD99D-31BA-478E-9AF6-DA02B582768C}" type="presParOf" srcId="{C168BA58-2EA9-4548-A479-89DCDDAFA603}" destId="{DBF301DF-E44B-4D29-B0EB-1F49C78CF51D}"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7D654B-E5D9-4794-91D4-182083A6D4B7}"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en-US"/>
        </a:p>
      </dgm:t>
    </dgm:pt>
    <dgm:pt modelId="{6160A11D-F99E-4C1E-A93E-40AE7C1CDF2A}">
      <dgm:prSet phldrT="[Text]"/>
      <dgm:spPr/>
      <dgm:t>
        <a:bodyPr/>
        <a:lstStyle/>
        <a:p>
          <a:pPr algn="ctr"/>
          <a:r>
            <a:rPr lang="he-IL" b="1" dirty="0">
              <a:latin typeface="Segoe UI Semilight" panose="020B0402040204020203" pitchFamily="34" charset="0"/>
              <a:cs typeface="Segoe UI Semilight" panose="020B0402040204020203" pitchFamily="34" charset="0"/>
            </a:rPr>
            <a:t>שאלת המחקר</a:t>
          </a:r>
          <a:endParaRPr lang="en-US" b="1" dirty="0">
            <a:latin typeface="Segoe UI Semilight" panose="020B0402040204020203" pitchFamily="34" charset="0"/>
            <a:cs typeface="Segoe UI Semilight" panose="020B0402040204020203" pitchFamily="34" charset="0"/>
          </a:endParaRPr>
        </a:p>
      </dgm:t>
    </dgm:pt>
    <dgm:pt modelId="{29B56D61-B187-4C48-8A4F-3D4C1729C672}" type="parTrans" cxnId="{9D40201C-196D-4A89-A3EE-5166F17E8269}">
      <dgm:prSet/>
      <dgm:spPr/>
      <dgm:t>
        <a:bodyPr/>
        <a:lstStyle/>
        <a:p>
          <a:pPr algn="ctr"/>
          <a:endParaRPr lang="en-US">
            <a:latin typeface="Segoe UI Semilight" panose="020B0402040204020203" pitchFamily="34" charset="0"/>
            <a:cs typeface="Segoe UI Semilight" panose="020B0402040204020203" pitchFamily="34" charset="0"/>
          </a:endParaRPr>
        </a:p>
      </dgm:t>
    </dgm:pt>
    <dgm:pt modelId="{003CB769-5337-4E21-80CB-E053FE47CA4B}" type="sibTrans" cxnId="{9D40201C-196D-4A89-A3EE-5166F17E8269}">
      <dgm:prSet/>
      <dgm:spPr/>
      <dgm:t>
        <a:bodyPr/>
        <a:lstStyle/>
        <a:p>
          <a:pPr algn="ctr"/>
          <a:endParaRPr lang="en-US">
            <a:latin typeface="Segoe UI Semilight" panose="020B0402040204020203" pitchFamily="34" charset="0"/>
            <a:cs typeface="Segoe UI Semilight" panose="020B0402040204020203" pitchFamily="34" charset="0"/>
          </a:endParaRPr>
        </a:p>
      </dgm:t>
    </dgm:pt>
    <dgm:pt modelId="{3E73B3A3-DEF6-4EC2-ABCE-849817B06465}">
      <dgm:prSet phldrT="[Text]" custT="1"/>
      <dgm:spPr/>
      <dgm:t>
        <a:bodyPr/>
        <a:lstStyle/>
        <a:p>
          <a:pPr algn="ctr" rtl="1"/>
          <a:r>
            <a:rPr lang="he-IL" sz="4400" b="1" dirty="0">
              <a:latin typeface="Segoe UI Semilight" panose="020B0402040204020203" pitchFamily="34" charset="0"/>
              <a:cs typeface="Segoe UI Semilight" panose="020B0402040204020203" pitchFamily="34" charset="0"/>
            </a:rPr>
            <a:t>כיצד משפיעים המאפיינים החברתיים  במרחב הצפוני על שגשוג והתפתחות הצפון?</a:t>
          </a:r>
        </a:p>
      </dgm:t>
    </dgm:pt>
    <dgm:pt modelId="{CB195A2A-121F-45FE-8FC4-C364A2AAA99B}" type="parTrans" cxnId="{C18BD3A8-4DF0-4752-A963-A20780C54FF6}">
      <dgm:prSet/>
      <dgm:spPr/>
      <dgm:t>
        <a:bodyPr/>
        <a:lstStyle/>
        <a:p>
          <a:endParaRPr lang="en-US"/>
        </a:p>
      </dgm:t>
    </dgm:pt>
    <dgm:pt modelId="{FEA35FD7-B0FA-4FAB-B55A-759D4C8BD22B}" type="sibTrans" cxnId="{C18BD3A8-4DF0-4752-A963-A20780C54FF6}">
      <dgm:prSet/>
      <dgm:spPr/>
      <dgm:t>
        <a:bodyPr/>
        <a:lstStyle/>
        <a:p>
          <a:endParaRPr lang="en-US"/>
        </a:p>
      </dgm:t>
    </dgm:pt>
    <dgm:pt modelId="{2B3EEEBC-E1B7-4049-99AF-07EE91A3C72C}">
      <dgm:prSet phldrT="[Text]" custT="1"/>
      <dgm:spPr/>
      <dgm:t>
        <a:bodyPr/>
        <a:lstStyle/>
        <a:p>
          <a:pPr algn="ctr" rtl="1"/>
          <a:r>
            <a:rPr lang="he-IL" sz="3200" dirty="0">
              <a:latin typeface="Segoe UI Semilight" panose="020B0402040204020203" pitchFamily="34" charset="0"/>
              <a:cs typeface="Segoe UI Semilight" panose="020B0402040204020203" pitchFamily="34" charset="0"/>
            </a:rPr>
            <a:t>מהם מאפייניו </a:t>
          </a:r>
          <a:r>
            <a:rPr lang="he-IL" sz="3200" dirty="0" err="1">
              <a:latin typeface="Segoe UI Semilight" panose="020B0402040204020203" pitchFamily="34" charset="0"/>
              <a:cs typeface="Segoe UI Semilight" panose="020B0402040204020203" pitchFamily="34" charset="0"/>
            </a:rPr>
            <a:t>היחודיים</a:t>
          </a:r>
          <a:r>
            <a:rPr lang="he-IL" sz="3200" dirty="0">
              <a:latin typeface="Segoe UI Semilight" panose="020B0402040204020203" pitchFamily="34" charset="0"/>
              <a:cs typeface="Segoe UI Semilight" panose="020B0402040204020203" pitchFamily="34" charset="0"/>
            </a:rPr>
            <a:t> של המרחב?</a:t>
          </a:r>
        </a:p>
      </dgm:t>
    </dgm:pt>
    <dgm:pt modelId="{3A72E589-6B7A-44C3-B004-B11528CE9FA7}" type="parTrans" cxnId="{921AB75B-5352-468D-B488-C3FCCAE0D75F}">
      <dgm:prSet/>
      <dgm:spPr/>
      <dgm:t>
        <a:bodyPr/>
        <a:lstStyle/>
        <a:p>
          <a:endParaRPr lang="en-US"/>
        </a:p>
      </dgm:t>
    </dgm:pt>
    <dgm:pt modelId="{63E80AD0-89EB-48AD-AB66-EF193AECAC0F}" type="sibTrans" cxnId="{921AB75B-5352-468D-B488-C3FCCAE0D75F}">
      <dgm:prSet/>
      <dgm:spPr/>
      <dgm:t>
        <a:bodyPr/>
        <a:lstStyle/>
        <a:p>
          <a:endParaRPr lang="en-US"/>
        </a:p>
      </dgm:t>
    </dgm:pt>
    <dgm:pt modelId="{B822D64A-17FB-4C99-82B8-92DA58609A35}">
      <dgm:prSet phldrT="[Text]" custT="1"/>
      <dgm:spPr/>
      <dgm:t>
        <a:bodyPr/>
        <a:lstStyle/>
        <a:p>
          <a:pPr algn="ctr" rtl="1"/>
          <a:r>
            <a:rPr lang="he-IL" sz="3600" b="0" dirty="0">
              <a:latin typeface="Segoe UI Semilight" panose="020B0402040204020203" pitchFamily="34" charset="0"/>
              <a:cs typeface="Segoe UI Semilight" panose="020B0402040204020203" pitchFamily="34" charset="0"/>
            </a:rPr>
            <a:t>שאלות משנה</a:t>
          </a:r>
        </a:p>
      </dgm:t>
    </dgm:pt>
    <dgm:pt modelId="{618BD491-20FB-47C8-9790-AB282D1E9482}" type="parTrans" cxnId="{1538072C-0948-4D63-BA08-8DD6AA8E80C6}">
      <dgm:prSet/>
      <dgm:spPr/>
      <dgm:t>
        <a:bodyPr/>
        <a:lstStyle/>
        <a:p>
          <a:endParaRPr lang="en-US"/>
        </a:p>
      </dgm:t>
    </dgm:pt>
    <dgm:pt modelId="{4494AE8C-EC14-48BE-8B9B-8D963AE5B6CA}" type="sibTrans" cxnId="{1538072C-0948-4D63-BA08-8DD6AA8E80C6}">
      <dgm:prSet/>
      <dgm:spPr/>
      <dgm:t>
        <a:bodyPr/>
        <a:lstStyle/>
        <a:p>
          <a:endParaRPr lang="en-US"/>
        </a:p>
      </dgm:t>
    </dgm:pt>
    <dgm:pt modelId="{F335DBFB-D979-4553-968E-16F4E5B67582}">
      <dgm:prSet phldrT="[Text]" custT="1"/>
      <dgm:spPr/>
      <dgm:t>
        <a:bodyPr/>
        <a:lstStyle/>
        <a:p>
          <a:pPr algn="ctr" rtl="1"/>
          <a:r>
            <a:rPr lang="he-IL" sz="3200" dirty="0">
              <a:latin typeface="Segoe UI Semilight" panose="020B0402040204020203" pitchFamily="34" charset="0"/>
              <a:cs typeface="Segoe UI Semilight" panose="020B0402040204020203" pitchFamily="34" charset="0"/>
            </a:rPr>
            <a:t>מהם הפערים והאתגרים במרחב?</a:t>
          </a:r>
        </a:p>
      </dgm:t>
    </dgm:pt>
    <dgm:pt modelId="{99D10DD5-624E-438C-BF73-3D5948969954}" type="parTrans" cxnId="{15A1A6F9-4C08-44A8-AF3C-A8A790FB5127}">
      <dgm:prSet/>
      <dgm:spPr/>
      <dgm:t>
        <a:bodyPr/>
        <a:lstStyle/>
        <a:p>
          <a:endParaRPr lang="en-US"/>
        </a:p>
      </dgm:t>
    </dgm:pt>
    <dgm:pt modelId="{C4E7D681-D4A0-41EC-B752-188B3B8FD60B}" type="sibTrans" cxnId="{15A1A6F9-4C08-44A8-AF3C-A8A790FB5127}">
      <dgm:prSet/>
      <dgm:spPr/>
      <dgm:t>
        <a:bodyPr/>
        <a:lstStyle/>
        <a:p>
          <a:endParaRPr lang="en-US"/>
        </a:p>
      </dgm:t>
    </dgm:pt>
    <dgm:pt modelId="{D3A48B3F-5CDF-4621-8277-4079F15ECAC5}">
      <dgm:prSet phldrT="[Text]" custT="1"/>
      <dgm:spPr/>
      <dgm:t>
        <a:bodyPr/>
        <a:lstStyle/>
        <a:p>
          <a:pPr algn="ctr" rtl="1"/>
          <a:r>
            <a:rPr lang="he-IL" sz="3200" dirty="0">
              <a:latin typeface="Segoe UI Semilight" panose="020B0402040204020203" pitchFamily="34" charset="0"/>
              <a:cs typeface="Segoe UI Semilight" panose="020B0402040204020203" pitchFamily="34" charset="0"/>
            </a:rPr>
            <a:t>מהם מחוללי הצמיחה אשר ישפיעו על השגשוג ההתפתחות במרחב הצפוני?</a:t>
          </a:r>
        </a:p>
        <a:p>
          <a:pPr algn="ctr" rtl="1"/>
          <a:endParaRPr lang="he-IL" sz="3200" dirty="0">
            <a:latin typeface="Segoe UI Semilight" panose="020B0402040204020203" pitchFamily="34" charset="0"/>
            <a:cs typeface="Segoe UI Semilight" panose="020B0402040204020203" pitchFamily="34" charset="0"/>
          </a:endParaRPr>
        </a:p>
      </dgm:t>
    </dgm:pt>
    <dgm:pt modelId="{91CBDB5D-D05A-4CD1-9718-C1E4B901F6A2}" type="parTrans" cxnId="{BF7CA6B2-C875-4943-8844-74134DB043C8}">
      <dgm:prSet/>
      <dgm:spPr/>
      <dgm:t>
        <a:bodyPr/>
        <a:lstStyle/>
        <a:p>
          <a:endParaRPr lang="en-US"/>
        </a:p>
      </dgm:t>
    </dgm:pt>
    <dgm:pt modelId="{A9A8633F-1A22-47D4-ABD3-653729FBFFA4}" type="sibTrans" cxnId="{BF7CA6B2-C875-4943-8844-74134DB043C8}">
      <dgm:prSet/>
      <dgm:spPr/>
      <dgm:t>
        <a:bodyPr/>
        <a:lstStyle/>
        <a:p>
          <a:endParaRPr lang="en-US"/>
        </a:p>
      </dgm:t>
    </dgm:pt>
    <dgm:pt modelId="{610C9A5C-6524-4BF9-89E3-A512BAAB3260}" type="pres">
      <dgm:prSet presAssocID="{A77D654B-E5D9-4794-91D4-182083A6D4B7}" presName="vert0" presStyleCnt="0">
        <dgm:presLayoutVars>
          <dgm:dir val="rev"/>
          <dgm:animOne val="branch"/>
          <dgm:animLvl val="lvl"/>
        </dgm:presLayoutVars>
      </dgm:prSet>
      <dgm:spPr/>
    </dgm:pt>
    <dgm:pt modelId="{30C36906-4110-47DB-9543-43BC29CABFD9}" type="pres">
      <dgm:prSet presAssocID="{6160A11D-F99E-4C1E-A93E-40AE7C1CDF2A}" presName="thickLine" presStyleLbl="alignNode1" presStyleIdx="0" presStyleCnt="2"/>
      <dgm:spPr/>
    </dgm:pt>
    <dgm:pt modelId="{511E0E46-5954-4B1F-A41E-E4D15F16E3EE}" type="pres">
      <dgm:prSet presAssocID="{6160A11D-F99E-4C1E-A93E-40AE7C1CDF2A}" presName="horz1" presStyleCnt="0"/>
      <dgm:spPr/>
    </dgm:pt>
    <dgm:pt modelId="{52A7DE58-3086-4DA1-A07C-C53354306BF7}" type="pres">
      <dgm:prSet presAssocID="{6160A11D-F99E-4C1E-A93E-40AE7C1CDF2A}" presName="tx1" presStyleLbl="revTx" presStyleIdx="0" presStyleCnt="6"/>
      <dgm:spPr/>
    </dgm:pt>
    <dgm:pt modelId="{C168BA58-2EA9-4548-A479-89DCDDAFA603}" type="pres">
      <dgm:prSet presAssocID="{6160A11D-F99E-4C1E-A93E-40AE7C1CDF2A}" presName="vert1" presStyleCnt="0"/>
      <dgm:spPr/>
    </dgm:pt>
    <dgm:pt modelId="{46794DB5-E90B-49EF-9957-3F39AE2328AE}" type="pres">
      <dgm:prSet presAssocID="{3E73B3A3-DEF6-4EC2-ABCE-849817B06465}" presName="vertSpace2a" presStyleCnt="0"/>
      <dgm:spPr/>
    </dgm:pt>
    <dgm:pt modelId="{CC41B16F-660D-4E82-B3E2-1A54FA6DF0E7}" type="pres">
      <dgm:prSet presAssocID="{3E73B3A3-DEF6-4EC2-ABCE-849817B06465}" presName="horz2" presStyleCnt="0"/>
      <dgm:spPr/>
    </dgm:pt>
    <dgm:pt modelId="{7ED4F801-A18B-4902-9B86-A23FA2C30206}" type="pres">
      <dgm:prSet presAssocID="{3E73B3A3-DEF6-4EC2-ABCE-849817B06465}" presName="horzSpace2" presStyleCnt="0"/>
      <dgm:spPr/>
    </dgm:pt>
    <dgm:pt modelId="{8AC55368-8215-49B8-BE8A-ABEF2AB688C4}" type="pres">
      <dgm:prSet presAssocID="{3E73B3A3-DEF6-4EC2-ABCE-849817B06465}" presName="tx2" presStyleLbl="revTx" presStyleIdx="1" presStyleCnt="6" custScaleX="105404"/>
      <dgm:spPr/>
    </dgm:pt>
    <dgm:pt modelId="{A117EECD-6F3D-4FF6-BD1D-DE8D2952BDFB}" type="pres">
      <dgm:prSet presAssocID="{3E73B3A3-DEF6-4EC2-ABCE-849817B06465}" presName="vert2" presStyleCnt="0"/>
      <dgm:spPr/>
    </dgm:pt>
    <dgm:pt modelId="{6CE4BF30-D6E5-462E-A72C-DC17E85C8FC9}" type="pres">
      <dgm:prSet presAssocID="{3E73B3A3-DEF6-4EC2-ABCE-849817B06465}" presName="thinLine2b" presStyleLbl="callout" presStyleIdx="0" presStyleCnt="4"/>
      <dgm:spPr/>
    </dgm:pt>
    <dgm:pt modelId="{2E278117-CECC-4464-8E4A-3517581A5559}" type="pres">
      <dgm:prSet presAssocID="{3E73B3A3-DEF6-4EC2-ABCE-849817B06465}" presName="vertSpace2b" presStyleCnt="0"/>
      <dgm:spPr/>
    </dgm:pt>
    <dgm:pt modelId="{BD667F66-93E1-4F31-A8B4-9E250EA29DCD}" type="pres">
      <dgm:prSet presAssocID="{B822D64A-17FB-4C99-82B8-92DA58609A35}" presName="thickLine" presStyleLbl="alignNode1" presStyleIdx="1" presStyleCnt="2"/>
      <dgm:spPr/>
    </dgm:pt>
    <dgm:pt modelId="{8EF1F73D-6970-48F3-8605-743A950ED1E9}" type="pres">
      <dgm:prSet presAssocID="{B822D64A-17FB-4C99-82B8-92DA58609A35}" presName="horz1" presStyleCnt="0"/>
      <dgm:spPr/>
    </dgm:pt>
    <dgm:pt modelId="{87EB4778-9C7C-4DD3-BBB4-08D5F1EC0CF8}" type="pres">
      <dgm:prSet presAssocID="{B822D64A-17FB-4C99-82B8-92DA58609A35}" presName="tx1" presStyleLbl="revTx" presStyleIdx="2" presStyleCnt="6"/>
      <dgm:spPr/>
    </dgm:pt>
    <dgm:pt modelId="{7EA73BA2-5013-43C3-B021-6C66FAA56776}" type="pres">
      <dgm:prSet presAssocID="{B822D64A-17FB-4C99-82B8-92DA58609A35}" presName="vert1" presStyleCnt="0"/>
      <dgm:spPr/>
    </dgm:pt>
    <dgm:pt modelId="{7B0C35A3-C83B-48F4-904F-4F10410AB44E}" type="pres">
      <dgm:prSet presAssocID="{2B3EEEBC-E1B7-4049-99AF-07EE91A3C72C}" presName="vertSpace2a" presStyleCnt="0"/>
      <dgm:spPr/>
    </dgm:pt>
    <dgm:pt modelId="{2C6A44F0-A25B-46A2-A9FA-363742DB3D9D}" type="pres">
      <dgm:prSet presAssocID="{2B3EEEBC-E1B7-4049-99AF-07EE91A3C72C}" presName="horz2" presStyleCnt="0"/>
      <dgm:spPr/>
    </dgm:pt>
    <dgm:pt modelId="{C7CA9CA5-0F2C-428F-8453-23E059D62901}" type="pres">
      <dgm:prSet presAssocID="{2B3EEEBC-E1B7-4049-99AF-07EE91A3C72C}" presName="horzSpace2" presStyleCnt="0"/>
      <dgm:spPr/>
    </dgm:pt>
    <dgm:pt modelId="{6861EEC0-B749-4422-927B-7DF9E63325A8}" type="pres">
      <dgm:prSet presAssocID="{2B3EEEBC-E1B7-4049-99AF-07EE91A3C72C}" presName="tx2" presStyleLbl="revTx" presStyleIdx="3" presStyleCnt="6"/>
      <dgm:spPr/>
    </dgm:pt>
    <dgm:pt modelId="{78FC9A20-A0EC-4F08-837A-950ACE900555}" type="pres">
      <dgm:prSet presAssocID="{2B3EEEBC-E1B7-4049-99AF-07EE91A3C72C}" presName="vert2" presStyleCnt="0"/>
      <dgm:spPr/>
    </dgm:pt>
    <dgm:pt modelId="{D330B287-0359-47A6-92F3-E4BDA097B859}" type="pres">
      <dgm:prSet presAssocID="{2B3EEEBC-E1B7-4049-99AF-07EE91A3C72C}" presName="thinLine2b" presStyleLbl="callout" presStyleIdx="1" presStyleCnt="4"/>
      <dgm:spPr/>
    </dgm:pt>
    <dgm:pt modelId="{BF8A37ED-6AFA-4A86-88C5-938305AC65A4}" type="pres">
      <dgm:prSet presAssocID="{2B3EEEBC-E1B7-4049-99AF-07EE91A3C72C}" presName="vertSpace2b" presStyleCnt="0"/>
      <dgm:spPr/>
    </dgm:pt>
    <dgm:pt modelId="{38222B1F-0D12-4F2E-90D6-2FEAB2DA63B6}" type="pres">
      <dgm:prSet presAssocID="{F335DBFB-D979-4553-968E-16F4E5B67582}" presName="horz2" presStyleCnt="0"/>
      <dgm:spPr/>
    </dgm:pt>
    <dgm:pt modelId="{0E492C85-F127-450E-A165-0A8A78C619D1}" type="pres">
      <dgm:prSet presAssocID="{F335DBFB-D979-4553-968E-16F4E5B67582}" presName="horzSpace2" presStyleCnt="0"/>
      <dgm:spPr/>
    </dgm:pt>
    <dgm:pt modelId="{ED438ED8-5B83-4B02-A56C-4849081DEF91}" type="pres">
      <dgm:prSet presAssocID="{F335DBFB-D979-4553-968E-16F4E5B67582}" presName="tx2" presStyleLbl="revTx" presStyleIdx="4" presStyleCnt="6"/>
      <dgm:spPr/>
    </dgm:pt>
    <dgm:pt modelId="{13DFB6D3-53E6-4E3A-A58F-35229DC3C47E}" type="pres">
      <dgm:prSet presAssocID="{F335DBFB-D979-4553-968E-16F4E5B67582}" presName="vert2" presStyleCnt="0"/>
      <dgm:spPr/>
    </dgm:pt>
    <dgm:pt modelId="{2C0038CC-5FD3-4A33-BB7E-C0A5E7F2EDF3}" type="pres">
      <dgm:prSet presAssocID="{F335DBFB-D979-4553-968E-16F4E5B67582}" presName="thinLine2b" presStyleLbl="callout" presStyleIdx="2" presStyleCnt="4"/>
      <dgm:spPr/>
    </dgm:pt>
    <dgm:pt modelId="{C07AA2C7-57C1-447D-A9EF-3333124A4FA8}" type="pres">
      <dgm:prSet presAssocID="{F335DBFB-D979-4553-968E-16F4E5B67582}" presName="vertSpace2b" presStyleCnt="0"/>
      <dgm:spPr/>
    </dgm:pt>
    <dgm:pt modelId="{9C6F86AB-5582-436C-B68A-56527F316B84}" type="pres">
      <dgm:prSet presAssocID="{D3A48B3F-5CDF-4621-8277-4079F15ECAC5}" presName="horz2" presStyleCnt="0"/>
      <dgm:spPr/>
    </dgm:pt>
    <dgm:pt modelId="{9732392C-E427-4061-9A26-1B1A6B6AF98A}" type="pres">
      <dgm:prSet presAssocID="{D3A48B3F-5CDF-4621-8277-4079F15ECAC5}" presName="horzSpace2" presStyleCnt="0"/>
      <dgm:spPr/>
    </dgm:pt>
    <dgm:pt modelId="{D4CDA1DE-EE65-4799-A860-C13857D2FDDD}" type="pres">
      <dgm:prSet presAssocID="{D3A48B3F-5CDF-4621-8277-4079F15ECAC5}" presName="tx2" presStyleLbl="revTx" presStyleIdx="5" presStyleCnt="6"/>
      <dgm:spPr/>
    </dgm:pt>
    <dgm:pt modelId="{964DF4D7-D0F4-4911-8E98-5B589AB61552}" type="pres">
      <dgm:prSet presAssocID="{D3A48B3F-5CDF-4621-8277-4079F15ECAC5}" presName="vert2" presStyleCnt="0"/>
      <dgm:spPr/>
    </dgm:pt>
    <dgm:pt modelId="{48501B68-4B75-4339-90F0-7339F8E32EB6}" type="pres">
      <dgm:prSet presAssocID="{D3A48B3F-5CDF-4621-8277-4079F15ECAC5}" presName="thinLine2b" presStyleLbl="callout" presStyleIdx="3" presStyleCnt="4"/>
      <dgm:spPr/>
    </dgm:pt>
    <dgm:pt modelId="{22740B8B-4DA4-4C12-A10C-1BD878DCBCE2}" type="pres">
      <dgm:prSet presAssocID="{D3A48B3F-5CDF-4621-8277-4079F15ECAC5}" presName="vertSpace2b" presStyleCnt="0"/>
      <dgm:spPr/>
    </dgm:pt>
  </dgm:ptLst>
  <dgm:cxnLst>
    <dgm:cxn modelId="{1C29921A-5E9B-4D25-8446-A418E9AB8A9B}" type="presOf" srcId="{A77D654B-E5D9-4794-91D4-182083A6D4B7}" destId="{610C9A5C-6524-4BF9-89E3-A512BAAB3260}" srcOrd="0" destOrd="0" presId="urn:microsoft.com/office/officeart/2008/layout/LinedList"/>
    <dgm:cxn modelId="{9D40201C-196D-4A89-A3EE-5166F17E8269}" srcId="{A77D654B-E5D9-4794-91D4-182083A6D4B7}" destId="{6160A11D-F99E-4C1E-A93E-40AE7C1CDF2A}" srcOrd="0" destOrd="0" parTransId="{29B56D61-B187-4C48-8A4F-3D4C1729C672}" sibTransId="{003CB769-5337-4E21-80CB-E053FE47CA4B}"/>
    <dgm:cxn modelId="{1538072C-0948-4D63-BA08-8DD6AA8E80C6}" srcId="{A77D654B-E5D9-4794-91D4-182083A6D4B7}" destId="{B822D64A-17FB-4C99-82B8-92DA58609A35}" srcOrd="1" destOrd="0" parTransId="{618BD491-20FB-47C8-9790-AB282D1E9482}" sibTransId="{4494AE8C-EC14-48BE-8B9B-8D963AE5B6CA}"/>
    <dgm:cxn modelId="{3CC1642F-D61D-4170-93A2-BA5F6AE37FF9}" type="presOf" srcId="{6160A11D-F99E-4C1E-A93E-40AE7C1CDF2A}" destId="{52A7DE58-3086-4DA1-A07C-C53354306BF7}" srcOrd="0" destOrd="0" presId="urn:microsoft.com/office/officeart/2008/layout/LinedList"/>
    <dgm:cxn modelId="{39B5BD39-7330-4463-87B3-6155DB108AC3}" type="presOf" srcId="{F335DBFB-D979-4553-968E-16F4E5B67582}" destId="{ED438ED8-5B83-4B02-A56C-4849081DEF91}" srcOrd="0" destOrd="0" presId="urn:microsoft.com/office/officeart/2008/layout/LinedList"/>
    <dgm:cxn modelId="{5AA5123A-1D8E-48DE-A2B3-69E0FE2E5476}" type="presOf" srcId="{2B3EEEBC-E1B7-4049-99AF-07EE91A3C72C}" destId="{6861EEC0-B749-4422-927B-7DF9E63325A8}" srcOrd="0" destOrd="0" presId="urn:microsoft.com/office/officeart/2008/layout/LinedList"/>
    <dgm:cxn modelId="{921AB75B-5352-468D-B488-C3FCCAE0D75F}" srcId="{B822D64A-17FB-4C99-82B8-92DA58609A35}" destId="{2B3EEEBC-E1B7-4049-99AF-07EE91A3C72C}" srcOrd="0" destOrd="0" parTransId="{3A72E589-6B7A-44C3-B004-B11528CE9FA7}" sibTransId="{63E80AD0-89EB-48AD-AB66-EF193AECAC0F}"/>
    <dgm:cxn modelId="{58BD648F-4108-45B6-B55B-EDF9BDF115A0}" type="presOf" srcId="{D3A48B3F-5CDF-4621-8277-4079F15ECAC5}" destId="{D4CDA1DE-EE65-4799-A860-C13857D2FDDD}" srcOrd="0" destOrd="0" presId="urn:microsoft.com/office/officeart/2008/layout/LinedList"/>
    <dgm:cxn modelId="{DDE3BA9E-BE76-4FB6-8BCD-4C5DA2592FA5}" type="presOf" srcId="{3E73B3A3-DEF6-4EC2-ABCE-849817B06465}" destId="{8AC55368-8215-49B8-BE8A-ABEF2AB688C4}" srcOrd="0" destOrd="0" presId="urn:microsoft.com/office/officeart/2008/layout/LinedList"/>
    <dgm:cxn modelId="{C18BD3A8-4DF0-4752-A963-A20780C54FF6}" srcId="{6160A11D-F99E-4C1E-A93E-40AE7C1CDF2A}" destId="{3E73B3A3-DEF6-4EC2-ABCE-849817B06465}" srcOrd="0" destOrd="0" parTransId="{CB195A2A-121F-45FE-8FC4-C364A2AAA99B}" sibTransId="{FEA35FD7-B0FA-4FAB-B55A-759D4C8BD22B}"/>
    <dgm:cxn modelId="{006D5DAB-FC45-4606-8C14-1994FD836B85}" type="presOf" srcId="{B822D64A-17FB-4C99-82B8-92DA58609A35}" destId="{87EB4778-9C7C-4DD3-BBB4-08D5F1EC0CF8}" srcOrd="0" destOrd="0" presId="urn:microsoft.com/office/officeart/2008/layout/LinedList"/>
    <dgm:cxn modelId="{BF7CA6B2-C875-4943-8844-74134DB043C8}" srcId="{B822D64A-17FB-4C99-82B8-92DA58609A35}" destId="{D3A48B3F-5CDF-4621-8277-4079F15ECAC5}" srcOrd="2" destOrd="0" parTransId="{91CBDB5D-D05A-4CD1-9718-C1E4B901F6A2}" sibTransId="{A9A8633F-1A22-47D4-ABD3-653729FBFFA4}"/>
    <dgm:cxn modelId="{15A1A6F9-4C08-44A8-AF3C-A8A790FB5127}" srcId="{B822D64A-17FB-4C99-82B8-92DA58609A35}" destId="{F335DBFB-D979-4553-968E-16F4E5B67582}" srcOrd="1" destOrd="0" parTransId="{99D10DD5-624E-438C-BF73-3D5948969954}" sibTransId="{C4E7D681-D4A0-41EC-B752-188B3B8FD60B}"/>
    <dgm:cxn modelId="{FD4699B7-87B3-4437-9FC9-496D742EBE37}" type="presParOf" srcId="{610C9A5C-6524-4BF9-89E3-A512BAAB3260}" destId="{30C36906-4110-47DB-9543-43BC29CABFD9}" srcOrd="0" destOrd="0" presId="urn:microsoft.com/office/officeart/2008/layout/LinedList"/>
    <dgm:cxn modelId="{6B474BEB-5D49-491C-8CF2-78EF4EE9976C}" type="presParOf" srcId="{610C9A5C-6524-4BF9-89E3-A512BAAB3260}" destId="{511E0E46-5954-4B1F-A41E-E4D15F16E3EE}" srcOrd="1" destOrd="0" presId="urn:microsoft.com/office/officeart/2008/layout/LinedList"/>
    <dgm:cxn modelId="{68AB9221-D686-41C1-AD8F-1780A5858C6E}" type="presParOf" srcId="{511E0E46-5954-4B1F-A41E-E4D15F16E3EE}" destId="{52A7DE58-3086-4DA1-A07C-C53354306BF7}" srcOrd="0" destOrd="0" presId="urn:microsoft.com/office/officeart/2008/layout/LinedList"/>
    <dgm:cxn modelId="{30221589-9E5F-4356-BBAE-1DAAA89DE468}" type="presParOf" srcId="{511E0E46-5954-4B1F-A41E-E4D15F16E3EE}" destId="{C168BA58-2EA9-4548-A479-89DCDDAFA603}" srcOrd="1" destOrd="0" presId="urn:microsoft.com/office/officeart/2008/layout/LinedList"/>
    <dgm:cxn modelId="{EF00D49B-A92D-4F4C-B0CA-A4119B37A70C}" type="presParOf" srcId="{C168BA58-2EA9-4548-A479-89DCDDAFA603}" destId="{46794DB5-E90B-49EF-9957-3F39AE2328AE}" srcOrd="0" destOrd="0" presId="urn:microsoft.com/office/officeart/2008/layout/LinedList"/>
    <dgm:cxn modelId="{15318F1C-2FC9-4F94-A996-C9B3D9446D1E}" type="presParOf" srcId="{C168BA58-2EA9-4548-A479-89DCDDAFA603}" destId="{CC41B16F-660D-4E82-B3E2-1A54FA6DF0E7}" srcOrd="1" destOrd="0" presId="urn:microsoft.com/office/officeart/2008/layout/LinedList"/>
    <dgm:cxn modelId="{46403051-A44A-49F2-9DF6-123D9AA80ECE}" type="presParOf" srcId="{CC41B16F-660D-4E82-B3E2-1A54FA6DF0E7}" destId="{7ED4F801-A18B-4902-9B86-A23FA2C30206}" srcOrd="0" destOrd="0" presId="urn:microsoft.com/office/officeart/2008/layout/LinedList"/>
    <dgm:cxn modelId="{9FFE4C23-085A-4100-A863-0A69F0F8C5C4}" type="presParOf" srcId="{CC41B16F-660D-4E82-B3E2-1A54FA6DF0E7}" destId="{8AC55368-8215-49B8-BE8A-ABEF2AB688C4}" srcOrd="1" destOrd="0" presId="urn:microsoft.com/office/officeart/2008/layout/LinedList"/>
    <dgm:cxn modelId="{20BA65F4-2A1A-4512-8D99-A350F12043E1}" type="presParOf" srcId="{CC41B16F-660D-4E82-B3E2-1A54FA6DF0E7}" destId="{A117EECD-6F3D-4FF6-BD1D-DE8D2952BDFB}" srcOrd="2" destOrd="0" presId="urn:microsoft.com/office/officeart/2008/layout/LinedList"/>
    <dgm:cxn modelId="{25783A1B-08A8-40D3-AC4A-00E0FD60F9E8}" type="presParOf" srcId="{C168BA58-2EA9-4548-A479-89DCDDAFA603}" destId="{6CE4BF30-D6E5-462E-A72C-DC17E85C8FC9}" srcOrd="2" destOrd="0" presId="urn:microsoft.com/office/officeart/2008/layout/LinedList"/>
    <dgm:cxn modelId="{17ADFF8B-646D-401F-A8C9-5E39F48BB447}" type="presParOf" srcId="{C168BA58-2EA9-4548-A479-89DCDDAFA603}" destId="{2E278117-CECC-4464-8E4A-3517581A5559}" srcOrd="3" destOrd="0" presId="urn:microsoft.com/office/officeart/2008/layout/LinedList"/>
    <dgm:cxn modelId="{A4E08B85-2E9C-4712-A8CE-84635AB05AC0}" type="presParOf" srcId="{610C9A5C-6524-4BF9-89E3-A512BAAB3260}" destId="{BD667F66-93E1-4F31-A8B4-9E250EA29DCD}" srcOrd="2" destOrd="0" presId="urn:microsoft.com/office/officeart/2008/layout/LinedList"/>
    <dgm:cxn modelId="{DE72E194-9DA6-4E31-9810-9B01C91A6FA1}" type="presParOf" srcId="{610C9A5C-6524-4BF9-89E3-A512BAAB3260}" destId="{8EF1F73D-6970-48F3-8605-743A950ED1E9}" srcOrd="3" destOrd="0" presId="urn:microsoft.com/office/officeart/2008/layout/LinedList"/>
    <dgm:cxn modelId="{9D1E3A41-EB12-4BB2-B187-97F3764807F7}" type="presParOf" srcId="{8EF1F73D-6970-48F3-8605-743A950ED1E9}" destId="{87EB4778-9C7C-4DD3-BBB4-08D5F1EC0CF8}" srcOrd="0" destOrd="0" presId="urn:microsoft.com/office/officeart/2008/layout/LinedList"/>
    <dgm:cxn modelId="{C4B17610-EA07-4595-B335-32EF79849DC2}" type="presParOf" srcId="{8EF1F73D-6970-48F3-8605-743A950ED1E9}" destId="{7EA73BA2-5013-43C3-B021-6C66FAA56776}" srcOrd="1" destOrd="0" presId="urn:microsoft.com/office/officeart/2008/layout/LinedList"/>
    <dgm:cxn modelId="{5B886684-0E0D-4A77-A553-2CE433DC5976}" type="presParOf" srcId="{7EA73BA2-5013-43C3-B021-6C66FAA56776}" destId="{7B0C35A3-C83B-48F4-904F-4F10410AB44E}" srcOrd="0" destOrd="0" presId="urn:microsoft.com/office/officeart/2008/layout/LinedList"/>
    <dgm:cxn modelId="{7E02EC01-03C1-4AB2-A361-A3E0F2CF870D}" type="presParOf" srcId="{7EA73BA2-5013-43C3-B021-6C66FAA56776}" destId="{2C6A44F0-A25B-46A2-A9FA-363742DB3D9D}" srcOrd="1" destOrd="0" presId="urn:microsoft.com/office/officeart/2008/layout/LinedList"/>
    <dgm:cxn modelId="{71180F27-C222-4A9A-A2B4-F65BD80BE0DA}" type="presParOf" srcId="{2C6A44F0-A25B-46A2-A9FA-363742DB3D9D}" destId="{C7CA9CA5-0F2C-428F-8453-23E059D62901}" srcOrd="0" destOrd="0" presId="urn:microsoft.com/office/officeart/2008/layout/LinedList"/>
    <dgm:cxn modelId="{71C2936F-82A8-44D8-BEEE-4927694399A1}" type="presParOf" srcId="{2C6A44F0-A25B-46A2-A9FA-363742DB3D9D}" destId="{6861EEC0-B749-4422-927B-7DF9E63325A8}" srcOrd="1" destOrd="0" presId="urn:microsoft.com/office/officeart/2008/layout/LinedList"/>
    <dgm:cxn modelId="{171494D5-C1DE-45D2-A9CA-8400923D0DAE}" type="presParOf" srcId="{2C6A44F0-A25B-46A2-A9FA-363742DB3D9D}" destId="{78FC9A20-A0EC-4F08-837A-950ACE900555}" srcOrd="2" destOrd="0" presId="urn:microsoft.com/office/officeart/2008/layout/LinedList"/>
    <dgm:cxn modelId="{FA8CF765-2C52-4900-8741-BEAC8985D44C}" type="presParOf" srcId="{7EA73BA2-5013-43C3-B021-6C66FAA56776}" destId="{D330B287-0359-47A6-92F3-E4BDA097B859}" srcOrd="2" destOrd="0" presId="urn:microsoft.com/office/officeart/2008/layout/LinedList"/>
    <dgm:cxn modelId="{722032E8-C146-48A7-9A05-EDEA7573C797}" type="presParOf" srcId="{7EA73BA2-5013-43C3-B021-6C66FAA56776}" destId="{BF8A37ED-6AFA-4A86-88C5-938305AC65A4}" srcOrd="3" destOrd="0" presId="urn:microsoft.com/office/officeart/2008/layout/LinedList"/>
    <dgm:cxn modelId="{3962D01B-1A0A-4350-B0E0-D059BC77D447}" type="presParOf" srcId="{7EA73BA2-5013-43C3-B021-6C66FAA56776}" destId="{38222B1F-0D12-4F2E-90D6-2FEAB2DA63B6}" srcOrd="4" destOrd="0" presId="urn:microsoft.com/office/officeart/2008/layout/LinedList"/>
    <dgm:cxn modelId="{59C66AE2-40D5-4F0B-8085-B4C19B744988}" type="presParOf" srcId="{38222B1F-0D12-4F2E-90D6-2FEAB2DA63B6}" destId="{0E492C85-F127-450E-A165-0A8A78C619D1}" srcOrd="0" destOrd="0" presId="urn:microsoft.com/office/officeart/2008/layout/LinedList"/>
    <dgm:cxn modelId="{9FD3C350-8841-43D9-8A1C-080E4BC51B2A}" type="presParOf" srcId="{38222B1F-0D12-4F2E-90D6-2FEAB2DA63B6}" destId="{ED438ED8-5B83-4B02-A56C-4849081DEF91}" srcOrd="1" destOrd="0" presId="urn:microsoft.com/office/officeart/2008/layout/LinedList"/>
    <dgm:cxn modelId="{3DBA8C87-9757-4495-BB12-4633A5AC9A47}" type="presParOf" srcId="{38222B1F-0D12-4F2E-90D6-2FEAB2DA63B6}" destId="{13DFB6D3-53E6-4E3A-A58F-35229DC3C47E}" srcOrd="2" destOrd="0" presId="urn:microsoft.com/office/officeart/2008/layout/LinedList"/>
    <dgm:cxn modelId="{95ACAE23-E739-4098-A7C0-9AC906D5B22E}" type="presParOf" srcId="{7EA73BA2-5013-43C3-B021-6C66FAA56776}" destId="{2C0038CC-5FD3-4A33-BB7E-C0A5E7F2EDF3}" srcOrd="5" destOrd="0" presId="urn:microsoft.com/office/officeart/2008/layout/LinedList"/>
    <dgm:cxn modelId="{6398A248-D031-4365-9EA2-06E94AA82E8C}" type="presParOf" srcId="{7EA73BA2-5013-43C3-B021-6C66FAA56776}" destId="{C07AA2C7-57C1-447D-A9EF-3333124A4FA8}" srcOrd="6" destOrd="0" presId="urn:microsoft.com/office/officeart/2008/layout/LinedList"/>
    <dgm:cxn modelId="{F1646AA9-8D5F-44D7-BB41-FF229255881E}" type="presParOf" srcId="{7EA73BA2-5013-43C3-B021-6C66FAA56776}" destId="{9C6F86AB-5582-436C-B68A-56527F316B84}" srcOrd="7" destOrd="0" presId="urn:microsoft.com/office/officeart/2008/layout/LinedList"/>
    <dgm:cxn modelId="{FC19E2F5-8929-4A96-8D42-D4DEC34AD8D2}" type="presParOf" srcId="{9C6F86AB-5582-436C-B68A-56527F316B84}" destId="{9732392C-E427-4061-9A26-1B1A6B6AF98A}" srcOrd="0" destOrd="0" presId="urn:microsoft.com/office/officeart/2008/layout/LinedList"/>
    <dgm:cxn modelId="{F972D768-AE2E-4AF6-B9D6-E7349BE29E2C}" type="presParOf" srcId="{9C6F86AB-5582-436C-B68A-56527F316B84}" destId="{D4CDA1DE-EE65-4799-A860-C13857D2FDDD}" srcOrd="1" destOrd="0" presId="urn:microsoft.com/office/officeart/2008/layout/LinedList"/>
    <dgm:cxn modelId="{705F5609-3AA7-4599-85D7-6E7E3DAD291A}" type="presParOf" srcId="{9C6F86AB-5582-436C-B68A-56527F316B84}" destId="{964DF4D7-D0F4-4911-8E98-5B589AB61552}" srcOrd="2" destOrd="0" presId="urn:microsoft.com/office/officeart/2008/layout/LinedList"/>
    <dgm:cxn modelId="{4814CD0B-FFF4-4E7C-96A1-06A2ACAE2FEA}" type="presParOf" srcId="{7EA73BA2-5013-43C3-B021-6C66FAA56776}" destId="{48501B68-4B75-4339-90F0-7339F8E32EB6}" srcOrd="8" destOrd="0" presId="urn:microsoft.com/office/officeart/2008/layout/LinedList"/>
    <dgm:cxn modelId="{E4F29D4F-ECAC-47DD-977D-174AF5C33D25}" type="presParOf" srcId="{7EA73BA2-5013-43C3-B021-6C66FAA56776}" destId="{22740B8B-4DA4-4C12-A10C-1BD878DCBCE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9BFEA-9467-4ADF-86A5-9C5783BF6C24}" type="doc">
      <dgm:prSet loTypeId="urn:microsoft.com/office/officeart/2011/layout/RadialPictureList" loCatId="officeonline" qsTypeId="urn:microsoft.com/office/officeart/2005/8/quickstyle/3d1" qsCatId="3D" csTypeId="urn:microsoft.com/office/officeart/2005/8/colors/accent6_2" csCatId="accent6" phldr="1"/>
      <dgm:spPr/>
      <dgm:t>
        <a:bodyPr/>
        <a:lstStyle/>
        <a:p>
          <a:endParaRPr lang="en-US"/>
        </a:p>
      </dgm:t>
    </dgm:pt>
    <dgm:pt modelId="{41F6AC75-DE5D-49A4-A7DC-F144F26DB863}">
      <dgm:prSet phldrT="[Text]" custT="1"/>
      <dgm:spPr/>
      <dgm:t>
        <a:bodyPr/>
        <a:lstStyle/>
        <a:p>
          <a:r>
            <a:rPr lang="he-IL" sz="2800" dirty="0">
              <a:latin typeface="Segoe UI Semilight" panose="020B0402040204020203" pitchFamily="34" charset="0"/>
              <a:cs typeface="Segoe UI Semilight" panose="020B0402040204020203" pitchFamily="34" charset="0"/>
            </a:rPr>
            <a:t>1. תצפית וסקירה</a:t>
          </a:r>
        </a:p>
        <a:p>
          <a:r>
            <a:rPr lang="he-IL" sz="2800" dirty="0">
              <a:latin typeface="Segoe UI Semilight" panose="020B0402040204020203" pitchFamily="34" charset="0"/>
              <a:cs typeface="Segoe UI Semilight" panose="020B0402040204020203" pitchFamily="34" charset="0"/>
            </a:rPr>
            <a:t>2. אתגרים</a:t>
          </a:r>
        </a:p>
        <a:p>
          <a:r>
            <a:rPr lang="he-IL" sz="2800" dirty="0">
              <a:latin typeface="Segoe UI Semilight" panose="020B0402040204020203" pitchFamily="34" charset="0"/>
              <a:cs typeface="Segoe UI Semilight" panose="020B0402040204020203" pitchFamily="34" charset="0"/>
            </a:rPr>
            <a:t>3. מחוללי צמיחה</a:t>
          </a:r>
        </a:p>
        <a:p>
          <a:r>
            <a:rPr lang="he-IL" sz="2800" dirty="0">
              <a:latin typeface="Segoe UI Semilight" panose="020B0402040204020203" pitchFamily="34" charset="0"/>
              <a:cs typeface="Segoe UI Semilight" panose="020B0402040204020203" pitchFamily="34" charset="0"/>
            </a:rPr>
            <a:t>4. חוויה וגיבוש</a:t>
          </a:r>
        </a:p>
        <a:p>
          <a:r>
            <a:rPr lang="he-IL" sz="2800" dirty="0">
              <a:latin typeface="Segoe UI Semilight" panose="020B0402040204020203" pitchFamily="34" charset="0"/>
              <a:cs typeface="Segoe UI Semilight" panose="020B0402040204020203" pitchFamily="34" charset="0"/>
            </a:rPr>
            <a:t>5. בחירה</a:t>
          </a:r>
          <a:endParaRPr lang="en-US" sz="2800" dirty="0">
            <a:latin typeface="Segoe UI Semilight" panose="020B0402040204020203" pitchFamily="34" charset="0"/>
            <a:cs typeface="Segoe UI Semilight" panose="020B0402040204020203"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A75A71-6ECC-48CD-8D32-AE4C1CE4C60B}" type="parTrans" cxnId="{1FB64861-FA1D-416C-BB89-23EF7C6DD9BC}">
      <dgm:prSet/>
      <dgm:spPr/>
      <dgm:t>
        <a:bodyPr/>
        <a:lstStyle/>
        <a:p>
          <a:endParaRPr lang="en-US" sz="1800"/>
        </a:p>
      </dgm:t>
    </dgm:pt>
    <dgm:pt modelId="{CB8AA375-12EC-4D3C-ADB2-FCC225A09F4E}" type="sibTrans" cxnId="{1FB64861-FA1D-416C-BB89-23EF7C6DD9BC}">
      <dgm:prSet/>
      <dgm:spPr/>
      <dgm:t>
        <a:bodyPr/>
        <a:lstStyle/>
        <a:p>
          <a:endParaRPr lang="en-US" sz="1800"/>
        </a:p>
      </dgm:t>
    </dgm:pt>
    <dgm:pt modelId="{20E93CA8-6064-49FC-B2EF-C855BE0416CC}">
      <dgm:prSet phldrT="[Text]" custT="1"/>
      <dgm:spPr/>
      <dgm:t>
        <a:bodyPr/>
        <a:lstStyle/>
        <a:p>
          <a:r>
            <a:rPr lang="he-IL" sz="2800" dirty="0">
              <a:latin typeface="Segoe UI Semilight" panose="020B0402040204020203" pitchFamily="34" charset="0"/>
              <a:cs typeface="Segoe UI Semilight" panose="020B0402040204020203" pitchFamily="34" charset="0"/>
            </a:rPr>
            <a:t>גולן</a:t>
          </a:r>
          <a:endParaRPr lang="en-US" sz="2800" dirty="0">
            <a:latin typeface="Segoe UI Semilight" panose="020B0402040204020203" pitchFamily="34" charset="0"/>
            <a:cs typeface="Segoe UI Semilight" panose="020B0402040204020203" pitchFamily="34" charset="0"/>
          </a:endParaRPr>
        </a:p>
      </dgm:t>
    </dgm:pt>
    <dgm:pt modelId="{8E137765-57B3-4773-8374-1A9DE64C2DE2}" type="parTrans" cxnId="{21C059B0-AD42-4CCB-A990-37A8B100E26B}">
      <dgm:prSet/>
      <dgm:spPr/>
      <dgm:t>
        <a:bodyPr/>
        <a:lstStyle/>
        <a:p>
          <a:endParaRPr lang="en-US" sz="1800"/>
        </a:p>
      </dgm:t>
    </dgm:pt>
    <dgm:pt modelId="{6C4C925D-2A13-4401-9C03-23D141D712EE}" type="sibTrans" cxnId="{21C059B0-AD42-4CCB-A990-37A8B100E26B}">
      <dgm:prSet/>
      <dgm:spPr/>
      <dgm:t>
        <a:bodyPr/>
        <a:lstStyle/>
        <a:p>
          <a:endParaRPr lang="en-US" sz="1800"/>
        </a:p>
      </dgm:t>
    </dgm:pt>
    <dgm:pt modelId="{5E2C260C-3745-4F75-8141-0A6254061C62}">
      <dgm:prSet phldrT="[Text]" custT="1"/>
      <dgm:spPr/>
      <dgm:t>
        <a:bodyPr/>
        <a:lstStyle/>
        <a:p>
          <a:r>
            <a:rPr lang="he-IL" sz="2800" dirty="0">
              <a:latin typeface="Segoe UI Semilight" panose="020B0402040204020203" pitchFamily="34" charset="0"/>
              <a:cs typeface="Segoe UI Semilight" panose="020B0402040204020203" pitchFamily="34" charset="0"/>
            </a:rPr>
            <a:t>גליל עליון</a:t>
          </a:r>
          <a:endParaRPr lang="en-US" sz="2800" dirty="0">
            <a:latin typeface="Segoe UI Semilight" panose="020B0402040204020203" pitchFamily="34" charset="0"/>
            <a:cs typeface="Segoe UI Semilight" panose="020B0402040204020203" pitchFamily="34" charset="0"/>
          </a:endParaRPr>
        </a:p>
      </dgm:t>
    </dgm:pt>
    <dgm:pt modelId="{275DA50B-F9BC-40F0-90F6-784863E662D7}" type="parTrans" cxnId="{3D834EA9-D570-4061-A2F4-F62262C22023}">
      <dgm:prSet/>
      <dgm:spPr/>
      <dgm:t>
        <a:bodyPr/>
        <a:lstStyle/>
        <a:p>
          <a:endParaRPr lang="en-US" sz="1800"/>
        </a:p>
      </dgm:t>
    </dgm:pt>
    <dgm:pt modelId="{B9BF2189-381E-4838-93C0-03EACF9AF4DB}" type="sibTrans" cxnId="{3D834EA9-D570-4061-A2F4-F62262C22023}">
      <dgm:prSet/>
      <dgm:spPr/>
      <dgm:t>
        <a:bodyPr/>
        <a:lstStyle/>
        <a:p>
          <a:endParaRPr lang="en-US" sz="1800"/>
        </a:p>
      </dgm:t>
    </dgm:pt>
    <dgm:pt modelId="{37E5A1B1-8423-45D8-BFBE-34928675CA94}">
      <dgm:prSet phldrT="[Text]" custT="1"/>
      <dgm:spPr/>
      <dgm:t>
        <a:bodyPr/>
        <a:lstStyle/>
        <a:p>
          <a:r>
            <a:rPr lang="he-IL" sz="2800" dirty="0">
              <a:latin typeface="Segoe UI Semilight" panose="020B0402040204020203" pitchFamily="34" charset="0"/>
              <a:cs typeface="Segoe UI Semilight" panose="020B0402040204020203" pitchFamily="34" charset="0"/>
            </a:rPr>
            <a:t>גליל מערבי</a:t>
          </a:r>
          <a:endParaRPr lang="en-US" sz="2800" dirty="0">
            <a:latin typeface="Segoe UI Semilight" panose="020B0402040204020203" pitchFamily="34" charset="0"/>
            <a:cs typeface="Segoe UI Semilight" panose="020B0402040204020203" pitchFamily="34" charset="0"/>
          </a:endParaRPr>
        </a:p>
      </dgm:t>
    </dgm:pt>
    <dgm:pt modelId="{94610416-236C-41DA-9D65-3EC2A2E06FCB}" type="parTrans" cxnId="{8C4B14BF-F226-4E16-8CC1-FD84DFF407A4}">
      <dgm:prSet/>
      <dgm:spPr/>
      <dgm:t>
        <a:bodyPr/>
        <a:lstStyle/>
        <a:p>
          <a:endParaRPr lang="en-US" sz="1800"/>
        </a:p>
      </dgm:t>
    </dgm:pt>
    <dgm:pt modelId="{6B240C38-692F-4605-B593-8EA91C434E7C}" type="sibTrans" cxnId="{8C4B14BF-F226-4E16-8CC1-FD84DFF407A4}">
      <dgm:prSet/>
      <dgm:spPr/>
      <dgm:t>
        <a:bodyPr/>
        <a:lstStyle/>
        <a:p>
          <a:endParaRPr lang="en-US" sz="1800"/>
        </a:p>
      </dgm:t>
    </dgm:pt>
    <dgm:pt modelId="{F572F1E7-E252-41E1-8EB0-C7912B048A7C}" type="pres">
      <dgm:prSet presAssocID="{92E9BFEA-9467-4ADF-86A5-9C5783BF6C24}" presName="Name0" presStyleCnt="0">
        <dgm:presLayoutVars>
          <dgm:chMax val="1"/>
          <dgm:chPref val="1"/>
          <dgm:dir/>
          <dgm:resizeHandles/>
        </dgm:presLayoutVars>
      </dgm:prSet>
      <dgm:spPr/>
    </dgm:pt>
    <dgm:pt modelId="{95A896B9-E7F1-44F2-BE85-A1FD2C09C5D9}" type="pres">
      <dgm:prSet presAssocID="{41F6AC75-DE5D-49A4-A7DC-F144F26DB863}" presName="Parent" presStyleLbl="node1" presStyleIdx="0" presStyleCnt="2" custScaleX="198756" custScaleY="200189" custLinFactNeighborX="-83634" custLinFactNeighborY="-1338">
        <dgm:presLayoutVars>
          <dgm:chMax val="4"/>
          <dgm:chPref val="3"/>
        </dgm:presLayoutVars>
      </dgm:prSet>
      <dgm:spPr/>
    </dgm:pt>
    <dgm:pt modelId="{28543D15-EC6E-42DB-93F8-3443B2C9600D}" type="pres">
      <dgm:prSet presAssocID="{20E93CA8-6064-49FC-B2EF-C855BE0416CC}" presName="Accent" presStyleLbl="node1" presStyleIdx="1" presStyleCnt="2"/>
      <dgm:spPr/>
    </dgm:pt>
    <dgm:pt modelId="{34792A41-0261-4BD6-A410-D1183E6F1828}" type="pres">
      <dgm:prSet presAssocID="{20E93CA8-6064-49FC-B2EF-C855BE0416CC}" presName="Image1" presStyleLbl="fgImgPlace1" presStyleIdx="0" presStyleCnt="3" custLinFactNeighborX="29975" custLinFactNeighborY="-33059"/>
      <dgm:spPr>
        <a:blipFill rotWithShape="1">
          <a:blip xmlns:r="http://schemas.openxmlformats.org/officeDocument/2006/relationships" r:embed="rId2"/>
          <a:stretch>
            <a:fillRect/>
          </a:stretch>
        </a:blipFill>
        <a:ln>
          <a:solidFill>
            <a:schemeClr val="accent6"/>
          </a:solidFill>
        </a:ln>
      </dgm:spPr>
    </dgm:pt>
    <dgm:pt modelId="{D745EAA6-327D-4342-8EA3-E4F55E3AA658}" type="pres">
      <dgm:prSet presAssocID="{20E93CA8-6064-49FC-B2EF-C855BE0416CC}" presName="Child1" presStyleLbl="revTx" presStyleIdx="0" presStyleCnt="3" custLinFactNeighborX="19595" custLinFactNeighborY="-16771">
        <dgm:presLayoutVars>
          <dgm:chMax val="0"/>
          <dgm:chPref val="0"/>
          <dgm:bulletEnabled val="1"/>
        </dgm:presLayoutVars>
      </dgm:prSet>
      <dgm:spPr/>
    </dgm:pt>
    <dgm:pt modelId="{1849FD1C-5C13-46A8-B4BF-B893EA2777BB}" type="pres">
      <dgm:prSet presAssocID="{5E2C260C-3745-4F75-8141-0A6254061C62}" presName="Image2" presStyleCnt="0"/>
      <dgm:spPr/>
    </dgm:pt>
    <dgm:pt modelId="{72C99DBB-BED9-4FBA-B87F-D494135A9102}" type="pres">
      <dgm:prSet presAssocID="{5E2C260C-3745-4F75-8141-0A6254061C62}" presName="Image" presStyleLbl="fgImgPlace1" presStyleIdx="1" presStyleCnt="3" custLinFactNeighborX="29975"/>
      <dgm:spPr>
        <a:blipFill rotWithShape="1">
          <a:blip xmlns:r="http://schemas.openxmlformats.org/officeDocument/2006/relationships" r:embed="rId3"/>
          <a:stretch>
            <a:fillRect/>
          </a:stretch>
        </a:blipFill>
        <a:ln>
          <a:solidFill>
            <a:schemeClr val="accent6"/>
          </a:solidFill>
        </a:ln>
      </dgm:spPr>
    </dgm:pt>
    <dgm:pt modelId="{66900E13-BBB7-47CF-A683-F3E95143F7C1}" type="pres">
      <dgm:prSet presAssocID="{5E2C260C-3745-4F75-8141-0A6254061C62}" presName="Child2" presStyleLbl="revTx" presStyleIdx="1" presStyleCnt="3" custScaleX="114417" custLinFactNeighborX="29612" custLinFactNeighborY="21932">
        <dgm:presLayoutVars>
          <dgm:chMax val="0"/>
          <dgm:chPref val="0"/>
          <dgm:bulletEnabled val="1"/>
        </dgm:presLayoutVars>
      </dgm:prSet>
      <dgm:spPr/>
    </dgm:pt>
    <dgm:pt modelId="{7BEC9D24-252F-4B59-ACB6-513643E293ED}" type="pres">
      <dgm:prSet presAssocID="{37E5A1B1-8423-45D8-BFBE-34928675CA94}" presName="Image3" presStyleCnt="0"/>
      <dgm:spPr/>
    </dgm:pt>
    <dgm:pt modelId="{E6D0B075-42E6-4C2F-95EF-3EC49A95F2D5}" type="pres">
      <dgm:prSet presAssocID="{37E5A1B1-8423-45D8-BFBE-34928675CA94}" presName="Image" presStyleLbl="fgImgPlace1" presStyleIdx="2" presStyleCnt="3" custLinFactNeighborX="21232" custLinFactNeighborY="16232"/>
      <dgm:spPr>
        <a:blipFill rotWithShape="1">
          <a:blip xmlns:r="http://schemas.openxmlformats.org/officeDocument/2006/relationships" r:embed="rId4"/>
          <a:stretch>
            <a:fillRect/>
          </a:stretch>
        </a:blipFill>
        <a:ln>
          <a:solidFill>
            <a:schemeClr val="accent6"/>
          </a:solidFill>
        </a:ln>
      </dgm:spPr>
    </dgm:pt>
    <dgm:pt modelId="{E421A4DC-383B-4002-B43E-34D71B81598E}" type="pres">
      <dgm:prSet presAssocID="{37E5A1B1-8423-45D8-BFBE-34928675CA94}" presName="Child3" presStyleLbl="revTx" presStyleIdx="2" presStyleCnt="3" custScaleX="156205" custLinFactNeighborX="34524" custLinFactNeighborY="29672">
        <dgm:presLayoutVars>
          <dgm:chMax val="0"/>
          <dgm:chPref val="0"/>
          <dgm:bulletEnabled val="1"/>
        </dgm:presLayoutVars>
      </dgm:prSet>
      <dgm:spPr/>
    </dgm:pt>
  </dgm:ptLst>
  <dgm:cxnLst>
    <dgm:cxn modelId="{61CDD227-BAE0-4007-B537-C9B02886D700}" type="presOf" srcId="{37E5A1B1-8423-45D8-BFBE-34928675CA94}" destId="{E421A4DC-383B-4002-B43E-34D71B81598E}" srcOrd="0" destOrd="0" presId="urn:microsoft.com/office/officeart/2011/layout/RadialPictureList"/>
    <dgm:cxn modelId="{1FB64861-FA1D-416C-BB89-23EF7C6DD9BC}" srcId="{92E9BFEA-9467-4ADF-86A5-9C5783BF6C24}" destId="{41F6AC75-DE5D-49A4-A7DC-F144F26DB863}" srcOrd="0" destOrd="0" parTransId="{CDA75A71-6ECC-48CD-8D32-AE4C1CE4C60B}" sibTransId="{CB8AA375-12EC-4D3C-ADB2-FCC225A09F4E}"/>
    <dgm:cxn modelId="{D8281D49-6636-43DE-98C2-A9215979937D}" type="presOf" srcId="{41F6AC75-DE5D-49A4-A7DC-F144F26DB863}" destId="{95A896B9-E7F1-44F2-BE85-A1FD2C09C5D9}" srcOrd="0" destOrd="0" presId="urn:microsoft.com/office/officeart/2011/layout/RadialPictureList"/>
    <dgm:cxn modelId="{1223996B-CDEB-4DB1-B0C4-238B6F25434F}" type="presOf" srcId="{20E93CA8-6064-49FC-B2EF-C855BE0416CC}" destId="{D745EAA6-327D-4342-8EA3-E4F55E3AA658}" srcOrd="0" destOrd="0" presId="urn:microsoft.com/office/officeart/2011/layout/RadialPictureList"/>
    <dgm:cxn modelId="{037DE77B-34A5-452D-90E2-37CE5AD21E40}" type="presOf" srcId="{92E9BFEA-9467-4ADF-86A5-9C5783BF6C24}" destId="{F572F1E7-E252-41E1-8EB0-C7912B048A7C}" srcOrd="0" destOrd="0" presId="urn:microsoft.com/office/officeart/2011/layout/RadialPictureList"/>
    <dgm:cxn modelId="{3D834EA9-D570-4061-A2F4-F62262C22023}" srcId="{41F6AC75-DE5D-49A4-A7DC-F144F26DB863}" destId="{5E2C260C-3745-4F75-8141-0A6254061C62}" srcOrd="1" destOrd="0" parTransId="{275DA50B-F9BC-40F0-90F6-784863E662D7}" sibTransId="{B9BF2189-381E-4838-93C0-03EACF9AF4DB}"/>
    <dgm:cxn modelId="{21C059B0-AD42-4CCB-A990-37A8B100E26B}" srcId="{41F6AC75-DE5D-49A4-A7DC-F144F26DB863}" destId="{20E93CA8-6064-49FC-B2EF-C855BE0416CC}" srcOrd="0" destOrd="0" parTransId="{8E137765-57B3-4773-8374-1A9DE64C2DE2}" sibTransId="{6C4C925D-2A13-4401-9C03-23D141D712EE}"/>
    <dgm:cxn modelId="{8C4B14BF-F226-4E16-8CC1-FD84DFF407A4}" srcId="{41F6AC75-DE5D-49A4-A7DC-F144F26DB863}" destId="{37E5A1B1-8423-45D8-BFBE-34928675CA94}" srcOrd="2" destOrd="0" parTransId="{94610416-236C-41DA-9D65-3EC2A2E06FCB}" sibTransId="{6B240C38-692F-4605-B593-8EA91C434E7C}"/>
    <dgm:cxn modelId="{71CE47C3-AE8F-4D77-83AC-9B513BAA85A1}" type="presOf" srcId="{5E2C260C-3745-4F75-8141-0A6254061C62}" destId="{66900E13-BBB7-47CF-A683-F3E95143F7C1}" srcOrd="0" destOrd="0" presId="urn:microsoft.com/office/officeart/2011/layout/RadialPictureList"/>
    <dgm:cxn modelId="{9A59CF31-B01A-4BF9-BD88-56C7DBFAF237}" type="presParOf" srcId="{F572F1E7-E252-41E1-8EB0-C7912B048A7C}" destId="{95A896B9-E7F1-44F2-BE85-A1FD2C09C5D9}" srcOrd="0" destOrd="0" presId="urn:microsoft.com/office/officeart/2011/layout/RadialPictureList"/>
    <dgm:cxn modelId="{6FDA4FCC-377B-422C-9CA9-8EEA3547BD86}" type="presParOf" srcId="{F572F1E7-E252-41E1-8EB0-C7912B048A7C}" destId="{28543D15-EC6E-42DB-93F8-3443B2C9600D}" srcOrd="1" destOrd="0" presId="urn:microsoft.com/office/officeart/2011/layout/RadialPictureList"/>
    <dgm:cxn modelId="{B89AF53C-DA35-4C90-8DA7-5D24A92B9557}" type="presParOf" srcId="{F572F1E7-E252-41E1-8EB0-C7912B048A7C}" destId="{34792A41-0261-4BD6-A410-D1183E6F1828}" srcOrd="2" destOrd="0" presId="urn:microsoft.com/office/officeart/2011/layout/RadialPictureList"/>
    <dgm:cxn modelId="{00F86B95-8216-4855-9A76-6DE6B9BF6AC0}" type="presParOf" srcId="{F572F1E7-E252-41E1-8EB0-C7912B048A7C}" destId="{D745EAA6-327D-4342-8EA3-E4F55E3AA658}" srcOrd="3" destOrd="0" presId="urn:microsoft.com/office/officeart/2011/layout/RadialPictureList"/>
    <dgm:cxn modelId="{443DEE0B-A342-404B-895B-57A1782BF984}" type="presParOf" srcId="{F572F1E7-E252-41E1-8EB0-C7912B048A7C}" destId="{1849FD1C-5C13-46A8-B4BF-B893EA2777BB}" srcOrd="4" destOrd="0" presId="urn:microsoft.com/office/officeart/2011/layout/RadialPictureList"/>
    <dgm:cxn modelId="{698FAD8D-54D0-4C01-B162-059B3B2EAA2B}" type="presParOf" srcId="{1849FD1C-5C13-46A8-B4BF-B893EA2777BB}" destId="{72C99DBB-BED9-4FBA-B87F-D494135A9102}" srcOrd="0" destOrd="0" presId="urn:microsoft.com/office/officeart/2011/layout/RadialPictureList"/>
    <dgm:cxn modelId="{5B1430CD-91D5-458D-A467-56B147472B36}" type="presParOf" srcId="{F572F1E7-E252-41E1-8EB0-C7912B048A7C}" destId="{66900E13-BBB7-47CF-A683-F3E95143F7C1}" srcOrd="5" destOrd="0" presId="urn:microsoft.com/office/officeart/2011/layout/RadialPictureList"/>
    <dgm:cxn modelId="{E0C23A37-49D8-42D6-92C7-8ACADEEF78EC}" type="presParOf" srcId="{F572F1E7-E252-41E1-8EB0-C7912B048A7C}" destId="{7BEC9D24-252F-4B59-ACB6-513643E293ED}" srcOrd="6" destOrd="0" presId="urn:microsoft.com/office/officeart/2011/layout/RadialPictureList"/>
    <dgm:cxn modelId="{1D7592B1-9E55-483C-90EC-F4F3C7E1DE32}" type="presParOf" srcId="{7BEC9D24-252F-4B59-ACB6-513643E293ED}" destId="{E6D0B075-42E6-4C2F-95EF-3EC49A95F2D5}" srcOrd="0" destOrd="0" presId="urn:microsoft.com/office/officeart/2011/layout/RadialPictureList"/>
    <dgm:cxn modelId="{840D259B-06FB-4656-8A59-AB7FB3742B8E}" type="presParOf" srcId="{F572F1E7-E252-41E1-8EB0-C7912B048A7C}" destId="{E421A4DC-383B-4002-B43E-34D71B81598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D4F8EA-B168-4244-9DE3-5D7A7ACC25AE}"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99B58084-352D-46D7-ADDF-6C76038DC516}">
      <dgm:prSet phldrT="[Text]"/>
      <dgm:spPr/>
      <dgm:t>
        <a:bodyPr/>
        <a:lstStyle/>
        <a:p>
          <a:r>
            <a:rPr lang="he-IL" dirty="0">
              <a:latin typeface="Segoe UI Semilight" panose="020B0402040204020203" pitchFamily="34" charset="0"/>
              <a:cs typeface="Segoe UI Semilight" panose="020B0402040204020203" pitchFamily="34" charset="0"/>
            </a:rPr>
            <a:t>שוויון הזדמנויות – תעסוקה וחינוך</a:t>
          </a:r>
          <a:endParaRPr lang="en-US" dirty="0">
            <a:latin typeface="Segoe UI Semilight" panose="020B0402040204020203" pitchFamily="34" charset="0"/>
            <a:cs typeface="Segoe UI Semilight" panose="020B0402040204020203" pitchFamily="34" charset="0"/>
          </a:endParaRPr>
        </a:p>
      </dgm:t>
    </dgm:pt>
    <dgm:pt modelId="{DD5B5C91-DA28-421E-945A-7220CF88C49D}" type="parTrans" cxnId="{FE92B159-90C4-44D6-8277-D69582D6A308}">
      <dgm:prSet/>
      <dgm:spPr/>
      <dgm:t>
        <a:bodyPr/>
        <a:lstStyle/>
        <a:p>
          <a:endParaRPr lang="en-US">
            <a:latin typeface="Segoe UI Semilight" panose="020B0402040204020203" pitchFamily="34" charset="0"/>
            <a:cs typeface="Segoe UI Semilight" panose="020B0402040204020203" pitchFamily="34" charset="0"/>
          </a:endParaRPr>
        </a:p>
      </dgm:t>
    </dgm:pt>
    <dgm:pt modelId="{CB13BFAF-68E2-4882-9916-CD283EF4175D}" type="sibTrans" cxnId="{FE92B159-90C4-44D6-8277-D69582D6A308}">
      <dgm:prSet/>
      <dgm:spPr/>
      <dgm:t>
        <a:bodyPr/>
        <a:lstStyle/>
        <a:p>
          <a:endParaRPr lang="en-US">
            <a:latin typeface="Segoe UI Semilight" panose="020B0402040204020203" pitchFamily="34" charset="0"/>
            <a:cs typeface="Segoe UI Semilight" panose="020B0402040204020203" pitchFamily="34" charset="0"/>
          </a:endParaRPr>
        </a:p>
      </dgm:t>
    </dgm:pt>
    <dgm:pt modelId="{69A9FA1C-2656-4D3A-A871-91FB85CF4CC5}">
      <dgm:prSet phldrT="[Text]"/>
      <dgm:spPr/>
      <dgm:t>
        <a:bodyPr/>
        <a:lstStyle/>
        <a:p>
          <a:r>
            <a:rPr lang="he-IL" dirty="0">
              <a:latin typeface="Segoe UI Semilight" panose="020B0402040204020203" pitchFamily="34" charset="0"/>
              <a:cs typeface="Segoe UI Semilight" panose="020B0402040204020203" pitchFamily="34" charset="0"/>
            </a:rPr>
            <a:t>תכנון וחלוקת משאבים</a:t>
          </a:r>
          <a:endParaRPr lang="en-US" dirty="0">
            <a:latin typeface="Segoe UI Semilight" panose="020B0402040204020203" pitchFamily="34" charset="0"/>
            <a:cs typeface="Segoe UI Semilight" panose="020B0402040204020203" pitchFamily="34" charset="0"/>
          </a:endParaRPr>
        </a:p>
      </dgm:t>
    </dgm:pt>
    <dgm:pt modelId="{574B8C7B-548D-48ED-AEDD-39B896A696C3}" type="parTrans" cxnId="{A2D071B3-4CAE-4F49-BF37-1D3631154609}">
      <dgm:prSet/>
      <dgm:spPr/>
      <dgm:t>
        <a:bodyPr/>
        <a:lstStyle/>
        <a:p>
          <a:endParaRPr lang="en-US">
            <a:latin typeface="Segoe UI Semilight" panose="020B0402040204020203" pitchFamily="34" charset="0"/>
            <a:cs typeface="Segoe UI Semilight" panose="020B0402040204020203" pitchFamily="34" charset="0"/>
          </a:endParaRPr>
        </a:p>
      </dgm:t>
    </dgm:pt>
    <dgm:pt modelId="{F556510F-B0F6-42F1-8841-9CAFC0A1068E}" type="sibTrans" cxnId="{A2D071B3-4CAE-4F49-BF37-1D3631154609}">
      <dgm:prSet/>
      <dgm:spPr/>
      <dgm:t>
        <a:bodyPr/>
        <a:lstStyle/>
        <a:p>
          <a:endParaRPr lang="en-US">
            <a:latin typeface="Segoe UI Semilight" panose="020B0402040204020203" pitchFamily="34" charset="0"/>
            <a:cs typeface="Segoe UI Semilight" panose="020B0402040204020203" pitchFamily="34" charset="0"/>
          </a:endParaRPr>
        </a:p>
      </dgm:t>
    </dgm:pt>
    <dgm:pt modelId="{5371E637-C111-49BF-91E8-7124BE8D3E9D}">
      <dgm:prSet phldrT="[Text]"/>
      <dgm:spPr/>
      <dgm:t>
        <a:bodyPr/>
        <a:lstStyle/>
        <a:p>
          <a:r>
            <a:rPr lang="he-IL" dirty="0">
              <a:latin typeface="Segoe UI Semilight" panose="020B0402040204020203" pitchFamily="34" charset="0"/>
              <a:cs typeface="Segoe UI Semilight" panose="020B0402040204020203" pitchFamily="34" charset="0"/>
            </a:rPr>
            <a:t>זהות</a:t>
          </a:r>
          <a:endParaRPr lang="en-US" dirty="0">
            <a:latin typeface="Segoe UI Semilight" panose="020B0402040204020203" pitchFamily="34" charset="0"/>
            <a:cs typeface="Segoe UI Semilight" panose="020B0402040204020203" pitchFamily="34" charset="0"/>
          </a:endParaRPr>
        </a:p>
      </dgm:t>
    </dgm:pt>
    <dgm:pt modelId="{F5FBC1FE-5BB6-4328-BADE-A67959B63B61}" type="parTrans" cxnId="{F4B7F973-C90E-4C82-9703-1A6F2013A01B}">
      <dgm:prSet/>
      <dgm:spPr/>
      <dgm:t>
        <a:bodyPr/>
        <a:lstStyle/>
        <a:p>
          <a:endParaRPr lang="en-US">
            <a:latin typeface="Segoe UI Semilight" panose="020B0402040204020203" pitchFamily="34" charset="0"/>
            <a:cs typeface="Segoe UI Semilight" panose="020B0402040204020203" pitchFamily="34" charset="0"/>
          </a:endParaRPr>
        </a:p>
      </dgm:t>
    </dgm:pt>
    <dgm:pt modelId="{21E0A8B8-222C-459A-BE82-73F9E672A80E}" type="sibTrans" cxnId="{F4B7F973-C90E-4C82-9703-1A6F2013A01B}">
      <dgm:prSet/>
      <dgm:spPr/>
      <dgm:t>
        <a:bodyPr/>
        <a:lstStyle/>
        <a:p>
          <a:endParaRPr lang="en-US">
            <a:latin typeface="Segoe UI Semilight" panose="020B0402040204020203" pitchFamily="34" charset="0"/>
            <a:cs typeface="Segoe UI Semilight" panose="020B0402040204020203" pitchFamily="34" charset="0"/>
          </a:endParaRPr>
        </a:p>
      </dgm:t>
    </dgm:pt>
    <dgm:pt modelId="{3D760223-A86F-4F9D-B3F8-F5D0C4D57FEC}">
      <dgm:prSet phldrT="[Text]"/>
      <dgm:spPr/>
      <dgm:t>
        <a:bodyPr/>
        <a:lstStyle/>
        <a:p>
          <a:r>
            <a:rPr lang="he-IL" dirty="0">
              <a:latin typeface="Segoe UI Semilight" panose="020B0402040204020203" pitchFamily="34" charset="0"/>
              <a:cs typeface="Segoe UI Semilight" panose="020B0402040204020203" pitchFamily="34" charset="0"/>
            </a:rPr>
            <a:t>ביטחון אישי</a:t>
          </a:r>
          <a:endParaRPr lang="en-US" dirty="0">
            <a:latin typeface="Segoe UI Semilight" panose="020B0402040204020203" pitchFamily="34" charset="0"/>
            <a:cs typeface="Segoe UI Semilight" panose="020B0402040204020203" pitchFamily="34" charset="0"/>
          </a:endParaRPr>
        </a:p>
      </dgm:t>
    </dgm:pt>
    <dgm:pt modelId="{6A825314-2BDE-4AC4-A3CF-B979300EF943}" type="parTrans" cxnId="{0CF30642-6F85-4903-B4A1-B894F2A9CB9D}">
      <dgm:prSet/>
      <dgm:spPr/>
      <dgm:t>
        <a:bodyPr/>
        <a:lstStyle/>
        <a:p>
          <a:endParaRPr lang="en-US">
            <a:latin typeface="Segoe UI Semilight" panose="020B0402040204020203" pitchFamily="34" charset="0"/>
            <a:cs typeface="Segoe UI Semilight" panose="020B0402040204020203" pitchFamily="34" charset="0"/>
          </a:endParaRPr>
        </a:p>
      </dgm:t>
    </dgm:pt>
    <dgm:pt modelId="{6C1224DA-7E92-44B1-9187-A78634CE0DA2}" type="sibTrans" cxnId="{0CF30642-6F85-4903-B4A1-B894F2A9CB9D}">
      <dgm:prSet/>
      <dgm:spPr/>
      <dgm:t>
        <a:bodyPr/>
        <a:lstStyle/>
        <a:p>
          <a:endParaRPr lang="en-US">
            <a:latin typeface="Segoe UI Semilight" panose="020B0402040204020203" pitchFamily="34" charset="0"/>
            <a:cs typeface="Segoe UI Semilight" panose="020B0402040204020203" pitchFamily="34" charset="0"/>
          </a:endParaRPr>
        </a:p>
      </dgm:t>
    </dgm:pt>
    <dgm:pt modelId="{AE884206-849F-44F5-983A-F401F1962DD7}" type="pres">
      <dgm:prSet presAssocID="{38D4F8EA-B168-4244-9DE3-5D7A7ACC25AE}" presName="Name0" presStyleCnt="0">
        <dgm:presLayoutVars>
          <dgm:chMax val="7"/>
          <dgm:chPref val="7"/>
          <dgm:dir val="rev"/>
        </dgm:presLayoutVars>
      </dgm:prSet>
      <dgm:spPr/>
    </dgm:pt>
    <dgm:pt modelId="{4A688D2D-89B3-46CF-B399-AF3F0DD8DDDC}" type="pres">
      <dgm:prSet presAssocID="{38D4F8EA-B168-4244-9DE3-5D7A7ACC25AE}" presName="Name1" presStyleCnt="0"/>
      <dgm:spPr/>
    </dgm:pt>
    <dgm:pt modelId="{1638D61D-EE2F-4551-B05F-F166BE0A2742}" type="pres">
      <dgm:prSet presAssocID="{38D4F8EA-B168-4244-9DE3-5D7A7ACC25AE}" presName="cycle" presStyleCnt="0"/>
      <dgm:spPr/>
    </dgm:pt>
    <dgm:pt modelId="{8559FEE2-8BCC-40B9-B3F8-75F65987F026}" type="pres">
      <dgm:prSet presAssocID="{38D4F8EA-B168-4244-9DE3-5D7A7ACC25AE}" presName="srcNode" presStyleLbl="node1" presStyleIdx="0" presStyleCnt="4"/>
      <dgm:spPr/>
    </dgm:pt>
    <dgm:pt modelId="{41E63BD4-FB78-438B-BF1C-5AD84747876B}" type="pres">
      <dgm:prSet presAssocID="{38D4F8EA-B168-4244-9DE3-5D7A7ACC25AE}" presName="conn" presStyleLbl="parChTrans1D2" presStyleIdx="0" presStyleCnt="1"/>
      <dgm:spPr/>
    </dgm:pt>
    <dgm:pt modelId="{6F74D6FA-8BDC-4442-9BCE-194CAEA59CA6}" type="pres">
      <dgm:prSet presAssocID="{38D4F8EA-B168-4244-9DE3-5D7A7ACC25AE}" presName="extraNode" presStyleLbl="node1" presStyleIdx="0" presStyleCnt="4"/>
      <dgm:spPr/>
    </dgm:pt>
    <dgm:pt modelId="{E900D036-78EF-46A4-8371-E1ADECB9C1A9}" type="pres">
      <dgm:prSet presAssocID="{38D4F8EA-B168-4244-9DE3-5D7A7ACC25AE}" presName="dstNode" presStyleLbl="node1" presStyleIdx="0" presStyleCnt="4"/>
      <dgm:spPr/>
    </dgm:pt>
    <dgm:pt modelId="{6C96D445-233C-4AB5-AE8E-EE73B5F3F550}" type="pres">
      <dgm:prSet presAssocID="{99B58084-352D-46D7-ADDF-6C76038DC516}" presName="text_1" presStyleLbl="node1" presStyleIdx="0" presStyleCnt="4">
        <dgm:presLayoutVars>
          <dgm:bulletEnabled val="1"/>
        </dgm:presLayoutVars>
      </dgm:prSet>
      <dgm:spPr/>
    </dgm:pt>
    <dgm:pt modelId="{6712911B-1063-4C51-94FA-0B5A225C107E}" type="pres">
      <dgm:prSet presAssocID="{99B58084-352D-46D7-ADDF-6C76038DC516}" presName="accent_1" presStyleCnt="0"/>
      <dgm:spPr/>
    </dgm:pt>
    <dgm:pt modelId="{B5A0A77A-0192-4A91-A2B6-F441BD0092EB}" type="pres">
      <dgm:prSet presAssocID="{99B58084-352D-46D7-ADDF-6C76038DC516}" presName="accentRepeatNode" presStyleLbl="solidFgAcc1" presStyleIdx="0" presStyleCnt="4"/>
      <dgm:spPr/>
    </dgm:pt>
    <dgm:pt modelId="{8ED07857-B207-44D2-898E-3B5EE1466565}" type="pres">
      <dgm:prSet presAssocID="{69A9FA1C-2656-4D3A-A871-91FB85CF4CC5}" presName="text_2" presStyleLbl="node1" presStyleIdx="1" presStyleCnt="4">
        <dgm:presLayoutVars>
          <dgm:bulletEnabled val="1"/>
        </dgm:presLayoutVars>
      </dgm:prSet>
      <dgm:spPr/>
    </dgm:pt>
    <dgm:pt modelId="{A231CE16-C411-4F76-ACFE-B197A88E1B1B}" type="pres">
      <dgm:prSet presAssocID="{69A9FA1C-2656-4D3A-A871-91FB85CF4CC5}" presName="accent_2" presStyleCnt="0"/>
      <dgm:spPr/>
    </dgm:pt>
    <dgm:pt modelId="{7FDF3658-AF25-4B37-AE21-5EBAAD7A498F}" type="pres">
      <dgm:prSet presAssocID="{69A9FA1C-2656-4D3A-A871-91FB85CF4CC5}" presName="accentRepeatNode" presStyleLbl="solidFgAcc1" presStyleIdx="1" presStyleCnt="4"/>
      <dgm:spPr/>
    </dgm:pt>
    <dgm:pt modelId="{5CDB1B95-A18D-4C6C-83D4-93F5512CD52C}" type="pres">
      <dgm:prSet presAssocID="{5371E637-C111-49BF-91E8-7124BE8D3E9D}" presName="text_3" presStyleLbl="node1" presStyleIdx="2" presStyleCnt="4">
        <dgm:presLayoutVars>
          <dgm:bulletEnabled val="1"/>
        </dgm:presLayoutVars>
      </dgm:prSet>
      <dgm:spPr/>
    </dgm:pt>
    <dgm:pt modelId="{D934E637-E669-4294-B80B-B47CF2A920F6}" type="pres">
      <dgm:prSet presAssocID="{5371E637-C111-49BF-91E8-7124BE8D3E9D}" presName="accent_3" presStyleCnt="0"/>
      <dgm:spPr/>
    </dgm:pt>
    <dgm:pt modelId="{769796AD-ABF9-4D1F-8120-FE840CCEFE5C}" type="pres">
      <dgm:prSet presAssocID="{5371E637-C111-49BF-91E8-7124BE8D3E9D}" presName="accentRepeatNode" presStyleLbl="solidFgAcc1" presStyleIdx="2" presStyleCnt="4"/>
      <dgm:spPr/>
    </dgm:pt>
    <dgm:pt modelId="{D578A4DF-9199-4FA0-886B-47FEDF4F29C0}" type="pres">
      <dgm:prSet presAssocID="{3D760223-A86F-4F9D-B3F8-F5D0C4D57FEC}" presName="text_4" presStyleLbl="node1" presStyleIdx="3" presStyleCnt="4">
        <dgm:presLayoutVars>
          <dgm:bulletEnabled val="1"/>
        </dgm:presLayoutVars>
      </dgm:prSet>
      <dgm:spPr/>
    </dgm:pt>
    <dgm:pt modelId="{2A37D323-4538-4BB2-916B-D9874A5E4982}" type="pres">
      <dgm:prSet presAssocID="{3D760223-A86F-4F9D-B3F8-F5D0C4D57FEC}" presName="accent_4" presStyleCnt="0"/>
      <dgm:spPr/>
    </dgm:pt>
    <dgm:pt modelId="{905255EE-8F9A-4AE0-8ADE-AA92BA0A8798}" type="pres">
      <dgm:prSet presAssocID="{3D760223-A86F-4F9D-B3F8-F5D0C4D57FEC}" presName="accentRepeatNode" presStyleLbl="solidFgAcc1" presStyleIdx="3" presStyleCnt="4"/>
      <dgm:spPr/>
    </dgm:pt>
  </dgm:ptLst>
  <dgm:cxnLst>
    <dgm:cxn modelId="{9A68781E-B22E-43D1-A1C0-99FEEEB3515E}" type="presOf" srcId="{69A9FA1C-2656-4D3A-A871-91FB85CF4CC5}" destId="{8ED07857-B207-44D2-898E-3B5EE1466565}" srcOrd="0" destOrd="0" presId="urn:microsoft.com/office/officeart/2008/layout/VerticalCurvedList"/>
    <dgm:cxn modelId="{0CF30642-6F85-4903-B4A1-B894F2A9CB9D}" srcId="{38D4F8EA-B168-4244-9DE3-5D7A7ACC25AE}" destId="{3D760223-A86F-4F9D-B3F8-F5D0C4D57FEC}" srcOrd="3" destOrd="0" parTransId="{6A825314-2BDE-4AC4-A3CF-B979300EF943}" sibTransId="{6C1224DA-7E92-44B1-9187-A78634CE0DA2}"/>
    <dgm:cxn modelId="{F4B7F973-C90E-4C82-9703-1A6F2013A01B}" srcId="{38D4F8EA-B168-4244-9DE3-5D7A7ACC25AE}" destId="{5371E637-C111-49BF-91E8-7124BE8D3E9D}" srcOrd="2" destOrd="0" parTransId="{F5FBC1FE-5BB6-4328-BADE-A67959B63B61}" sibTransId="{21E0A8B8-222C-459A-BE82-73F9E672A80E}"/>
    <dgm:cxn modelId="{5AAAC754-10FA-4A33-9FCA-A2C155B3C606}" type="presOf" srcId="{5371E637-C111-49BF-91E8-7124BE8D3E9D}" destId="{5CDB1B95-A18D-4C6C-83D4-93F5512CD52C}" srcOrd="0" destOrd="0" presId="urn:microsoft.com/office/officeart/2008/layout/VerticalCurvedList"/>
    <dgm:cxn modelId="{1D331A79-6289-4CB1-9518-3E98C2706DB8}" type="presOf" srcId="{99B58084-352D-46D7-ADDF-6C76038DC516}" destId="{6C96D445-233C-4AB5-AE8E-EE73B5F3F550}" srcOrd="0" destOrd="0" presId="urn:microsoft.com/office/officeart/2008/layout/VerticalCurvedList"/>
    <dgm:cxn modelId="{FE92B159-90C4-44D6-8277-D69582D6A308}" srcId="{38D4F8EA-B168-4244-9DE3-5D7A7ACC25AE}" destId="{99B58084-352D-46D7-ADDF-6C76038DC516}" srcOrd="0" destOrd="0" parTransId="{DD5B5C91-DA28-421E-945A-7220CF88C49D}" sibTransId="{CB13BFAF-68E2-4882-9916-CD283EF4175D}"/>
    <dgm:cxn modelId="{9965C28B-1CCD-425C-A134-9F0FFB239905}" type="presOf" srcId="{3D760223-A86F-4F9D-B3F8-F5D0C4D57FEC}" destId="{D578A4DF-9199-4FA0-886B-47FEDF4F29C0}" srcOrd="0" destOrd="0" presId="urn:microsoft.com/office/officeart/2008/layout/VerticalCurvedList"/>
    <dgm:cxn modelId="{B92C0DAD-5473-4D91-B9CB-41B6C34FF605}" type="presOf" srcId="{38D4F8EA-B168-4244-9DE3-5D7A7ACC25AE}" destId="{AE884206-849F-44F5-983A-F401F1962DD7}" srcOrd="0" destOrd="0" presId="urn:microsoft.com/office/officeart/2008/layout/VerticalCurvedList"/>
    <dgm:cxn modelId="{A2D071B3-4CAE-4F49-BF37-1D3631154609}" srcId="{38D4F8EA-B168-4244-9DE3-5D7A7ACC25AE}" destId="{69A9FA1C-2656-4D3A-A871-91FB85CF4CC5}" srcOrd="1" destOrd="0" parTransId="{574B8C7B-548D-48ED-AEDD-39B896A696C3}" sibTransId="{F556510F-B0F6-42F1-8841-9CAFC0A1068E}"/>
    <dgm:cxn modelId="{954650CC-99B5-482F-AFC1-DC07E251D576}" type="presOf" srcId="{CB13BFAF-68E2-4882-9916-CD283EF4175D}" destId="{41E63BD4-FB78-438B-BF1C-5AD84747876B}" srcOrd="0" destOrd="0" presId="urn:microsoft.com/office/officeart/2008/layout/VerticalCurvedList"/>
    <dgm:cxn modelId="{60CF74B1-B298-4C45-82C8-5668FE919FBD}" type="presParOf" srcId="{AE884206-849F-44F5-983A-F401F1962DD7}" destId="{4A688D2D-89B3-46CF-B399-AF3F0DD8DDDC}" srcOrd="0" destOrd="0" presId="urn:microsoft.com/office/officeart/2008/layout/VerticalCurvedList"/>
    <dgm:cxn modelId="{82E4FD87-9524-4EC7-A727-E417616E5F2B}" type="presParOf" srcId="{4A688D2D-89B3-46CF-B399-AF3F0DD8DDDC}" destId="{1638D61D-EE2F-4551-B05F-F166BE0A2742}" srcOrd="0" destOrd="0" presId="urn:microsoft.com/office/officeart/2008/layout/VerticalCurvedList"/>
    <dgm:cxn modelId="{AB226104-1771-4383-BE99-3B34C07A5DE5}" type="presParOf" srcId="{1638D61D-EE2F-4551-B05F-F166BE0A2742}" destId="{8559FEE2-8BCC-40B9-B3F8-75F65987F026}" srcOrd="0" destOrd="0" presId="urn:microsoft.com/office/officeart/2008/layout/VerticalCurvedList"/>
    <dgm:cxn modelId="{515F1D96-9211-4F79-8BF6-614E6FCB21D2}" type="presParOf" srcId="{1638D61D-EE2F-4551-B05F-F166BE0A2742}" destId="{41E63BD4-FB78-438B-BF1C-5AD84747876B}" srcOrd="1" destOrd="0" presId="urn:microsoft.com/office/officeart/2008/layout/VerticalCurvedList"/>
    <dgm:cxn modelId="{CB13F0A7-4482-4171-9F30-6A1A5013CC10}" type="presParOf" srcId="{1638D61D-EE2F-4551-B05F-F166BE0A2742}" destId="{6F74D6FA-8BDC-4442-9BCE-194CAEA59CA6}" srcOrd="2" destOrd="0" presId="urn:microsoft.com/office/officeart/2008/layout/VerticalCurvedList"/>
    <dgm:cxn modelId="{339240D8-7068-4004-9CB6-46B1C4278A4A}" type="presParOf" srcId="{1638D61D-EE2F-4551-B05F-F166BE0A2742}" destId="{E900D036-78EF-46A4-8371-E1ADECB9C1A9}" srcOrd="3" destOrd="0" presId="urn:microsoft.com/office/officeart/2008/layout/VerticalCurvedList"/>
    <dgm:cxn modelId="{534CB5A2-72BE-4126-818A-3F3CF26E9491}" type="presParOf" srcId="{4A688D2D-89B3-46CF-B399-AF3F0DD8DDDC}" destId="{6C96D445-233C-4AB5-AE8E-EE73B5F3F550}" srcOrd="1" destOrd="0" presId="urn:microsoft.com/office/officeart/2008/layout/VerticalCurvedList"/>
    <dgm:cxn modelId="{CBFD0C59-ED76-48CC-89EF-BFE10B9842A2}" type="presParOf" srcId="{4A688D2D-89B3-46CF-B399-AF3F0DD8DDDC}" destId="{6712911B-1063-4C51-94FA-0B5A225C107E}" srcOrd="2" destOrd="0" presId="urn:microsoft.com/office/officeart/2008/layout/VerticalCurvedList"/>
    <dgm:cxn modelId="{30E0AB77-520C-45BC-9849-D6B24FAE7CAB}" type="presParOf" srcId="{6712911B-1063-4C51-94FA-0B5A225C107E}" destId="{B5A0A77A-0192-4A91-A2B6-F441BD0092EB}" srcOrd="0" destOrd="0" presId="urn:microsoft.com/office/officeart/2008/layout/VerticalCurvedList"/>
    <dgm:cxn modelId="{76C91FF7-1EBE-4D82-907D-342DD52E5BF6}" type="presParOf" srcId="{4A688D2D-89B3-46CF-B399-AF3F0DD8DDDC}" destId="{8ED07857-B207-44D2-898E-3B5EE1466565}" srcOrd="3" destOrd="0" presId="urn:microsoft.com/office/officeart/2008/layout/VerticalCurvedList"/>
    <dgm:cxn modelId="{8A541F1F-5AE0-4997-A37D-96C8652CB6E8}" type="presParOf" srcId="{4A688D2D-89B3-46CF-B399-AF3F0DD8DDDC}" destId="{A231CE16-C411-4F76-ACFE-B197A88E1B1B}" srcOrd="4" destOrd="0" presId="urn:microsoft.com/office/officeart/2008/layout/VerticalCurvedList"/>
    <dgm:cxn modelId="{A8D32C74-ABA4-4428-9566-647DA10F7572}" type="presParOf" srcId="{A231CE16-C411-4F76-ACFE-B197A88E1B1B}" destId="{7FDF3658-AF25-4B37-AE21-5EBAAD7A498F}" srcOrd="0" destOrd="0" presId="urn:microsoft.com/office/officeart/2008/layout/VerticalCurvedList"/>
    <dgm:cxn modelId="{5F1FD6DD-BC38-4E0E-A2EC-FAC2BB1EDD5C}" type="presParOf" srcId="{4A688D2D-89B3-46CF-B399-AF3F0DD8DDDC}" destId="{5CDB1B95-A18D-4C6C-83D4-93F5512CD52C}" srcOrd="5" destOrd="0" presId="urn:microsoft.com/office/officeart/2008/layout/VerticalCurvedList"/>
    <dgm:cxn modelId="{7774611C-194F-4E65-8908-A37C80F68376}" type="presParOf" srcId="{4A688D2D-89B3-46CF-B399-AF3F0DD8DDDC}" destId="{D934E637-E669-4294-B80B-B47CF2A920F6}" srcOrd="6" destOrd="0" presId="urn:microsoft.com/office/officeart/2008/layout/VerticalCurvedList"/>
    <dgm:cxn modelId="{FE937924-7B14-4DE6-A985-4211651217EF}" type="presParOf" srcId="{D934E637-E669-4294-B80B-B47CF2A920F6}" destId="{769796AD-ABF9-4D1F-8120-FE840CCEFE5C}" srcOrd="0" destOrd="0" presId="urn:microsoft.com/office/officeart/2008/layout/VerticalCurvedList"/>
    <dgm:cxn modelId="{2AA696BF-D476-4D45-A82E-4691F62F9E6F}" type="presParOf" srcId="{4A688D2D-89B3-46CF-B399-AF3F0DD8DDDC}" destId="{D578A4DF-9199-4FA0-886B-47FEDF4F29C0}" srcOrd="7" destOrd="0" presId="urn:microsoft.com/office/officeart/2008/layout/VerticalCurvedList"/>
    <dgm:cxn modelId="{E9978FA8-47FA-4C0C-83DA-918664E4F1C4}" type="presParOf" srcId="{4A688D2D-89B3-46CF-B399-AF3F0DD8DDDC}" destId="{2A37D323-4538-4BB2-916B-D9874A5E4982}" srcOrd="8" destOrd="0" presId="urn:microsoft.com/office/officeart/2008/layout/VerticalCurvedList"/>
    <dgm:cxn modelId="{15DED610-A094-403A-B0C4-825290E819D6}" type="presParOf" srcId="{2A37D323-4538-4BB2-916B-D9874A5E4982}" destId="{905255EE-8F9A-4AE0-8ADE-AA92BA0A879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41C2D-EA20-49C1-ACE0-0928493E8011}">
      <dsp:nvSpPr>
        <dsp:cNvPr id="0" name=""/>
        <dsp:cNvSpPr/>
      </dsp:nvSpPr>
      <dsp:spPr>
        <a:xfrm>
          <a:off x="0" y="0"/>
          <a:ext cx="11151577" cy="0"/>
        </a:xfrm>
        <a:prstGeom prst="lin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w="6350" cap="flat" cmpd="sng" algn="ctr">
          <a:solidFill>
            <a:schemeClr val="accent6">
              <a:alpha val="9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D6FC57-A780-44BC-9732-B2A6902D85BE}">
      <dsp:nvSpPr>
        <dsp:cNvPr id="0" name=""/>
        <dsp:cNvSpPr/>
      </dsp:nvSpPr>
      <dsp:spPr>
        <a:xfrm>
          <a:off x="6830828" y="0"/>
          <a:ext cx="3819585" cy="56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365760" rIns="365760" bIns="365760" numCol="1" spcCol="1270" anchor="t" anchorCtr="0">
          <a:noAutofit/>
        </a:bodyPr>
        <a:lstStyle/>
        <a:p>
          <a:pPr marL="0" lvl="0" indent="0" algn="l" defTabSz="4267200">
            <a:lnSpc>
              <a:spcPct val="90000"/>
            </a:lnSpc>
            <a:spcBef>
              <a:spcPct val="0"/>
            </a:spcBef>
            <a:spcAft>
              <a:spcPct val="35000"/>
            </a:spcAft>
            <a:buNone/>
          </a:pPr>
          <a:r>
            <a:rPr lang="he-IL" sz="9600" b="1" kern="1200" dirty="0">
              <a:latin typeface="Segoe UI Semilight" panose="020B0402040204020203" pitchFamily="34" charset="0"/>
              <a:cs typeface="Segoe UI Semilight" panose="020B0402040204020203" pitchFamily="34" charset="0"/>
            </a:rPr>
            <a:t>סיור צפון</a:t>
          </a:r>
          <a:endParaRPr lang="en-US" sz="9600" b="1" kern="1200" dirty="0">
            <a:latin typeface="Segoe UI Semilight" panose="020B0402040204020203" pitchFamily="34" charset="0"/>
            <a:cs typeface="Segoe UI Semilight" panose="020B0402040204020203" pitchFamily="34" charset="0"/>
          </a:endParaRPr>
        </a:p>
      </dsp:txBody>
      <dsp:txXfrm>
        <a:off x="6830828" y="0"/>
        <a:ext cx="3819585" cy="5653452"/>
      </dsp:txXfrm>
    </dsp:sp>
    <dsp:sp modelId="{BBCB09F9-6117-487A-94CF-CE2AD14F2F8A}">
      <dsp:nvSpPr>
        <dsp:cNvPr id="0" name=""/>
        <dsp:cNvSpPr/>
      </dsp:nvSpPr>
      <dsp:spPr>
        <a:xfrm>
          <a:off x="5056" y="256724"/>
          <a:ext cx="7189554" cy="513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he-IL" sz="6500" kern="1200" dirty="0">
              <a:latin typeface="Segoe UI Semilight" panose="020B0402040204020203" pitchFamily="34" charset="0"/>
              <a:cs typeface="Segoe UI Semilight" panose="020B0402040204020203" pitchFamily="34" charset="0"/>
            </a:rPr>
            <a:t>מחזור מ"ח 2020</a:t>
          </a:r>
        </a:p>
        <a:p>
          <a:pPr marL="0" lvl="0" indent="0" algn="l" defTabSz="2889250">
            <a:lnSpc>
              <a:spcPct val="90000"/>
            </a:lnSpc>
            <a:spcBef>
              <a:spcPct val="0"/>
            </a:spcBef>
            <a:spcAft>
              <a:spcPct val="35000"/>
            </a:spcAft>
            <a:buNone/>
          </a:pPr>
          <a:r>
            <a:rPr lang="he-IL" sz="6500" kern="1200" dirty="0">
              <a:latin typeface="Segoe UI Semilight" panose="020B0402040204020203" pitchFamily="34" charset="0"/>
              <a:cs typeface="Segoe UI Semilight" panose="020B0402040204020203" pitchFamily="34" charset="0"/>
            </a:rPr>
            <a:t>צוות 4</a:t>
          </a:r>
          <a:endParaRPr lang="en-US" sz="6500" kern="1200" dirty="0">
            <a:latin typeface="Segoe UI Semilight" panose="020B0402040204020203" pitchFamily="34" charset="0"/>
            <a:cs typeface="Segoe UI Semilight" panose="020B0402040204020203" pitchFamily="34" charset="0"/>
          </a:endParaRPr>
        </a:p>
      </dsp:txBody>
      <dsp:txXfrm>
        <a:off x="5056" y="256724"/>
        <a:ext cx="7189554" cy="5134482"/>
      </dsp:txXfrm>
    </dsp:sp>
    <dsp:sp modelId="{FB01D445-A68C-43DD-B6BA-94F50381F5F6}">
      <dsp:nvSpPr>
        <dsp:cNvPr id="0" name=""/>
        <dsp:cNvSpPr/>
      </dsp:nvSpPr>
      <dsp:spPr>
        <a:xfrm>
          <a:off x="5056" y="5391206"/>
          <a:ext cx="732693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he-IL" sz="5500" kern="1200" dirty="0">
              <a:latin typeface="Segoe UI Semilight" panose="020B0402040204020203" pitchFamily="34" charset="0"/>
              <a:cs typeface="Segoe UI Semilight" panose="020B0402040204020203" pitchFamily="34" charset="0"/>
            </a:rPr>
            <a:t>טעינה</a:t>
          </a:r>
          <a:endParaRPr lang="en-US" sz="55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424392C2-E87F-4F7F-AABA-0896C4792183}">
      <dsp:nvSpPr>
        <dsp:cNvPr id="0" name=""/>
        <dsp:cNvSpPr/>
      </dsp:nvSpPr>
      <dsp:spPr>
        <a:xfrm>
          <a:off x="0" y="40889"/>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יום ג' - תדריך סיור </a:t>
          </a:r>
          <a:r>
            <a:rPr lang="he-IL" sz="2200" kern="1200" dirty="0" err="1">
              <a:latin typeface="Segoe UI Semilight" panose="020B0402040204020203" pitchFamily="34" charset="0"/>
              <a:cs typeface="Segoe UI Semilight" panose="020B0402040204020203" pitchFamily="34" charset="0"/>
            </a:rPr>
            <a:t>מואטי</a:t>
          </a:r>
          <a:r>
            <a:rPr lang="he-IL" sz="2200" kern="1200" dirty="0">
              <a:latin typeface="Segoe UI Semilight" panose="020B0402040204020203" pitchFamily="34" charset="0"/>
              <a:cs typeface="Segoe UI Semilight" panose="020B0402040204020203" pitchFamily="34" charset="0"/>
            </a:rPr>
            <a:t>, סקירה  - סמנכ"ל המשרד לפיתוח הנגב והגליל</a:t>
          </a:r>
        </a:p>
      </dsp:txBody>
      <dsp:txXfrm>
        <a:off x="0" y="40889"/>
        <a:ext cx="8755033" cy="817791"/>
      </dsp:txXfrm>
    </dsp:sp>
    <dsp:sp modelId="{78A05F8B-FADC-4682-9F79-E6BE12F01306}">
      <dsp:nvSpPr>
        <dsp:cNvPr id="0" name=""/>
        <dsp:cNvSpPr/>
      </dsp:nvSpPr>
      <dsp:spPr>
        <a:xfrm>
          <a:off x="0" y="85868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CAEB5F-1D53-4852-BE3C-C08A7603318B}">
      <dsp:nvSpPr>
        <dsp:cNvPr id="0" name=""/>
        <dsp:cNvSpPr/>
      </dsp:nvSpPr>
      <dsp:spPr>
        <a:xfrm>
          <a:off x="0" y="89957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יום ד' -  מהו המרחב הצפוני – גאוגרפיה דמוגרפיה – פרופ' בן ארצי</a:t>
          </a:r>
        </a:p>
      </dsp:txBody>
      <dsp:txXfrm>
        <a:off x="0" y="899570"/>
        <a:ext cx="8755033" cy="817791"/>
      </dsp:txXfrm>
    </dsp:sp>
    <dsp:sp modelId="{B787DA84-0D51-4395-81CA-7E3E042BE7E8}">
      <dsp:nvSpPr>
        <dsp:cNvPr id="0" name=""/>
        <dsp:cNvSpPr/>
      </dsp:nvSpPr>
      <dsp:spPr>
        <a:xfrm>
          <a:off x="0" y="171736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27832-A5E3-48DD-A30A-EE56AD03FC91}">
      <dsp:nvSpPr>
        <dsp:cNvPr id="0" name=""/>
        <dsp:cNvSpPr/>
      </dsp:nvSpPr>
      <dsp:spPr>
        <a:xfrm>
          <a:off x="0" y="175825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	נתוני </a:t>
          </a:r>
          <a:r>
            <a:rPr lang="he-IL" sz="2200" kern="1200" dirty="0" err="1">
              <a:latin typeface="Segoe UI Semilight" panose="020B0402040204020203" pitchFamily="34" charset="0"/>
              <a:cs typeface="Segoe UI Semilight" panose="020B0402040204020203" pitchFamily="34" charset="0"/>
            </a:rPr>
            <a:t>למ"ס</a:t>
          </a:r>
          <a:r>
            <a:rPr lang="he-IL" sz="2200" kern="1200" dirty="0">
              <a:latin typeface="Segoe UI Semilight" panose="020B0402040204020203" pitchFamily="34" charset="0"/>
              <a:cs typeface="Segoe UI Semilight" panose="020B0402040204020203" pitchFamily="34" charset="0"/>
            </a:rPr>
            <a:t>  - סמנכ"ל אסטרטגי </a:t>
          </a:r>
          <a:r>
            <a:rPr lang="he-IL" sz="2200" kern="1200" dirty="0" err="1">
              <a:latin typeface="Segoe UI Semilight" panose="020B0402040204020203" pitchFamily="34" charset="0"/>
              <a:cs typeface="Segoe UI Semilight" panose="020B0402040204020203" pitchFamily="34" charset="0"/>
            </a:rPr>
            <a:t>למ"ס</a:t>
          </a:r>
          <a:r>
            <a:rPr lang="he-IL" sz="2200" kern="1200" dirty="0">
              <a:latin typeface="Segoe UI Semilight" panose="020B0402040204020203" pitchFamily="34" charset="0"/>
              <a:cs typeface="Segoe UI Semilight" panose="020B0402040204020203" pitchFamily="34" charset="0"/>
            </a:rPr>
            <a:t> - </a:t>
          </a:r>
          <a:r>
            <a:rPr lang="he-IL" sz="2200" kern="1200" dirty="0" err="1">
              <a:latin typeface="Segoe UI Semilight" panose="020B0402040204020203" pitchFamily="34" charset="0"/>
              <a:cs typeface="Segoe UI Semilight" panose="020B0402040204020203" pitchFamily="34" charset="0"/>
            </a:rPr>
            <a:t>אליאסף</a:t>
          </a:r>
          <a:r>
            <a:rPr lang="he-IL" sz="2200" kern="1200" dirty="0">
              <a:latin typeface="Segoe UI Semilight" panose="020B0402040204020203" pitchFamily="34" charset="0"/>
              <a:cs typeface="Segoe UI Semilight" panose="020B0402040204020203" pitchFamily="34" charset="0"/>
            </a:rPr>
            <a:t> </a:t>
          </a:r>
          <a:r>
            <a:rPr lang="he-IL" sz="2200" kern="1200" dirty="0" err="1">
              <a:latin typeface="Segoe UI Semilight" panose="020B0402040204020203" pitchFamily="34" charset="0"/>
              <a:cs typeface="Segoe UI Semilight" panose="020B0402040204020203" pitchFamily="34" charset="0"/>
            </a:rPr>
            <a:t>ורמן</a:t>
          </a:r>
          <a:r>
            <a:rPr lang="he-IL" sz="2200" kern="1200" dirty="0">
              <a:latin typeface="Segoe UI Semilight" panose="020B0402040204020203" pitchFamily="34" charset="0"/>
              <a:cs typeface="Segoe UI Semilight" panose="020B0402040204020203" pitchFamily="34" charset="0"/>
            </a:rPr>
            <a:t> </a:t>
          </a:r>
        </a:p>
      </dsp:txBody>
      <dsp:txXfrm>
        <a:off x="0" y="1758250"/>
        <a:ext cx="8755033" cy="817791"/>
      </dsp:txXfrm>
    </dsp:sp>
    <dsp:sp modelId="{477DEE76-0DC3-41AF-82E5-5750B6B26091}">
      <dsp:nvSpPr>
        <dsp:cNvPr id="0" name=""/>
        <dsp:cNvSpPr/>
      </dsp:nvSpPr>
      <dsp:spPr>
        <a:xfrm>
          <a:off x="0" y="257604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A3CEF-6D55-435E-8510-30DA510B9407}">
      <dsp:nvSpPr>
        <dsp:cNvPr id="0" name=""/>
        <dsp:cNvSpPr/>
      </dsp:nvSpPr>
      <dsp:spPr>
        <a:xfrm>
          <a:off x="0" y="261693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	תדריך לסיור תוכן ולוגיסטיקה</a:t>
          </a:r>
        </a:p>
      </dsp:txBody>
      <dsp:txXfrm>
        <a:off x="0" y="2616931"/>
        <a:ext cx="8755033" cy="817791"/>
      </dsp:txXfrm>
    </dsp:sp>
    <dsp:sp modelId="{B31D683A-49A1-4B46-92C1-E8426E69B97A}">
      <dsp:nvSpPr>
        <dsp:cNvPr id="0" name=""/>
        <dsp:cNvSpPr/>
      </dsp:nvSpPr>
      <dsp:spPr>
        <a:xfrm>
          <a:off x="0" y="343472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A77F1D-C8EC-404A-BB48-20CFC8468FB5}">
      <dsp:nvSpPr>
        <dsp:cNvPr id="0" name=""/>
        <dsp:cNvSpPr/>
      </dsp:nvSpPr>
      <dsp:spPr>
        <a:xfrm>
          <a:off x="0" y="347561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	תכנון ובניה במגזר הערבי בגליל –</a:t>
          </a:r>
          <a:r>
            <a:rPr lang="he-IL" sz="2200" kern="1200" dirty="0" err="1">
              <a:latin typeface="Segoe UI Semilight" panose="020B0402040204020203" pitchFamily="34" charset="0"/>
              <a:cs typeface="Segoe UI Semilight" panose="020B0402040204020203" pitchFamily="34" charset="0"/>
            </a:rPr>
            <a:t>ראסם</a:t>
          </a:r>
          <a:r>
            <a:rPr lang="he-IL" sz="2200" kern="1200" dirty="0">
              <a:latin typeface="Segoe UI Semilight" panose="020B0402040204020203" pitchFamily="34" charset="0"/>
              <a:cs typeface="Segoe UI Semilight" panose="020B0402040204020203" pitchFamily="34" charset="0"/>
            </a:rPr>
            <a:t> </a:t>
          </a:r>
          <a:r>
            <a:rPr lang="he-IL" sz="2200" kern="1200" dirty="0" err="1">
              <a:latin typeface="Segoe UI Semilight" panose="020B0402040204020203" pitchFamily="34" charset="0"/>
              <a:cs typeface="Segoe UI Semilight" panose="020B0402040204020203" pitchFamily="34" charset="0"/>
            </a:rPr>
            <a:t>חמאייסי</a:t>
          </a:r>
          <a:endParaRPr lang="he-IL" sz="2200" kern="1200" dirty="0">
            <a:latin typeface="Segoe UI Semilight" panose="020B0402040204020203" pitchFamily="34" charset="0"/>
            <a:cs typeface="Segoe UI Semilight" panose="020B0402040204020203" pitchFamily="34" charset="0"/>
          </a:endParaRPr>
        </a:p>
      </dsp:txBody>
      <dsp:txXfrm>
        <a:off x="0" y="3475611"/>
        <a:ext cx="8755033" cy="817791"/>
      </dsp:txXfrm>
    </dsp:sp>
    <dsp:sp modelId="{9BFE865B-7C8B-44DF-955D-00E4FFB125DC}">
      <dsp:nvSpPr>
        <dsp:cNvPr id="0" name=""/>
        <dsp:cNvSpPr/>
      </dsp:nvSpPr>
      <dsp:spPr>
        <a:xfrm>
          <a:off x="0" y="429340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EA7A1-1983-4339-A755-869C786764EF}">
      <dsp:nvSpPr>
        <dsp:cNvPr id="0" name=""/>
        <dsp:cNvSpPr/>
      </dsp:nvSpPr>
      <dsp:spPr>
        <a:xfrm>
          <a:off x="0" y="4334292"/>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	ממ"ז צפון – אתגרים </a:t>
          </a:r>
          <a:r>
            <a:rPr lang="he-IL" sz="2200" kern="1200" dirty="0" err="1">
              <a:latin typeface="Segoe UI Semilight" panose="020B0402040204020203" pitchFamily="34" charset="0"/>
              <a:cs typeface="Segoe UI Semilight" panose="020B0402040204020203" pitchFamily="34" charset="0"/>
            </a:rPr>
            <a:t>ומורכבויות</a:t>
          </a:r>
          <a:r>
            <a:rPr lang="he-IL" sz="2200" kern="1200" dirty="0">
              <a:latin typeface="Segoe UI Semilight" panose="020B0402040204020203" pitchFamily="34" charset="0"/>
              <a:cs typeface="Segoe UI Semilight" panose="020B0402040204020203" pitchFamily="34" charset="0"/>
            </a:rPr>
            <a:t> במרחב הצפוני</a:t>
          </a:r>
        </a:p>
      </dsp:txBody>
      <dsp:txXfrm>
        <a:off x="0" y="4334292"/>
        <a:ext cx="8755033" cy="817791"/>
      </dsp:txXfrm>
    </dsp:sp>
    <dsp:sp modelId="{1DD74EBA-73D1-436E-8157-ACF554981277}">
      <dsp:nvSpPr>
        <dsp:cNvPr id="0" name=""/>
        <dsp:cNvSpPr/>
      </dsp:nvSpPr>
      <dsp:spPr>
        <a:xfrm>
          <a:off x="0" y="5152083"/>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he-IL" sz="5100" kern="1200" dirty="0">
              <a:latin typeface="Segoe UI Semilight" panose="020B0402040204020203" pitchFamily="34" charset="0"/>
              <a:cs typeface="Segoe UI Semilight" panose="020B0402040204020203" pitchFamily="34" charset="0"/>
            </a:rPr>
            <a:t>תדריך קורונה</a:t>
          </a:r>
          <a:endParaRPr lang="en-US" sz="51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6B82D99F-039A-4F18-A23E-2ADDED4E3049}">
      <dsp:nvSpPr>
        <dsp:cNvPr id="0" name=""/>
        <dsp:cNvSpPr/>
      </dsp:nvSpPr>
      <dsp:spPr>
        <a:xfrm>
          <a:off x="0" y="48940"/>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המליאה תתחלק לשתי קבוצות בהפרדה למשך כלל הסיור 1+4, 2+3</a:t>
          </a:r>
        </a:p>
      </dsp:txBody>
      <dsp:txXfrm>
        <a:off x="0" y="48940"/>
        <a:ext cx="8755033" cy="978813"/>
      </dsp:txXfrm>
    </dsp:sp>
    <dsp:sp modelId="{C488D3E3-9E3A-48E1-8188-2C82782DC8B9}">
      <dsp:nvSpPr>
        <dsp:cNvPr id="0" name=""/>
        <dsp:cNvSpPr/>
      </dsp:nvSpPr>
      <dsp:spPr>
        <a:xfrm>
          <a:off x="0" y="1027754"/>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6615-0575-4992-BCCE-42D2EE409EA7}">
      <dsp:nvSpPr>
        <dsp:cNvPr id="0" name=""/>
        <dsp:cNvSpPr/>
      </dsp:nvSpPr>
      <dsp:spPr>
        <a:xfrm>
          <a:off x="0" y="1076694"/>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כל צוות ינוע במיניבוס אורגני לאורך כל הסיור</a:t>
          </a:r>
        </a:p>
      </dsp:txBody>
      <dsp:txXfrm>
        <a:off x="0" y="1076694"/>
        <a:ext cx="8755033" cy="978813"/>
      </dsp:txXfrm>
    </dsp:sp>
    <dsp:sp modelId="{7F9BD6EE-F20B-4236-AAF0-62D9393D9436}">
      <dsp:nvSpPr>
        <dsp:cNvPr id="0" name=""/>
        <dsp:cNvSpPr/>
      </dsp:nvSpPr>
      <dsp:spPr>
        <a:xfrm>
          <a:off x="0" y="2055508"/>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B6A748-D4B6-41F2-B4B7-6D4C661A942D}">
      <dsp:nvSpPr>
        <dsp:cNvPr id="0" name=""/>
        <dsp:cNvSpPr/>
      </dsp:nvSpPr>
      <dsp:spPr>
        <a:xfrm>
          <a:off x="0" y="2104448"/>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שמירה על היגיינה, מסכות ומרחק</a:t>
          </a:r>
        </a:p>
      </dsp:txBody>
      <dsp:txXfrm>
        <a:off x="0" y="2104448"/>
        <a:ext cx="8755033" cy="978813"/>
      </dsp:txXfrm>
    </dsp:sp>
    <dsp:sp modelId="{0D9B8EDA-DCB7-41DA-9751-8095555364D3}">
      <dsp:nvSpPr>
        <dsp:cNvPr id="0" name=""/>
        <dsp:cNvSpPr/>
      </dsp:nvSpPr>
      <dsp:spPr>
        <a:xfrm>
          <a:off x="0" y="308326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C07E8-CD2F-4762-937C-8376A3A1F01D}">
      <dsp:nvSpPr>
        <dsp:cNvPr id="0" name=""/>
        <dsp:cNvSpPr/>
      </dsp:nvSpPr>
      <dsp:spPr>
        <a:xfrm>
          <a:off x="0" y="3132203"/>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הקפדה יתרה בזמן ארוחות</a:t>
          </a:r>
        </a:p>
      </dsp:txBody>
      <dsp:txXfrm>
        <a:off x="0" y="3132203"/>
        <a:ext cx="8755033" cy="978813"/>
      </dsp:txXfrm>
    </dsp:sp>
    <dsp:sp modelId="{555EE102-CFB3-4289-A9ED-F8018C4C3811}">
      <dsp:nvSpPr>
        <dsp:cNvPr id="0" name=""/>
        <dsp:cNvSpPr/>
      </dsp:nvSpPr>
      <dsp:spPr>
        <a:xfrm>
          <a:off x="0" y="4111016"/>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C8A31-325C-490B-8C1A-8AEE86C59BA2}">
      <dsp:nvSpPr>
        <dsp:cNvPr id="0" name=""/>
        <dsp:cNvSpPr/>
      </dsp:nvSpPr>
      <dsp:spPr>
        <a:xfrm>
          <a:off x="0" y="4159957"/>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he-IL" sz="2200" kern="1200" dirty="0">
              <a:latin typeface="Segoe UI Semilight" panose="020B0402040204020203" pitchFamily="34" charset="0"/>
              <a:cs typeface="Segoe UI Semilight" panose="020B0402040204020203" pitchFamily="34" charset="0"/>
            </a:rPr>
            <a:t>ירידה ממיניבוס צוותי בתיאום עם אחראי לוגיסטי צוותי</a:t>
          </a:r>
        </a:p>
        <a:p>
          <a:pPr marL="0" lvl="0" indent="0" algn="r" defTabSz="977900" rtl="1">
            <a:lnSpc>
              <a:spcPct val="90000"/>
            </a:lnSpc>
            <a:spcBef>
              <a:spcPct val="0"/>
            </a:spcBef>
            <a:spcAft>
              <a:spcPct val="35000"/>
            </a:spcAft>
            <a:buNone/>
          </a:pPr>
          <a:endParaRPr lang="he-IL" sz="2200" kern="1200" dirty="0">
            <a:latin typeface="Segoe UI Semilight" panose="020B0402040204020203" pitchFamily="34" charset="0"/>
            <a:cs typeface="Segoe UI Semilight" panose="020B0402040204020203" pitchFamily="34" charset="0"/>
          </a:endParaRPr>
        </a:p>
      </dsp:txBody>
      <dsp:txXfrm>
        <a:off x="0" y="4159957"/>
        <a:ext cx="8755033" cy="978813"/>
      </dsp:txXfrm>
    </dsp:sp>
    <dsp:sp modelId="{B1A5D5AA-B3A2-45FA-B153-7A4D42E0ECA5}">
      <dsp:nvSpPr>
        <dsp:cNvPr id="0" name=""/>
        <dsp:cNvSpPr/>
      </dsp:nvSpPr>
      <dsp:spPr>
        <a:xfrm>
          <a:off x="0" y="513877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he-IL" sz="4700" kern="1200" dirty="0">
              <a:latin typeface="Segoe UI Semilight" panose="020B0402040204020203" pitchFamily="34" charset="0"/>
              <a:cs typeface="Segoe UI Semilight" panose="020B0402040204020203" pitchFamily="34" charset="0"/>
            </a:rPr>
            <a:t>תדריך לוגיסטי</a:t>
          </a:r>
          <a:endParaRPr lang="en-US" sz="47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6B82D99F-039A-4F18-A23E-2ADDED4E3049}">
      <dsp:nvSpPr>
        <dsp:cNvPr id="0" name=""/>
        <dsp:cNvSpPr/>
      </dsp:nvSpPr>
      <dsp:spPr>
        <a:xfrm>
          <a:off x="0" y="35057"/>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ציוד- בגדי ריצה, ביגוד חם, קוד </a:t>
          </a:r>
          <a:r>
            <a:rPr lang="he-IL" sz="2300" kern="1200" dirty="0" err="1">
              <a:latin typeface="Segoe UI Semilight" panose="020B0402040204020203" pitchFamily="34" charset="0"/>
              <a:cs typeface="Segoe UI Semilight" panose="020B0402040204020203" pitchFamily="34" charset="0"/>
            </a:rPr>
            <a:t>מב"ל</a:t>
          </a:r>
          <a:r>
            <a:rPr lang="he-IL" sz="2300" kern="1200" dirty="0">
              <a:latin typeface="Segoe UI Semilight" panose="020B0402040204020203" pitchFamily="34" charset="0"/>
              <a:cs typeface="Segoe UI Semilight" panose="020B0402040204020203" pitchFamily="34" charset="0"/>
            </a:rPr>
            <a:t> סיורים</a:t>
          </a:r>
        </a:p>
      </dsp:txBody>
      <dsp:txXfrm>
        <a:off x="0" y="35057"/>
        <a:ext cx="8755033" cy="701144"/>
      </dsp:txXfrm>
    </dsp:sp>
    <dsp:sp modelId="{C488D3E3-9E3A-48E1-8188-2C82782DC8B9}">
      <dsp:nvSpPr>
        <dsp:cNvPr id="0" name=""/>
        <dsp:cNvSpPr/>
      </dsp:nvSpPr>
      <dsp:spPr>
        <a:xfrm>
          <a:off x="0" y="73620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F91B26-037A-4312-AF0B-185216C0B23C}">
      <dsp:nvSpPr>
        <dsp:cNvPr id="0" name=""/>
        <dsp:cNvSpPr/>
      </dsp:nvSpPr>
      <dsp:spPr>
        <a:xfrm>
          <a:off x="0" y="771259"/>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חלוקה לחדרים ע"פ סיור אירופה</a:t>
          </a:r>
        </a:p>
      </dsp:txBody>
      <dsp:txXfrm>
        <a:off x="0" y="771259"/>
        <a:ext cx="8755033" cy="701144"/>
      </dsp:txXfrm>
    </dsp:sp>
    <dsp:sp modelId="{8D4FEEEA-100B-4ABF-8A69-467A702C5174}">
      <dsp:nvSpPr>
        <dsp:cNvPr id="0" name=""/>
        <dsp:cNvSpPr/>
      </dsp:nvSpPr>
      <dsp:spPr>
        <a:xfrm>
          <a:off x="0" y="1472404"/>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290B7-D68E-4647-8D45-48D118E1B298}">
      <dsp:nvSpPr>
        <dsp:cNvPr id="0" name=""/>
        <dsp:cNvSpPr/>
      </dsp:nvSpPr>
      <dsp:spPr>
        <a:xfrm>
          <a:off x="0" y="1507461"/>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ארוחות בוקר – ארוזות ארומה</a:t>
          </a:r>
        </a:p>
      </dsp:txBody>
      <dsp:txXfrm>
        <a:off x="0" y="1507461"/>
        <a:ext cx="8755033" cy="701144"/>
      </dsp:txXfrm>
    </dsp:sp>
    <dsp:sp modelId="{63CD6966-9CEA-4CAD-88A7-E98D01856257}">
      <dsp:nvSpPr>
        <dsp:cNvPr id="0" name=""/>
        <dsp:cNvSpPr/>
      </dsp:nvSpPr>
      <dsp:spPr>
        <a:xfrm>
          <a:off x="0" y="2208606"/>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8316E-D325-4D8E-A6EF-969428D6313D}">
      <dsp:nvSpPr>
        <dsp:cNvPr id="0" name=""/>
        <dsp:cNvSpPr/>
      </dsp:nvSpPr>
      <dsp:spPr>
        <a:xfrm>
          <a:off x="0" y="2243663"/>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ארוחות צהרים וערב – בשרי</a:t>
          </a:r>
        </a:p>
      </dsp:txBody>
      <dsp:txXfrm>
        <a:off x="0" y="2243663"/>
        <a:ext cx="8755033" cy="701144"/>
      </dsp:txXfrm>
    </dsp:sp>
    <dsp:sp modelId="{491AE052-7E13-46E1-97E6-02D62ABB8783}">
      <dsp:nvSpPr>
        <dsp:cNvPr id="0" name=""/>
        <dsp:cNvSpPr/>
      </dsp:nvSpPr>
      <dsp:spPr>
        <a:xfrm>
          <a:off x="0" y="2944808"/>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EB317-5D84-4FF0-B665-987237AE4814}">
      <dsp:nvSpPr>
        <dsp:cNvPr id="0" name=""/>
        <dsp:cNvSpPr/>
      </dsp:nvSpPr>
      <dsp:spPr>
        <a:xfrm>
          <a:off x="0" y="2979865"/>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לינה שתי הלילות – כרי דשא (קורונה אופטימאלי)</a:t>
          </a:r>
        </a:p>
      </dsp:txBody>
      <dsp:txXfrm>
        <a:off x="0" y="2979865"/>
        <a:ext cx="8755033" cy="701144"/>
      </dsp:txXfrm>
    </dsp:sp>
    <dsp:sp modelId="{13421291-B3EC-4641-A497-85D54B525A68}">
      <dsp:nvSpPr>
        <dsp:cNvPr id="0" name=""/>
        <dsp:cNvSpPr/>
      </dsp:nvSpPr>
      <dsp:spPr>
        <a:xfrm>
          <a:off x="0" y="368101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54D8F-FDC6-46B5-BF7B-814C20A001F6}">
      <dsp:nvSpPr>
        <dsp:cNvPr id="0" name=""/>
        <dsp:cNvSpPr/>
      </dsp:nvSpPr>
      <dsp:spPr>
        <a:xfrm>
          <a:off x="0" y="3716067"/>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לו"ז וחומרי קריאה לא יודפסו ישלחו </a:t>
          </a:r>
          <a:r>
            <a:rPr lang="he-IL" sz="2300" kern="1200" dirty="0" err="1">
              <a:latin typeface="Segoe UI Semilight" panose="020B0402040204020203" pitchFamily="34" charset="0"/>
              <a:cs typeface="Segoe UI Semilight" panose="020B0402040204020203" pitchFamily="34" charset="0"/>
            </a:rPr>
            <a:t>בווטסאפ</a:t>
          </a:r>
          <a:r>
            <a:rPr lang="he-IL" sz="2300" kern="1200" dirty="0">
              <a:latin typeface="Segoe UI Semilight" panose="020B0402040204020203" pitchFamily="34" charset="0"/>
              <a:cs typeface="Segoe UI Semilight" panose="020B0402040204020203" pitchFamily="34" charset="0"/>
            </a:rPr>
            <a:t> </a:t>
          </a:r>
          <a:r>
            <a:rPr lang="he-IL" sz="2300" kern="1200" dirty="0" err="1">
              <a:latin typeface="Segoe UI Semilight" panose="020B0402040204020203" pitchFamily="34" charset="0"/>
              <a:cs typeface="Segoe UI Semilight" panose="020B0402040204020203" pitchFamily="34" charset="0"/>
            </a:rPr>
            <a:t>ודיגיטאל</a:t>
          </a:r>
          <a:r>
            <a:rPr lang="he-IL" sz="2300" kern="1200" dirty="0">
              <a:latin typeface="Segoe UI Semilight" panose="020B0402040204020203" pitchFamily="34" charset="0"/>
              <a:cs typeface="Segoe UI Semilight" panose="020B0402040204020203" pitchFamily="34" charset="0"/>
            </a:rPr>
            <a:t> בלבד</a:t>
          </a:r>
        </a:p>
      </dsp:txBody>
      <dsp:txXfrm>
        <a:off x="0" y="3716067"/>
        <a:ext cx="8755033" cy="701144"/>
      </dsp:txXfrm>
    </dsp:sp>
    <dsp:sp modelId="{62CED193-98DB-4878-B5B8-5D975FE2B2C9}">
      <dsp:nvSpPr>
        <dsp:cNvPr id="0" name=""/>
        <dsp:cNvSpPr/>
      </dsp:nvSpPr>
      <dsp:spPr>
        <a:xfrm>
          <a:off x="0" y="441721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5B3E50-3445-4153-801E-75A12D9632C7}">
      <dsp:nvSpPr>
        <dsp:cNvPr id="0" name=""/>
        <dsp:cNvSpPr/>
      </dsp:nvSpPr>
      <dsp:spPr>
        <a:xfrm>
          <a:off x="0" y="4452269"/>
          <a:ext cx="8755033" cy="70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תודה רבה לכל המסייעים – לאור האילוצים נדרשת גמישות ורוח טובה</a:t>
          </a:r>
        </a:p>
      </dsp:txBody>
      <dsp:txXfrm>
        <a:off x="0" y="4452269"/>
        <a:ext cx="8755033" cy="701144"/>
      </dsp:txXfrm>
    </dsp:sp>
    <dsp:sp modelId="{17F3637A-12A2-4EC9-8F66-DF7DF3F77E47}">
      <dsp:nvSpPr>
        <dsp:cNvPr id="0" name=""/>
        <dsp:cNvSpPr/>
      </dsp:nvSpPr>
      <dsp:spPr>
        <a:xfrm>
          <a:off x="0" y="5153414"/>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he-IL" sz="4800" kern="1200" dirty="0">
              <a:latin typeface="Segoe UI Semilight" panose="020B0402040204020203" pitchFamily="34" charset="0"/>
              <a:cs typeface="Segoe UI Semilight" panose="020B0402040204020203" pitchFamily="34" charset="0"/>
            </a:rPr>
            <a:t>סדר ההצגה</a:t>
          </a:r>
          <a:endParaRPr lang="en-US" sz="48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DDA0630B-B889-4861-85E4-E7D84CE96642}">
      <dsp:nvSpPr>
        <dsp:cNvPr id="0" name=""/>
        <dsp:cNvSpPr/>
      </dsp:nvSpPr>
      <dsp:spPr>
        <a:xfrm>
          <a:off x="0" y="40889"/>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dirty="0">
              <a:latin typeface="Segoe UI Semilight" panose="020B0402040204020203" pitchFamily="34" charset="0"/>
              <a:cs typeface="Segoe UI Semilight" panose="020B0402040204020203" pitchFamily="34" charset="0"/>
            </a:rPr>
            <a:t>הנחות עבודה ועקרונות</a:t>
          </a:r>
        </a:p>
      </dsp:txBody>
      <dsp:txXfrm>
        <a:off x="0" y="40889"/>
        <a:ext cx="8755033" cy="817791"/>
      </dsp:txXfrm>
    </dsp:sp>
    <dsp:sp modelId="{2FD426B0-7A97-4594-AE1D-1D839BD6F751}">
      <dsp:nvSpPr>
        <dsp:cNvPr id="0" name=""/>
        <dsp:cNvSpPr/>
      </dsp:nvSpPr>
      <dsp:spPr>
        <a:xfrm>
          <a:off x="0" y="85868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19693D-C87F-411D-91EB-19F58A9AA25D}">
      <dsp:nvSpPr>
        <dsp:cNvPr id="0" name=""/>
        <dsp:cNvSpPr/>
      </dsp:nvSpPr>
      <dsp:spPr>
        <a:xfrm>
          <a:off x="0" y="89957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a:latin typeface="Segoe UI Semilight" panose="020B0402040204020203" pitchFamily="34" charset="0"/>
              <a:cs typeface="Segoe UI Semilight" panose="020B0402040204020203" pitchFamily="34" charset="0"/>
            </a:rPr>
            <a:t>שאלת </a:t>
          </a:r>
          <a:r>
            <a:rPr lang="he-IL" sz="3500" kern="1200" dirty="0">
              <a:latin typeface="Segoe UI Semilight" panose="020B0402040204020203" pitchFamily="34" charset="0"/>
              <a:cs typeface="Segoe UI Semilight" panose="020B0402040204020203" pitchFamily="34" charset="0"/>
            </a:rPr>
            <a:t>המחקר</a:t>
          </a:r>
        </a:p>
      </dsp:txBody>
      <dsp:txXfrm>
        <a:off x="0" y="899570"/>
        <a:ext cx="8755033" cy="817791"/>
      </dsp:txXfrm>
    </dsp:sp>
    <dsp:sp modelId="{023D0279-678E-453B-9916-AA98E1946CEA}">
      <dsp:nvSpPr>
        <dsp:cNvPr id="0" name=""/>
        <dsp:cNvSpPr/>
      </dsp:nvSpPr>
      <dsp:spPr>
        <a:xfrm>
          <a:off x="0" y="171736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5B824-AE0E-4185-8737-2A7A41B84C62}">
      <dsp:nvSpPr>
        <dsp:cNvPr id="0" name=""/>
        <dsp:cNvSpPr/>
      </dsp:nvSpPr>
      <dsp:spPr>
        <a:xfrm>
          <a:off x="0" y="175825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dirty="0">
              <a:latin typeface="Segoe UI Semilight" panose="020B0402040204020203" pitchFamily="34" charset="0"/>
              <a:cs typeface="Segoe UI Semilight" panose="020B0402040204020203" pitchFamily="34" charset="0"/>
            </a:rPr>
            <a:t>מתודולוגיה</a:t>
          </a:r>
        </a:p>
      </dsp:txBody>
      <dsp:txXfrm>
        <a:off x="0" y="1758250"/>
        <a:ext cx="8755033" cy="817791"/>
      </dsp:txXfrm>
    </dsp:sp>
    <dsp:sp modelId="{9855468C-1559-4507-9236-52451528B6F0}">
      <dsp:nvSpPr>
        <dsp:cNvPr id="0" name=""/>
        <dsp:cNvSpPr/>
      </dsp:nvSpPr>
      <dsp:spPr>
        <a:xfrm>
          <a:off x="0" y="257604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41712-D456-4B59-B605-EB296AEF7B8B}">
      <dsp:nvSpPr>
        <dsp:cNvPr id="0" name=""/>
        <dsp:cNvSpPr/>
      </dsp:nvSpPr>
      <dsp:spPr>
        <a:xfrm>
          <a:off x="0" y="261693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dirty="0">
              <a:latin typeface="Segoe UI Semilight" panose="020B0402040204020203" pitchFamily="34" charset="0"/>
              <a:cs typeface="Segoe UI Semilight" panose="020B0402040204020203" pitchFamily="34" charset="0"/>
            </a:rPr>
            <a:t>לו"ז </a:t>
          </a:r>
        </a:p>
      </dsp:txBody>
      <dsp:txXfrm>
        <a:off x="0" y="2616931"/>
        <a:ext cx="8755033" cy="817791"/>
      </dsp:txXfrm>
    </dsp:sp>
    <dsp:sp modelId="{B52582BB-EAC3-4B4F-9B59-425926AE4734}">
      <dsp:nvSpPr>
        <dsp:cNvPr id="0" name=""/>
        <dsp:cNvSpPr/>
      </dsp:nvSpPr>
      <dsp:spPr>
        <a:xfrm>
          <a:off x="0" y="343472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BC20A-59F2-4893-BF0D-A0849BDA7C16}">
      <dsp:nvSpPr>
        <dsp:cNvPr id="0" name=""/>
        <dsp:cNvSpPr/>
      </dsp:nvSpPr>
      <dsp:spPr>
        <a:xfrm>
          <a:off x="0" y="347561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dirty="0">
              <a:latin typeface="Segoe UI Semilight" panose="020B0402040204020203" pitchFamily="34" charset="0"/>
              <a:cs typeface="Segoe UI Semilight" panose="020B0402040204020203" pitchFamily="34" charset="0"/>
            </a:rPr>
            <a:t>תדריך קורונה</a:t>
          </a:r>
        </a:p>
      </dsp:txBody>
      <dsp:txXfrm>
        <a:off x="0" y="3475611"/>
        <a:ext cx="8755033" cy="817791"/>
      </dsp:txXfrm>
    </dsp:sp>
    <dsp:sp modelId="{B34D1A04-D411-4582-831C-9CC997C7381D}">
      <dsp:nvSpPr>
        <dsp:cNvPr id="0" name=""/>
        <dsp:cNvSpPr/>
      </dsp:nvSpPr>
      <dsp:spPr>
        <a:xfrm>
          <a:off x="0" y="429340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13F39-B1BC-46D4-994B-A27FF4E48EC2}">
      <dsp:nvSpPr>
        <dsp:cNvPr id="0" name=""/>
        <dsp:cNvSpPr/>
      </dsp:nvSpPr>
      <dsp:spPr>
        <a:xfrm>
          <a:off x="0" y="4334292"/>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r" defTabSz="1555750" rtl="1">
            <a:lnSpc>
              <a:spcPct val="90000"/>
            </a:lnSpc>
            <a:spcBef>
              <a:spcPct val="0"/>
            </a:spcBef>
            <a:spcAft>
              <a:spcPct val="35000"/>
            </a:spcAft>
            <a:buNone/>
          </a:pPr>
          <a:r>
            <a:rPr lang="he-IL" sz="3500" kern="1200" dirty="0">
              <a:latin typeface="Segoe UI Semilight" panose="020B0402040204020203" pitchFamily="34" charset="0"/>
              <a:cs typeface="Segoe UI Semilight" panose="020B0402040204020203" pitchFamily="34" charset="0"/>
            </a:rPr>
            <a:t>תדריך לוגיסטי</a:t>
          </a:r>
        </a:p>
      </dsp:txBody>
      <dsp:txXfrm>
        <a:off x="0" y="4334292"/>
        <a:ext cx="8755033" cy="817791"/>
      </dsp:txXfrm>
    </dsp:sp>
    <dsp:sp modelId="{C23B6231-735E-4C94-BE1E-06E0DBD601E1}">
      <dsp:nvSpPr>
        <dsp:cNvPr id="0" name=""/>
        <dsp:cNvSpPr/>
      </dsp:nvSpPr>
      <dsp:spPr>
        <a:xfrm>
          <a:off x="0" y="5152083"/>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he-IL" sz="5300" kern="1200" dirty="0">
              <a:latin typeface="Segoe UI Semilight" panose="020B0402040204020203" pitchFamily="34" charset="0"/>
              <a:cs typeface="Segoe UI Semilight" panose="020B0402040204020203" pitchFamily="34" charset="0"/>
            </a:rPr>
            <a:t>הנחות עבודה</a:t>
          </a:r>
          <a:endParaRPr lang="en-US" sz="53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B283969A-88FF-4B04-83A0-CC665B4FCD2D}">
      <dsp:nvSpPr>
        <dsp:cNvPr id="0" name=""/>
        <dsp:cNvSpPr/>
      </dsp:nvSpPr>
      <dsp:spPr>
        <a:xfrm>
          <a:off x="0" y="40889"/>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err="1">
              <a:latin typeface="Segoe UI Semilight" panose="020B0402040204020203" pitchFamily="34" charset="0"/>
              <a:cs typeface="Segoe UI Semilight" panose="020B0402040204020203" pitchFamily="34" charset="0"/>
            </a:rPr>
            <a:t>בטל"מ</a:t>
          </a:r>
          <a:r>
            <a:rPr lang="he-IL" sz="2300" kern="1200" dirty="0">
              <a:latin typeface="Segoe UI Semilight" panose="020B0402040204020203" pitchFamily="34" charset="0"/>
              <a:cs typeface="Segoe UI Semilight" panose="020B0402040204020203" pitchFamily="34" charset="0"/>
            </a:rPr>
            <a:t> בגישה מרחיבה</a:t>
          </a:r>
          <a:endParaRPr lang="en-US" sz="2300" kern="1200" dirty="0">
            <a:latin typeface="Segoe UI Semilight" panose="020B0402040204020203" pitchFamily="34" charset="0"/>
            <a:cs typeface="Segoe UI Semilight" panose="020B0402040204020203" pitchFamily="34" charset="0"/>
          </a:endParaRPr>
        </a:p>
      </dsp:txBody>
      <dsp:txXfrm>
        <a:off x="0" y="40889"/>
        <a:ext cx="8755033" cy="817791"/>
      </dsp:txXfrm>
    </dsp:sp>
    <dsp:sp modelId="{20B537B8-1137-46D9-8BFF-2789B7A4B4FC}">
      <dsp:nvSpPr>
        <dsp:cNvPr id="0" name=""/>
        <dsp:cNvSpPr/>
      </dsp:nvSpPr>
      <dsp:spPr>
        <a:xfrm>
          <a:off x="0" y="85868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A0630B-B889-4861-85E4-E7D84CE96642}">
      <dsp:nvSpPr>
        <dsp:cNvPr id="0" name=""/>
        <dsp:cNvSpPr/>
      </dsp:nvSpPr>
      <dsp:spPr>
        <a:xfrm>
          <a:off x="0" y="89957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a:latin typeface="Segoe UI Semilight" panose="020B0402040204020203" pitchFamily="34" charset="0"/>
              <a:cs typeface="Segoe UI Semilight" panose="020B0402040204020203" pitchFamily="34" charset="0"/>
            </a:rPr>
            <a:t>קשר ישיר לגיאוגרפיה הצפונית</a:t>
          </a:r>
          <a:endParaRPr lang="he-IL" sz="2300" kern="1200" dirty="0">
            <a:latin typeface="Segoe UI Semilight" panose="020B0402040204020203" pitchFamily="34" charset="0"/>
            <a:cs typeface="Segoe UI Semilight" panose="020B0402040204020203" pitchFamily="34" charset="0"/>
          </a:endParaRPr>
        </a:p>
      </dsp:txBody>
      <dsp:txXfrm>
        <a:off x="0" y="899570"/>
        <a:ext cx="8755033" cy="817791"/>
      </dsp:txXfrm>
    </dsp:sp>
    <dsp:sp modelId="{2FD426B0-7A97-4594-AE1D-1D839BD6F751}">
      <dsp:nvSpPr>
        <dsp:cNvPr id="0" name=""/>
        <dsp:cNvSpPr/>
      </dsp:nvSpPr>
      <dsp:spPr>
        <a:xfrm>
          <a:off x="0" y="171736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3499E-CD18-4B28-AAE0-9E5184727180}">
      <dsp:nvSpPr>
        <dsp:cNvPr id="0" name=""/>
        <dsp:cNvSpPr/>
      </dsp:nvSpPr>
      <dsp:spPr>
        <a:xfrm>
          <a:off x="0" y="1758250"/>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a:latin typeface="Segoe UI Semilight" panose="020B0402040204020203" pitchFamily="34" charset="0"/>
              <a:cs typeface="Segoe UI Semilight" panose="020B0402040204020203" pitchFamily="34" charset="0"/>
            </a:rPr>
            <a:t>שימוש במתח מרכז פריפריה ובין המרחבים השונים בצפון כנקודת ייחוס</a:t>
          </a:r>
          <a:endParaRPr lang="he-IL" sz="2300" kern="1200" dirty="0">
            <a:latin typeface="Segoe UI Semilight" panose="020B0402040204020203" pitchFamily="34" charset="0"/>
            <a:cs typeface="Segoe UI Semilight" panose="020B0402040204020203" pitchFamily="34" charset="0"/>
          </a:endParaRPr>
        </a:p>
      </dsp:txBody>
      <dsp:txXfrm>
        <a:off x="0" y="1758250"/>
        <a:ext cx="8755033" cy="817791"/>
      </dsp:txXfrm>
    </dsp:sp>
    <dsp:sp modelId="{B9EF0515-6D3A-48D9-B118-05F4CD9EF6AE}">
      <dsp:nvSpPr>
        <dsp:cNvPr id="0" name=""/>
        <dsp:cNvSpPr/>
      </dsp:nvSpPr>
      <dsp:spPr>
        <a:xfrm>
          <a:off x="0" y="2576041"/>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5B824-AE0E-4185-8737-2A7A41B84C62}">
      <dsp:nvSpPr>
        <dsp:cNvPr id="0" name=""/>
        <dsp:cNvSpPr/>
      </dsp:nvSpPr>
      <dsp:spPr>
        <a:xfrm>
          <a:off x="0" y="261693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המרחב הצפוני – ציר 85 וצפונה</a:t>
          </a:r>
        </a:p>
      </dsp:txBody>
      <dsp:txXfrm>
        <a:off x="0" y="2616931"/>
        <a:ext cx="8755033" cy="817791"/>
      </dsp:txXfrm>
    </dsp:sp>
    <dsp:sp modelId="{9855468C-1559-4507-9236-52451528B6F0}">
      <dsp:nvSpPr>
        <dsp:cNvPr id="0" name=""/>
        <dsp:cNvSpPr/>
      </dsp:nvSpPr>
      <dsp:spPr>
        <a:xfrm>
          <a:off x="0" y="343472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41712-D456-4B59-B605-EB296AEF7B8B}">
      <dsp:nvSpPr>
        <dsp:cNvPr id="0" name=""/>
        <dsp:cNvSpPr/>
      </dsp:nvSpPr>
      <dsp:spPr>
        <a:xfrm>
          <a:off x="0" y="3475611"/>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dirty="0">
              <a:latin typeface="Segoe UI Semilight" panose="020B0402040204020203" pitchFamily="34" charset="0"/>
              <a:cs typeface="Segoe UI Semilight" panose="020B0402040204020203" pitchFamily="34" charset="0"/>
            </a:rPr>
            <a:t>לא עוסקים בגליל תחתון חיפה והקריות</a:t>
          </a:r>
        </a:p>
      </dsp:txBody>
      <dsp:txXfrm>
        <a:off x="0" y="3475611"/>
        <a:ext cx="8755033" cy="817791"/>
      </dsp:txXfrm>
    </dsp:sp>
    <dsp:sp modelId="{B52582BB-EAC3-4B4F-9B59-425926AE4734}">
      <dsp:nvSpPr>
        <dsp:cNvPr id="0" name=""/>
        <dsp:cNvSpPr/>
      </dsp:nvSpPr>
      <dsp:spPr>
        <a:xfrm>
          <a:off x="0" y="429340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2D99F-039A-4F18-A23E-2ADDED4E3049}">
      <dsp:nvSpPr>
        <dsp:cNvPr id="0" name=""/>
        <dsp:cNvSpPr/>
      </dsp:nvSpPr>
      <dsp:spPr>
        <a:xfrm>
          <a:off x="0" y="4334292"/>
          <a:ext cx="8755033" cy="81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90000"/>
            </a:lnSpc>
            <a:spcBef>
              <a:spcPct val="0"/>
            </a:spcBef>
            <a:spcAft>
              <a:spcPct val="35000"/>
            </a:spcAft>
            <a:buNone/>
          </a:pPr>
          <a:r>
            <a:rPr lang="he-IL" sz="2300" kern="1200">
              <a:latin typeface="Segoe UI Semilight" panose="020B0402040204020203" pitchFamily="34" charset="0"/>
              <a:cs typeface="Segoe UI Semilight" panose="020B0402040204020203" pitchFamily="34" charset="0"/>
            </a:rPr>
            <a:t>הדגש מחוללי צמיחה  - תעסוקה וחברה</a:t>
          </a:r>
          <a:endParaRPr lang="he-IL" sz="2300" kern="1200" dirty="0">
            <a:latin typeface="Segoe UI Semilight" panose="020B0402040204020203" pitchFamily="34" charset="0"/>
            <a:cs typeface="Segoe UI Semilight" panose="020B0402040204020203" pitchFamily="34" charset="0"/>
          </a:endParaRPr>
        </a:p>
      </dsp:txBody>
      <dsp:txXfrm>
        <a:off x="0" y="4334292"/>
        <a:ext cx="8755033" cy="817791"/>
      </dsp:txXfrm>
    </dsp:sp>
    <dsp:sp modelId="{C488D3E3-9E3A-48E1-8188-2C82782DC8B9}">
      <dsp:nvSpPr>
        <dsp:cNvPr id="0" name=""/>
        <dsp:cNvSpPr/>
      </dsp:nvSpPr>
      <dsp:spPr>
        <a:xfrm>
          <a:off x="0" y="5152083"/>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152909"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8922327" y="0"/>
          <a:ext cx="2230581" cy="519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he-IL" sz="4300" kern="1200" dirty="0">
              <a:latin typeface="Segoe UI Semilight" panose="020B0402040204020203" pitchFamily="34" charset="0"/>
              <a:cs typeface="Segoe UI Semilight" panose="020B0402040204020203" pitchFamily="34" charset="0"/>
            </a:rPr>
            <a:t>עקרונות לתכנון</a:t>
          </a:r>
          <a:endParaRPr lang="en-US" sz="4300" kern="1200" dirty="0">
            <a:latin typeface="Segoe UI Semilight" panose="020B0402040204020203" pitchFamily="34" charset="0"/>
            <a:cs typeface="Segoe UI Semilight" panose="020B0402040204020203" pitchFamily="34" charset="0"/>
          </a:endParaRPr>
        </a:p>
      </dsp:txBody>
      <dsp:txXfrm>
        <a:off x="8922327" y="0"/>
        <a:ext cx="2230581" cy="5193290"/>
      </dsp:txXfrm>
    </dsp:sp>
    <dsp:sp modelId="{B283969A-88FF-4B04-83A0-CC665B4FCD2D}">
      <dsp:nvSpPr>
        <dsp:cNvPr id="0" name=""/>
        <dsp:cNvSpPr/>
      </dsp:nvSpPr>
      <dsp:spPr>
        <a:xfrm>
          <a:off x="0" y="48940"/>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rtl="1">
            <a:lnSpc>
              <a:spcPct val="90000"/>
            </a:lnSpc>
            <a:spcBef>
              <a:spcPct val="0"/>
            </a:spcBef>
            <a:spcAft>
              <a:spcPct val="35000"/>
            </a:spcAft>
            <a:buNone/>
          </a:pPr>
          <a:r>
            <a:rPr lang="he-IL" sz="2500" kern="1200" dirty="0">
              <a:latin typeface="Segoe UI Semilight" panose="020B0402040204020203" pitchFamily="34" charset="0"/>
              <a:cs typeface="Segoe UI Semilight" panose="020B0402040204020203" pitchFamily="34" charset="0"/>
            </a:rPr>
            <a:t>גיוון ויצירת עניין – הנגדה וערעור מוסכמות</a:t>
          </a:r>
          <a:endParaRPr lang="en-US" sz="2500" kern="1200" dirty="0">
            <a:latin typeface="Segoe UI Semilight" panose="020B0402040204020203" pitchFamily="34" charset="0"/>
            <a:cs typeface="Segoe UI Semilight" panose="020B0402040204020203" pitchFamily="34" charset="0"/>
          </a:endParaRPr>
        </a:p>
      </dsp:txBody>
      <dsp:txXfrm>
        <a:off x="0" y="48940"/>
        <a:ext cx="8755033" cy="978813"/>
      </dsp:txXfrm>
    </dsp:sp>
    <dsp:sp modelId="{20B537B8-1137-46D9-8BFF-2789B7A4B4FC}">
      <dsp:nvSpPr>
        <dsp:cNvPr id="0" name=""/>
        <dsp:cNvSpPr/>
      </dsp:nvSpPr>
      <dsp:spPr>
        <a:xfrm>
          <a:off x="0" y="1027754"/>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D72A9-EADD-4018-BF21-BC220F31EB82}">
      <dsp:nvSpPr>
        <dsp:cNvPr id="0" name=""/>
        <dsp:cNvSpPr/>
      </dsp:nvSpPr>
      <dsp:spPr>
        <a:xfrm>
          <a:off x="0" y="1076694"/>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rtl="1">
            <a:lnSpc>
              <a:spcPct val="90000"/>
            </a:lnSpc>
            <a:spcBef>
              <a:spcPct val="0"/>
            </a:spcBef>
            <a:spcAft>
              <a:spcPct val="35000"/>
            </a:spcAft>
            <a:buNone/>
          </a:pPr>
          <a:r>
            <a:rPr lang="he-IL" sz="2500" kern="1200" dirty="0">
              <a:latin typeface="Segoe UI Semilight" panose="020B0402040204020203" pitchFamily="34" charset="0"/>
              <a:cs typeface="Segoe UI Semilight" panose="020B0402040204020203" pitchFamily="34" charset="0"/>
            </a:rPr>
            <a:t>סיור ופאנל (הצגת מגוון דעות)– עדיף על הרצאה פרונטאלית</a:t>
          </a:r>
        </a:p>
      </dsp:txBody>
      <dsp:txXfrm>
        <a:off x="0" y="1076694"/>
        <a:ext cx="8755033" cy="978813"/>
      </dsp:txXfrm>
    </dsp:sp>
    <dsp:sp modelId="{997D4024-1C4C-4A86-B700-F3F7454A6DC9}">
      <dsp:nvSpPr>
        <dsp:cNvPr id="0" name=""/>
        <dsp:cNvSpPr/>
      </dsp:nvSpPr>
      <dsp:spPr>
        <a:xfrm>
          <a:off x="0" y="2055508"/>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871F8-0420-44F3-8E97-691E8E9C0A59}">
      <dsp:nvSpPr>
        <dsp:cNvPr id="0" name=""/>
        <dsp:cNvSpPr/>
      </dsp:nvSpPr>
      <dsp:spPr>
        <a:xfrm>
          <a:off x="0" y="2104448"/>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rtl="1">
            <a:lnSpc>
              <a:spcPct val="90000"/>
            </a:lnSpc>
            <a:spcBef>
              <a:spcPct val="0"/>
            </a:spcBef>
            <a:spcAft>
              <a:spcPct val="35000"/>
            </a:spcAft>
            <a:buNone/>
          </a:pPr>
          <a:r>
            <a:rPr lang="he-IL" sz="2500" kern="1200" dirty="0">
              <a:latin typeface="Segoe UI Semilight" panose="020B0402040204020203" pitchFamily="34" charset="0"/>
              <a:cs typeface="Segoe UI Semilight" panose="020B0402040204020203" pitchFamily="34" charset="0"/>
            </a:rPr>
            <a:t>גמישות בתכנון המאפשרת התמודדות עם קורונה </a:t>
          </a:r>
          <a:r>
            <a:rPr lang="he-IL" sz="2500" kern="1200" dirty="0" err="1">
              <a:latin typeface="Segoe UI Semilight" panose="020B0402040204020203" pitchFamily="34" charset="0"/>
              <a:cs typeface="Segoe UI Semilight" panose="020B0402040204020203" pitchFamily="34" charset="0"/>
            </a:rPr>
            <a:t>ומז"א</a:t>
          </a:r>
          <a:r>
            <a:rPr lang="he-IL" sz="2500" kern="1200" dirty="0">
              <a:latin typeface="Segoe UI Semilight" panose="020B0402040204020203" pitchFamily="34" charset="0"/>
              <a:cs typeface="Segoe UI Semilight" panose="020B0402040204020203" pitchFamily="34" charset="0"/>
            </a:rPr>
            <a:t> -לו"ז ולוגיסטיקה</a:t>
          </a:r>
        </a:p>
      </dsp:txBody>
      <dsp:txXfrm>
        <a:off x="0" y="2104448"/>
        <a:ext cx="8755033" cy="978813"/>
      </dsp:txXfrm>
    </dsp:sp>
    <dsp:sp modelId="{5D22A89C-36A5-4941-B4D7-4646B579FBDD}">
      <dsp:nvSpPr>
        <dsp:cNvPr id="0" name=""/>
        <dsp:cNvSpPr/>
      </dsp:nvSpPr>
      <dsp:spPr>
        <a:xfrm>
          <a:off x="0" y="3083262"/>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35A5AA-7449-450B-BF35-1B61560B7F2F}">
      <dsp:nvSpPr>
        <dsp:cNvPr id="0" name=""/>
        <dsp:cNvSpPr/>
      </dsp:nvSpPr>
      <dsp:spPr>
        <a:xfrm>
          <a:off x="0" y="3132203"/>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rtl="1">
            <a:lnSpc>
              <a:spcPct val="90000"/>
            </a:lnSpc>
            <a:spcBef>
              <a:spcPct val="0"/>
            </a:spcBef>
            <a:spcAft>
              <a:spcPct val="35000"/>
            </a:spcAft>
            <a:buNone/>
          </a:pPr>
          <a:r>
            <a:rPr lang="he-IL" sz="2500" kern="1200" dirty="0">
              <a:latin typeface="Segoe UI Semilight" panose="020B0402040204020203" pitchFamily="34" charset="0"/>
              <a:cs typeface="Segoe UI Semilight" panose="020B0402040204020203" pitchFamily="34" charset="0"/>
            </a:rPr>
            <a:t>אפשרות לבחירה ופיצול לתחומי עניין – ריכוז תובנות בצוות</a:t>
          </a:r>
        </a:p>
      </dsp:txBody>
      <dsp:txXfrm>
        <a:off x="0" y="3132203"/>
        <a:ext cx="8755033" cy="978813"/>
      </dsp:txXfrm>
    </dsp:sp>
    <dsp:sp modelId="{B686A1B4-9410-4E30-A01E-86483A328F77}">
      <dsp:nvSpPr>
        <dsp:cNvPr id="0" name=""/>
        <dsp:cNvSpPr/>
      </dsp:nvSpPr>
      <dsp:spPr>
        <a:xfrm>
          <a:off x="0" y="4111016"/>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64CA5F-BB9D-496F-87E1-57F75051B15B}">
      <dsp:nvSpPr>
        <dsp:cNvPr id="0" name=""/>
        <dsp:cNvSpPr/>
      </dsp:nvSpPr>
      <dsp:spPr>
        <a:xfrm>
          <a:off x="0" y="4159957"/>
          <a:ext cx="8755033" cy="97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rtl="1">
            <a:lnSpc>
              <a:spcPct val="90000"/>
            </a:lnSpc>
            <a:spcBef>
              <a:spcPct val="0"/>
            </a:spcBef>
            <a:spcAft>
              <a:spcPct val="35000"/>
            </a:spcAft>
            <a:buNone/>
          </a:pPr>
          <a:r>
            <a:rPr lang="he-IL" sz="2500" kern="1200" dirty="0">
              <a:latin typeface="Segoe UI Semilight" panose="020B0402040204020203" pitchFamily="34" charset="0"/>
              <a:cs typeface="Segoe UI Semilight" panose="020B0402040204020203" pitchFamily="34" charset="0"/>
            </a:rPr>
            <a:t>להגיע למקומות שלא תהיה הזדמנות אחרת להגיע 'סוכריות </a:t>
          </a:r>
          <a:r>
            <a:rPr lang="he-IL" sz="2500" kern="1200" dirty="0" err="1">
              <a:latin typeface="Segoe UI Semilight" panose="020B0402040204020203" pitchFamily="34" charset="0"/>
              <a:cs typeface="Segoe UI Semilight" panose="020B0402040204020203" pitchFamily="34" charset="0"/>
            </a:rPr>
            <a:t>מב"ל</a:t>
          </a:r>
          <a:r>
            <a:rPr lang="he-IL" sz="2500" kern="1200" dirty="0">
              <a:latin typeface="Segoe UI Semilight" panose="020B0402040204020203" pitchFamily="34" charset="0"/>
              <a:cs typeface="Segoe UI Semilight" panose="020B0402040204020203" pitchFamily="34" charset="0"/>
            </a:rPr>
            <a:t>'</a:t>
          </a:r>
        </a:p>
      </dsp:txBody>
      <dsp:txXfrm>
        <a:off x="0" y="4159957"/>
        <a:ext cx="8755033" cy="978813"/>
      </dsp:txXfrm>
    </dsp:sp>
    <dsp:sp modelId="{34ECC59C-4BC2-45A0-AE2A-2895D7A64821}">
      <dsp:nvSpPr>
        <dsp:cNvPr id="0" name=""/>
        <dsp:cNvSpPr/>
      </dsp:nvSpPr>
      <dsp:spPr>
        <a:xfrm>
          <a:off x="0" y="5138770"/>
          <a:ext cx="892232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D8644-470C-4A5C-BCDA-7141C9D95AAC}">
      <dsp:nvSpPr>
        <dsp:cNvPr id="0" name=""/>
        <dsp:cNvSpPr/>
      </dsp:nvSpPr>
      <dsp:spPr>
        <a:xfrm>
          <a:off x="2521602" y="1568352"/>
          <a:ext cx="3635573" cy="3635573"/>
        </a:xfrm>
        <a:prstGeom prst="ellipse">
          <a:avLst/>
        </a:prstGeom>
        <a:solidFill>
          <a:schemeClr val="accent6">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he-IL" sz="4800" kern="1200" dirty="0">
              <a:latin typeface="Segoe UI Semilight" panose="020B0402040204020203" pitchFamily="34" charset="0"/>
              <a:cs typeface="Segoe UI Semilight" panose="020B0402040204020203" pitchFamily="34" charset="0"/>
            </a:rPr>
            <a:t>הישגים נדרשים</a:t>
          </a:r>
          <a:endParaRPr lang="en-US" sz="4800" kern="1200" dirty="0">
            <a:latin typeface="Segoe UI Semilight" panose="020B0402040204020203" pitchFamily="34" charset="0"/>
            <a:cs typeface="Segoe UI Semilight" panose="020B0402040204020203" pitchFamily="34" charset="0"/>
          </a:endParaRPr>
        </a:p>
      </dsp:txBody>
      <dsp:txXfrm>
        <a:off x="3054019" y="2100769"/>
        <a:ext cx="2570739" cy="2570739"/>
      </dsp:txXfrm>
    </dsp:sp>
    <dsp:sp modelId="{D0B97FFD-F018-4056-90A9-A0F1B1025AD8}">
      <dsp:nvSpPr>
        <dsp:cNvPr id="0" name=""/>
        <dsp:cNvSpPr/>
      </dsp:nvSpPr>
      <dsp:spPr>
        <a:xfrm>
          <a:off x="3430495" y="112166"/>
          <a:ext cx="1817786" cy="1817786"/>
        </a:xfrm>
        <a:prstGeom prst="ellipse">
          <a:avLst/>
        </a:prstGeom>
        <a:solidFill>
          <a:schemeClr val="accent6">
            <a:shade val="80000"/>
            <a:alpha val="50000"/>
            <a:hueOff val="-16"/>
            <a:satOff val="-94"/>
            <a:lumOff val="947"/>
            <a:alphaOff val="6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ללמוד</a:t>
          </a:r>
          <a:endParaRPr lang="en-US" sz="2800" kern="1200" dirty="0">
            <a:latin typeface="Segoe UI Semilight" panose="020B0402040204020203" pitchFamily="34" charset="0"/>
            <a:cs typeface="Segoe UI Semilight" panose="020B0402040204020203" pitchFamily="34" charset="0"/>
          </a:endParaRPr>
        </a:p>
      </dsp:txBody>
      <dsp:txXfrm>
        <a:off x="3696704" y="378375"/>
        <a:ext cx="1285368" cy="1285368"/>
      </dsp:txXfrm>
    </dsp:sp>
    <dsp:sp modelId="{4842982E-F0D7-46E7-87E8-272C4BC36902}">
      <dsp:nvSpPr>
        <dsp:cNvPr id="0" name=""/>
        <dsp:cNvSpPr/>
      </dsp:nvSpPr>
      <dsp:spPr>
        <a:xfrm>
          <a:off x="5679820" y="1746396"/>
          <a:ext cx="1817786" cy="1817786"/>
        </a:xfrm>
        <a:prstGeom prst="ellipse">
          <a:avLst/>
        </a:prstGeom>
        <a:solidFill>
          <a:schemeClr val="accent6">
            <a:shade val="80000"/>
            <a:alpha val="50000"/>
            <a:hueOff val="-32"/>
            <a:satOff val="-189"/>
            <a:lumOff val="1894"/>
            <a:alphaOff val="12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לחוות</a:t>
          </a:r>
          <a:endParaRPr lang="en-US" sz="2800" kern="1200" dirty="0">
            <a:latin typeface="Segoe UI Semilight" panose="020B0402040204020203" pitchFamily="34" charset="0"/>
            <a:cs typeface="Segoe UI Semilight" panose="020B0402040204020203" pitchFamily="34" charset="0"/>
          </a:endParaRPr>
        </a:p>
      </dsp:txBody>
      <dsp:txXfrm>
        <a:off x="5946029" y="2012605"/>
        <a:ext cx="1285368" cy="1285368"/>
      </dsp:txXfrm>
    </dsp:sp>
    <dsp:sp modelId="{9D13A87A-648D-499B-B6B9-F39CCA6187FE}">
      <dsp:nvSpPr>
        <dsp:cNvPr id="0" name=""/>
        <dsp:cNvSpPr/>
      </dsp:nvSpPr>
      <dsp:spPr>
        <a:xfrm>
          <a:off x="4820654" y="4390636"/>
          <a:ext cx="1817786" cy="1817786"/>
        </a:xfrm>
        <a:prstGeom prst="ellipse">
          <a:avLst/>
        </a:prstGeom>
        <a:solidFill>
          <a:schemeClr val="accent6">
            <a:shade val="80000"/>
            <a:alpha val="50000"/>
            <a:hueOff val="-48"/>
            <a:satOff val="-283"/>
            <a:lumOff val="2842"/>
            <a:alphaOff val="18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e-IL" sz="2800" kern="1200" dirty="0" err="1">
              <a:latin typeface="Segoe UI Semilight" panose="020B0402040204020203" pitchFamily="34" charset="0"/>
              <a:cs typeface="Segoe UI Semilight" panose="020B0402040204020203" pitchFamily="34" charset="0"/>
            </a:rPr>
            <a:t>להנות</a:t>
          </a:r>
          <a:endParaRPr lang="en-US" sz="2800" kern="1200" dirty="0">
            <a:latin typeface="Segoe UI Semilight" panose="020B0402040204020203" pitchFamily="34" charset="0"/>
            <a:cs typeface="Segoe UI Semilight" panose="020B0402040204020203" pitchFamily="34" charset="0"/>
          </a:endParaRPr>
        </a:p>
      </dsp:txBody>
      <dsp:txXfrm>
        <a:off x="5086863" y="4656845"/>
        <a:ext cx="1285368" cy="1285368"/>
      </dsp:txXfrm>
    </dsp:sp>
    <dsp:sp modelId="{BD77BD66-B05F-4CA1-B701-6F667186FAF2}">
      <dsp:nvSpPr>
        <dsp:cNvPr id="0" name=""/>
        <dsp:cNvSpPr/>
      </dsp:nvSpPr>
      <dsp:spPr>
        <a:xfrm>
          <a:off x="2040336" y="4390636"/>
          <a:ext cx="1817786" cy="1817786"/>
        </a:xfrm>
        <a:prstGeom prst="ellipse">
          <a:avLst/>
        </a:prstGeom>
        <a:solidFill>
          <a:schemeClr val="accent6">
            <a:shade val="80000"/>
            <a:alpha val="50000"/>
            <a:hueOff val="-64"/>
            <a:satOff val="-378"/>
            <a:lumOff val="3789"/>
            <a:alphaOff val="24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לדון</a:t>
          </a:r>
          <a:endParaRPr lang="en-US" sz="2800" kern="1200" dirty="0">
            <a:latin typeface="Segoe UI Semilight" panose="020B0402040204020203" pitchFamily="34" charset="0"/>
            <a:cs typeface="Segoe UI Semilight" panose="020B0402040204020203" pitchFamily="34" charset="0"/>
          </a:endParaRPr>
        </a:p>
      </dsp:txBody>
      <dsp:txXfrm>
        <a:off x="2306545" y="4656845"/>
        <a:ext cx="1285368" cy="1285368"/>
      </dsp:txXfrm>
    </dsp:sp>
    <dsp:sp modelId="{987EB5E1-7522-476A-8311-FBD1F3089CA5}">
      <dsp:nvSpPr>
        <dsp:cNvPr id="0" name=""/>
        <dsp:cNvSpPr/>
      </dsp:nvSpPr>
      <dsp:spPr>
        <a:xfrm>
          <a:off x="1181170" y="1746396"/>
          <a:ext cx="1817786" cy="1817786"/>
        </a:xfrm>
        <a:prstGeom prst="ellipse">
          <a:avLst/>
        </a:prstGeom>
        <a:solidFill>
          <a:schemeClr val="accent6">
            <a:shade val="80000"/>
            <a:alpha val="50000"/>
            <a:hueOff val="-80"/>
            <a:satOff val="-472"/>
            <a:lumOff val="4736"/>
            <a:alphaOff val="3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e-IL" sz="2400" kern="1200" dirty="0">
              <a:latin typeface="Segoe UI Semilight" panose="020B0402040204020203" pitchFamily="34" charset="0"/>
              <a:cs typeface="Segoe UI Semilight" panose="020B0402040204020203" pitchFamily="34" charset="0"/>
            </a:rPr>
            <a:t>לראות ולהרגיש</a:t>
          </a:r>
          <a:endParaRPr lang="en-US" sz="2400" kern="1200" dirty="0">
            <a:latin typeface="Segoe UI Semilight" panose="020B0402040204020203" pitchFamily="34" charset="0"/>
            <a:cs typeface="Segoe UI Semilight" panose="020B0402040204020203" pitchFamily="34" charset="0"/>
          </a:endParaRPr>
        </a:p>
      </dsp:txBody>
      <dsp:txXfrm>
        <a:off x="1447379" y="2012605"/>
        <a:ext cx="1285368" cy="1285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4765964"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2708232" y="0"/>
          <a:ext cx="2057731" cy="3629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he-IL" sz="4000" b="1" kern="1200" dirty="0">
              <a:latin typeface="Segoe UI Semilight" panose="020B0402040204020203" pitchFamily="34" charset="0"/>
              <a:cs typeface="Segoe UI Semilight" panose="020B0402040204020203" pitchFamily="34" charset="0"/>
            </a:rPr>
            <a:t>מטרה</a:t>
          </a:r>
          <a:endParaRPr lang="en-US" sz="4000" b="1" kern="1200" dirty="0">
            <a:latin typeface="Segoe UI Semilight" panose="020B0402040204020203" pitchFamily="34" charset="0"/>
            <a:cs typeface="Segoe UI Semilight" panose="020B0402040204020203" pitchFamily="34" charset="0"/>
          </a:endParaRPr>
        </a:p>
      </dsp:txBody>
      <dsp:txXfrm>
        <a:off x="2708232" y="0"/>
        <a:ext cx="2057731" cy="3629891"/>
      </dsp:txXfrm>
    </dsp:sp>
    <dsp:sp modelId="{6B82D99F-039A-4F18-A23E-2ADDED4E3049}">
      <dsp:nvSpPr>
        <dsp:cNvPr id="0" name=""/>
        <dsp:cNvSpPr/>
      </dsp:nvSpPr>
      <dsp:spPr>
        <a:xfrm>
          <a:off x="1313" y="153490"/>
          <a:ext cx="2656163" cy="33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r" defTabSz="1422400" rtl="1">
            <a:lnSpc>
              <a:spcPct val="90000"/>
            </a:lnSpc>
            <a:spcBef>
              <a:spcPct val="0"/>
            </a:spcBef>
            <a:spcAft>
              <a:spcPct val="35000"/>
            </a:spcAft>
            <a:buNone/>
          </a:pPr>
          <a:r>
            <a:rPr lang="he-IL" sz="3200" kern="1200" dirty="0">
              <a:latin typeface="Segoe UI Semilight" panose="020B0402040204020203" pitchFamily="34" charset="0"/>
              <a:cs typeface="Segoe UI Semilight" panose="020B0402040204020203" pitchFamily="34" charset="0"/>
            </a:rPr>
            <a:t>לימוד סוגיות בביטחון הלאומי על ידי  סיור רגיונלי במרחב הצפוני</a:t>
          </a:r>
        </a:p>
      </dsp:txBody>
      <dsp:txXfrm>
        <a:off x="1313" y="153490"/>
        <a:ext cx="2656163" cy="3322240"/>
      </dsp:txXfrm>
    </dsp:sp>
    <dsp:sp modelId="{C488D3E3-9E3A-48E1-8188-2C82782DC8B9}">
      <dsp:nvSpPr>
        <dsp:cNvPr id="0" name=""/>
        <dsp:cNvSpPr/>
      </dsp:nvSpPr>
      <dsp:spPr>
        <a:xfrm>
          <a:off x="1313" y="3475731"/>
          <a:ext cx="270691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6906-4110-47DB-9543-43BC29CABFD9}">
      <dsp:nvSpPr>
        <dsp:cNvPr id="0" name=""/>
        <dsp:cNvSpPr/>
      </dsp:nvSpPr>
      <dsp:spPr>
        <a:xfrm>
          <a:off x="0" y="0"/>
          <a:ext cx="11291454"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DE58-3086-4DA1-A07C-C53354306BF7}">
      <dsp:nvSpPr>
        <dsp:cNvPr id="0" name=""/>
        <dsp:cNvSpPr/>
      </dsp:nvSpPr>
      <dsp:spPr>
        <a:xfrm>
          <a:off x="9125788" y="0"/>
          <a:ext cx="2165665" cy="33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he-IL" sz="4400" b="1" kern="1200" dirty="0">
              <a:latin typeface="Segoe UI Semilight" panose="020B0402040204020203" pitchFamily="34" charset="0"/>
              <a:cs typeface="Segoe UI Semilight" panose="020B0402040204020203" pitchFamily="34" charset="0"/>
            </a:rPr>
            <a:t>שאלת המחקר</a:t>
          </a:r>
          <a:endParaRPr lang="en-US" sz="4400" b="1" kern="1200" dirty="0">
            <a:latin typeface="Segoe UI Semilight" panose="020B0402040204020203" pitchFamily="34" charset="0"/>
            <a:cs typeface="Segoe UI Semilight" panose="020B0402040204020203" pitchFamily="34" charset="0"/>
          </a:endParaRPr>
        </a:p>
      </dsp:txBody>
      <dsp:txXfrm>
        <a:off x="9125788" y="0"/>
        <a:ext cx="2165665" cy="3318163"/>
      </dsp:txXfrm>
    </dsp:sp>
    <dsp:sp modelId="{8AC55368-8215-49B8-BE8A-ABEF2AB688C4}">
      <dsp:nvSpPr>
        <dsp:cNvPr id="0" name=""/>
        <dsp:cNvSpPr/>
      </dsp:nvSpPr>
      <dsp:spPr>
        <a:xfrm>
          <a:off x="3773" y="150678"/>
          <a:ext cx="8959590" cy="301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rtl="1">
            <a:lnSpc>
              <a:spcPct val="90000"/>
            </a:lnSpc>
            <a:spcBef>
              <a:spcPct val="0"/>
            </a:spcBef>
            <a:spcAft>
              <a:spcPct val="35000"/>
            </a:spcAft>
            <a:buNone/>
          </a:pPr>
          <a:r>
            <a:rPr lang="he-IL" sz="4400" b="1" kern="1200" dirty="0">
              <a:latin typeface="Segoe UI Semilight" panose="020B0402040204020203" pitchFamily="34" charset="0"/>
              <a:cs typeface="Segoe UI Semilight" panose="020B0402040204020203" pitchFamily="34" charset="0"/>
            </a:rPr>
            <a:t>כיצד משפיעים המאפיינים החברתיים  במרחב הצפוני על שגשוג והתפתחות הצפון?</a:t>
          </a:r>
        </a:p>
      </dsp:txBody>
      <dsp:txXfrm>
        <a:off x="3773" y="150678"/>
        <a:ext cx="8959590" cy="3013566"/>
      </dsp:txXfrm>
    </dsp:sp>
    <dsp:sp modelId="{6CE4BF30-D6E5-462E-A72C-DC17E85C8FC9}">
      <dsp:nvSpPr>
        <dsp:cNvPr id="0" name=""/>
        <dsp:cNvSpPr/>
      </dsp:nvSpPr>
      <dsp:spPr>
        <a:xfrm>
          <a:off x="463126" y="3164244"/>
          <a:ext cx="86626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67F66-93E1-4F31-A8B4-9E250EA29DCD}">
      <dsp:nvSpPr>
        <dsp:cNvPr id="0" name=""/>
        <dsp:cNvSpPr/>
      </dsp:nvSpPr>
      <dsp:spPr>
        <a:xfrm>
          <a:off x="0" y="3318163"/>
          <a:ext cx="11291454" cy="0"/>
        </a:xfrm>
        <a:prstGeom prst="line">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B4778-9C7C-4DD3-BBB4-08D5F1EC0CF8}">
      <dsp:nvSpPr>
        <dsp:cNvPr id="0" name=""/>
        <dsp:cNvSpPr/>
      </dsp:nvSpPr>
      <dsp:spPr>
        <a:xfrm>
          <a:off x="9033163" y="3318163"/>
          <a:ext cx="2258290" cy="33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rtl="1">
            <a:lnSpc>
              <a:spcPct val="90000"/>
            </a:lnSpc>
            <a:spcBef>
              <a:spcPct val="0"/>
            </a:spcBef>
            <a:spcAft>
              <a:spcPct val="35000"/>
            </a:spcAft>
            <a:buNone/>
          </a:pPr>
          <a:r>
            <a:rPr lang="he-IL" sz="3600" b="0" kern="1200" dirty="0">
              <a:latin typeface="Segoe UI Semilight" panose="020B0402040204020203" pitchFamily="34" charset="0"/>
              <a:cs typeface="Segoe UI Semilight" panose="020B0402040204020203" pitchFamily="34" charset="0"/>
            </a:rPr>
            <a:t>שאלות משנה</a:t>
          </a:r>
        </a:p>
      </dsp:txBody>
      <dsp:txXfrm>
        <a:off x="9033163" y="3318163"/>
        <a:ext cx="2258290" cy="3318163"/>
      </dsp:txXfrm>
    </dsp:sp>
    <dsp:sp modelId="{6861EEC0-B749-4422-927B-7DF9E63325A8}">
      <dsp:nvSpPr>
        <dsp:cNvPr id="0" name=""/>
        <dsp:cNvSpPr/>
      </dsp:nvSpPr>
      <dsp:spPr>
        <a:xfrm>
          <a:off x="0" y="3370009"/>
          <a:ext cx="8863791" cy="103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1">
            <a:lnSpc>
              <a:spcPct val="90000"/>
            </a:lnSpc>
            <a:spcBef>
              <a:spcPct val="0"/>
            </a:spcBef>
            <a:spcAft>
              <a:spcPct val="35000"/>
            </a:spcAft>
            <a:buNone/>
          </a:pPr>
          <a:r>
            <a:rPr lang="he-IL" sz="3200" kern="1200" dirty="0">
              <a:latin typeface="Segoe UI Semilight" panose="020B0402040204020203" pitchFamily="34" charset="0"/>
              <a:cs typeface="Segoe UI Semilight" panose="020B0402040204020203" pitchFamily="34" charset="0"/>
            </a:rPr>
            <a:t>מהם מאפייניו </a:t>
          </a:r>
          <a:r>
            <a:rPr lang="he-IL" sz="3200" kern="1200" dirty="0" err="1">
              <a:latin typeface="Segoe UI Semilight" panose="020B0402040204020203" pitchFamily="34" charset="0"/>
              <a:cs typeface="Segoe UI Semilight" panose="020B0402040204020203" pitchFamily="34" charset="0"/>
            </a:rPr>
            <a:t>היחודיים</a:t>
          </a:r>
          <a:r>
            <a:rPr lang="he-IL" sz="3200" kern="1200" dirty="0">
              <a:latin typeface="Segoe UI Semilight" panose="020B0402040204020203" pitchFamily="34" charset="0"/>
              <a:cs typeface="Segoe UI Semilight" panose="020B0402040204020203" pitchFamily="34" charset="0"/>
            </a:rPr>
            <a:t> של המרחב?</a:t>
          </a:r>
        </a:p>
      </dsp:txBody>
      <dsp:txXfrm>
        <a:off x="0" y="3370009"/>
        <a:ext cx="8863791" cy="1036926"/>
      </dsp:txXfrm>
    </dsp:sp>
    <dsp:sp modelId="{D330B287-0359-47A6-92F3-E4BDA097B859}">
      <dsp:nvSpPr>
        <dsp:cNvPr id="0" name=""/>
        <dsp:cNvSpPr/>
      </dsp:nvSpPr>
      <dsp:spPr>
        <a:xfrm>
          <a:off x="0" y="4406935"/>
          <a:ext cx="903316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38ED8-5B83-4B02-A56C-4849081DEF91}">
      <dsp:nvSpPr>
        <dsp:cNvPr id="0" name=""/>
        <dsp:cNvSpPr/>
      </dsp:nvSpPr>
      <dsp:spPr>
        <a:xfrm>
          <a:off x="0" y="4458782"/>
          <a:ext cx="8863791" cy="103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1">
            <a:lnSpc>
              <a:spcPct val="90000"/>
            </a:lnSpc>
            <a:spcBef>
              <a:spcPct val="0"/>
            </a:spcBef>
            <a:spcAft>
              <a:spcPct val="35000"/>
            </a:spcAft>
            <a:buNone/>
          </a:pPr>
          <a:r>
            <a:rPr lang="he-IL" sz="3200" kern="1200" dirty="0">
              <a:latin typeface="Segoe UI Semilight" panose="020B0402040204020203" pitchFamily="34" charset="0"/>
              <a:cs typeface="Segoe UI Semilight" panose="020B0402040204020203" pitchFamily="34" charset="0"/>
            </a:rPr>
            <a:t>מהם הפערים והאתגרים במרחב?</a:t>
          </a:r>
        </a:p>
      </dsp:txBody>
      <dsp:txXfrm>
        <a:off x="0" y="4458782"/>
        <a:ext cx="8863791" cy="1036926"/>
      </dsp:txXfrm>
    </dsp:sp>
    <dsp:sp modelId="{2C0038CC-5FD3-4A33-BB7E-C0A5E7F2EDF3}">
      <dsp:nvSpPr>
        <dsp:cNvPr id="0" name=""/>
        <dsp:cNvSpPr/>
      </dsp:nvSpPr>
      <dsp:spPr>
        <a:xfrm>
          <a:off x="0" y="5495708"/>
          <a:ext cx="903316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CDA1DE-EE65-4799-A860-C13857D2FDDD}">
      <dsp:nvSpPr>
        <dsp:cNvPr id="0" name=""/>
        <dsp:cNvSpPr/>
      </dsp:nvSpPr>
      <dsp:spPr>
        <a:xfrm>
          <a:off x="0" y="5547554"/>
          <a:ext cx="8863791" cy="103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1">
            <a:lnSpc>
              <a:spcPct val="90000"/>
            </a:lnSpc>
            <a:spcBef>
              <a:spcPct val="0"/>
            </a:spcBef>
            <a:spcAft>
              <a:spcPct val="35000"/>
            </a:spcAft>
            <a:buNone/>
          </a:pPr>
          <a:r>
            <a:rPr lang="he-IL" sz="3200" kern="1200" dirty="0">
              <a:latin typeface="Segoe UI Semilight" panose="020B0402040204020203" pitchFamily="34" charset="0"/>
              <a:cs typeface="Segoe UI Semilight" panose="020B0402040204020203" pitchFamily="34" charset="0"/>
            </a:rPr>
            <a:t>מהם מחוללי הצמיחה אשר ישפיעו על השגשוג ההתפתחות במרחב הצפוני?</a:t>
          </a:r>
        </a:p>
        <a:p>
          <a:pPr marL="0" lvl="0" indent="0" algn="ctr" defTabSz="1422400" rtl="1">
            <a:lnSpc>
              <a:spcPct val="90000"/>
            </a:lnSpc>
            <a:spcBef>
              <a:spcPct val="0"/>
            </a:spcBef>
            <a:spcAft>
              <a:spcPct val="35000"/>
            </a:spcAft>
            <a:buNone/>
          </a:pPr>
          <a:endParaRPr lang="he-IL" sz="3200" kern="1200" dirty="0">
            <a:latin typeface="Segoe UI Semilight" panose="020B0402040204020203" pitchFamily="34" charset="0"/>
            <a:cs typeface="Segoe UI Semilight" panose="020B0402040204020203" pitchFamily="34" charset="0"/>
          </a:endParaRPr>
        </a:p>
      </dsp:txBody>
      <dsp:txXfrm>
        <a:off x="0" y="5547554"/>
        <a:ext cx="8863791" cy="1036926"/>
      </dsp:txXfrm>
    </dsp:sp>
    <dsp:sp modelId="{48501B68-4B75-4339-90F0-7339F8E32EB6}">
      <dsp:nvSpPr>
        <dsp:cNvPr id="0" name=""/>
        <dsp:cNvSpPr/>
      </dsp:nvSpPr>
      <dsp:spPr>
        <a:xfrm>
          <a:off x="0" y="6584480"/>
          <a:ext cx="903316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896B9-E7F1-44F2-BE85-A1FD2C09C5D9}">
      <dsp:nvSpPr>
        <dsp:cNvPr id="0" name=""/>
        <dsp:cNvSpPr/>
      </dsp:nvSpPr>
      <dsp:spPr>
        <a:xfrm>
          <a:off x="0" y="86298"/>
          <a:ext cx="4115639" cy="414551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1. תצפית וסקירה</a:t>
          </a:r>
        </a:p>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2. אתגרים</a:t>
          </a:r>
        </a:p>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3. מחוללי צמיחה</a:t>
          </a:r>
        </a:p>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4. חוויה וגיבוש</a:t>
          </a:r>
        </a:p>
        <a:p>
          <a:pPr marL="0" lvl="0" indent="0" algn="ctr" defTabSz="1244600">
            <a:lnSpc>
              <a:spcPct val="90000"/>
            </a:lnSpc>
            <a:spcBef>
              <a:spcPct val="0"/>
            </a:spcBef>
            <a:spcAft>
              <a:spcPct val="35000"/>
            </a:spcAft>
            <a:buNone/>
          </a:pPr>
          <a:r>
            <a:rPr lang="he-IL" sz="2800" kern="1200" dirty="0">
              <a:latin typeface="Segoe UI Semilight" panose="020B0402040204020203" pitchFamily="34" charset="0"/>
              <a:cs typeface="Segoe UI Semilight" panose="020B0402040204020203" pitchFamily="34" charset="0"/>
            </a:rPr>
            <a:t>5. בחירה</a:t>
          </a:r>
          <a:endParaRPr lang="en-US" sz="2800" kern="1200" dirty="0">
            <a:latin typeface="Segoe UI Semilight" panose="020B0402040204020203" pitchFamily="34" charset="0"/>
            <a:cs typeface="Segoe UI Semilight" panose="020B0402040204020203" pitchFamily="34" charset="0"/>
          </a:endParaRPr>
        </a:p>
      </dsp:txBody>
      <dsp:txXfrm>
        <a:off x="602721" y="693395"/>
        <a:ext cx="2910197" cy="2931323"/>
      </dsp:txXfrm>
    </dsp:sp>
    <dsp:sp modelId="{28543D15-EC6E-42DB-93F8-3443B2C9600D}">
      <dsp:nvSpPr>
        <dsp:cNvPr id="0" name=""/>
        <dsp:cNvSpPr/>
      </dsp:nvSpPr>
      <dsp:spPr>
        <a:xfrm>
          <a:off x="853617" y="0"/>
          <a:ext cx="4174188" cy="4351338"/>
        </a:xfrm>
        <a:prstGeom prst="blockArc">
          <a:avLst>
            <a:gd name="adj1" fmla="val 17527788"/>
            <a:gd name="adj2" fmla="val 4119114"/>
            <a:gd name="adj3" fmla="val 575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792A41-0261-4BD6-A410-D1183E6F1828}">
      <dsp:nvSpPr>
        <dsp:cNvPr id="0" name=""/>
        <dsp:cNvSpPr/>
      </dsp:nvSpPr>
      <dsp:spPr>
        <a:xfrm>
          <a:off x="4259692" y="0"/>
          <a:ext cx="1109281" cy="1109591"/>
        </a:xfrm>
        <a:prstGeom prst="ellipse">
          <a:avLst/>
        </a:prstGeom>
        <a:blipFill rotWithShape="1">
          <a:blip xmlns:r="http://schemas.openxmlformats.org/officeDocument/2006/relationships" r:embed="rId1"/>
          <a:stretch>
            <a:fillRect/>
          </a:stretch>
        </a:blipFill>
        <a:ln>
          <a:solidFill>
            <a:schemeClr val="accent6"/>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45EAA6-327D-4342-8EA3-E4F55E3AA658}">
      <dsp:nvSpPr>
        <dsp:cNvPr id="0" name=""/>
        <dsp:cNvSpPr/>
      </dsp:nvSpPr>
      <dsp:spPr>
        <a:xfrm>
          <a:off x="5411556" y="204552"/>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he-IL" sz="2800" kern="1200" dirty="0">
              <a:latin typeface="Segoe UI Semilight" panose="020B0402040204020203" pitchFamily="34" charset="0"/>
              <a:cs typeface="Segoe UI Semilight" panose="020B0402040204020203" pitchFamily="34" charset="0"/>
            </a:rPr>
            <a:t>גולן</a:t>
          </a:r>
          <a:endParaRPr lang="en-US" sz="2800" kern="1200" dirty="0">
            <a:latin typeface="Segoe UI Semilight" panose="020B0402040204020203" pitchFamily="34" charset="0"/>
            <a:cs typeface="Segoe UI Semilight" panose="020B0402040204020203" pitchFamily="34" charset="0"/>
          </a:endParaRPr>
        </a:p>
      </dsp:txBody>
      <dsp:txXfrm>
        <a:off x="5411556" y="204552"/>
        <a:ext cx="1484815" cy="1073910"/>
      </dsp:txXfrm>
    </dsp:sp>
    <dsp:sp modelId="{72C99DBB-BED9-4FBA-B87F-D494135A9102}">
      <dsp:nvSpPr>
        <dsp:cNvPr id="0" name=""/>
        <dsp:cNvSpPr/>
      </dsp:nvSpPr>
      <dsp:spPr>
        <a:xfrm>
          <a:off x="4688433" y="1629140"/>
          <a:ext cx="1109281" cy="1109591"/>
        </a:xfrm>
        <a:prstGeom prst="ellipse">
          <a:avLst/>
        </a:prstGeom>
        <a:blipFill rotWithShape="1">
          <a:blip xmlns:r="http://schemas.openxmlformats.org/officeDocument/2006/relationships" r:embed="rId2"/>
          <a:stretch>
            <a:fillRect/>
          </a:stretch>
        </a:blipFill>
        <a:ln>
          <a:solidFill>
            <a:schemeClr val="accent6"/>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6900E13-BBB7-47CF-A683-F3E95143F7C1}">
      <dsp:nvSpPr>
        <dsp:cNvPr id="0" name=""/>
        <dsp:cNvSpPr/>
      </dsp:nvSpPr>
      <dsp:spPr>
        <a:xfrm>
          <a:off x="5888184" y="1880335"/>
          <a:ext cx="1698881"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he-IL" sz="2800" kern="1200" dirty="0">
              <a:latin typeface="Segoe UI Semilight" panose="020B0402040204020203" pitchFamily="34" charset="0"/>
              <a:cs typeface="Segoe UI Semilight" panose="020B0402040204020203" pitchFamily="34" charset="0"/>
            </a:rPr>
            <a:t>גליל עליון</a:t>
          </a:r>
          <a:endParaRPr lang="en-US" sz="2800" kern="1200" dirty="0">
            <a:latin typeface="Segoe UI Semilight" panose="020B0402040204020203" pitchFamily="34" charset="0"/>
            <a:cs typeface="Segoe UI Semilight" panose="020B0402040204020203" pitchFamily="34" charset="0"/>
          </a:endParaRPr>
        </a:p>
      </dsp:txBody>
      <dsp:txXfrm>
        <a:off x="5888184" y="1880335"/>
        <a:ext cx="1698881" cy="1073910"/>
      </dsp:txXfrm>
    </dsp:sp>
    <dsp:sp modelId="{E6D0B075-42E6-4C2F-95EF-3EC49A95F2D5}">
      <dsp:nvSpPr>
        <dsp:cNvPr id="0" name=""/>
        <dsp:cNvSpPr/>
      </dsp:nvSpPr>
      <dsp:spPr>
        <a:xfrm>
          <a:off x="4162708" y="3089413"/>
          <a:ext cx="1109281" cy="1109591"/>
        </a:xfrm>
        <a:prstGeom prst="ellipse">
          <a:avLst/>
        </a:prstGeom>
        <a:blipFill rotWithShape="1">
          <a:blip xmlns:r="http://schemas.openxmlformats.org/officeDocument/2006/relationships" r:embed="rId3"/>
          <a:stretch>
            <a:fillRect/>
          </a:stretch>
        </a:blipFill>
        <a:ln>
          <a:solidFill>
            <a:schemeClr val="accent6"/>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21A4DC-383B-4002-B43E-34D71B81598E}">
      <dsp:nvSpPr>
        <dsp:cNvPr id="0" name=""/>
        <dsp:cNvSpPr/>
      </dsp:nvSpPr>
      <dsp:spPr>
        <a:xfrm>
          <a:off x="5215954" y="3250582"/>
          <a:ext cx="2319356"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he-IL" sz="2800" kern="1200" dirty="0">
              <a:latin typeface="Segoe UI Semilight" panose="020B0402040204020203" pitchFamily="34" charset="0"/>
              <a:cs typeface="Segoe UI Semilight" panose="020B0402040204020203" pitchFamily="34" charset="0"/>
            </a:rPr>
            <a:t>גליל מערבי</a:t>
          </a:r>
          <a:endParaRPr lang="en-US" sz="2800" kern="1200" dirty="0">
            <a:latin typeface="Segoe UI Semilight" panose="020B0402040204020203" pitchFamily="34" charset="0"/>
            <a:cs typeface="Segoe UI Semilight" panose="020B0402040204020203" pitchFamily="34" charset="0"/>
          </a:endParaRPr>
        </a:p>
      </dsp:txBody>
      <dsp:txXfrm>
        <a:off x="5215954" y="3250582"/>
        <a:ext cx="2319356" cy="10739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63BD4-FB78-438B-BF1C-5AD84747876B}">
      <dsp:nvSpPr>
        <dsp:cNvPr id="0" name=""/>
        <dsp:cNvSpPr/>
      </dsp:nvSpPr>
      <dsp:spPr>
        <a:xfrm>
          <a:off x="3279110" y="-783737"/>
          <a:ext cx="6092691" cy="6092691"/>
        </a:xfrm>
        <a:prstGeom prst="blockArc">
          <a:avLst>
            <a:gd name="adj1" fmla="val 8100000"/>
            <a:gd name="adj2" fmla="val 13500000"/>
            <a:gd name="adj3" fmla="val 355"/>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96D445-233C-4AB5-AE8E-EE73B5F3F550}">
      <dsp:nvSpPr>
        <dsp:cNvPr id="0" name=""/>
        <dsp:cNvSpPr/>
      </dsp:nvSpPr>
      <dsp:spPr>
        <a:xfrm>
          <a:off x="62471" y="347898"/>
          <a:ext cx="3681856" cy="696159"/>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552577" bIns="48260" numCol="1" spcCol="1270" anchor="ctr" anchorCtr="0">
          <a:noAutofit/>
        </a:bodyPr>
        <a:lstStyle/>
        <a:p>
          <a:pPr marL="0" lvl="0" indent="0" algn="r" defTabSz="844550">
            <a:lnSpc>
              <a:spcPct val="90000"/>
            </a:lnSpc>
            <a:spcBef>
              <a:spcPct val="0"/>
            </a:spcBef>
            <a:spcAft>
              <a:spcPct val="35000"/>
            </a:spcAft>
            <a:buNone/>
          </a:pPr>
          <a:r>
            <a:rPr lang="he-IL" sz="1900" kern="1200" dirty="0">
              <a:latin typeface="Segoe UI Semilight" panose="020B0402040204020203" pitchFamily="34" charset="0"/>
              <a:cs typeface="Segoe UI Semilight" panose="020B0402040204020203" pitchFamily="34" charset="0"/>
            </a:rPr>
            <a:t>שוויון הזדמנויות – תעסוקה וחינוך</a:t>
          </a:r>
          <a:endParaRPr lang="en-US" sz="1900" kern="1200" dirty="0">
            <a:latin typeface="Segoe UI Semilight" panose="020B0402040204020203" pitchFamily="34" charset="0"/>
            <a:cs typeface="Segoe UI Semilight" panose="020B0402040204020203" pitchFamily="34" charset="0"/>
          </a:endParaRPr>
        </a:p>
      </dsp:txBody>
      <dsp:txXfrm>
        <a:off x="62471" y="347898"/>
        <a:ext cx="3681856" cy="696159"/>
      </dsp:txXfrm>
    </dsp:sp>
    <dsp:sp modelId="{B5A0A77A-0192-4A91-A2B6-F441BD0092EB}">
      <dsp:nvSpPr>
        <dsp:cNvPr id="0" name=""/>
        <dsp:cNvSpPr/>
      </dsp:nvSpPr>
      <dsp:spPr>
        <a:xfrm>
          <a:off x="3309227" y="260878"/>
          <a:ext cx="870199" cy="870199"/>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07857-B207-44D2-898E-3B5EE1466565}">
      <dsp:nvSpPr>
        <dsp:cNvPr id="0" name=""/>
        <dsp:cNvSpPr/>
      </dsp:nvSpPr>
      <dsp:spPr>
        <a:xfrm>
          <a:off x="62471" y="1392318"/>
          <a:ext cx="3282732" cy="696159"/>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552577" bIns="48260" numCol="1" spcCol="1270" anchor="ctr" anchorCtr="0">
          <a:noAutofit/>
        </a:bodyPr>
        <a:lstStyle/>
        <a:p>
          <a:pPr marL="0" lvl="0" indent="0" algn="r" defTabSz="844550">
            <a:lnSpc>
              <a:spcPct val="90000"/>
            </a:lnSpc>
            <a:spcBef>
              <a:spcPct val="0"/>
            </a:spcBef>
            <a:spcAft>
              <a:spcPct val="35000"/>
            </a:spcAft>
            <a:buNone/>
          </a:pPr>
          <a:r>
            <a:rPr lang="he-IL" sz="1900" kern="1200" dirty="0">
              <a:latin typeface="Segoe UI Semilight" panose="020B0402040204020203" pitchFamily="34" charset="0"/>
              <a:cs typeface="Segoe UI Semilight" panose="020B0402040204020203" pitchFamily="34" charset="0"/>
            </a:rPr>
            <a:t>תכנון וחלוקת משאבים</a:t>
          </a:r>
          <a:endParaRPr lang="en-US" sz="1900" kern="1200" dirty="0">
            <a:latin typeface="Segoe UI Semilight" panose="020B0402040204020203" pitchFamily="34" charset="0"/>
            <a:cs typeface="Segoe UI Semilight" panose="020B0402040204020203" pitchFamily="34" charset="0"/>
          </a:endParaRPr>
        </a:p>
      </dsp:txBody>
      <dsp:txXfrm>
        <a:off x="62471" y="1392318"/>
        <a:ext cx="3282732" cy="696159"/>
      </dsp:txXfrm>
    </dsp:sp>
    <dsp:sp modelId="{7FDF3658-AF25-4B37-AE21-5EBAAD7A498F}">
      <dsp:nvSpPr>
        <dsp:cNvPr id="0" name=""/>
        <dsp:cNvSpPr/>
      </dsp:nvSpPr>
      <dsp:spPr>
        <a:xfrm>
          <a:off x="2910103" y="1305298"/>
          <a:ext cx="870199" cy="870199"/>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B1B95-A18D-4C6C-83D4-93F5512CD52C}">
      <dsp:nvSpPr>
        <dsp:cNvPr id="0" name=""/>
        <dsp:cNvSpPr/>
      </dsp:nvSpPr>
      <dsp:spPr>
        <a:xfrm>
          <a:off x="62471" y="2436738"/>
          <a:ext cx="3282732" cy="696159"/>
        </a:xfrm>
        <a:prstGeom prst="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552577" bIns="48260" numCol="1" spcCol="1270" anchor="ctr" anchorCtr="0">
          <a:noAutofit/>
        </a:bodyPr>
        <a:lstStyle/>
        <a:p>
          <a:pPr marL="0" lvl="0" indent="0" algn="r" defTabSz="844550">
            <a:lnSpc>
              <a:spcPct val="90000"/>
            </a:lnSpc>
            <a:spcBef>
              <a:spcPct val="0"/>
            </a:spcBef>
            <a:spcAft>
              <a:spcPct val="35000"/>
            </a:spcAft>
            <a:buNone/>
          </a:pPr>
          <a:r>
            <a:rPr lang="he-IL" sz="1900" kern="1200" dirty="0">
              <a:latin typeface="Segoe UI Semilight" panose="020B0402040204020203" pitchFamily="34" charset="0"/>
              <a:cs typeface="Segoe UI Semilight" panose="020B0402040204020203" pitchFamily="34" charset="0"/>
            </a:rPr>
            <a:t>זהות</a:t>
          </a:r>
          <a:endParaRPr lang="en-US" sz="1900" kern="1200" dirty="0">
            <a:latin typeface="Segoe UI Semilight" panose="020B0402040204020203" pitchFamily="34" charset="0"/>
            <a:cs typeface="Segoe UI Semilight" panose="020B0402040204020203" pitchFamily="34" charset="0"/>
          </a:endParaRPr>
        </a:p>
      </dsp:txBody>
      <dsp:txXfrm>
        <a:off x="62471" y="2436738"/>
        <a:ext cx="3282732" cy="696159"/>
      </dsp:txXfrm>
    </dsp:sp>
    <dsp:sp modelId="{769796AD-ABF9-4D1F-8120-FE840CCEFE5C}">
      <dsp:nvSpPr>
        <dsp:cNvPr id="0" name=""/>
        <dsp:cNvSpPr/>
      </dsp:nvSpPr>
      <dsp:spPr>
        <a:xfrm>
          <a:off x="2910103" y="2349718"/>
          <a:ext cx="870199" cy="870199"/>
        </a:xfrm>
        <a:prstGeom prst="ellipse">
          <a:avLst/>
        </a:prstGeom>
        <a:solidFill>
          <a:schemeClr val="lt1">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8A4DF-9199-4FA0-886B-47FEDF4F29C0}">
      <dsp:nvSpPr>
        <dsp:cNvPr id="0" name=""/>
        <dsp:cNvSpPr/>
      </dsp:nvSpPr>
      <dsp:spPr>
        <a:xfrm>
          <a:off x="62471" y="3481158"/>
          <a:ext cx="3681856" cy="696159"/>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552577" bIns="48260" numCol="1" spcCol="1270" anchor="ctr" anchorCtr="0">
          <a:noAutofit/>
        </a:bodyPr>
        <a:lstStyle/>
        <a:p>
          <a:pPr marL="0" lvl="0" indent="0" algn="r" defTabSz="844550">
            <a:lnSpc>
              <a:spcPct val="90000"/>
            </a:lnSpc>
            <a:spcBef>
              <a:spcPct val="0"/>
            </a:spcBef>
            <a:spcAft>
              <a:spcPct val="35000"/>
            </a:spcAft>
            <a:buNone/>
          </a:pPr>
          <a:r>
            <a:rPr lang="he-IL" sz="1900" kern="1200" dirty="0">
              <a:latin typeface="Segoe UI Semilight" panose="020B0402040204020203" pitchFamily="34" charset="0"/>
              <a:cs typeface="Segoe UI Semilight" panose="020B0402040204020203" pitchFamily="34" charset="0"/>
            </a:rPr>
            <a:t>ביטחון אישי</a:t>
          </a:r>
          <a:endParaRPr lang="en-US" sz="1900" kern="1200" dirty="0">
            <a:latin typeface="Segoe UI Semilight" panose="020B0402040204020203" pitchFamily="34" charset="0"/>
            <a:cs typeface="Segoe UI Semilight" panose="020B0402040204020203" pitchFamily="34" charset="0"/>
          </a:endParaRPr>
        </a:p>
      </dsp:txBody>
      <dsp:txXfrm>
        <a:off x="62471" y="3481158"/>
        <a:ext cx="3681856" cy="696159"/>
      </dsp:txXfrm>
    </dsp:sp>
    <dsp:sp modelId="{905255EE-8F9A-4AE0-8ADE-AA92BA0A8798}">
      <dsp:nvSpPr>
        <dsp:cNvPr id="0" name=""/>
        <dsp:cNvSpPr/>
      </dsp:nvSpPr>
      <dsp:spPr>
        <a:xfrm>
          <a:off x="3309227" y="3394139"/>
          <a:ext cx="870199" cy="870199"/>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A06783D-14DD-4AD1-AA1E-C9450CDCFDFC}" type="datetimeFigureOut">
              <a:rPr lang="he-IL" smtClean="0"/>
              <a:t>י"ב/כסלו/תשפ"א</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D328217-927F-4975-BF5B-D9E45A266909}" type="slidenum">
              <a:rPr lang="he-IL" smtClean="0"/>
              <a:t>‹#›</a:t>
            </a:fld>
            <a:endParaRPr lang="he-IL"/>
          </a:p>
        </p:txBody>
      </p:sp>
    </p:spTree>
    <p:extLst>
      <p:ext uri="{BB962C8B-B14F-4D97-AF65-F5344CB8AC3E}">
        <p14:creationId xmlns:p14="http://schemas.microsoft.com/office/powerpoint/2010/main" val="418149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חוסן</a:t>
            </a:r>
            <a:r>
              <a:rPr lang="he-IL" baseline="0" dirty="0"/>
              <a:t>:</a:t>
            </a:r>
          </a:p>
          <a:p>
            <a:pPr marL="228600" indent="-228600">
              <a:buAutoNum type="arabicPeriod"/>
            </a:pPr>
            <a:r>
              <a:rPr lang="he-IL" baseline="0" dirty="0"/>
              <a:t>השתייכות ולכידות</a:t>
            </a:r>
          </a:p>
          <a:p>
            <a:pPr marL="228600" indent="-228600">
              <a:buAutoNum type="arabicPeriod"/>
            </a:pPr>
            <a:r>
              <a:rPr lang="he-IL" baseline="0" dirty="0"/>
              <a:t>מסוגלות כלכלית</a:t>
            </a:r>
          </a:p>
          <a:p>
            <a:pPr marL="228600" indent="-228600">
              <a:buAutoNum type="arabicPeriod"/>
            </a:pPr>
            <a:r>
              <a:rPr lang="he-IL" baseline="0" dirty="0"/>
              <a:t>נגישות לזכויות חברתיות</a:t>
            </a:r>
          </a:p>
          <a:p>
            <a:pPr marL="228600" indent="-228600">
              <a:buAutoNum type="arabicPeriod"/>
            </a:pPr>
            <a:r>
              <a:rPr lang="he-IL" baseline="0" dirty="0"/>
              <a:t>ביטחון תעסוקתי</a:t>
            </a:r>
          </a:p>
          <a:p>
            <a:pPr marL="228600" indent="-228600">
              <a:buAutoNum type="arabicPeriod"/>
            </a:pPr>
            <a:r>
              <a:rPr lang="he-IL" baseline="0" dirty="0"/>
              <a:t>אמון במערכות ציבוריות</a:t>
            </a:r>
          </a:p>
          <a:p>
            <a:pPr marL="228600" indent="-228600">
              <a:buAutoNum type="arabicPeriod"/>
            </a:pPr>
            <a:r>
              <a:rPr lang="he-IL" baseline="0" dirty="0"/>
              <a:t>טוהר המידות ושחיתות בכירים</a:t>
            </a:r>
            <a:endParaRPr lang="he-IL" dirty="0"/>
          </a:p>
        </p:txBody>
      </p:sp>
      <p:sp>
        <p:nvSpPr>
          <p:cNvPr id="4" name="Slide Number Placeholder 3"/>
          <p:cNvSpPr>
            <a:spLocks noGrp="1"/>
          </p:cNvSpPr>
          <p:nvPr>
            <p:ph type="sldNum" sz="quarter" idx="10"/>
          </p:nvPr>
        </p:nvSpPr>
        <p:spPr/>
        <p:txBody>
          <a:bodyPr/>
          <a:lstStyle/>
          <a:p>
            <a:fld id="{4E408495-9E40-4BB8-A0B5-2E9170F1B4BF}" type="slidenum">
              <a:rPr lang="he-IL" smtClean="0"/>
              <a:t>7</a:t>
            </a:fld>
            <a:endParaRPr lang="he-IL"/>
          </a:p>
        </p:txBody>
      </p:sp>
    </p:spTree>
    <p:extLst>
      <p:ext uri="{BB962C8B-B14F-4D97-AF65-F5344CB8AC3E}">
        <p14:creationId xmlns:p14="http://schemas.microsoft.com/office/powerpoint/2010/main" val="361864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E408495-9E40-4BB8-A0B5-2E9170F1B4BF}" type="slidenum">
              <a:rPr lang="he-IL" smtClean="0"/>
              <a:t>8</a:t>
            </a:fld>
            <a:endParaRPr lang="he-IL"/>
          </a:p>
        </p:txBody>
      </p:sp>
    </p:spTree>
    <p:extLst>
      <p:ext uri="{BB962C8B-B14F-4D97-AF65-F5344CB8AC3E}">
        <p14:creationId xmlns:p14="http://schemas.microsoft.com/office/powerpoint/2010/main" val="33771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E408495-9E40-4BB8-A0B5-2E9170F1B4BF}" type="slidenum">
              <a:rPr lang="he-IL" smtClean="0"/>
              <a:t>11</a:t>
            </a:fld>
            <a:endParaRPr lang="he-IL"/>
          </a:p>
        </p:txBody>
      </p:sp>
    </p:spTree>
    <p:extLst>
      <p:ext uri="{BB962C8B-B14F-4D97-AF65-F5344CB8AC3E}">
        <p14:creationId xmlns:p14="http://schemas.microsoft.com/office/powerpoint/2010/main" val="55627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E408495-9E40-4BB8-A0B5-2E9170F1B4BF}" type="slidenum">
              <a:rPr lang="he-IL" smtClean="0"/>
              <a:t>12</a:t>
            </a:fld>
            <a:endParaRPr lang="he-IL"/>
          </a:p>
        </p:txBody>
      </p:sp>
    </p:spTree>
    <p:extLst>
      <p:ext uri="{BB962C8B-B14F-4D97-AF65-F5344CB8AC3E}">
        <p14:creationId xmlns:p14="http://schemas.microsoft.com/office/powerpoint/2010/main" val="40983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E408495-9E40-4BB8-A0B5-2E9170F1B4BF}" type="slidenum">
              <a:rPr lang="he-IL" smtClean="0"/>
              <a:t>13</a:t>
            </a:fld>
            <a:endParaRPr lang="he-IL"/>
          </a:p>
        </p:txBody>
      </p:sp>
    </p:spTree>
    <p:extLst>
      <p:ext uri="{BB962C8B-B14F-4D97-AF65-F5344CB8AC3E}">
        <p14:creationId xmlns:p14="http://schemas.microsoft.com/office/powerpoint/2010/main" val="76333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84052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4863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20582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14968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140871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63752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7375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87004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73170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517655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44946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4055959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65111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132097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00849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8301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4015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234669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133098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141343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383203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D65F2-0FE6-454D-8B3E-DEC2651FC8BB}" type="datetimeFigureOut">
              <a:rPr lang="he-IL" smtClean="0"/>
              <a:t>י"ב/כסלו/תשפ"א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F7B090E-2E8D-4B48-A9DD-2252AF6A807F}" type="slidenum">
              <a:rPr lang="he-IL" smtClean="0"/>
              <a:t>‹#›</a:t>
            </a:fld>
            <a:endParaRPr lang="he-IL"/>
          </a:p>
        </p:txBody>
      </p:sp>
    </p:spTree>
    <p:extLst>
      <p:ext uri="{BB962C8B-B14F-4D97-AF65-F5344CB8AC3E}">
        <p14:creationId xmlns:p14="http://schemas.microsoft.com/office/powerpoint/2010/main" val="81474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B090E-2E8D-4B48-A9DD-2252AF6A807F}" type="slidenum">
              <a:rPr lang="he-IL" smtClean="0"/>
              <a:t>‹#›</a:t>
            </a:fld>
            <a:endParaRPr lang="he-IL"/>
          </a:p>
        </p:txBody>
      </p:sp>
    </p:spTree>
    <p:extLst>
      <p:ext uri="{BB962C8B-B14F-4D97-AF65-F5344CB8AC3E}">
        <p14:creationId xmlns:p14="http://schemas.microsoft.com/office/powerpoint/2010/main" val="20837347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65F2-0FE6-454D-8B3E-DEC2651FC8BB}" type="datetimeFigureOut">
              <a:rPr lang="he-IL" smtClean="0"/>
              <a:t>י"ב/כסלו/תשפ"א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B090E-2E8D-4B48-A9DD-2252AF6A807F}" type="slidenum">
              <a:rPr lang="he-IL" smtClean="0"/>
              <a:t>‹#›</a:t>
            </a:fld>
            <a:endParaRPr lang="he-IL"/>
          </a:p>
        </p:txBody>
      </p:sp>
    </p:spTree>
    <p:extLst>
      <p:ext uri="{BB962C8B-B14F-4D97-AF65-F5344CB8AC3E}">
        <p14:creationId xmlns:p14="http://schemas.microsoft.com/office/powerpoint/2010/main" val="327746649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6.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he.wikipedia.org/wiki/%D7%A7%D7%95%D7%91%D7%A5:Tuba_Zangarya.JPG"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274896"/>
              </p:ext>
            </p:extLst>
          </p:nvPr>
        </p:nvGraphicFramePr>
        <p:xfrm>
          <a:off x="102577" y="474786"/>
          <a:ext cx="11151577" cy="565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a:extLst>
              <a:ext uri="{FF2B5EF4-FFF2-40B4-BE49-F238E27FC236}">
                <a16:creationId xmlns:a16="http://schemas.microsoft.com/office/drawing/2014/main" id="{5B2072D1-BA90-4C12-B66F-22CA7836204A}"/>
              </a:ext>
            </a:extLst>
          </p:cNvPr>
          <p:cNvPicPr>
            <a:picLocks noChangeAspect="1"/>
          </p:cNvPicPr>
          <p:nvPr/>
        </p:nvPicPr>
        <p:blipFill>
          <a:blip r:embed="rId7"/>
          <a:stretch>
            <a:fillRect/>
          </a:stretch>
        </p:blipFill>
        <p:spPr>
          <a:xfrm>
            <a:off x="102577" y="4152900"/>
            <a:ext cx="2485292" cy="2485292"/>
          </a:xfrm>
          <a:prstGeom prst="rect">
            <a:avLst/>
          </a:prstGeom>
        </p:spPr>
      </p:pic>
    </p:spTree>
    <p:extLst>
      <p:ext uri="{BB962C8B-B14F-4D97-AF65-F5344CB8AC3E}">
        <p14:creationId xmlns:p14="http://schemas.microsoft.com/office/powerpoint/2010/main" val="179597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58579631"/>
              </p:ext>
            </p:extLst>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4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082719" y="0"/>
            <a:ext cx="1109281" cy="1109591"/>
          </a:xfrm>
          <a:prstGeom prst="ellipse">
            <a:avLst/>
          </a:prstGeom>
          <a:blipFill rotWithShape="1">
            <a:blip r:embed="rId3"/>
            <a:stretch>
              <a:fillRect/>
            </a:stretch>
          </a:blipFill>
          <a:ln>
            <a:solidFill>
              <a:schemeClr val="accent6"/>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graphicFrame>
        <p:nvGraphicFramePr>
          <p:cNvPr id="2" name="Table 1"/>
          <p:cNvGraphicFramePr>
            <a:graphicFrameLocks noGrp="1"/>
          </p:cNvGraphicFramePr>
          <p:nvPr>
            <p:extLst>
              <p:ext uri="{D42A27DB-BD31-4B8C-83A1-F6EECF244321}">
                <p14:modId xmlns:p14="http://schemas.microsoft.com/office/powerpoint/2010/main" val="2203514519"/>
              </p:ext>
            </p:extLst>
          </p:nvPr>
        </p:nvGraphicFramePr>
        <p:xfrm>
          <a:off x="202223" y="96557"/>
          <a:ext cx="11222183" cy="6664886"/>
        </p:xfrm>
        <a:graphic>
          <a:graphicData uri="http://schemas.openxmlformats.org/drawingml/2006/table">
            <a:tbl>
              <a:tblPr rtl="1"/>
              <a:tblGrid>
                <a:gridCol w="629935">
                  <a:extLst>
                    <a:ext uri="{9D8B030D-6E8A-4147-A177-3AD203B41FA5}">
                      <a16:colId xmlns:a16="http://schemas.microsoft.com/office/drawing/2014/main" val="4066579952"/>
                    </a:ext>
                  </a:extLst>
                </a:gridCol>
                <a:gridCol w="949903">
                  <a:extLst>
                    <a:ext uri="{9D8B030D-6E8A-4147-A177-3AD203B41FA5}">
                      <a16:colId xmlns:a16="http://schemas.microsoft.com/office/drawing/2014/main" val="3894974002"/>
                    </a:ext>
                  </a:extLst>
                </a:gridCol>
                <a:gridCol w="3626295">
                  <a:extLst>
                    <a:ext uri="{9D8B030D-6E8A-4147-A177-3AD203B41FA5}">
                      <a16:colId xmlns:a16="http://schemas.microsoft.com/office/drawing/2014/main" val="400717952"/>
                    </a:ext>
                  </a:extLst>
                </a:gridCol>
                <a:gridCol w="3919599">
                  <a:extLst>
                    <a:ext uri="{9D8B030D-6E8A-4147-A177-3AD203B41FA5}">
                      <a16:colId xmlns:a16="http://schemas.microsoft.com/office/drawing/2014/main" val="2214864737"/>
                    </a:ext>
                  </a:extLst>
                </a:gridCol>
                <a:gridCol w="1309865">
                  <a:extLst>
                    <a:ext uri="{9D8B030D-6E8A-4147-A177-3AD203B41FA5}">
                      <a16:colId xmlns:a16="http://schemas.microsoft.com/office/drawing/2014/main" val="3083331947"/>
                    </a:ext>
                  </a:extLst>
                </a:gridCol>
                <a:gridCol w="786586">
                  <a:extLst>
                    <a:ext uri="{9D8B030D-6E8A-4147-A177-3AD203B41FA5}">
                      <a16:colId xmlns:a16="http://schemas.microsoft.com/office/drawing/2014/main" val="994946680"/>
                    </a:ext>
                  </a:extLst>
                </a:gridCol>
              </a:tblGrid>
              <a:tr h="324416">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משעה</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עד שעה</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פעילות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מקום הביצוע</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הערות</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מוביל</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13771594"/>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06:30</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08:30</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נסיעה/טיסה למחנה רמת דוד והמשך למחניים</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חצור</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a:txBody>
                    <a:bodyPr/>
                    <a:lstStyle/>
                    <a:p>
                      <a:pPr algn="r" rtl="1" fontAlgn="b"/>
                      <a:r>
                        <a:rPr lang="he-IL" sz="1400" b="0" i="0" u="none" strike="noStrike" dirty="0">
                          <a:solidFill>
                            <a:srgbClr val="000000"/>
                          </a:solidFill>
                          <a:effectLst/>
                          <a:latin typeface="Segoe UI Semilight" panose="020B0402040204020203" pitchFamily="34" charset="0"/>
                          <a:cs typeface="Segoe UI Semilight" panose="020B0402040204020203" pitchFamily="34" charset="0"/>
                        </a:rPr>
                        <a:t>עמרי</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26292481"/>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07:30</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tc vMerge="1">
                  <a:txBody>
                    <a:bodyPr/>
                    <a:lstStyle/>
                    <a:p>
                      <a:pPr rtl="1"/>
                      <a:endParaRPr lang="he-IL"/>
                    </a:p>
                  </a:txBody>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רמת דוד</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567540828"/>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08:30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09:15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א. בוקר</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מחניים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3299097347"/>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09:15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10:00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נסיעה לאביטל</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1649834081"/>
                  </a:ext>
                </a:extLst>
              </a:tr>
              <a:tr h="324416">
                <a:tc rowSpan="4" gridSpan="2">
                  <a:txBody>
                    <a:bodyPr/>
                    <a:lstStyle/>
                    <a:p>
                      <a:pPr algn="r" rtl="0" fontAlgn="ctr"/>
                      <a:r>
                        <a:rPr lang="he-IL" sz="1400" b="0" i="0" u="none" strike="noStrike">
                          <a:solidFill>
                            <a:srgbClr val="000000"/>
                          </a:solidFill>
                          <a:effectLst/>
                          <a:latin typeface="Segoe UI Semilight" panose="020B0402040204020203" pitchFamily="34" charset="0"/>
                          <a:cs typeface="Segoe UI Semilight" panose="020B0402040204020203" pitchFamily="34" charset="0"/>
                        </a:rPr>
                        <a:t>11:30 - 10:00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4" hMerge="1">
                  <a:txBody>
                    <a:bodyPr/>
                    <a:lstStyle/>
                    <a:p>
                      <a:pPr rtl="1"/>
                      <a:endParaRPr lang="he-IL"/>
                    </a:p>
                  </a:txBody>
                  <a:tcPr/>
                </a:tc>
                <a:tc>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סקירה גאוגרפית  - פרופ' יוסי בן ארצי</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r" rtl="1" fontAlgn="t"/>
                      <a:r>
                        <a:rPr lang="he-IL" sz="1400" b="0" i="0" u="none" strike="noStrike">
                          <a:solidFill>
                            <a:srgbClr val="000000"/>
                          </a:solidFill>
                          <a:effectLst/>
                          <a:latin typeface="Segoe UI Semilight" panose="020B0402040204020203" pitchFamily="34" charset="0"/>
                          <a:cs typeface="Segoe UI Semilight" panose="020B0402040204020203" pitchFamily="34" charset="0"/>
                        </a:rPr>
                        <a:t>10:00 - 10:45     צוותים 1+4      סקירה גאוגרפית</a:t>
                      </a:r>
                    </a:p>
                  </a:txBody>
                  <a:tcPr marL="9378" marR="9378" marT="93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a:txBody>
                    <a:bodyPr/>
                    <a:lstStyle/>
                    <a:p>
                      <a:pPr algn="r" rtl="1" fontAlgn="b"/>
                      <a:r>
                        <a:rPr lang="he-IL" sz="1400" b="0" i="0" u="none" strike="noStrike" dirty="0">
                          <a:solidFill>
                            <a:srgbClr val="000000"/>
                          </a:solidFill>
                          <a:effectLst/>
                          <a:latin typeface="Segoe UI Semilight" panose="020B0402040204020203" pitchFamily="34" charset="0"/>
                          <a:cs typeface="Segoe UI Semilight" panose="020B0402040204020203" pitchFamily="34" charset="0"/>
                        </a:rPr>
                        <a:t>שלומית</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24896731"/>
                  </a:ext>
                </a:extLst>
              </a:tr>
              <a:tr h="324416">
                <a:tc gridSpan="2" vMerge="1">
                  <a:txBody>
                    <a:bodyPr/>
                    <a:lstStyle/>
                    <a:p>
                      <a:pPr rtl="1"/>
                      <a:endParaRPr lang="he-IL"/>
                    </a:p>
                  </a:txBody>
                  <a:tcPr/>
                </a:tc>
                <a:tc hMerge="1" vMerge="1">
                  <a:txBody>
                    <a:bodyPr/>
                    <a:lstStyle/>
                    <a:p>
                      <a:pPr rtl="1"/>
                      <a:endParaRPr lang="he-IL"/>
                    </a:p>
                  </a:txBody>
                  <a:tcPr/>
                </a:tc>
                <a:tc>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t"/>
                      <a:r>
                        <a:rPr lang="he-IL" sz="1400" b="0" i="0" u="none" strike="noStrike">
                          <a:solidFill>
                            <a:srgbClr val="000000"/>
                          </a:solidFill>
                          <a:effectLst/>
                          <a:latin typeface="Segoe UI Semilight" panose="020B0402040204020203" pitchFamily="34" charset="0"/>
                          <a:cs typeface="Segoe UI Semilight" panose="020B0402040204020203" pitchFamily="34" charset="0"/>
                        </a:rPr>
                        <a:t>10:00 - 10:45     צווים 2+3     דרוזים בגולן</a:t>
                      </a:r>
                    </a:p>
                  </a:txBody>
                  <a:tcPr marL="9378" marR="9378" marT="93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3707756571"/>
                  </a:ext>
                </a:extLst>
              </a:tr>
              <a:tr h="324416">
                <a:tc gridSpan="2" vMerge="1">
                  <a:txBody>
                    <a:bodyPr/>
                    <a:lstStyle/>
                    <a:p>
                      <a:pPr rtl="1"/>
                      <a:endParaRPr lang="he-IL"/>
                    </a:p>
                  </a:txBody>
                  <a:tcPr/>
                </a:tc>
                <a:tc hMerge="1" vMerge="1">
                  <a:txBody>
                    <a:bodyPr/>
                    <a:lstStyle/>
                    <a:p>
                      <a:pPr rtl="1"/>
                      <a:endParaRPr lang="he-IL"/>
                    </a:p>
                  </a:txBody>
                  <a:tcPr/>
                </a:tc>
                <a:tc>
                  <a:txBody>
                    <a:bodyPr/>
                    <a:lstStyle/>
                    <a:p>
                      <a:pPr algn="r" rtl="0"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דרוזים בגולן - ראש מועצת מג'דל שמס</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t"/>
                      <a:r>
                        <a:rPr lang="he-IL" sz="1400" b="0" i="0" u="none" strike="noStrike">
                          <a:solidFill>
                            <a:srgbClr val="000000"/>
                          </a:solidFill>
                          <a:effectLst/>
                          <a:latin typeface="Segoe UI Semilight" panose="020B0402040204020203" pitchFamily="34" charset="0"/>
                          <a:cs typeface="Segoe UI Semilight" panose="020B0402040204020203" pitchFamily="34" charset="0"/>
                        </a:rPr>
                        <a:t>10:45 - 11:30     צוותים 1+4     דרוזים בגולן</a:t>
                      </a:r>
                    </a:p>
                  </a:txBody>
                  <a:tcPr marL="9378" marR="9378" marT="93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2005123265"/>
                  </a:ext>
                </a:extLst>
              </a:tr>
              <a:tr h="340637">
                <a:tc gridSpan="2" vMerge="1">
                  <a:txBody>
                    <a:bodyPr/>
                    <a:lstStyle/>
                    <a:p>
                      <a:pPr rtl="1"/>
                      <a:endParaRPr lang="he-IL"/>
                    </a:p>
                  </a:txBody>
                  <a:tcPr/>
                </a:tc>
                <a:tc hMerge="1" vMerge="1">
                  <a:txBody>
                    <a:bodyPr/>
                    <a:lstStyle/>
                    <a:p>
                      <a:pPr rtl="1"/>
                      <a:endParaRPr lang="he-IL"/>
                    </a:p>
                  </a:txBody>
                  <a:tcPr/>
                </a:tc>
                <a:tc>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t"/>
                      <a:r>
                        <a:rPr lang="he-IL" sz="1400" b="0" i="0" u="none" strike="noStrike">
                          <a:solidFill>
                            <a:srgbClr val="000000"/>
                          </a:solidFill>
                          <a:effectLst/>
                          <a:latin typeface="Segoe UI Semilight" panose="020B0402040204020203" pitchFamily="34" charset="0"/>
                          <a:cs typeface="Segoe UI Semilight" panose="020B0402040204020203" pitchFamily="34" charset="0"/>
                        </a:rPr>
                        <a:t>10:45 -11:30     צוותים 2+3     סקירה גאוגרפית</a:t>
                      </a:r>
                    </a:p>
                  </a:txBody>
                  <a:tcPr marL="9378" marR="9378" marT="93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4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3624909660"/>
                  </a:ext>
                </a:extLst>
              </a:tr>
              <a:tr h="340637">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11:45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13:30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1" i="0" u="none" strike="noStrike">
                          <a:solidFill>
                            <a:srgbClr val="000000"/>
                          </a:solidFill>
                          <a:effectLst/>
                          <a:latin typeface="Segoe UI Semilight" panose="020B0402040204020203" pitchFamily="34" charset="0"/>
                          <a:cs typeface="Segoe UI Semilight" panose="020B0402040204020203" pitchFamily="34" charset="0"/>
                        </a:rPr>
                        <a:t>נסיעה וארוחת צהריים</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210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01619093"/>
                  </a:ext>
                </a:extLst>
              </a:tr>
              <a:tr h="340637">
                <a:tc rowSpan="4" gridSpan="2">
                  <a:txBody>
                    <a:bodyPr/>
                    <a:lstStyle/>
                    <a:p>
                      <a:pPr algn="r" rtl="0" fontAlgn="ctr"/>
                      <a:r>
                        <a:rPr lang="he-IL" sz="1400" b="0" i="0" u="none" strike="noStrike">
                          <a:solidFill>
                            <a:srgbClr val="000000"/>
                          </a:solidFill>
                          <a:effectLst/>
                          <a:latin typeface="Segoe UI Semilight" panose="020B0402040204020203" pitchFamily="34" charset="0"/>
                          <a:cs typeface="Segoe UI Semilight" panose="020B0402040204020203" pitchFamily="34" charset="0"/>
                        </a:rPr>
                        <a:t>15:15 -13:30</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4" hMerge="1">
                  <a:txBody>
                    <a:bodyPr/>
                    <a:lstStyle/>
                    <a:p>
                      <a:pPr rtl="1"/>
                      <a:endParaRPr lang="he-IL"/>
                    </a:p>
                  </a:txBody>
                  <a:tcPr/>
                </a:tc>
                <a:tc rowSpan="4">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הזדמנויות גולן: כלכלה/חינוך</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1 - חינוך              מושב נטור</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4">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אורי</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38714386"/>
                  </a:ext>
                </a:extLst>
              </a:tr>
              <a:tr h="340637">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2 - חברה             מושב מעלה גמלא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259990109"/>
                  </a:ext>
                </a:extLst>
              </a:tr>
              <a:tr h="324416">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3- כפר הריצה       קיבוץ עין זיוון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1851898527"/>
                  </a:ext>
                </a:extLst>
              </a:tr>
              <a:tr h="324416">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4-חקלאות           מושב מעלה גמלא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3007362727"/>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15:15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16:15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נסיעה לצפת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6961545"/>
                  </a:ext>
                </a:extLst>
              </a:tr>
              <a:tr h="324416">
                <a:tc rowSpan="2" gridSpan="2">
                  <a:txBody>
                    <a:bodyPr/>
                    <a:lstStyle/>
                    <a:p>
                      <a:pPr algn="r" rtl="0" fontAlgn="ctr"/>
                      <a:r>
                        <a:rPr lang="he-IL" sz="1400" b="0" i="0" u="none" strike="noStrike">
                          <a:solidFill>
                            <a:srgbClr val="000000"/>
                          </a:solidFill>
                          <a:effectLst/>
                          <a:latin typeface="Segoe UI Semilight" panose="020B0402040204020203" pitchFamily="34" charset="0"/>
                          <a:cs typeface="Segoe UI Semilight" panose="020B0402040204020203" pitchFamily="34" charset="0"/>
                        </a:rPr>
                        <a:t>18:45 - 16:15</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pPr rtl="1"/>
                      <a:endParaRPr lang="he-IL"/>
                    </a:p>
                  </a:txBody>
                  <a:tcPr/>
                </a:tc>
                <a:tc rowSpan="2">
                  <a:txBody>
                    <a:bodyPr/>
                    <a:lstStyle/>
                    <a:p>
                      <a:pPr algn="r" rtl="1" fontAlgn="ctr"/>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פאנל רפואה בפריפריה + ופאנל מטרופולין צפון + עיבוד </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1+4       מטרופולין צפון  בית הספר הרב תחומי</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כראדי</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48370720"/>
                  </a:ext>
                </a:extLst>
              </a:tr>
              <a:tr h="324416">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צוות 2+3       פאנל רפואה בפריפריה - פקולטה לרפואה צפת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אולגה</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28573590"/>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18:45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19:15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נסיעה לכרי דשא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96467695"/>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19:15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21:00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התארגנות + ארוחת ערב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כרי דשא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769</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3132810"/>
                  </a:ext>
                </a:extLst>
              </a:tr>
              <a:tr h="324416">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21:00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1" i="0" u="none" strike="noStrike" dirty="0">
                          <a:solidFill>
                            <a:srgbClr val="000000"/>
                          </a:solidFill>
                          <a:effectLst/>
                          <a:latin typeface="Segoe UI Semilight" panose="020B0402040204020203" pitchFamily="34" charset="0"/>
                          <a:cs typeface="Segoe UI Semilight" panose="020B0402040204020203" pitchFamily="34" charset="0"/>
                        </a:rPr>
                        <a:t>ערב שירי 'לאונרד כהן' - פיטר רוט</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a:solidFill>
                            <a:srgbClr val="000000"/>
                          </a:solidFill>
                          <a:effectLst/>
                          <a:latin typeface="Segoe UI Semilight" panose="020B0402040204020203" pitchFamily="34" charset="0"/>
                          <a:cs typeface="Segoe UI Semilight" panose="020B0402040204020203" pitchFamily="34" charset="0"/>
                        </a:rPr>
                        <a:t>כרי דשא -מליאה לצוותים 1+4/2+3</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4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400" b="0" i="0" u="none" strike="noStrike" dirty="0" err="1">
                          <a:solidFill>
                            <a:srgbClr val="000000"/>
                          </a:solidFill>
                          <a:effectLst/>
                          <a:latin typeface="Segoe UI Semilight" panose="020B0402040204020203" pitchFamily="34" charset="0"/>
                          <a:cs typeface="Segoe UI Semilight" panose="020B0402040204020203" pitchFamily="34" charset="0"/>
                        </a:rPr>
                        <a:t>כראדי</a:t>
                      </a:r>
                      <a:endParaRPr lang="he-IL"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13225169"/>
                  </a:ext>
                </a:extLst>
              </a:tr>
            </a:tbl>
          </a:graphicData>
        </a:graphic>
      </p:graphicFrame>
    </p:spTree>
    <p:extLst>
      <p:ext uri="{BB962C8B-B14F-4D97-AF65-F5344CB8AC3E}">
        <p14:creationId xmlns:p14="http://schemas.microsoft.com/office/powerpoint/2010/main" val="112277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082719" y="0"/>
            <a:ext cx="1109281" cy="1109591"/>
          </a:xfrm>
          <a:prstGeom prst="ellipse">
            <a:avLst/>
          </a:prstGeom>
          <a:blipFill rotWithShape="1">
            <a:blip r:embed="rId3"/>
            <a:stretch>
              <a:fillRect/>
            </a:stretch>
          </a:blipFill>
          <a:ln>
            <a:solidFill>
              <a:schemeClr val="accent6"/>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graphicFrame>
        <p:nvGraphicFramePr>
          <p:cNvPr id="2" name="Table 1"/>
          <p:cNvGraphicFramePr>
            <a:graphicFrameLocks noGrp="1"/>
          </p:cNvGraphicFramePr>
          <p:nvPr/>
        </p:nvGraphicFramePr>
        <p:xfrm>
          <a:off x="152401" y="163085"/>
          <a:ext cx="11046677" cy="6556512"/>
        </p:xfrm>
        <a:graphic>
          <a:graphicData uri="http://schemas.openxmlformats.org/drawingml/2006/table">
            <a:tbl>
              <a:tblPr rtl="1"/>
              <a:tblGrid>
                <a:gridCol w="620083">
                  <a:extLst>
                    <a:ext uri="{9D8B030D-6E8A-4147-A177-3AD203B41FA5}">
                      <a16:colId xmlns:a16="http://schemas.microsoft.com/office/drawing/2014/main" val="3364196208"/>
                    </a:ext>
                  </a:extLst>
                </a:gridCol>
                <a:gridCol w="756122">
                  <a:extLst>
                    <a:ext uri="{9D8B030D-6E8A-4147-A177-3AD203B41FA5}">
                      <a16:colId xmlns:a16="http://schemas.microsoft.com/office/drawing/2014/main" val="3736142894"/>
                    </a:ext>
                  </a:extLst>
                </a:gridCol>
                <a:gridCol w="3241963">
                  <a:extLst>
                    <a:ext uri="{9D8B030D-6E8A-4147-A177-3AD203B41FA5}">
                      <a16:colId xmlns:a16="http://schemas.microsoft.com/office/drawing/2014/main" val="4153465096"/>
                    </a:ext>
                  </a:extLst>
                </a:gridCol>
                <a:gridCol w="4364844">
                  <a:extLst>
                    <a:ext uri="{9D8B030D-6E8A-4147-A177-3AD203B41FA5}">
                      <a16:colId xmlns:a16="http://schemas.microsoft.com/office/drawing/2014/main" val="426749910"/>
                    </a:ext>
                  </a:extLst>
                </a:gridCol>
                <a:gridCol w="927593">
                  <a:extLst>
                    <a:ext uri="{9D8B030D-6E8A-4147-A177-3AD203B41FA5}">
                      <a16:colId xmlns:a16="http://schemas.microsoft.com/office/drawing/2014/main" val="3953357182"/>
                    </a:ext>
                  </a:extLst>
                </a:gridCol>
                <a:gridCol w="1136072">
                  <a:extLst>
                    <a:ext uri="{9D8B030D-6E8A-4147-A177-3AD203B41FA5}">
                      <a16:colId xmlns:a16="http://schemas.microsoft.com/office/drawing/2014/main" val="238862650"/>
                    </a:ext>
                  </a:extLst>
                </a:gridCol>
              </a:tblGrid>
              <a:tr h="197133">
                <a:tc>
                  <a:txBody>
                    <a:bodyPr/>
                    <a:lstStyle/>
                    <a:p>
                      <a:pPr algn="r" rtl="1" fontAlgn="b"/>
                      <a:r>
                        <a:rPr lang="he-IL" sz="1600" b="1" i="0" u="none" strike="noStrike">
                          <a:solidFill>
                            <a:srgbClr val="000000"/>
                          </a:solidFill>
                          <a:effectLst/>
                          <a:latin typeface="Segoe UI Semilight" panose="020B0402040204020203" pitchFamily="34" charset="0"/>
                          <a:cs typeface="Segoe UI Semilight" panose="020B0402040204020203" pitchFamily="34" charset="0"/>
                        </a:rPr>
                        <a:t>משעה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a:solidFill>
                            <a:srgbClr val="000000"/>
                          </a:solidFill>
                          <a:effectLst/>
                          <a:latin typeface="Segoe UI Semilight" panose="020B0402040204020203" pitchFamily="34" charset="0"/>
                          <a:cs typeface="Segoe UI Semilight" panose="020B0402040204020203" pitchFamily="34" charset="0"/>
                        </a:rPr>
                        <a:t>עד שעה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a:solidFill>
                            <a:srgbClr val="000000"/>
                          </a:solidFill>
                          <a:effectLst/>
                          <a:latin typeface="Segoe UI Semilight" panose="020B0402040204020203" pitchFamily="34" charset="0"/>
                          <a:cs typeface="Segoe UI Semilight" panose="020B0402040204020203" pitchFamily="34" charset="0"/>
                        </a:rPr>
                        <a:t>פעילות</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a:solidFill>
                            <a:srgbClr val="000000"/>
                          </a:solidFill>
                          <a:effectLst/>
                          <a:latin typeface="Segoe UI Semilight" panose="020B0402040204020203" pitchFamily="34" charset="0"/>
                          <a:cs typeface="Segoe UI Semilight" panose="020B0402040204020203" pitchFamily="34" charset="0"/>
                        </a:rPr>
                        <a:t>מקום ביצוע</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a:solidFill>
                            <a:srgbClr val="000000"/>
                          </a:solidFill>
                          <a:effectLst/>
                          <a:latin typeface="Segoe UI Semilight" panose="020B0402040204020203" pitchFamily="34" charset="0"/>
                          <a:cs typeface="Segoe UI Semilight" panose="020B0402040204020203" pitchFamily="34" charset="0"/>
                        </a:rPr>
                        <a:t>הערות</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 אחריות</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01535192"/>
                  </a:ext>
                </a:extLst>
              </a:tr>
              <a:tr h="180553">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06:30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07:30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אימון גופני - רשות</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07426043"/>
                  </a:ext>
                </a:extLst>
              </a:tr>
              <a:tr h="180553">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07:45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08:15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ארוחת בוקר</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כרי דשא</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ארומה</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52572399"/>
                  </a:ext>
                </a:extLst>
              </a:tr>
              <a:tr h="180553">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08:15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09:00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השומר החדש - טעינה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כרי דשא  1+4/2+3 בשני אולמות</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5523411"/>
                  </a:ext>
                </a:extLst>
              </a:tr>
              <a:tr h="180553">
                <a:tc rowSpan="4" gridSpan="2">
                  <a:txBody>
                    <a:bodyPr/>
                    <a:lstStyle/>
                    <a:p>
                      <a:pPr algn="r" rtl="0"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10:45 - 09:00</a:t>
                      </a:r>
                    </a:p>
                  </a:txBody>
                  <a:tcPr marL="9028" marR="9028" marT="90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hMerge="1">
                  <a:txBody>
                    <a:bodyPr/>
                    <a:lstStyle/>
                    <a:p>
                      <a:pPr rtl="1"/>
                      <a:endParaRPr lang="he-IL"/>
                    </a:p>
                  </a:txBody>
                  <a:tcPr/>
                </a:tc>
                <a:tc rowSpan="4">
                  <a:txBody>
                    <a:bodyPr/>
                    <a:lstStyle/>
                    <a:p>
                      <a:pPr algn="r" rtl="1" fontAlgn="ctr"/>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 הגנה על מרחבי המחייה</a:t>
                      </a:r>
                    </a:p>
                  </a:txBody>
                  <a:tcPr marL="9028" marR="9028" marT="9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1 - חקלאות      ראש פינה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a:txBody>
                    <a:bodyPr/>
                    <a:lstStyle/>
                    <a:p>
                      <a:pPr algn="r" rtl="1"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מואטי</a:t>
                      </a:r>
                    </a:p>
                  </a:txBody>
                  <a:tcPr marL="9028" marR="9028" marT="90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אידית</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04331"/>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2- חקלאות       הירדן ההררי - עומר</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2336142965"/>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צוות 3 - מג"ב - עמי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מ.מג"ב</a:t>
                      </a:r>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צפון – כפר הנשיא</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3038016688"/>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4 - טובא זנגריה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tc vMerge="1">
                  <a:txBody>
                    <a:bodyPr/>
                    <a:lstStyle/>
                    <a:p>
                      <a:pPr rtl="1"/>
                      <a:endParaRPr lang="he-IL"/>
                    </a:p>
                  </a:txBody>
                  <a:tcPr/>
                </a:tc>
                <a:extLst>
                  <a:ext uri="{0D108BD9-81ED-4DB2-BD59-A6C34878D82A}">
                    <a16:rowId xmlns:a16="http://schemas.microsoft.com/office/drawing/2014/main" val="2202735983"/>
                  </a:ext>
                </a:extLst>
              </a:tr>
              <a:tr h="180553">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10:45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11:15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נסיעה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88127735"/>
                  </a:ext>
                </a:extLst>
              </a:tr>
              <a:tr h="180553">
                <a:tc rowSpan="4" gridSpan="2">
                  <a:txBody>
                    <a:bodyPr/>
                    <a:lstStyle/>
                    <a:p>
                      <a:pPr algn="r" rtl="0"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12:45 - 11:15</a:t>
                      </a:r>
                    </a:p>
                  </a:txBody>
                  <a:tcPr marL="9028" marR="9028" marT="90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4" hMerge="1">
                  <a:txBody>
                    <a:bodyPr/>
                    <a:lstStyle/>
                    <a:p>
                      <a:pPr rtl="1"/>
                      <a:endParaRPr lang="he-IL"/>
                    </a:p>
                  </a:txBody>
                  <a:tcPr/>
                </a:tc>
                <a:tc rowSpan="4">
                  <a:txBody>
                    <a:bodyPr/>
                    <a:lstStyle/>
                    <a:p>
                      <a:pPr algn="r" rtl="1" fontAlgn="ctr"/>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הזדמנויות גליל עליון: כלכלה/חינוך</a:t>
                      </a:r>
                    </a:p>
                  </a:txBody>
                  <a:tcPr marL="9028" marR="9028" marT="9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1 -  מיגל פודטק (</a:t>
                      </a:r>
                      <a:r>
                        <a:rPr lang="en-US" sz="1600" b="0" i="0" u="none" strike="noStrike">
                          <a:solidFill>
                            <a:srgbClr val="000000"/>
                          </a:solidFill>
                          <a:effectLst/>
                          <a:latin typeface="Segoe UI Semilight" panose="020B0402040204020203" pitchFamily="34" charset="0"/>
                          <a:cs typeface="Segoe UI Semilight" panose="020B0402040204020203" pitchFamily="34" charset="0"/>
                        </a:rPr>
                        <a:t>FoodTeck) - </a:t>
                      </a:r>
                      <a:r>
                        <a:rPr lang="he-IL" sz="1600" b="0" i="0" u="none" strike="noStrike">
                          <a:solidFill>
                            <a:srgbClr val="000000"/>
                          </a:solidFill>
                          <a:effectLst/>
                          <a:latin typeface="Segoe UI Semilight" panose="020B0402040204020203" pitchFamily="34" charset="0"/>
                          <a:cs typeface="Segoe UI Semilight" panose="020B0402040204020203" pitchFamily="34" charset="0"/>
                        </a:rPr>
                        <a:t>קרית שמונה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5">
                  <a:txBody>
                    <a:bodyPr/>
                    <a:lstStyle/>
                    <a:p>
                      <a:pPr algn="r" rtl="1"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רונן</a:t>
                      </a:r>
                    </a:p>
                  </a:txBody>
                  <a:tcPr marL="9028" marR="9028" marT="902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extLst>
                  <a:ext uri="{0D108BD9-81ED-4DB2-BD59-A6C34878D82A}">
                    <a16:rowId xmlns:a16="http://schemas.microsoft.com/office/drawing/2014/main" val="864132900"/>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2 - מכללת תל חי - קרית שמונה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2767558424"/>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3- חוות הניסיונות -צומת הגומא</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793154224"/>
                  </a:ext>
                </a:extLst>
              </a:tr>
              <a:tr h="189581">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צוות 4-  אופטיקה שמיר - קיבוץ שמיר</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3729007504"/>
                  </a:ext>
                </a:extLst>
              </a:tr>
              <a:tr h="189581">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12:45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13:30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א. צהריים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מרחב החטיבה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באיזור</a:t>
                      </a:r>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קריית שמונה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769</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2834347251"/>
                  </a:ext>
                </a:extLst>
              </a:tr>
              <a:tr h="180553">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13:30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14:15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נסיעה לבירנית</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א. לוגיסטיקה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24941767"/>
                  </a:ext>
                </a:extLst>
              </a:tr>
              <a:tr h="180553">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14:15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15:45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שיחת מפקד פיקוד צפון</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בירנית - צוותים 1+4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חד"ת</a:t>
                      </a:r>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צוות 3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חד"ן</a:t>
                      </a:r>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תקשוב, צוות 2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חד"ן</a:t>
                      </a:r>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a:t>
                      </a:r>
                      <a:r>
                        <a:rPr lang="he-IL" sz="1600" b="0" i="0" u="none" strike="noStrike" dirty="0" err="1">
                          <a:solidFill>
                            <a:srgbClr val="000000"/>
                          </a:solidFill>
                          <a:effectLst/>
                          <a:latin typeface="Segoe UI Semilight" panose="020B0402040204020203" pitchFamily="34" charset="0"/>
                          <a:cs typeface="Segoe UI Semilight" panose="020B0402040204020203" pitchFamily="34" charset="0"/>
                        </a:rPr>
                        <a:t>מאו"ג</a:t>
                      </a:r>
                      <a:endParaRPr lang="he-IL" sz="16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5">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רועי</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59211607"/>
                  </a:ext>
                </a:extLst>
              </a:tr>
              <a:tr h="180553">
                <a:tc rowSpan="2" gridSpan="2">
                  <a:txBody>
                    <a:bodyPr/>
                    <a:lstStyle/>
                    <a:p>
                      <a:pPr algn="r" rtl="0"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16:15 - 15:45</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pPr rtl="1"/>
                      <a:endParaRPr lang="he-IL"/>
                    </a:p>
                  </a:txBody>
                  <a:tcPr/>
                </a:tc>
                <a:tc rowSpan="2">
                  <a:txBody>
                    <a:bodyPr/>
                    <a:lstStyle/>
                    <a:p>
                      <a:pPr algn="r" rtl="1" fontAlgn="ctr"/>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סקירה גאוגרפית/נסיעה למנהרת רמיה</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15:45 - 16:15     צוותים 2+3      סקירה גאוגרפית</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2003069869"/>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15:45 - 16:15     צוותים 1+4     נסיעה למנהרת רמיה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1731312189"/>
                  </a:ext>
                </a:extLst>
              </a:tr>
              <a:tr h="180553">
                <a:tc rowSpan="3" gridSpan="2">
                  <a:txBody>
                    <a:bodyPr/>
                    <a:lstStyle/>
                    <a:p>
                      <a:pPr algn="r" rtl="0"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17:45 - 16:15</a:t>
                      </a:r>
                    </a:p>
                  </a:txBody>
                  <a:tcPr marL="9028" marR="9028" marT="90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hMerge="1">
                  <a:txBody>
                    <a:bodyPr/>
                    <a:lstStyle/>
                    <a:p>
                      <a:pPr rtl="1"/>
                      <a:endParaRPr lang="he-IL"/>
                    </a:p>
                  </a:txBody>
                  <a:tcPr/>
                </a:tc>
                <a:tc rowSpan="3">
                  <a:txBody>
                    <a:bodyPr/>
                    <a:lstStyle/>
                    <a:p>
                      <a:pPr algn="r" rtl="1" fontAlgn="ctr"/>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סיור במנהרת רמיה/עיבוד צוותי</a:t>
                      </a:r>
                    </a:p>
                  </a:txBody>
                  <a:tcPr marL="9028" marR="9028" marT="9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16:15-  17:00   צוותים 1+4 -  כניסה למנהרה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מואטי</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173338840"/>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16:15 - 16:45  צוותים 2+3 -  עיבוד צוותי</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pPr rtl="1"/>
                      <a:endParaRPr lang="he-IL"/>
                    </a:p>
                  </a:txBody>
                  <a:tcPr/>
                </a:tc>
                <a:extLst>
                  <a:ext uri="{0D108BD9-81ED-4DB2-BD59-A6C34878D82A}">
                    <a16:rowId xmlns:a16="http://schemas.microsoft.com/office/drawing/2014/main" val="2749038743"/>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17:00 - 17:45 צוותים 2+3 - כניסה למנהרה</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97640244"/>
                  </a:ext>
                </a:extLst>
              </a:tr>
              <a:tr h="180553">
                <a:tc rowSpan="2" gridSpan="2">
                  <a:txBody>
                    <a:bodyPr/>
                    <a:lstStyle/>
                    <a:p>
                      <a:pPr algn="r" rtl="0" fontAlgn="ctr"/>
                      <a:r>
                        <a:rPr lang="he-IL" sz="1600" b="0" i="0" u="none" strike="noStrike">
                          <a:solidFill>
                            <a:srgbClr val="000000"/>
                          </a:solidFill>
                          <a:effectLst/>
                          <a:latin typeface="Segoe UI Semilight" panose="020B0402040204020203" pitchFamily="34" charset="0"/>
                          <a:cs typeface="Segoe UI Semilight" panose="020B0402040204020203" pitchFamily="34" charset="0"/>
                        </a:rPr>
                        <a:t>17:45- 23.00</a:t>
                      </a:r>
                    </a:p>
                  </a:txBody>
                  <a:tcPr marL="9028" marR="9028" marT="90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pPr rtl="1"/>
                      <a:endParaRPr lang="he-IL"/>
                    </a:p>
                  </a:txBody>
                  <a:tcPr/>
                </a:tc>
                <a:tc rowSpan="2">
                  <a:txBody>
                    <a:bodyPr/>
                    <a:lstStyle/>
                    <a:p>
                      <a:pPr algn="r" rtl="1" fontAlgn="ctr"/>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נסיעה לערב גיבוש צוותי</a:t>
                      </a:r>
                    </a:p>
                  </a:txBody>
                  <a:tcPr marL="9028" marR="9028" marT="90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כל צוות בנפרד</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32505065"/>
                  </a:ext>
                </a:extLst>
              </a:tr>
              <a:tr h="180553">
                <a:tc gridSpan="2"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94479496"/>
                  </a:ext>
                </a:extLst>
              </a:tr>
              <a:tr h="180553">
                <a:tc gridSpan="2">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23:00</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600" b="1" i="0" u="none" strike="noStrike" dirty="0">
                          <a:solidFill>
                            <a:srgbClr val="000000"/>
                          </a:solidFill>
                          <a:effectLst/>
                          <a:latin typeface="Segoe UI Semilight" panose="020B0402040204020203" pitchFamily="34" charset="0"/>
                          <a:cs typeface="Segoe UI Semilight" panose="020B0402040204020203" pitchFamily="34" charset="0"/>
                        </a:rPr>
                        <a:t>נסיעה לכרי דשא</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כרי דשא</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6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0621845"/>
                  </a:ext>
                </a:extLst>
              </a:tr>
            </a:tbl>
          </a:graphicData>
        </a:graphic>
      </p:graphicFrame>
    </p:spTree>
    <p:extLst>
      <p:ext uri="{BB962C8B-B14F-4D97-AF65-F5344CB8AC3E}">
        <p14:creationId xmlns:p14="http://schemas.microsoft.com/office/powerpoint/2010/main" val="118695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082719" y="0"/>
            <a:ext cx="1109281" cy="1109591"/>
          </a:xfrm>
          <a:prstGeom prst="ellipse">
            <a:avLst/>
          </a:prstGeom>
          <a:blipFill rotWithShape="1">
            <a:blip r:embed="rId3"/>
            <a:stretch>
              <a:fillRect/>
            </a:stretch>
          </a:blipFill>
          <a:ln>
            <a:solidFill>
              <a:schemeClr val="accent6"/>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graphicFrame>
        <p:nvGraphicFramePr>
          <p:cNvPr id="2" name="Table 1"/>
          <p:cNvGraphicFramePr>
            <a:graphicFrameLocks noGrp="1"/>
          </p:cNvGraphicFramePr>
          <p:nvPr/>
        </p:nvGraphicFramePr>
        <p:xfrm>
          <a:off x="249382" y="305769"/>
          <a:ext cx="10873983" cy="6413685"/>
        </p:xfrm>
        <a:graphic>
          <a:graphicData uri="http://schemas.openxmlformats.org/drawingml/2006/table">
            <a:tbl>
              <a:tblPr rtl="1"/>
              <a:tblGrid>
                <a:gridCol w="610389">
                  <a:extLst>
                    <a:ext uri="{9D8B030D-6E8A-4147-A177-3AD203B41FA5}">
                      <a16:colId xmlns:a16="http://schemas.microsoft.com/office/drawing/2014/main" val="3511679334"/>
                    </a:ext>
                  </a:extLst>
                </a:gridCol>
                <a:gridCol w="219049">
                  <a:extLst>
                    <a:ext uri="{9D8B030D-6E8A-4147-A177-3AD203B41FA5}">
                      <a16:colId xmlns:a16="http://schemas.microsoft.com/office/drawing/2014/main" val="1563225404"/>
                    </a:ext>
                  </a:extLst>
                </a:gridCol>
                <a:gridCol w="748145">
                  <a:extLst>
                    <a:ext uri="{9D8B030D-6E8A-4147-A177-3AD203B41FA5}">
                      <a16:colId xmlns:a16="http://schemas.microsoft.com/office/drawing/2014/main" val="3742623895"/>
                    </a:ext>
                  </a:extLst>
                </a:gridCol>
                <a:gridCol w="3467015">
                  <a:extLst>
                    <a:ext uri="{9D8B030D-6E8A-4147-A177-3AD203B41FA5}">
                      <a16:colId xmlns:a16="http://schemas.microsoft.com/office/drawing/2014/main" val="1907853556"/>
                    </a:ext>
                  </a:extLst>
                </a:gridCol>
                <a:gridCol w="3797982">
                  <a:extLst>
                    <a:ext uri="{9D8B030D-6E8A-4147-A177-3AD203B41FA5}">
                      <a16:colId xmlns:a16="http://schemas.microsoft.com/office/drawing/2014/main" val="2809002405"/>
                    </a:ext>
                  </a:extLst>
                </a:gridCol>
                <a:gridCol w="1269223">
                  <a:extLst>
                    <a:ext uri="{9D8B030D-6E8A-4147-A177-3AD203B41FA5}">
                      <a16:colId xmlns:a16="http://schemas.microsoft.com/office/drawing/2014/main" val="896637288"/>
                    </a:ext>
                  </a:extLst>
                </a:gridCol>
                <a:gridCol w="762180">
                  <a:extLst>
                    <a:ext uri="{9D8B030D-6E8A-4147-A177-3AD203B41FA5}">
                      <a16:colId xmlns:a16="http://schemas.microsoft.com/office/drawing/2014/main" val="3858207302"/>
                    </a:ext>
                  </a:extLst>
                </a:gridCol>
              </a:tblGrid>
              <a:tr h="666285">
                <a:tc gridSpan="2">
                  <a:txBody>
                    <a:bodyPr/>
                    <a:lstStyle/>
                    <a:p>
                      <a:pPr algn="r" rtl="1" fontAlgn="b"/>
                      <a:r>
                        <a:rPr lang="he-IL" sz="1800" b="1" i="0" u="none" strike="noStrike">
                          <a:solidFill>
                            <a:srgbClr val="000000"/>
                          </a:solidFill>
                          <a:effectLst/>
                          <a:latin typeface="Segoe UI Semilight" panose="020B0402040204020203" pitchFamily="34" charset="0"/>
                          <a:cs typeface="Segoe UI Semilight" panose="020B0402040204020203" pitchFamily="34" charset="0"/>
                        </a:rPr>
                        <a:t>משעה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r" rtl="1" fontAlgn="b"/>
                      <a:endParaRPr lang="he-IL" sz="1800" b="1"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עד שעה</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a:solidFill>
                            <a:srgbClr val="000000"/>
                          </a:solidFill>
                          <a:effectLst/>
                          <a:latin typeface="Segoe UI Semilight" panose="020B0402040204020203" pitchFamily="34" charset="0"/>
                          <a:cs typeface="Segoe UI Semilight" panose="020B0402040204020203" pitchFamily="34" charset="0"/>
                        </a:rPr>
                        <a:t>פעילות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a:solidFill>
                            <a:srgbClr val="000000"/>
                          </a:solidFill>
                          <a:effectLst/>
                          <a:latin typeface="Segoe UI Semilight" panose="020B0402040204020203" pitchFamily="34" charset="0"/>
                          <a:cs typeface="Segoe UI Semilight" panose="020B0402040204020203" pitchFamily="34" charset="0"/>
                        </a:rPr>
                        <a:t>מקום ביצוע</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a:solidFill>
                            <a:srgbClr val="000000"/>
                          </a:solidFill>
                          <a:effectLst/>
                          <a:latin typeface="Segoe UI Semilight" panose="020B0402040204020203" pitchFamily="34" charset="0"/>
                          <a:cs typeface="Segoe UI Semilight" panose="020B0402040204020203" pitchFamily="34" charset="0"/>
                        </a:rPr>
                        <a:t>הערות</a:t>
                      </a:r>
                    </a:p>
                  </a:txBody>
                  <a:tcPr marL="9378" marR="9378" marT="93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 אחריות</a:t>
                      </a:r>
                    </a:p>
                  </a:txBody>
                  <a:tcPr marL="9378" marR="9378" marT="93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72293326"/>
                  </a:ext>
                </a:extLst>
              </a:tr>
              <a:tr h="338741">
                <a:tc gridSpan="2">
                  <a:txBody>
                    <a:bodyPr/>
                    <a:lstStyle/>
                    <a:p>
                      <a:pPr algn="r" rtl="1"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06:30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r" rtl="1" fontAlgn="b"/>
                      <a:endParaRPr lang="he-IL" sz="18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07:30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אימון גופני - רשות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76701030"/>
                  </a:ext>
                </a:extLst>
              </a:tr>
              <a:tr h="338741">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07:45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r" rtl="0" fontAlgn="b"/>
                      <a:endParaRPr lang="he-IL" sz="18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08:30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א. בוקר</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כרי דשא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ארומה</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95172039"/>
                  </a:ext>
                </a:extLst>
              </a:tr>
              <a:tr h="338741">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08:30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r" rtl="0" fontAlgn="b"/>
                      <a:endParaRPr lang="he-IL" sz="18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09:15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נסיעה </a:t>
                      </a:r>
                      <a:r>
                        <a:rPr lang="he-IL" sz="1800" b="1" i="0" u="none" strike="noStrike" dirty="0" err="1">
                          <a:solidFill>
                            <a:srgbClr val="000000"/>
                          </a:solidFill>
                          <a:effectLst/>
                          <a:latin typeface="Segoe UI Semilight" panose="020B0402040204020203" pitchFamily="34" charset="0"/>
                          <a:cs typeface="Segoe UI Semilight" panose="020B0402040204020203" pitchFamily="34" charset="0"/>
                        </a:rPr>
                        <a:t>ללבון</a:t>
                      </a:r>
                      <a:endParaRPr lang="he-IL" sz="1800" b="1"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86051403"/>
                  </a:ext>
                </a:extLst>
              </a:tr>
              <a:tr h="338741">
                <a:tc rowSpan="2" gridSpan="3">
                  <a:txBody>
                    <a:bodyPr/>
                    <a:lstStyle/>
                    <a:p>
                      <a:pPr algn="r" rtl="0" fontAlgn="ctr"/>
                      <a:r>
                        <a:rPr lang="he-IL" sz="1800" b="0" i="0" u="none" strike="noStrike">
                          <a:solidFill>
                            <a:srgbClr val="000000"/>
                          </a:solidFill>
                          <a:effectLst/>
                          <a:latin typeface="Segoe UI Semilight" panose="020B0402040204020203" pitchFamily="34" charset="0"/>
                          <a:cs typeface="Segoe UI Semilight" panose="020B0402040204020203" pitchFamily="34" charset="0"/>
                        </a:rPr>
                        <a:t>09:30 - 09:00</a:t>
                      </a:r>
                    </a:p>
                  </a:txBody>
                  <a:tcPr marL="9378" marR="9378" marT="937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hMerge="1">
                  <a:txBody>
                    <a:bodyPr/>
                    <a:lstStyle/>
                    <a:p>
                      <a:pPr rtl="1"/>
                      <a:endParaRPr lang="he-IL"/>
                    </a:p>
                  </a:txBody>
                  <a:tcPr/>
                </a:tc>
                <a:tc rowSpan="2" hMerge="1">
                  <a:txBody>
                    <a:bodyPr/>
                    <a:lstStyle/>
                    <a:p>
                      <a:pPr rtl="1"/>
                      <a:endParaRPr lang="he-IL"/>
                    </a:p>
                  </a:txBody>
                  <a:tcPr/>
                </a:tc>
                <a:tc rowSpan="2">
                  <a:txBody>
                    <a:bodyPr/>
                    <a:lstStyle/>
                    <a:p>
                      <a:pPr algn="r" rtl="1" fontAlgn="ctr"/>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תצפית גליל מערבי - פרופ' בן ארצי</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09:15 - 09:30 צוותים 2+3</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54654371"/>
                  </a:ext>
                </a:extLst>
              </a:tr>
              <a:tr h="338741">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09:30 - 09:45 צוותים  1+4</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98393682"/>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09:45</a:t>
                      </a:r>
                    </a:p>
                  </a:txBody>
                  <a:tcPr marL="9378" marR="9378" marT="93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10:15</a:t>
                      </a:r>
                    </a:p>
                  </a:txBody>
                  <a:tcPr marL="9378" marR="9378" marT="937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נסיעה להזדמנויות בגליל המערבי</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0422023"/>
                  </a:ext>
                </a:extLst>
              </a:tr>
              <a:tr h="338741">
                <a:tc rowSpan="3" gridSpan="3">
                  <a:txBody>
                    <a:bodyPr/>
                    <a:lstStyle/>
                    <a:p>
                      <a:pPr algn="r" rtl="0" fontAlgn="ctr"/>
                      <a:r>
                        <a:rPr lang="he-IL" sz="1800" b="0" i="0" u="none" strike="noStrike">
                          <a:solidFill>
                            <a:srgbClr val="000000"/>
                          </a:solidFill>
                          <a:effectLst/>
                          <a:latin typeface="Segoe UI Semilight" panose="020B0402040204020203" pitchFamily="34" charset="0"/>
                          <a:cs typeface="Segoe UI Semilight" panose="020B0402040204020203" pitchFamily="34" charset="0"/>
                        </a:rPr>
                        <a:t>12:30 - 10:15</a:t>
                      </a:r>
                    </a:p>
                  </a:txBody>
                  <a:tcPr marL="9378" marR="9378" marT="937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3" hMerge="1">
                  <a:txBody>
                    <a:bodyPr/>
                    <a:lstStyle/>
                    <a:p>
                      <a:pPr rtl="1"/>
                      <a:endParaRPr lang="he-IL"/>
                    </a:p>
                  </a:txBody>
                  <a:tcPr/>
                </a:tc>
                <a:tc rowSpan="3" hMerge="1">
                  <a:txBody>
                    <a:bodyPr/>
                    <a:lstStyle/>
                    <a:p>
                      <a:pPr rtl="1"/>
                      <a:endParaRPr lang="he-IL"/>
                    </a:p>
                  </a:txBody>
                  <a:tcPr/>
                </a:tc>
                <a:tc rowSpan="3">
                  <a:txBody>
                    <a:bodyPr/>
                    <a:lstStyle/>
                    <a:p>
                      <a:pPr algn="r" rtl="1" fontAlgn="ctr"/>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הזדמנויות בגליל המערבי: כלכלה/חינוך</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צוות 2 - מסחר ירכא</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מואטי</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3">
                  <a:txBody>
                    <a:bodyPr/>
                    <a:lstStyle/>
                    <a:p>
                      <a:pPr algn="r" rtl="1"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יניב</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85489803"/>
                  </a:ext>
                </a:extLst>
              </a:tr>
              <a:tr h="338741">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צוות 3 - חברה מגזר ערבי</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2318056847"/>
                  </a:ext>
                </a:extLst>
              </a:tr>
              <a:tr h="338741">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vMerge="1">
                  <a:txBody>
                    <a:bodyPr/>
                    <a:lstStyle/>
                    <a:p>
                      <a:pPr rtl="1"/>
                      <a:endParaRPr lang="he-IL"/>
                    </a:p>
                  </a:txBody>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צוותים 1+4 - תעשיות בטחוניות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rtl="1"/>
                      <a:endParaRPr lang="he-IL"/>
                    </a:p>
                  </a:txBody>
                  <a:tcPr/>
                </a:tc>
                <a:extLst>
                  <a:ext uri="{0D108BD9-81ED-4DB2-BD59-A6C34878D82A}">
                    <a16:rowId xmlns:a16="http://schemas.microsoft.com/office/drawing/2014/main" val="1264106402"/>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12:30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13:00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נסיעה לא. צהריים</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91727991"/>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13:00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13:45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א. צהריים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אלמ"ר משגב</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300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59600054"/>
                  </a:ext>
                </a:extLst>
              </a:tr>
              <a:tr h="666285">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14:00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15:00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סיור מוסק (</a:t>
                      </a:r>
                      <a:r>
                        <a:rPr lang="en-US" sz="1800" b="1" i="0" u="none" strike="noStrike" dirty="0">
                          <a:solidFill>
                            <a:srgbClr val="000000"/>
                          </a:solidFill>
                          <a:effectLst/>
                          <a:latin typeface="Segoe UI Semilight" panose="020B0402040204020203" pitchFamily="34" charset="0"/>
                          <a:cs typeface="Segoe UI Semilight" panose="020B0402040204020203" pitchFamily="34" charset="0"/>
                        </a:rPr>
                        <a:t>over-view) </a:t>
                      </a:r>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גליל במידה ויאושר חליף ותצפית ונסיעה</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ורדי</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36631552"/>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14:00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14:15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תצפית בנייה יהודית ערבית</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96002295"/>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14:15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15:15</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נסיעה לרמת דוד</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72867060"/>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15:30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17:00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פאנל </a:t>
                      </a:r>
                      <a:r>
                        <a:rPr lang="he-IL" sz="1800" b="1" i="0" u="none" strike="noStrike" dirty="0" err="1">
                          <a:solidFill>
                            <a:srgbClr val="000000"/>
                          </a:solidFill>
                          <a:effectLst/>
                          <a:latin typeface="Segoe UI Semilight" panose="020B0402040204020203" pitchFamily="34" charset="0"/>
                          <a:cs typeface="Segoe UI Semilight" panose="020B0402040204020203" pitchFamily="34" charset="0"/>
                        </a:rPr>
                        <a:t>שד"ת</a:t>
                      </a:r>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 חליפי עיבוד וסיכום</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רמת דוד מליאה בפיצול לשניים</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1"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97392153"/>
                  </a:ext>
                </a:extLst>
              </a:tr>
              <a:tr h="338741">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17:00</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rtl="1"/>
                      <a:endParaRPr lang="he-IL"/>
                    </a:p>
                  </a:txBody>
                  <a:tcPr/>
                </a:tc>
                <a:tc>
                  <a:txBody>
                    <a:bodyPr/>
                    <a:lstStyle/>
                    <a:p>
                      <a:pPr algn="r" rtl="1" fontAlgn="b"/>
                      <a:r>
                        <a:rPr lang="he-IL" sz="1800" b="1" i="0" u="none" strike="noStrike" dirty="0">
                          <a:solidFill>
                            <a:srgbClr val="000000"/>
                          </a:solidFill>
                          <a:effectLst/>
                          <a:latin typeface="Segoe UI Semilight" panose="020B0402040204020203" pitchFamily="34" charset="0"/>
                          <a:cs typeface="Segoe UI Semilight" panose="020B0402040204020203" pitchFamily="34" charset="0"/>
                        </a:rPr>
                        <a:t>פיזור</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he-IL" sz="1800" b="0" i="0" u="none" strike="noStrike" dirty="0">
                          <a:solidFill>
                            <a:srgbClr val="000000"/>
                          </a:solidFill>
                          <a:effectLst/>
                          <a:latin typeface="Segoe UI Semilight" panose="020B0402040204020203" pitchFamily="34" charset="0"/>
                          <a:cs typeface="Segoe UI Semilight" panose="020B0402040204020203" pitchFamily="34" charset="0"/>
                        </a:rPr>
                        <a:t> </a:t>
                      </a:r>
                    </a:p>
                  </a:txBody>
                  <a:tcPr marL="9378" marR="9378" marT="93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72882789"/>
                  </a:ext>
                </a:extLst>
              </a:tr>
            </a:tbl>
          </a:graphicData>
        </a:graphic>
      </p:graphicFrame>
    </p:spTree>
    <p:extLst>
      <p:ext uri="{BB962C8B-B14F-4D97-AF65-F5344CB8AC3E}">
        <p14:creationId xmlns:p14="http://schemas.microsoft.com/office/powerpoint/2010/main" val="157470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he-IL" dirty="0">
                <a:latin typeface="Segoe UI Semilight" panose="020B0402040204020203" pitchFamily="34" charset="0"/>
                <a:cs typeface="Segoe UI Semilight" panose="020B0402040204020203" pitchFamily="34" charset="0"/>
              </a:rPr>
              <a:t>ניתוח עמודי </a:t>
            </a:r>
            <a:r>
              <a:rPr lang="he-IL" dirty="0" err="1">
                <a:latin typeface="Segoe UI Semilight" panose="020B0402040204020203" pitchFamily="34" charset="0"/>
                <a:cs typeface="Segoe UI Semilight" panose="020B0402040204020203" pitchFamily="34" charset="0"/>
              </a:rPr>
              <a:t>הבטל"מ</a:t>
            </a:r>
            <a:r>
              <a:rPr lang="he-IL" dirty="0">
                <a:latin typeface="Segoe UI Semilight" panose="020B0402040204020203" pitchFamily="34" charset="0"/>
                <a:cs typeface="Segoe UI Semilight" panose="020B0402040204020203" pitchFamily="34" charset="0"/>
              </a:rPr>
              <a:t> ע"פ ימים</a:t>
            </a:r>
          </a:p>
        </p:txBody>
      </p:sp>
      <p:graphicFrame>
        <p:nvGraphicFramePr>
          <p:cNvPr id="4" name="Content Placeholder 3"/>
          <p:cNvGraphicFramePr>
            <a:graphicFrameLocks noGrp="1"/>
          </p:cNvGraphicFramePr>
          <p:nvPr>
            <p:ph idx="1"/>
          </p:nvPr>
        </p:nvGraphicFramePr>
        <p:xfrm>
          <a:off x="457198" y="1185943"/>
          <a:ext cx="11249892" cy="5390517"/>
        </p:xfrm>
        <a:graphic>
          <a:graphicData uri="http://schemas.openxmlformats.org/drawingml/2006/table">
            <a:tbl>
              <a:tblPr rtl="1" firstRow="1" bandRow="1">
                <a:tableStyleId>{93296810-A885-4BE3-A3E7-6D5BEEA58F35}</a:tableStyleId>
              </a:tblPr>
              <a:tblGrid>
                <a:gridCol w="1108363">
                  <a:extLst>
                    <a:ext uri="{9D8B030D-6E8A-4147-A177-3AD203B41FA5}">
                      <a16:colId xmlns:a16="http://schemas.microsoft.com/office/drawing/2014/main" val="1844009885"/>
                    </a:ext>
                  </a:extLst>
                </a:gridCol>
                <a:gridCol w="1648691">
                  <a:extLst>
                    <a:ext uri="{9D8B030D-6E8A-4147-A177-3AD203B41FA5}">
                      <a16:colId xmlns:a16="http://schemas.microsoft.com/office/drawing/2014/main" val="2795876986"/>
                    </a:ext>
                  </a:extLst>
                </a:gridCol>
                <a:gridCol w="2341418">
                  <a:extLst>
                    <a:ext uri="{9D8B030D-6E8A-4147-A177-3AD203B41FA5}">
                      <a16:colId xmlns:a16="http://schemas.microsoft.com/office/drawing/2014/main" val="2797718664"/>
                    </a:ext>
                  </a:extLst>
                </a:gridCol>
                <a:gridCol w="2424545">
                  <a:extLst>
                    <a:ext uri="{9D8B030D-6E8A-4147-A177-3AD203B41FA5}">
                      <a16:colId xmlns:a16="http://schemas.microsoft.com/office/drawing/2014/main" val="1587098858"/>
                    </a:ext>
                  </a:extLst>
                </a:gridCol>
                <a:gridCol w="2069523">
                  <a:extLst>
                    <a:ext uri="{9D8B030D-6E8A-4147-A177-3AD203B41FA5}">
                      <a16:colId xmlns:a16="http://schemas.microsoft.com/office/drawing/2014/main" val="2118312428"/>
                    </a:ext>
                  </a:extLst>
                </a:gridCol>
                <a:gridCol w="1657352">
                  <a:extLst>
                    <a:ext uri="{9D8B030D-6E8A-4147-A177-3AD203B41FA5}">
                      <a16:colId xmlns:a16="http://schemas.microsoft.com/office/drawing/2014/main" val="3179015282"/>
                    </a:ext>
                  </a:extLst>
                </a:gridCol>
              </a:tblGrid>
              <a:tr h="572763">
                <a:tc>
                  <a:txBody>
                    <a:bodyPr/>
                    <a:lstStyle/>
                    <a:p>
                      <a:pPr algn="just" rtl="1">
                        <a:lnSpc>
                          <a:spcPct val="150000"/>
                        </a:lnSpc>
                        <a:spcAft>
                          <a:spcPts val="0"/>
                        </a:spcAft>
                      </a:pPr>
                      <a:r>
                        <a:rPr lang="he-IL" sz="1800" b="1"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מרחבי הבחינה </a:t>
                      </a:r>
                      <a:endParaRPr lang="en-US" sz="20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8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מדיני</a:t>
                      </a:r>
                      <a:endParaRPr lang="en-US" sz="20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8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חברתי</a:t>
                      </a:r>
                      <a:endParaRPr lang="en-US" sz="20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8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כלכלי</a:t>
                      </a:r>
                      <a:endParaRPr lang="en-US" sz="20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8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בטחוני (הגנה לאומית)</a:t>
                      </a:r>
                      <a:endParaRPr lang="en-US" sz="20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800" b="1"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טכנולוגי</a:t>
                      </a:r>
                      <a:endParaRPr lang="en-US" sz="20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extLst>
                  <a:ext uri="{0D108BD9-81ED-4DB2-BD59-A6C34878D82A}">
                    <a16:rowId xmlns:a16="http://schemas.microsoft.com/office/drawing/2014/main" val="52371670"/>
                  </a:ext>
                </a:extLst>
              </a:tr>
              <a:tr h="1718290">
                <a:tc>
                  <a:txBody>
                    <a:bodyPr/>
                    <a:lstStyle/>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יום ג'</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גולן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גבול יבשתי סוריה</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דרוזים בגולן זהות ונאמנות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דתיים חילונים חינוך וחברה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שלטון מקומי</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תחבורה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חקלאות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תעשיה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תירות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חסמי ומנועי צמיחה בגולן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אתגרי ההגנה בגבול סוריה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extLst>
                  <a:ext uri="{0D108BD9-81ED-4DB2-BD59-A6C34878D82A}">
                    <a16:rowId xmlns:a16="http://schemas.microsoft.com/office/drawing/2014/main" val="378446358"/>
                  </a:ext>
                </a:extLst>
              </a:tr>
              <a:tr h="1718290">
                <a:tc>
                  <a:txBody>
                    <a:bodyPr/>
                    <a:lstStyle/>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יום ד'</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גליל עליון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גבול יבשתי לבנון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ערביי ישראל תכנון אתגרים מאבק על השטחים הפתוחים</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שיקום</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חקלאות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תעשיה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חסמי ומנועי צמיחה בגליל העליון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אתגרי ההגנה בגבול לבנון</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ישובי קו עימות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תחושת מוגנות אישית</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מנהור התקפי</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en-US"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FOODTECH</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אופטיקה</a:t>
                      </a: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חוות ניסיונות</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 </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extLst>
                  <a:ext uri="{0D108BD9-81ED-4DB2-BD59-A6C34878D82A}">
                    <a16:rowId xmlns:a16="http://schemas.microsoft.com/office/drawing/2014/main" val="1092561081"/>
                  </a:ext>
                </a:extLst>
              </a:tr>
              <a:tr h="859145">
                <a:tc>
                  <a:txBody>
                    <a:bodyPr/>
                    <a:lstStyle/>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יום ה'</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b="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גליל מערבי</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דרוזים בגליל וחוק הלאום</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ערביי ישראל</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תעשיה</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חסמי ומנועי צמיחה </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 </a:t>
                      </a:r>
                      <a:endParaRPr lang="en-US" sz="180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tc>
                  <a:txBody>
                    <a:bodyPr/>
                    <a:lstStyle/>
                    <a:p>
                      <a:pPr algn="just" rtl="1">
                        <a:lnSpc>
                          <a:spcPct val="150000"/>
                        </a:lnSpc>
                        <a:spcAft>
                          <a:spcPts val="0"/>
                        </a:spcAft>
                      </a:pP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תעשיה </a:t>
                      </a:r>
                      <a:r>
                        <a:rPr lang="he-IL" sz="1600" dirty="0" err="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בטחונית</a:t>
                      </a:r>
                      <a:r>
                        <a:rPr lang="he-IL" sz="16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 ייצור </a:t>
                      </a:r>
                      <a:r>
                        <a:rPr lang="he-IL" sz="1600" dirty="0" err="1">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תעשיתי</a:t>
                      </a:r>
                      <a:r>
                        <a:rPr lang="he-IL" sz="1600" baseline="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rPr>
                        <a:t> מתקדם</a:t>
                      </a:r>
                      <a:endParaRPr lang="en-US" sz="1800" dirty="0">
                        <a:solidFill>
                          <a:srgbClr val="000000"/>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tc>
                <a:extLst>
                  <a:ext uri="{0D108BD9-81ED-4DB2-BD59-A6C34878D82A}">
                    <a16:rowId xmlns:a16="http://schemas.microsoft.com/office/drawing/2014/main" val="1185468211"/>
                  </a:ext>
                </a:extLst>
              </a:tr>
            </a:tbl>
          </a:graphicData>
        </a:graphic>
      </p:graphicFrame>
    </p:spTree>
    <p:extLst>
      <p:ext uri="{BB962C8B-B14F-4D97-AF65-F5344CB8AC3E}">
        <p14:creationId xmlns:p14="http://schemas.microsoft.com/office/powerpoint/2010/main" val="234128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33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72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2121623-36BF-4CAD-8C6C-2F527B64D1DE}"/>
              </a:ext>
            </a:extLst>
          </p:cNvPr>
          <p:cNvSpPr>
            <a:spLocks noGrp="1"/>
          </p:cNvSpPr>
          <p:nvPr>
            <p:ph idx="1"/>
          </p:nvPr>
        </p:nvSpPr>
        <p:spPr>
          <a:xfrm>
            <a:off x="1251438" y="462816"/>
            <a:ext cx="10515600" cy="6562237"/>
          </a:xfrm>
        </p:spPr>
        <p:txBody>
          <a:bodyPr vert="horz" lIns="91440" tIns="45720" rIns="91440" bIns="45720" rtlCol="0">
            <a:normAutofit/>
          </a:bodyPr>
          <a:lstStyle/>
          <a:p>
            <a:pPr marL="0" indent="0" algn="ctr">
              <a:buNone/>
            </a:pPr>
            <a:r>
              <a:rPr lang="he-IL" sz="5000" b="1" dirty="0"/>
              <a:t>הרצאות הטעינה </a:t>
            </a:r>
          </a:p>
          <a:p>
            <a:pPr marL="0" indent="0" algn="ctr">
              <a:buNone/>
            </a:pPr>
            <a:endParaRPr lang="he-IL" sz="5000" b="1" dirty="0"/>
          </a:p>
          <a:p>
            <a:pPr marL="0" indent="0" algn="ctr">
              <a:buNone/>
            </a:pPr>
            <a:r>
              <a:rPr lang="he-IL" sz="5000" b="1" dirty="0"/>
              <a:t>24-25.11.2020</a:t>
            </a:r>
          </a:p>
          <a:p>
            <a:pPr marL="0" indent="0">
              <a:buNone/>
            </a:pPr>
            <a:endParaRPr lang="he-IL" sz="5000" b="1" dirty="0"/>
          </a:p>
          <a:p>
            <a:pPr marL="0" indent="0">
              <a:buNone/>
            </a:pPr>
            <a:r>
              <a:rPr lang="he-IL" sz="2000" b="1" dirty="0"/>
              <a:t>ב </a:t>
            </a:r>
            <a:r>
              <a:rPr lang="en-US" sz="2000" b="1" dirty="0"/>
              <a:t>Teams</a:t>
            </a:r>
            <a:r>
              <a:rPr lang="he-IL" sz="2000" b="1" dirty="0"/>
              <a:t>/העונה הישראלית/גאוגרפיה וסיורי </a:t>
            </a:r>
            <a:r>
              <a:rPr lang="he-IL" sz="2000" b="1" dirty="0" err="1"/>
              <a:t>בטל"מ</a:t>
            </a:r>
            <a:r>
              <a:rPr lang="he-IL" sz="2000" b="1" dirty="0"/>
              <a:t>/סיור צפון/חומר ליום הטעינה </a:t>
            </a:r>
            <a:r>
              <a:rPr lang="he-IL" sz="2000" b="1"/>
              <a:t>לסיור צפון</a:t>
            </a:r>
            <a:endParaRPr lang="he-IL" sz="2000" b="1" dirty="0"/>
          </a:p>
          <a:p>
            <a:pPr marL="0" indent="0">
              <a:buNone/>
            </a:pPr>
            <a:endParaRPr lang="he-IL" sz="5000" b="1" dirty="0"/>
          </a:p>
        </p:txBody>
      </p:sp>
    </p:spTree>
    <p:extLst>
      <p:ext uri="{BB962C8B-B14F-4D97-AF65-F5344CB8AC3E}">
        <p14:creationId xmlns:p14="http://schemas.microsoft.com/office/powerpoint/2010/main" val="83805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A52EB-D1A2-4208-9D23-DFC963ECE7D7}"/>
              </a:ext>
            </a:extLst>
          </p:cNvPr>
          <p:cNvSpPr>
            <a:spLocks noGrp="1"/>
          </p:cNvSpPr>
          <p:nvPr>
            <p:ph type="title"/>
          </p:nvPr>
        </p:nvSpPr>
        <p:spPr>
          <a:xfrm>
            <a:off x="1873258" y="2385177"/>
            <a:ext cx="8911687" cy="1280890"/>
          </a:xfrm>
        </p:spPr>
        <p:txBody>
          <a:bodyPr>
            <a:normAutofit/>
          </a:bodyPr>
          <a:lstStyle/>
          <a:p>
            <a:pPr algn="ctr"/>
            <a:r>
              <a:rPr lang="he-IL" sz="7200" b="1" dirty="0">
                <a:latin typeface="Segoe UI Semilight" panose="020B0402040204020203" pitchFamily="34" charset="0"/>
                <a:cs typeface="Segoe UI Semilight" panose="020B0402040204020203" pitchFamily="34" charset="0"/>
              </a:rPr>
              <a:t>יום שלישי 1.12.2020</a:t>
            </a:r>
          </a:p>
        </p:txBody>
      </p:sp>
    </p:spTree>
    <p:extLst>
      <p:ext uri="{BB962C8B-B14F-4D97-AF65-F5344CB8AC3E}">
        <p14:creationId xmlns:p14="http://schemas.microsoft.com/office/powerpoint/2010/main" val="166094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B591EF-8F35-4FFB-91CC-4D3945FAD160}"/>
              </a:ext>
            </a:extLst>
          </p:cNvPr>
          <p:cNvSpPr>
            <a:spLocks noGrp="1"/>
          </p:cNvSpPr>
          <p:nvPr>
            <p:ph type="title"/>
          </p:nvPr>
        </p:nvSpPr>
        <p:spPr/>
        <p:txBody>
          <a:bodyPr/>
          <a:lstStyle/>
          <a:p>
            <a:pPr algn="ctr"/>
            <a:r>
              <a:rPr lang="he-IL" dirty="0"/>
              <a:t>דרוזים בצפון</a:t>
            </a:r>
          </a:p>
        </p:txBody>
      </p:sp>
    </p:spTree>
    <p:extLst>
      <p:ext uri="{BB962C8B-B14F-4D97-AF65-F5344CB8AC3E}">
        <p14:creationId xmlns:p14="http://schemas.microsoft.com/office/powerpoint/2010/main" val="90873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16222531"/>
              </p:ext>
            </p:extLst>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3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8155" y="41957"/>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a:t>
            </a:r>
          </a:p>
        </p:txBody>
      </p:sp>
      <p:sp>
        <p:nvSpPr>
          <p:cNvPr id="5" name="TextBox 4"/>
          <p:cNvSpPr txBox="1"/>
          <p:nvPr/>
        </p:nvSpPr>
        <p:spPr>
          <a:xfrm>
            <a:off x="226425" y="915651"/>
            <a:ext cx="11739150" cy="5026697"/>
          </a:xfrm>
          <a:prstGeom prst="rect">
            <a:avLst/>
          </a:prstGeom>
          <a:noFill/>
        </p:spPr>
        <p:txBody>
          <a:bodyPr wrap="square" rtlCol="1">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התושבים בגולן מתמודדים עם אתגרים שונים: </a:t>
            </a:r>
          </a:p>
          <a:p>
            <a:pPr marL="342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ריחוק ממרכז הארץ  כמו גם ממרכזים עירוניים בצפון. </a:t>
            </a:r>
          </a:p>
          <a:p>
            <a:pPr marL="342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רבים מתושביו מתפרנסים מחקלאות וחוו את המשבר בענף.</a:t>
            </a:r>
          </a:p>
          <a:p>
            <a:pPr marL="342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גיוון חברתי במרחב הגיאוגרפי – דתיים וחילוניים, קיבוצים ומושבים, אוכלוסייה כפרית ועירונית (קצרין), יהודים ודרוזים.</a:t>
            </a:r>
          </a:p>
          <a:p>
            <a:pPr marL="342900" marR="0" lvl="0" indent="-3429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מיעוט מפעלי תעשייה.</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כדי לשמוע על ההזדמנויות בגולן, נפגש עם אנשים אשר עשו מעשה בגולן: הקימו בי"ס; ממשו יוזמה תיירותית ייחודית; הקימו משק חקלאי וכתבו מחקר היסטורי חדשני על הגולן; הובילו הנהגה של הדור הצעיר בגולן. ארבע הדמויות שנפגוש אינם אנשי ממסד, אלא אנשים שמחויבים לעשייתם בגולן. במפגש עמם נשמע את סיפורים האישי ואת האופן בו הם רואים את מימוש</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ההזדמנויות בגולן.</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he-IL"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
        <p:nvSpPr>
          <p:cNvPr id="6" name="TextBox 5"/>
          <p:cNvSpPr txBox="1"/>
          <p:nvPr/>
        </p:nvSpPr>
        <p:spPr>
          <a:xfrm>
            <a:off x="387535" y="5369460"/>
            <a:ext cx="11660775" cy="1323439"/>
          </a:xfrm>
          <a:prstGeom prst="rect">
            <a:avLst/>
          </a:prstGeom>
          <a:solidFill>
            <a:schemeClr val="accent1">
              <a:lumMod val="20000"/>
              <a:lumOff val="80000"/>
            </a:schemeClr>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חלוקה לקבוצות: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1 – חינוך. מפגש עם גב' בינה </a:t>
            </a:r>
            <a:r>
              <a:rPr kumimoji="0" lang="he-IL" sz="16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פבזנר</a:t>
            </a: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מנהלת בי"ס שורשים במושב נטור. בי"ס חילוני-דתי.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2 –חברה. דור צעיר בגולן. גב' נעמה שיצר– דור שני בגולן מנהלת קהילה מושב רמות.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3 – כלכלה. יזמות בגולן. מפגש עם מר עופר פדן – מנכ"ל מרתון ישראל, הקים </a:t>
            </a:r>
            <a:r>
              <a:rPr kumimoji="0" lang="he-IL" sz="16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פרוייקט</a:t>
            </a: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תיירותי של כפר ריצה בקיבוץ עין זיוון.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4 – חקלאות וקול אחר. מפגש עם ד"ר יגאל קיפניס – מראשוני מושב מעלה גמלא, חקלאי, ד"ר להיסטוריה אשר חקר את הגולן.</a:t>
            </a:r>
          </a:p>
        </p:txBody>
      </p:sp>
    </p:spTree>
    <p:extLst>
      <p:ext uri="{BB962C8B-B14F-4D97-AF65-F5344CB8AC3E}">
        <p14:creationId xmlns:p14="http://schemas.microsoft.com/office/powerpoint/2010/main" val="218727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1952" y="667281"/>
            <a:ext cx="6026332"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1 – חינוך – גב' בינה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פבזנר</a:t>
            </a:r>
            <a:endPar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3" name="TextBox 2"/>
          <p:cNvSpPr txBox="1"/>
          <p:nvPr/>
        </p:nvSpPr>
        <p:spPr>
          <a:xfrm>
            <a:off x="1624149" y="113284"/>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a:t>
            </a:r>
          </a:p>
        </p:txBody>
      </p:sp>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08" y="5737824"/>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0161" y="5895636"/>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מושב נטור</a:t>
            </a:r>
          </a:p>
        </p:txBody>
      </p:sp>
      <p:sp>
        <p:nvSpPr>
          <p:cNvPr id="9" name="TextBox 8"/>
          <p:cNvSpPr txBox="1"/>
          <p:nvPr/>
        </p:nvSpPr>
        <p:spPr>
          <a:xfrm>
            <a:off x="1624149" y="1128946"/>
            <a:ext cx="10398034" cy="5493812"/>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בינה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פבזנר</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מתגוררת במושבה קדמת צבי (היכן שאולגה מתגוררת).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בינה הינה אשת חינוך אשר לימדה שנים ארוכות בבי"ס "נופי גולן" בקצרין.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בינה הקימה בשנים האחרונות את בי"ס "שורשים" ומנהלת אותו.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בית חינוך "שורשים" הינו בית ספר משלב – לתלמידים דתיים וחילוניים.  ביה"ס הוקם ביזמת אנשי נטור, מושב חילוני-דתי, שתושביו בקשו להקים מערכת חינוכית שתפעל ברוח הערכים והאידיאולוגיה המשמעותיים ביישובם.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צוות ההקמה גיבש במהלך שנה את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חזון</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ביה"ס, רתם את עמותת "מיתרים", ועבד גם מול גורמי חוץ – בעיקר במוא"ז גולן ובמשרד החינוך.   במקביל נפגשו אנשי הצוות עם תושבים רבים בגולן שגילו עניין ברעיון ביה"ס, במסגרת סבבים יישוביים ופגישות אישיות.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לביה"ס שתי רגליים משמעותיות:    א. יהדות      ב. טבע וסביבה.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נכון להיום, בית הספר מונה 95 תלמידים בכיתות א'-ד', ממבוא חמה שבדרום הגולן, ועד קדמת צבי שבצפון. בצוות ביה"ס 10 מורים ומורות (כולל מנהלת ביה"ס), ופסיכולוגית.  </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93610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3135086" y="506526"/>
            <a:ext cx="6359432"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3 – כלכלה – יזמות תיירותית – מר עופר פדן</a:t>
            </a:r>
          </a:p>
        </p:txBody>
      </p:sp>
      <p:sp>
        <p:nvSpPr>
          <p:cNvPr id="3" name="TextBox 2"/>
          <p:cNvSpPr txBox="1"/>
          <p:nvPr/>
        </p:nvSpPr>
        <p:spPr>
          <a:xfrm>
            <a:off x="1887581" y="0"/>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a:t>
            </a:r>
          </a:p>
        </p:txBody>
      </p:sp>
      <p:pic>
        <p:nvPicPr>
          <p:cNvPr id="1026" name="Picture 2" descr="הצג את תמונת המקו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708" y="5737824"/>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0161" y="5895636"/>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קיבוץ עין זיוון</a:t>
            </a:r>
          </a:p>
        </p:txBody>
      </p:sp>
      <p:sp>
        <p:nvSpPr>
          <p:cNvPr id="9" name="TextBox 8"/>
          <p:cNvSpPr txBox="1"/>
          <p:nvPr/>
        </p:nvSpPr>
        <p:spPr>
          <a:xfrm>
            <a:off x="1031965" y="1446226"/>
            <a:ext cx="10898777" cy="3797193"/>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מר עופר פדן הינו מנכ"ל "מרתון ישראל".</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חברת מרתון ישראל מקיימת מיזמים שונים בתחום הריצה בישראל, ביניהם מרתון תל אביב ומרתון ירושלים.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החל משנת 2017 – מפעילה חברת מרתון ישראל שני מיזמי ריצה בגולן: "מרוץ הרי הגעש " – מסלול בן 32 ק"מ בתלי הגולן ו"אתגר החרמון" בו מטפסים בשטח החרמון  1,000 מ' בגובה לאורך מרחק של 10 ק"מ.</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בקיץ האחרון חנכה חברת מרתון ישראל את כפר הריצה בקיבוץ עין זיוון - יזומה תיירותית ייחודית ראשונה בישראל, אשר משלבת מתן שירותי תיירות יחד עם פעילות הקשורה בריצה במתחם אחד . לדברי עופר "המיקום האטרקטיבי בגולן מוסיף לחוויה פסיפס מרהיב של צבעים , נופים משכרים ואויר נקי".</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עופר יפגוש אותנו בקיבוץ עין זיוון. בסיום המפגש נצא לסיור קצר בכפר הריצה.</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1699017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186" y="450738"/>
            <a:ext cx="6026332"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2 – חברה – הדור הצעיר – גב' נעמה זהר</a:t>
            </a:r>
          </a:p>
        </p:txBody>
      </p:sp>
      <p:sp>
        <p:nvSpPr>
          <p:cNvPr id="3" name="TextBox 2"/>
          <p:cNvSpPr txBox="1"/>
          <p:nvPr/>
        </p:nvSpPr>
        <p:spPr>
          <a:xfrm>
            <a:off x="1887581" y="539"/>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a:t>
            </a:r>
          </a:p>
        </p:txBody>
      </p:sp>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08" y="5737824"/>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0161" y="5895636"/>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מושב מעלה גמלא</a:t>
            </a:r>
          </a:p>
        </p:txBody>
      </p:sp>
      <p:sp>
        <p:nvSpPr>
          <p:cNvPr id="9" name="TextBox 8"/>
          <p:cNvSpPr txBox="1"/>
          <p:nvPr/>
        </p:nvSpPr>
        <p:spPr>
          <a:xfrm>
            <a:off x="1031965" y="1072574"/>
            <a:ext cx="10898777" cy="5078313"/>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נעמה זוהר הינה דור שני למתיישבי הגולן.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הוריה   ממייסדי מושב מעלה גמלא, הם בעלי משק חקלאי ומגדלים בו תמרים ודבורים.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אביה, חגי, משמר את עקרונות המושב המסורתיים ומקיים את המשק על ידי עבודה עצמית בלבד, ללא שימוש בפועלים.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נעמה נשואה למתן, בן הגולן אף הוא. הם מתגוררים בשכונת הרחבה במושב מעלה גמלא (שכונה אשר לתושביה אין משק חקלאי).</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נעמה פעילה כל השנים חברתית: כנערה בתנועת הנוער "בני המושבים", במסגרת התנועה בצעה שנת שירות עם סיום לימודיה בתיכון,  כאישה בוגרת בפעילות הקהילתית במושב מעלה גמלא.</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משמשת כיום כמנהלת קהילה במושב רמות בדרום רמת הגולן.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נעמה מהווה דוגמא לדור שני בגולן, אשר בחר להמשיך ולהתגורר בו, ובחר לעצב את דרכו העתידית.</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0601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6241" y="523220"/>
            <a:ext cx="7364508"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4 – חקלאות ו"קול אחר" – ד"ר יגאל קיפניס</a:t>
            </a:r>
          </a:p>
        </p:txBody>
      </p:sp>
      <p:sp>
        <p:nvSpPr>
          <p:cNvPr id="3" name="TextBox 2"/>
          <p:cNvSpPr txBox="1"/>
          <p:nvPr/>
        </p:nvSpPr>
        <p:spPr>
          <a:xfrm>
            <a:off x="1734724" y="0"/>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a:t>
            </a:r>
          </a:p>
        </p:txBody>
      </p:sp>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2742" y="5994496"/>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9108" y="6098524"/>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מושב מעלה גמלא</a:t>
            </a:r>
          </a:p>
        </p:txBody>
      </p:sp>
      <p:sp>
        <p:nvSpPr>
          <p:cNvPr id="9" name="TextBox 8"/>
          <p:cNvSpPr txBox="1"/>
          <p:nvPr/>
        </p:nvSpPr>
        <p:spPr>
          <a:xfrm>
            <a:off x="879108" y="960636"/>
            <a:ext cx="10898777" cy="5459187"/>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ד"ר יגאל קיפניס הוא ממייסדי מושב מעלה גמלא.</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מושב מעלה גמלא הינו מושב עובדים אשר הוקם בשנת 1976, כחלק ממענה של ישראל להחלטת עצרת האו"ם משנת 75' אשר קבעה כי הציונות הינה גזענות.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ליגאל משק חקלאי מזה למעלה מ-40 שנים.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יגאל הינו היסטוריון, בעל תואר דוקטור משנת 2006. תחומי המחקר שלו הם ההיסטוריה המדינית והגאוגרפיה היישובית של ישראל. בשנת 2009 פרסם את הספר "ההר שהיה למפלצת – הגולן בין סוריה לישראל". בספר זה בוחן יגאל , בראי ההיסטוריה, את המציאות בגולן תחת שלטון סוריה ותחת שלטון ישראל עד תחילת שנת ה-90'. יגאל מזמין בספרו, לבחון את הפער בין הזיכרון הציבורי המקובל לבין ההיסטוריה בכל הנוגע לגולן ולעימות בין ישראל לסוריה, וכן לבחון את עתידו המדיני של הגולן מתוך עובדות היסטוריות ולא מתוך ראייה רגשית.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יגאל שירת בחיל האוויר הישראלי כטייס מסוקים והוא בעל ותק של 31 שנות טיסה מהן 26 כטייס במילואים.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נפגוש את יגאל בחצר ביתו במושב.</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נשמע מיגאל איך הוא רואה את המצב בגולן כחקלאי וכמי שחקר את הגולן כהיסטוריון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מנקודת מבט אחרת ממה שהיה מקובל עד כה.</a:t>
            </a:r>
          </a:p>
        </p:txBody>
      </p:sp>
    </p:spTree>
    <p:extLst>
      <p:ext uri="{BB962C8B-B14F-4D97-AF65-F5344CB8AC3E}">
        <p14:creationId xmlns:p14="http://schemas.microsoft.com/office/powerpoint/2010/main" val="370670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347" y="256903"/>
            <a:ext cx="9187543"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הזדמנויות בגולן– נקודות לשיח </a:t>
            </a:r>
          </a:p>
        </p:txBody>
      </p:sp>
      <p:sp>
        <p:nvSpPr>
          <p:cNvPr id="7" name="TextBox 6"/>
          <p:cNvSpPr txBox="1"/>
          <p:nvPr/>
        </p:nvSpPr>
        <p:spPr>
          <a:xfrm>
            <a:off x="470263" y="1291297"/>
            <a:ext cx="11403873" cy="3364704"/>
          </a:xfrm>
          <a:prstGeom prst="rect">
            <a:avLst/>
          </a:prstGeom>
          <a:noFill/>
        </p:spPr>
        <p:txBody>
          <a:bodyPr wrap="square" rtlCol="1">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שאלות כלליות בנוסף לסיפור הייחודי:</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  כמי שחי ו/או יוזם בגולן - מהם האתגרים החברתיים והכלכליים שיש באזור לפי דעתך?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 אילו אתה יועץ ראש הממשלה לענייני רמת הגולן והיית נדרש לדרג את סדרי העדיפות בהקצאת תקציב ייחודי לגולן. מהו הנושא שהיית שם בראש סדר העדיפות?</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ג. מה חסר לגולן ( תקציב/מיזמים/ השקעות/ עידוד תושבים לעשייה וכד')  כדי שימומש הפוטנציאל הגלום בו?</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ד. באיזה אופן מאפייני החברה שברמת הגולן משפיעים (האצה ו/או האטה) על שגשוגה והתפתחותה?</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a:p>
            <a:pPr marL="342900" marR="0" lvl="0" indent="-342900" algn="just" defTabSz="914400" rtl="1" eaLnBrk="1" fontAlgn="auto" latinLnBrk="0" hangingPunct="1">
              <a:lnSpc>
                <a:spcPct val="150000"/>
              </a:lnSpc>
              <a:spcBef>
                <a:spcPts val="0"/>
              </a:spcBef>
              <a:spcAft>
                <a:spcPts val="0"/>
              </a:spcAft>
              <a:buClrTx/>
              <a:buSzTx/>
              <a:buFontTx/>
              <a:buAutoNum type="arabicPeriod"/>
              <a:tabLst/>
              <a:defRPr/>
            </a:pPr>
            <a:endParaRPr kumimoji="0" lang="he-IL"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90513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B872A3-1281-4FD8-B174-CABC02E00993}"/>
              </a:ext>
            </a:extLst>
          </p:cNvPr>
          <p:cNvSpPr>
            <a:spLocks noGrp="1"/>
          </p:cNvSpPr>
          <p:nvPr>
            <p:ph type="title"/>
          </p:nvPr>
        </p:nvSpPr>
        <p:spPr>
          <a:xfrm>
            <a:off x="1851822" y="714"/>
            <a:ext cx="8911687" cy="770467"/>
          </a:xfrm>
        </p:spPr>
        <p:txBody>
          <a:bodyPr>
            <a:normAutofit/>
          </a:bodyPr>
          <a:lstStyle/>
          <a:p>
            <a:pPr algn="ctr"/>
            <a:r>
              <a:rPr lang="he-IL" sz="3400" b="1" dirty="0">
                <a:latin typeface="Segoe UI Semilight" panose="020B0402040204020203" pitchFamily="34" charset="0"/>
                <a:cs typeface="Segoe UI Semilight" panose="020B0402040204020203" pitchFamily="34" charset="0"/>
              </a:rPr>
              <a:t>שירותי רפואה ובריאות בצפון</a:t>
            </a:r>
          </a:p>
        </p:txBody>
      </p:sp>
      <p:sp>
        <p:nvSpPr>
          <p:cNvPr id="3" name="מציין מיקום תוכן 2">
            <a:extLst>
              <a:ext uri="{FF2B5EF4-FFF2-40B4-BE49-F238E27FC236}">
                <a16:creationId xmlns:a16="http://schemas.microsoft.com/office/drawing/2014/main" id="{DC27C81B-6E67-4EDE-890F-F36B8587AF29}"/>
              </a:ext>
            </a:extLst>
          </p:cNvPr>
          <p:cNvSpPr>
            <a:spLocks noGrp="1"/>
          </p:cNvSpPr>
          <p:nvPr>
            <p:ph idx="1"/>
          </p:nvPr>
        </p:nvSpPr>
        <p:spPr>
          <a:xfrm>
            <a:off x="826477" y="1354667"/>
            <a:ext cx="11365523" cy="5002171"/>
          </a:xfrm>
        </p:spPr>
        <p:txBody>
          <a:bodyPr>
            <a:normAutofit/>
          </a:bodyPr>
          <a:lstStyle/>
          <a:p>
            <a:pPr algn="just"/>
            <a:r>
              <a:rPr lang="he-IL" sz="2000" dirty="0">
                <a:latin typeface="Segoe UI Semilight" panose="020B0402040204020203" pitchFamily="34" charset="0"/>
                <a:cs typeface="Segoe UI Semilight" panose="020B0402040204020203" pitchFamily="34" charset="0"/>
              </a:rPr>
              <a:t>במהלך הטעינה הוצגו למליאה הפערים בין הפריפריה הצפונית לבין המרכז בתחומים שונים בין היתר בתחום הבריאות ותוחלת החיים. במסגרת סיור צפון נערוך סיור בפקולטה לרפואה ולאחר מכן נקיים שיחה עם נציגים מתחום הבריאות והאקדמיה בצפון ואלו הם:</a:t>
            </a:r>
          </a:p>
          <a:p>
            <a:pPr marL="0" indent="0" algn="just">
              <a:buNone/>
            </a:pPr>
            <a:endParaRPr lang="he-IL" sz="2000" dirty="0">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פרופסור בשארה </a:t>
            </a:r>
            <a:r>
              <a:rPr lang="he-IL" sz="1800" b="1" u="sng" dirty="0" err="1">
                <a:solidFill>
                  <a:schemeClr val="tx1">
                    <a:lumMod val="75000"/>
                    <a:lumOff val="25000"/>
                  </a:schemeClr>
                </a:solidFill>
                <a:latin typeface="Segoe UI Semilight" panose="020B0402040204020203" pitchFamily="34" charset="0"/>
                <a:cs typeface="Segoe UI Semilight" panose="020B0402040204020203" pitchFamily="34" charset="0"/>
              </a:rPr>
              <a:t>בשאראת</a:t>
            </a: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פרופסור קרל </a:t>
            </a:r>
            <a:r>
              <a:rPr lang="he-IL" sz="1800" b="1" u="sng" dirty="0" err="1">
                <a:solidFill>
                  <a:schemeClr val="tx1">
                    <a:lumMod val="75000"/>
                    <a:lumOff val="25000"/>
                  </a:schemeClr>
                </a:solidFill>
                <a:latin typeface="Segoe UI Semilight" panose="020B0402040204020203" pitchFamily="34" charset="0"/>
                <a:cs typeface="Segoe UI Semilight" panose="020B0402040204020203" pitchFamily="34" charset="0"/>
              </a:rPr>
              <a:t>סקורצקי</a:t>
            </a: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ד"ר ענאן </a:t>
            </a:r>
            <a:r>
              <a:rPr lang="he-IL" sz="1800" b="1" u="sng" dirty="0" err="1">
                <a:solidFill>
                  <a:schemeClr val="tx1">
                    <a:lumMod val="75000"/>
                    <a:lumOff val="25000"/>
                  </a:schemeClr>
                </a:solidFill>
                <a:latin typeface="Segoe UI Semilight" panose="020B0402040204020203" pitchFamily="34" charset="0"/>
                <a:cs typeface="Segoe UI Semilight" panose="020B0402040204020203" pitchFamily="34" charset="0"/>
              </a:rPr>
              <a:t>עבאסי</a:t>
            </a: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 </a:t>
            </a: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ד"ר שלומי </a:t>
            </a:r>
            <a:r>
              <a:rPr lang="he-IL" sz="1800" b="1" u="sng" dirty="0" err="1">
                <a:solidFill>
                  <a:schemeClr val="tx1">
                    <a:lumMod val="75000"/>
                    <a:lumOff val="25000"/>
                  </a:schemeClr>
                </a:solidFill>
                <a:latin typeface="Segoe UI Semilight" panose="020B0402040204020203" pitchFamily="34" charset="0"/>
                <a:cs typeface="Segoe UI Semilight" panose="020B0402040204020203" pitchFamily="34" charset="0"/>
              </a:rPr>
              <a:t>ברטלר</a:t>
            </a: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מר נעם דוד </a:t>
            </a: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342900" indent="-342900" defTabSz="457200">
              <a:buClr>
                <a:schemeClr val="accent1"/>
              </a:buClr>
              <a:buFont typeface="Wingdings 3" charset="2"/>
              <a:buChar char=""/>
            </a:pPr>
            <a:endPar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just">
              <a:buAutoNum type="arabicPeriod"/>
            </a:pPr>
            <a:endParaRPr lang="he-IL" sz="2000" dirty="0">
              <a:latin typeface="Segoe UI Semilight" panose="020B0402040204020203" pitchFamily="34" charset="0"/>
              <a:cs typeface="Segoe UI Semilight" panose="020B0402040204020203" pitchFamily="34" charset="0"/>
            </a:endParaRPr>
          </a:p>
          <a:p>
            <a:pPr marL="0" indent="0" algn="just">
              <a:buNone/>
            </a:pPr>
            <a:endParaRPr lang="he-IL" sz="20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8086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FD80366-7095-45B1-AAD1-1CE75BFF4BD8}"/>
              </a:ext>
            </a:extLst>
          </p:cNvPr>
          <p:cNvSpPr>
            <a:spLocks noGrp="1"/>
          </p:cNvSpPr>
          <p:nvPr>
            <p:ph idx="1"/>
          </p:nvPr>
        </p:nvSpPr>
        <p:spPr>
          <a:xfrm>
            <a:off x="2280138" y="910004"/>
            <a:ext cx="9911862" cy="6449158"/>
          </a:xfrm>
        </p:spPr>
        <p:txBody>
          <a:bodyPr>
            <a:noAutofit/>
          </a:bodyPr>
          <a:lstStyle/>
          <a:p>
            <a:pPr marL="0" indent="0">
              <a:buNone/>
            </a:pPr>
            <a:r>
              <a:rPr lang="he-IL" sz="1800" dirty="0"/>
              <a:t>מרצה בפקולטה לרפואה בצפת. בוגר הפקולטה לרפואה של האוניברסיטה העברית והדסה בירושלים בעל תואר שני בבריאות הצבור מאוניברסיטת הרווארד. מתמחה ובעל דיפלומה ברפואת משפחה, בבריאות הקהילה ובפסיכותרפיה מילא וממלא תפקידים רבים: </a:t>
            </a:r>
          </a:p>
          <a:p>
            <a:pPr marL="0" indent="0">
              <a:buNone/>
            </a:pPr>
            <a:r>
              <a:rPr lang="he-IL" sz="1800" dirty="0"/>
              <a:t>בין השנים 1995 - 2007 ניהל את המחוז הצפוני של קופ"ח כללית. </a:t>
            </a:r>
          </a:p>
          <a:p>
            <a:pPr marL="0" indent="0">
              <a:buNone/>
            </a:pPr>
            <a:r>
              <a:rPr lang="he-IL" sz="1800" dirty="0"/>
              <a:t>בין השנים 2007 – 2016 ניהל את בית החולים האנגלי בנצרת. </a:t>
            </a:r>
          </a:p>
          <a:p>
            <a:pPr marL="0" indent="0">
              <a:buNone/>
            </a:pPr>
            <a:r>
              <a:rPr lang="he-IL" sz="1800" dirty="0"/>
              <a:t>בין השנים 2015 – 2017 שימש כיו"ר הוועדה למחויבות חברתית  בפקולטה לרפואה בצפת. </a:t>
            </a:r>
          </a:p>
          <a:p>
            <a:pPr marL="0" indent="0">
              <a:buNone/>
            </a:pPr>
            <a:r>
              <a:rPr lang="he-IL" sz="1800" dirty="0"/>
              <a:t>מאז 2018 הוא חבר בחוג למנהל מערכות בריאות במכללה האקדמית בעמק ישראל. </a:t>
            </a:r>
          </a:p>
          <a:p>
            <a:pPr marL="0" indent="0">
              <a:buNone/>
            </a:pPr>
            <a:endParaRPr lang="he-IL" sz="1800" dirty="0"/>
          </a:p>
          <a:p>
            <a:pPr marL="0" indent="0">
              <a:buNone/>
            </a:pPr>
            <a:r>
              <a:rPr lang="he-IL" sz="1800" dirty="0"/>
              <a:t>פרופסור </a:t>
            </a:r>
            <a:r>
              <a:rPr lang="he-IL" sz="1800" dirty="0" err="1"/>
              <a:t>בשאראת</a:t>
            </a:r>
            <a:r>
              <a:rPr lang="he-IL" sz="1800" dirty="0"/>
              <a:t> הינו חבר בוועדה המייעצת למנכ"ל משרד הבריאות בנושא הקורונה ונציג משרד הבריאות </a:t>
            </a:r>
            <a:r>
              <a:rPr lang="he-IL" sz="1800" dirty="0" err="1"/>
              <a:t>במשל"ט</a:t>
            </a:r>
            <a:r>
              <a:rPr lang="he-IL" sz="1800" dirty="0"/>
              <a:t> הקורונה.</a:t>
            </a:r>
          </a:p>
          <a:p>
            <a:pPr marL="0" indent="0">
              <a:buNone/>
            </a:pPr>
            <a:r>
              <a:rPr lang="he-IL" sz="1800" u="sng" dirty="0"/>
              <a:t>פעילות ציבורית</a:t>
            </a:r>
          </a:p>
          <a:p>
            <a:pPr marL="0" indent="0">
              <a:buNone/>
            </a:pPr>
            <a:r>
              <a:rPr lang="he-IL" sz="1800" dirty="0"/>
              <a:t>מייסד ויו"ר החברה לקידום הבריאות באוכלוסייה הערבית. חבר בחבר הנאמנים של המכון הלאומי לחקר מדיניות הבריאות וחבר </a:t>
            </a:r>
            <a:r>
              <a:rPr lang="he-IL" sz="1800" dirty="0" err="1"/>
              <a:t>בבורד</a:t>
            </a:r>
            <a:r>
              <a:rPr lang="he-IL" sz="1800" dirty="0"/>
              <a:t> העורכים של העיתון באנגלית. חבר במועצה הלאומית לבריאות בקהילה. חבר בוועדה לבריאות וחוסן הרופא מטעם ההסתדרות הרפואית. היה חבר בשדולת הכנסת לתזונה בריאה. היה מזכיר כללי של אגוד רופאי המשפחה בישראל. </a:t>
            </a:r>
          </a:p>
          <a:p>
            <a:pPr marL="0" indent="0">
              <a:buNone/>
            </a:pPr>
            <a:r>
              <a:rPr lang="he-IL" sz="1800" u="sng" dirty="0"/>
              <a:t>פרסים</a:t>
            </a:r>
            <a:r>
              <a:rPr lang="he-IL" sz="1800" dirty="0"/>
              <a:t>  </a:t>
            </a:r>
          </a:p>
          <a:p>
            <a:pPr marL="0" indent="0">
              <a:buNone/>
            </a:pPr>
            <a:r>
              <a:rPr lang="he-IL" sz="1800" dirty="0"/>
              <a:t>זכה לפרסים רבים בין היתר: פרס הכוזרי למתן שירות רפואי מצטיין, פרס הדו-קיום מטעם ארגון </a:t>
            </a:r>
            <a:r>
              <a:rPr lang="en-US" sz="1800" dirty="0"/>
              <a:t>San Freeze</a:t>
            </a:r>
            <a:r>
              <a:rPr lang="he-IL" sz="1800" dirty="0"/>
              <a:t>, פרס קרן אברהם על תרומה לקהילה, פרס יו"ר הכנסת לאיכות.</a:t>
            </a:r>
          </a:p>
          <a:p>
            <a:pPr marL="0" indent="0">
              <a:buNone/>
            </a:pPr>
            <a:endParaRPr lang="he-IL" sz="1800" dirty="0"/>
          </a:p>
          <a:p>
            <a:pPr marL="0" indent="0">
              <a:buNone/>
            </a:pPr>
            <a:endParaRPr lang="he-IL" sz="1800" dirty="0">
              <a:highlight>
                <a:srgbClr val="FFFF00"/>
              </a:highlight>
            </a:endParaRPr>
          </a:p>
        </p:txBody>
      </p:sp>
      <p:sp>
        <p:nvSpPr>
          <p:cNvPr id="4" name="TextBox 3">
            <a:extLst>
              <a:ext uri="{FF2B5EF4-FFF2-40B4-BE49-F238E27FC236}">
                <a16:creationId xmlns:a16="http://schemas.microsoft.com/office/drawing/2014/main" id="{BAE7113E-20F0-4F2D-B3EB-2A3E2B7845F2}"/>
              </a:ext>
            </a:extLst>
          </p:cNvPr>
          <p:cNvSpPr txBox="1"/>
          <p:nvPr/>
        </p:nvSpPr>
        <p:spPr>
          <a:xfrm>
            <a:off x="4457701" y="129631"/>
            <a:ext cx="6435969" cy="461665"/>
          </a:xfrm>
          <a:prstGeom prst="rect">
            <a:avLst/>
          </a:prstGeom>
          <a:noFill/>
        </p:spPr>
        <p:txBody>
          <a:bodyPr wrap="square" rtlCol="1">
            <a:spAutoFit/>
          </a:bodyPr>
          <a:lstStyle/>
          <a:p>
            <a:pPr algn="ctr"/>
            <a:r>
              <a:rPr lang="he-IL" sz="2400" b="1" dirty="0"/>
              <a:t>פרופסור בשארה </a:t>
            </a:r>
            <a:r>
              <a:rPr lang="he-IL" sz="2400" b="1" dirty="0" err="1"/>
              <a:t>בשראת</a:t>
            </a:r>
            <a:endParaRPr lang="he-IL" sz="2400" b="1" dirty="0"/>
          </a:p>
        </p:txBody>
      </p:sp>
      <p:pic>
        <p:nvPicPr>
          <p:cNvPr id="1026" name="Picture 2" descr="קידום ד&quot;ר בשארה בשאראת לפרופסור חבר | דוקטורס אונלי Doctors Only">
            <a:extLst>
              <a:ext uri="{FF2B5EF4-FFF2-40B4-BE49-F238E27FC236}">
                <a16:creationId xmlns:a16="http://schemas.microsoft.com/office/drawing/2014/main" id="{0B1EC693-A1E7-46EC-86CA-2F3B7745D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9" y="1634637"/>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1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70768B-A5DB-4020-9C02-C2A6737A389C}"/>
              </a:ext>
            </a:extLst>
          </p:cNvPr>
          <p:cNvSpPr>
            <a:spLocks noGrp="1"/>
          </p:cNvSpPr>
          <p:nvPr>
            <p:ph type="title"/>
          </p:nvPr>
        </p:nvSpPr>
        <p:spPr>
          <a:xfrm>
            <a:off x="838200" y="145317"/>
            <a:ext cx="10515600" cy="883383"/>
          </a:xfrm>
        </p:spPr>
        <p:txBody>
          <a:bodyPr>
            <a:normAutofit/>
          </a:bodyPr>
          <a:lstStyle/>
          <a:p>
            <a:pPr algn="ctr"/>
            <a:r>
              <a:rPr lang="he-IL" sz="3000" b="1" dirty="0"/>
              <a:t>שירותי רפואה ובריאות בצפון</a:t>
            </a:r>
          </a:p>
        </p:txBody>
      </p:sp>
      <p:sp>
        <p:nvSpPr>
          <p:cNvPr id="3" name="מציין מיקום תוכן 2">
            <a:extLst>
              <a:ext uri="{FF2B5EF4-FFF2-40B4-BE49-F238E27FC236}">
                <a16:creationId xmlns:a16="http://schemas.microsoft.com/office/drawing/2014/main" id="{1B83D302-8AC4-4B09-8354-0BF8FECFE331}"/>
              </a:ext>
            </a:extLst>
          </p:cNvPr>
          <p:cNvSpPr>
            <a:spLocks noGrp="1"/>
          </p:cNvSpPr>
          <p:nvPr>
            <p:ph idx="1"/>
          </p:nvPr>
        </p:nvSpPr>
        <p:spPr>
          <a:xfrm>
            <a:off x="3569677" y="1174996"/>
            <a:ext cx="8276491" cy="2517774"/>
          </a:xfrm>
        </p:spPr>
        <p:txBody>
          <a:bodyPr>
            <a:normAutofit fontScale="92500"/>
          </a:bodyPr>
          <a:lstStyle/>
          <a:p>
            <a:pPr marL="0" lvl="0" indent="0" algn="just">
              <a:buNone/>
            </a:pPr>
            <a:r>
              <a:rPr lang="he-IL" sz="2000" b="1" u="sng" dirty="0">
                <a:solidFill>
                  <a:prstClr val="black"/>
                </a:solidFill>
                <a:latin typeface="Segoe UI Semilight" panose="020B0402040204020203" pitchFamily="34" charset="0"/>
                <a:cs typeface="Segoe UI Semilight" panose="020B0402040204020203" pitchFamily="34" charset="0"/>
              </a:rPr>
              <a:t>ד"ר </a:t>
            </a:r>
            <a:r>
              <a:rPr lang="he-IL" sz="2000" b="1" u="sng" dirty="0" err="1">
                <a:solidFill>
                  <a:prstClr val="black"/>
                </a:solidFill>
                <a:latin typeface="Segoe UI Semilight" panose="020B0402040204020203" pitchFamily="34" charset="0"/>
                <a:cs typeface="Segoe UI Semilight" panose="020B0402040204020203" pitchFamily="34" charset="0"/>
              </a:rPr>
              <a:t>עבאסי</a:t>
            </a:r>
            <a:r>
              <a:rPr lang="he-IL" sz="2000" b="1" u="sng" dirty="0">
                <a:solidFill>
                  <a:prstClr val="black"/>
                </a:solidFill>
                <a:latin typeface="Segoe UI Semilight" panose="020B0402040204020203" pitchFamily="34" charset="0"/>
                <a:cs typeface="Segoe UI Semilight" panose="020B0402040204020203" pitchFamily="34" charset="0"/>
              </a:rPr>
              <a:t> </a:t>
            </a:r>
          </a:p>
          <a:p>
            <a:pPr marL="0" lvl="0" indent="0" algn="just">
              <a:buNone/>
            </a:pPr>
            <a:r>
              <a:rPr lang="he-IL" sz="2000" dirty="0">
                <a:solidFill>
                  <a:prstClr val="black"/>
                </a:solidFill>
                <a:latin typeface="Segoe UI Semilight" panose="020B0402040204020203" pitchFamily="34" charset="0"/>
                <a:cs typeface="Segoe UI Semilight" panose="020B0402040204020203" pitchFamily="34" charset="0"/>
              </a:rPr>
              <a:t>מומחה למחלות וניתוחי עיניים, בעל תואר שני בגנטיקה מולקולרית  מהטכניון </a:t>
            </a:r>
            <a:r>
              <a:rPr lang="he-IL" sz="2000" dirty="0" err="1">
                <a:solidFill>
                  <a:prstClr val="black"/>
                </a:solidFill>
                <a:latin typeface="Segoe UI Semilight" panose="020B0402040204020203" pitchFamily="34" charset="0"/>
                <a:cs typeface="Segoe UI Semilight" panose="020B0402040204020203" pitchFamily="34" charset="0"/>
              </a:rPr>
              <a:t>בחיפה,בוגר</a:t>
            </a:r>
            <a:r>
              <a:rPr lang="he-IL" sz="2000" dirty="0">
                <a:solidFill>
                  <a:prstClr val="black"/>
                </a:solidFill>
                <a:latin typeface="Segoe UI Semilight" panose="020B0402040204020203" pitchFamily="34" charset="0"/>
                <a:cs typeface="Segoe UI Semilight" panose="020B0402040204020203" pitchFamily="34" charset="0"/>
              </a:rPr>
              <a:t> קורס מנהיגות והובלת שינוי למנהלים, בבית הספר למנהל עסקים באוניברסיטת </a:t>
            </a:r>
            <a:r>
              <a:rPr lang="he-IL" sz="2000" dirty="0" err="1">
                <a:solidFill>
                  <a:prstClr val="black"/>
                </a:solidFill>
                <a:latin typeface="Segoe UI Semilight" panose="020B0402040204020203" pitchFamily="34" charset="0"/>
                <a:cs typeface="Segoe UI Semilight" panose="020B0402040204020203" pitchFamily="34" charset="0"/>
              </a:rPr>
              <a:t>הארוורד</a:t>
            </a:r>
            <a:r>
              <a:rPr lang="he-IL" sz="2000" dirty="0">
                <a:solidFill>
                  <a:prstClr val="black"/>
                </a:solidFill>
                <a:latin typeface="Segoe UI Semilight" panose="020B0402040204020203" pitchFamily="34" charset="0"/>
                <a:cs typeface="Segoe UI Semilight" panose="020B0402040204020203" pitchFamily="34" charset="0"/>
              </a:rPr>
              <a:t> בארה"ב.</a:t>
            </a:r>
          </a:p>
          <a:p>
            <a:pPr marL="0" lvl="0" indent="0" algn="just">
              <a:buNone/>
            </a:pPr>
            <a:r>
              <a:rPr lang="he-IL" sz="2000" dirty="0">
                <a:solidFill>
                  <a:prstClr val="black"/>
                </a:solidFill>
                <a:latin typeface="Segoe UI Semilight" panose="020B0402040204020203" pitchFamily="34" charset="0"/>
                <a:cs typeface="Segoe UI Semilight" panose="020B0402040204020203" pitchFamily="34" charset="0"/>
              </a:rPr>
              <a:t>בוגר עתודה ניהולית ברפואה תכנית 'ענבר' של משרד הבריאות ומומחה במנהל רפואי, בעל תואר שני נוסף במנהל עסקים, </a:t>
            </a:r>
            <a:r>
              <a:rPr lang="en-US" sz="2000" dirty="0">
                <a:solidFill>
                  <a:prstClr val="black"/>
                </a:solidFill>
                <a:latin typeface="Segoe UI Semilight" panose="020B0402040204020203" pitchFamily="34" charset="0"/>
                <a:cs typeface="Segoe UI Semilight" panose="020B0402040204020203" pitchFamily="34" charset="0"/>
              </a:rPr>
              <a:t>       MBA </a:t>
            </a:r>
            <a:r>
              <a:rPr lang="he-IL" sz="2000" dirty="0">
                <a:solidFill>
                  <a:prstClr val="black"/>
                </a:solidFill>
                <a:latin typeface="Segoe UI Semilight" panose="020B0402040204020203" pitchFamily="34" charset="0"/>
                <a:cs typeface="Segoe UI Semilight" panose="020B0402040204020203" pitchFamily="34" charset="0"/>
              </a:rPr>
              <a:t>התמחות בניהול מערכות בריאות, מאוניברסיטת ת"א- ניהל את מחלקת העיניים בבית החולים הצרפתי בנצרת ואת היחידה הגנטית במחלקת העיניים של המרכז הרפואי בני-ציון בחיפה. </a:t>
            </a:r>
          </a:p>
          <a:p>
            <a:endParaRPr lang="he-IL" dirty="0"/>
          </a:p>
        </p:txBody>
      </p:sp>
      <p:pic>
        <p:nvPicPr>
          <p:cNvPr id="4" name="Picture 2" descr="http://www.medportal.co.il/Upload/artImages/140image_front2672.jpg">
            <a:extLst>
              <a:ext uri="{FF2B5EF4-FFF2-40B4-BE49-F238E27FC236}">
                <a16:creationId xmlns:a16="http://schemas.microsoft.com/office/drawing/2014/main" id="{301C432F-987D-4026-B1D8-6D7AD4159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6" y="1335038"/>
            <a:ext cx="3005056" cy="1953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938E8C-AF22-41ED-AB58-6219D5A07953}"/>
              </a:ext>
            </a:extLst>
          </p:cNvPr>
          <p:cNvSpPr txBox="1"/>
          <p:nvPr/>
        </p:nvSpPr>
        <p:spPr>
          <a:xfrm>
            <a:off x="4862146" y="4492869"/>
            <a:ext cx="7174523" cy="1554272"/>
          </a:xfrm>
          <a:prstGeom prst="rect">
            <a:avLst/>
          </a:prstGeom>
        </p:spPr>
        <p:txBody>
          <a:bodyPr vert="horz" lIns="91440" tIns="45720" rIns="91440" bIns="45720" rtlCol="0">
            <a:normAutofit/>
          </a:bodyPr>
          <a:lstStyle>
            <a:lvl1pPr lvl="0" indent="0" algn="just" defTabSz="914400" rtl="1">
              <a:lnSpc>
                <a:spcPct val="90000"/>
              </a:lnSpc>
              <a:spcBef>
                <a:spcPts val="1000"/>
              </a:spcBef>
              <a:buFont typeface="Arial" panose="020B0604020202020204" pitchFamily="34" charset="0"/>
              <a:buNone/>
              <a:defRPr sz="2000" b="1" u="sng">
                <a:solidFill>
                  <a:prstClr val="black"/>
                </a:solidFill>
                <a:latin typeface="Segoe UI Semilight" panose="020B0402040204020203" pitchFamily="34" charset="0"/>
                <a:cs typeface="Segoe UI Semilight" panose="020B0402040204020203" pitchFamily="34" charset="0"/>
              </a:defRPr>
            </a:lvl1pPr>
            <a:lvl2pPr marL="685800" indent="-228600" algn="r" defTabSz="914400" rtl="1">
              <a:lnSpc>
                <a:spcPct val="90000"/>
              </a:lnSpc>
              <a:spcBef>
                <a:spcPts val="500"/>
              </a:spcBef>
              <a:buFont typeface="Arial" panose="020B0604020202020204" pitchFamily="34" charset="0"/>
              <a:buChar char="•"/>
              <a:defRPr sz="2400"/>
            </a:lvl2pPr>
            <a:lvl3pPr marL="1143000" indent="-228600" algn="r" defTabSz="914400" rtl="1">
              <a:lnSpc>
                <a:spcPct val="90000"/>
              </a:lnSpc>
              <a:spcBef>
                <a:spcPts val="500"/>
              </a:spcBef>
              <a:buFont typeface="Arial" panose="020B0604020202020204" pitchFamily="34" charset="0"/>
              <a:buChar char="•"/>
              <a:defRPr sz="2000"/>
            </a:lvl3pPr>
            <a:lvl4pPr marL="1600200" indent="-228600" algn="r" defTabSz="914400" rtl="1">
              <a:lnSpc>
                <a:spcPct val="90000"/>
              </a:lnSpc>
              <a:spcBef>
                <a:spcPts val="500"/>
              </a:spcBef>
              <a:buFont typeface="Arial" panose="020B0604020202020204" pitchFamily="34" charset="0"/>
              <a:buChar char="•"/>
            </a:lvl4pPr>
            <a:lvl5pPr marL="2057400" indent="-228600" algn="r" defTabSz="914400" rtl="1">
              <a:lnSpc>
                <a:spcPct val="90000"/>
              </a:lnSpc>
              <a:spcBef>
                <a:spcPts val="500"/>
              </a:spcBef>
              <a:buFont typeface="Arial" panose="020B0604020202020204" pitchFamily="34" charset="0"/>
              <a:buChar char="•"/>
            </a:lvl5pPr>
            <a:lvl6pPr marL="2514600" indent="-228600" algn="r" defTabSz="914400" rtl="1">
              <a:lnSpc>
                <a:spcPct val="90000"/>
              </a:lnSpc>
              <a:spcBef>
                <a:spcPts val="500"/>
              </a:spcBef>
              <a:buFont typeface="Arial" panose="020B0604020202020204" pitchFamily="34" charset="0"/>
              <a:buChar char="•"/>
            </a:lvl6pPr>
            <a:lvl7pPr marL="2971800" indent="-228600" algn="r" defTabSz="914400" rtl="1">
              <a:lnSpc>
                <a:spcPct val="90000"/>
              </a:lnSpc>
              <a:spcBef>
                <a:spcPts val="500"/>
              </a:spcBef>
              <a:buFont typeface="Arial" panose="020B0604020202020204" pitchFamily="34" charset="0"/>
              <a:buChar char="•"/>
            </a:lvl7pPr>
            <a:lvl8pPr marL="3429000" indent="-228600" algn="r" defTabSz="914400" rtl="1">
              <a:lnSpc>
                <a:spcPct val="90000"/>
              </a:lnSpc>
              <a:spcBef>
                <a:spcPts val="500"/>
              </a:spcBef>
              <a:buFont typeface="Arial" panose="020B0604020202020204" pitchFamily="34" charset="0"/>
              <a:buChar char="•"/>
            </a:lvl8pPr>
            <a:lvl9pPr marL="3886200" indent="-228600" algn="r" defTabSz="914400" rtl="1">
              <a:lnSpc>
                <a:spcPct val="90000"/>
              </a:lnSpc>
              <a:spcBef>
                <a:spcPts val="500"/>
              </a:spcBef>
              <a:buFont typeface="Arial" panose="020B0604020202020204" pitchFamily="34" charset="0"/>
              <a:buChar char="•"/>
            </a:lvl9pPr>
          </a:lstStyle>
          <a:p>
            <a:r>
              <a:rPr lang="he-IL" dirty="0"/>
              <a:t>ד"ר שלומי </a:t>
            </a:r>
            <a:r>
              <a:rPr lang="he-IL" dirty="0" err="1"/>
              <a:t>ברטלר</a:t>
            </a:r>
            <a:endParaRPr lang="he-IL" dirty="0"/>
          </a:p>
          <a:p>
            <a:r>
              <a:rPr lang="he-IL" b="0" u="none" dirty="0"/>
              <a:t>מומחה ל- </a:t>
            </a:r>
            <a:r>
              <a:rPr lang="he-IL" b="0" u="none" dirty="0" err="1"/>
              <a:t>א.א.ג</a:t>
            </a:r>
            <a:r>
              <a:rPr lang="he-IL" b="0" u="none" dirty="0"/>
              <a:t> </a:t>
            </a:r>
            <a:r>
              <a:rPr lang="he-IL" b="0" u="none" dirty="0" err="1"/>
              <a:t>וכרורגיית</a:t>
            </a:r>
            <a:r>
              <a:rPr lang="he-IL" b="0" u="none" dirty="0"/>
              <a:t> ראש וצוואר. מנהל רפואי של מנהלת צפת-ק"ש, קופ"ח מכבי. מתגורר ביסוד המעלה </a:t>
            </a:r>
          </a:p>
          <a:p>
            <a:endParaRPr lang="he-IL" dirty="0"/>
          </a:p>
          <a:p>
            <a:endParaRPr lang="he-IL" dirty="0"/>
          </a:p>
        </p:txBody>
      </p:sp>
      <p:pic>
        <p:nvPicPr>
          <p:cNvPr id="8" name="תמונה 7">
            <a:extLst>
              <a:ext uri="{FF2B5EF4-FFF2-40B4-BE49-F238E27FC236}">
                <a16:creationId xmlns:a16="http://schemas.microsoft.com/office/drawing/2014/main" id="{D18F4935-A6D9-416F-BF2F-FA88E3E0E1E9}"/>
              </a:ext>
            </a:extLst>
          </p:cNvPr>
          <p:cNvPicPr>
            <a:picLocks noChangeAspect="1"/>
          </p:cNvPicPr>
          <p:nvPr/>
        </p:nvPicPr>
        <p:blipFill>
          <a:blip r:embed="rId3"/>
          <a:stretch>
            <a:fillRect/>
          </a:stretch>
        </p:blipFill>
        <p:spPr>
          <a:xfrm>
            <a:off x="351693" y="4073558"/>
            <a:ext cx="2540976" cy="2638904"/>
          </a:xfrm>
          <a:prstGeom prst="rect">
            <a:avLst/>
          </a:prstGeom>
        </p:spPr>
      </p:pic>
    </p:spTree>
    <p:extLst>
      <p:ext uri="{BB962C8B-B14F-4D97-AF65-F5344CB8AC3E}">
        <p14:creationId xmlns:p14="http://schemas.microsoft.com/office/powerpoint/2010/main" val="275688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B872A3-1281-4FD8-B174-CABC02E00993}"/>
              </a:ext>
            </a:extLst>
          </p:cNvPr>
          <p:cNvSpPr>
            <a:spLocks noGrp="1"/>
          </p:cNvSpPr>
          <p:nvPr>
            <p:ph type="title"/>
          </p:nvPr>
        </p:nvSpPr>
        <p:spPr>
          <a:xfrm>
            <a:off x="1549984" y="79711"/>
            <a:ext cx="8911687" cy="770467"/>
          </a:xfrm>
        </p:spPr>
        <p:txBody>
          <a:bodyPr>
            <a:normAutofit/>
          </a:bodyPr>
          <a:lstStyle/>
          <a:p>
            <a:pPr algn="ctr"/>
            <a:r>
              <a:rPr lang="he-IL" sz="3400" b="1" dirty="0">
                <a:latin typeface="Segoe UI Semilight" panose="020B0402040204020203" pitchFamily="34" charset="0"/>
                <a:cs typeface="Segoe UI Semilight" panose="020B0402040204020203" pitchFamily="34" charset="0"/>
              </a:rPr>
              <a:t>פקולטה לרפואה בצפת – מטרופולין צפון</a:t>
            </a:r>
          </a:p>
        </p:txBody>
      </p:sp>
      <p:sp>
        <p:nvSpPr>
          <p:cNvPr id="8" name="מציין מיקום תוכן 7">
            <a:extLst>
              <a:ext uri="{FF2B5EF4-FFF2-40B4-BE49-F238E27FC236}">
                <a16:creationId xmlns:a16="http://schemas.microsoft.com/office/drawing/2014/main" id="{A5DCCE96-D896-4800-B146-2A36C8A07C27}"/>
              </a:ext>
            </a:extLst>
          </p:cNvPr>
          <p:cNvSpPr>
            <a:spLocks noGrp="1"/>
          </p:cNvSpPr>
          <p:nvPr>
            <p:ph idx="1"/>
          </p:nvPr>
        </p:nvSpPr>
        <p:spPr>
          <a:xfrm>
            <a:off x="3242733" y="1168399"/>
            <a:ext cx="8508992" cy="2167467"/>
          </a:xfrm>
        </p:spPr>
        <p:txBody>
          <a:bodyPr>
            <a:normAutofit/>
          </a:bodyPr>
          <a:lstStyle/>
          <a:p>
            <a:pPr marL="342900" indent="-342900" defTabSz="457200">
              <a:buClr>
                <a:schemeClr val="accent1"/>
              </a:buClr>
              <a:buFont typeface="Wingdings 3" charset="2"/>
              <a:buChar char=""/>
            </a:pP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פרופ' קרל </a:t>
            </a:r>
            <a:r>
              <a:rPr lang="he-IL" sz="1800" b="1" u="sng" dirty="0" err="1">
                <a:solidFill>
                  <a:schemeClr val="tx1">
                    <a:lumMod val="75000"/>
                    <a:lumOff val="25000"/>
                  </a:schemeClr>
                </a:solidFill>
                <a:latin typeface="Segoe UI Semilight" panose="020B0402040204020203" pitchFamily="34" charset="0"/>
                <a:cs typeface="Segoe UI Semilight" panose="020B0402040204020203" pitchFamily="34" charset="0"/>
              </a:rPr>
              <a:t>סקורצקי</a:t>
            </a:r>
            <a:r>
              <a:rPr lang="he-IL" sz="1800" b="1" u="sng" dirty="0">
                <a:solidFill>
                  <a:schemeClr val="tx1">
                    <a:lumMod val="75000"/>
                    <a:lumOff val="25000"/>
                  </a:schemeClr>
                </a:solidFill>
                <a:latin typeface="Segoe UI Semilight" panose="020B0402040204020203" pitchFamily="34" charset="0"/>
                <a:cs typeface="Segoe UI Semilight" panose="020B0402040204020203" pitchFamily="34" charset="0"/>
              </a:rPr>
              <a:t> - דיקן הפקולטה לרפואה ע"ש עזריאלי בצפת</a:t>
            </a:r>
          </a:p>
          <a:p>
            <a:pPr marL="0" indent="0">
              <a:buNone/>
            </a:pPr>
            <a:r>
              <a:rPr lang="he-IL" sz="1900" dirty="0">
                <a:latin typeface="Segoe UI Semilight" panose="020B0402040204020203" pitchFamily="34" charset="0"/>
                <a:cs typeface="Segoe UI Semilight" panose="020B0402040204020203" pitchFamily="34" charset="0"/>
              </a:rPr>
              <a:t>פרופ' </a:t>
            </a:r>
            <a:r>
              <a:rPr lang="he-IL" sz="1900" dirty="0" err="1">
                <a:latin typeface="Segoe UI Semilight" panose="020B0402040204020203" pitchFamily="34" charset="0"/>
                <a:cs typeface="Segoe UI Semilight" panose="020B0402040204020203" pitchFamily="34" charset="0"/>
              </a:rPr>
              <a:t>סקורצקי</a:t>
            </a:r>
            <a:r>
              <a:rPr lang="he-IL" sz="1900" dirty="0">
                <a:latin typeface="Segoe UI Semilight" panose="020B0402040204020203" pitchFamily="34" charset="0"/>
                <a:cs typeface="Segoe UI Semilight" panose="020B0402040204020203" pitchFamily="34" charset="0"/>
              </a:rPr>
              <a:t>, הינו פרופ' מן המניין בפקולטה לרפואה בטכניון ומנהל פיתוח הרפואה והמחקר במרכז הרפואי רמב"ם, בעבר כיהן כראש מכון רפפורט למחקר במדעי הרפואה והוא עומד בראש קבוצת מחקר בתחום הגנטיקה המולקולרית. מכהן בתפקיד מאז אוקטובר 2018</a:t>
            </a:r>
          </a:p>
        </p:txBody>
      </p:sp>
      <p:pic>
        <p:nvPicPr>
          <p:cNvPr id="6" name="תמונה 5">
            <a:extLst>
              <a:ext uri="{FF2B5EF4-FFF2-40B4-BE49-F238E27FC236}">
                <a16:creationId xmlns:a16="http://schemas.microsoft.com/office/drawing/2014/main" id="{F7CB8967-F929-40EA-8E0D-C661B7AD3B46}"/>
              </a:ext>
            </a:extLst>
          </p:cNvPr>
          <p:cNvPicPr>
            <a:picLocks noChangeAspect="1"/>
          </p:cNvPicPr>
          <p:nvPr/>
        </p:nvPicPr>
        <p:blipFill>
          <a:blip r:embed="rId2"/>
          <a:stretch>
            <a:fillRect/>
          </a:stretch>
        </p:blipFill>
        <p:spPr>
          <a:xfrm>
            <a:off x="440276" y="1399091"/>
            <a:ext cx="2219416" cy="1701801"/>
          </a:xfrm>
          <a:prstGeom prst="rect">
            <a:avLst/>
          </a:prstGeom>
        </p:spPr>
      </p:pic>
      <p:pic>
        <p:nvPicPr>
          <p:cNvPr id="3078" name="Picture 6" descr="https://medicine.biu.ac.il/sites/medicine/files/styles/segel_picture/public/segel_pictures/noam.jpg?itok=QN3_0nJf">
            <a:extLst>
              <a:ext uri="{FF2B5EF4-FFF2-40B4-BE49-F238E27FC236}">
                <a16:creationId xmlns:a16="http://schemas.microsoft.com/office/drawing/2014/main" id="{F1CE473D-6D3F-4C28-BAD0-F48AD2BB0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1" y="3737333"/>
            <a:ext cx="1585392" cy="2371195"/>
          </a:xfrm>
          <a:prstGeom prst="rect">
            <a:avLst/>
          </a:prstGeom>
          <a:noFill/>
          <a:extLst>
            <a:ext uri="{909E8E84-426E-40DD-AFC4-6F175D3DCCD1}">
              <a14:hiddenFill xmlns:a14="http://schemas.microsoft.com/office/drawing/2010/main">
                <a:solidFill>
                  <a:srgbClr val="FFFFFF"/>
                </a:solidFill>
              </a14:hiddenFill>
            </a:ext>
          </a:extLst>
        </p:spPr>
      </p:pic>
      <p:sp>
        <p:nvSpPr>
          <p:cNvPr id="11" name="מציין מיקום תוכן 7">
            <a:extLst>
              <a:ext uri="{FF2B5EF4-FFF2-40B4-BE49-F238E27FC236}">
                <a16:creationId xmlns:a16="http://schemas.microsoft.com/office/drawing/2014/main" id="{76CB554B-1A81-4FB4-8376-2E3E4D8B3A88}"/>
              </a:ext>
            </a:extLst>
          </p:cNvPr>
          <p:cNvSpPr txBox="1">
            <a:spLocks/>
          </p:cNvSpPr>
          <p:nvPr/>
        </p:nvSpPr>
        <p:spPr>
          <a:xfrm>
            <a:off x="3166533" y="3522132"/>
            <a:ext cx="8508992" cy="2167467"/>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e-IL" b="1" u="sng" dirty="0">
                <a:latin typeface="Segoe UI Semilight" panose="020B0402040204020203" pitchFamily="34" charset="0"/>
                <a:cs typeface="Segoe UI Semilight" panose="020B0402040204020203" pitchFamily="34" charset="0"/>
              </a:rPr>
              <a:t>נעם דוד - ראש מנהל הפקולטה לרפואה ע"ש עזריאלי בצפת</a:t>
            </a:r>
          </a:p>
          <a:p>
            <a:pPr marL="0" indent="0">
              <a:buNone/>
            </a:pPr>
            <a:r>
              <a:rPr lang="he-IL" sz="1900" dirty="0">
                <a:latin typeface="Segoe UI Semilight" panose="020B0402040204020203" pitchFamily="34" charset="0"/>
                <a:cs typeface="Segoe UI Semilight" panose="020B0402040204020203" pitchFamily="34" charset="0"/>
              </a:rPr>
              <a:t>נועם</a:t>
            </a:r>
            <a:r>
              <a:rPr lang="he-IL" sz="2100" dirty="0">
                <a:latin typeface="Segoe UI Semilight" panose="020B0402040204020203" pitchFamily="34" charset="0"/>
                <a:cs typeface="Segoe UI Semilight" panose="020B0402040204020203" pitchFamily="34" charset="0"/>
              </a:rPr>
              <a:t> </a:t>
            </a:r>
            <a:r>
              <a:rPr lang="he-IL" sz="1900" dirty="0">
                <a:latin typeface="Segoe UI Semilight" panose="020B0402040204020203" pitchFamily="34" charset="0"/>
                <a:cs typeface="Segoe UI Semilight" panose="020B0402040204020203" pitchFamily="34" charset="0"/>
              </a:rPr>
              <a:t>דוד משמש כראש מנהל הפקולטה לרפואה בגליל של אוניברסיטת בר- אילן.</a:t>
            </a:r>
          </a:p>
          <a:p>
            <a:pPr marL="0" indent="0">
              <a:buNone/>
            </a:pPr>
            <a:r>
              <a:rPr lang="he-IL" sz="1900" dirty="0">
                <a:latin typeface="Segoe UI Semilight" panose="020B0402040204020203" pitchFamily="34" charset="0"/>
                <a:cs typeface="Segoe UI Semilight" panose="020B0402040204020203" pitchFamily="34" charset="0"/>
              </a:rPr>
              <a:t>בוגר אוניברסיטת בר- אילן, בעל תואר </a:t>
            </a:r>
            <a:r>
              <a:rPr lang="en-US" sz="1900" dirty="0">
                <a:latin typeface="Segoe UI Semilight" panose="020B0402040204020203" pitchFamily="34" charset="0"/>
                <a:cs typeface="Segoe UI Semilight" panose="020B0402040204020203" pitchFamily="34" charset="0"/>
              </a:rPr>
              <a:t>M.A </a:t>
            </a:r>
            <a:r>
              <a:rPr lang="he-IL" sz="1900" dirty="0">
                <a:latin typeface="Segoe UI Semilight" panose="020B0402040204020203" pitchFamily="34" charset="0"/>
                <a:cs typeface="Segoe UI Semilight" panose="020B0402040204020203" pitchFamily="34" charset="0"/>
              </a:rPr>
              <a:t>במנהל ציבורי ובמדעי המדינה.  20 שנות שירות בצה"ל, בתחומי לוגיסטיקה, ניהול וארגון, רכש והדרכה, פרש לגמלאות.</a:t>
            </a:r>
          </a:p>
          <a:p>
            <a:pPr marL="0" indent="0">
              <a:buNone/>
            </a:pPr>
            <a:r>
              <a:rPr lang="he-IL" sz="1900" dirty="0">
                <a:latin typeface="Segoe UI Semilight" panose="020B0402040204020203" pitchFamily="34" charset="0"/>
                <a:cs typeface="Segoe UI Semilight" panose="020B0402040204020203" pitchFamily="34" charset="0"/>
              </a:rPr>
              <a:t>נועם דוד מלווה את הפקולטה לרפואה בגליל מראשית הקמתה ב- 2011, בשנתיים הראשונות כמנהל בטחון ותפעול, ומ- 2013 כראש מנהל הפקולטה.</a:t>
            </a:r>
          </a:p>
          <a:p>
            <a:endParaRPr lang="he-IL" sz="1900" dirty="0">
              <a:latin typeface="Segoe UI Semilight" panose="020B0402040204020203" pitchFamily="34" charset="0"/>
              <a:cs typeface="Segoe UI Semilight" panose="020B0402040204020203" pitchFamily="34" charset="0"/>
            </a:endParaRPr>
          </a:p>
          <a:p>
            <a:endParaRPr lang="he-IL" b="1" u="sng" dirty="0">
              <a:latin typeface="Segoe UI Semilight" panose="020B0402040204020203" pitchFamily="34" charset="0"/>
              <a:cs typeface="Segoe UI Semilight" panose="020B0402040204020203" pitchFamily="34" charset="0"/>
            </a:endParaRPr>
          </a:p>
          <a:p>
            <a:endParaRPr lang="he-IL" b="1" u="sng"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6765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ction Button: Information 1">
            <a:hlinkClick r:id="rId7" action="ppaction://hlinksldjump" highlightClick="1"/>
          </p:cNvPr>
          <p:cNvSpPr/>
          <p:nvPr/>
        </p:nvSpPr>
        <p:spPr>
          <a:xfrm>
            <a:off x="666317" y="3890962"/>
            <a:ext cx="242887" cy="257175"/>
          </a:xfrm>
          <a:prstGeom prst="actionButtonInform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9803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C27C81B-6E67-4EDE-890F-F36B8587AF29}"/>
              </a:ext>
            </a:extLst>
          </p:cNvPr>
          <p:cNvSpPr>
            <a:spLocks noGrp="1"/>
          </p:cNvSpPr>
          <p:nvPr>
            <p:ph idx="1"/>
          </p:nvPr>
        </p:nvSpPr>
        <p:spPr>
          <a:xfrm>
            <a:off x="287383" y="939798"/>
            <a:ext cx="11361161" cy="6104469"/>
          </a:xfrm>
        </p:spPr>
        <p:txBody>
          <a:bodyPr>
            <a:normAutofit fontScale="77500" lnSpcReduction="20000"/>
          </a:bodyPr>
          <a:lstStyle/>
          <a:p>
            <a:pPr marL="0" indent="0">
              <a:lnSpc>
                <a:spcPct val="150000"/>
              </a:lnSpc>
              <a:buNone/>
            </a:pPr>
            <a:r>
              <a:rPr lang="he-IL" sz="2000" dirty="0">
                <a:latin typeface="Segoe UI Semilight" panose="020B0402040204020203" pitchFamily="34" charset="0"/>
                <a:cs typeface="Segoe UI Semilight" panose="020B0402040204020203" pitchFamily="34" charset="0"/>
              </a:rPr>
              <a:t>המרכז הרפואי זיו הינו בית חולים ממשלתי כללי בצפון הארץ, השוכן בעיר צפת  והוא בית החולים הממשלתי הוותיק ביותר בארץ.</a:t>
            </a:r>
            <a:br>
              <a:rPr lang="he-IL" sz="2000" dirty="0">
                <a:latin typeface="Segoe UI Semilight" panose="020B0402040204020203" pitchFamily="34" charset="0"/>
                <a:cs typeface="Segoe UI Semilight" panose="020B0402040204020203" pitchFamily="34" charset="0"/>
              </a:rPr>
            </a:br>
            <a:r>
              <a:rPr lang="he-IL" sz="2000" dirty="0">
                <a:latin typeface="Segoe UI Semilight" panose="020B0402040204020203" pitchFamily="34" charset="0"/>
                <a:cs typeface="Segoe UI Semilight" panose="020B0402040204020203" pitchFamily="34" charset="0"/>
              </a:rPr>
              <a:t>מזה 110 שנים אנחנו מספקים שירותי רפואה מצוינים לתושבי הגליל ורמת הגולן, חיילי צה"ל והאו"ם יחד עם תיירים מקומיים וזרים. שנים רבות הגשנו סיוע הומניטארי לתושבי דרום לבנון ולפצועים הסורים שהגיעו לגבולות וקיבלו אצלנו  טיפול רפואי מציל חיים. מיקומו הקרוב של המרכז הרפואי לגבול לבנון ולגבול סוריה יצר שיתוף פעולה ארוך עם צה"ל הן בשגרה והן בחירום. אלפי אזרחים ישראלים, אנשי כוחות הביטחון, תושבים מרמת הגולן ודרום לבנון ,אזרחים סורים ואנשי או"ם טופלו במרכז הרפואי זיו בשל פציעות מלחמה קשות, בתקופות של עימותים ביטחוניים בצפון ובנסיבות שונות בשגרה. בקיץ 2006, במהלך מלחמת לבנון השנייה, נפגע המרכז מפגיעות ישירות של טילי קטיושה ולמרות זאת קלט את מספר הפצועים הרב ביותר מבין בתי החולים בצפון, כ-1,500 פצועים מהם כ-700 אזרחים וכ-800 חיילים. על תפקודו בתקופה הקשה ההיא זכה המרכז הרפואי זיו בציון לשבח מטעם </a:t>
            </a:r>
            <a:r>
              <a:rPr lang="he-IL" sz="2000" dirty="0" err="1">
                <a:latin typeface="Segoe UI Semilight" panose="020B0402040204020203" pitchFamily="34" charset="0"/>
                <a:cs typeface="Segoe UI Semilight" panose="020B0402040204020203" pitchFamily="34" charset="0"/>
              </a:rPr>
              <a:t>צה</a:t>
            </a:r>
            <a:r>
              <a:rPr lang="he-IL" sz="2000" dirty="0">
                <a:latin typeface="Segoe UI Semilight" panose="020B0402040204020203" pitchFamily="34" charset="0"/>
                <a:cs typeface="Segoe UI Semilight" panose="020B0402040204020203" pitchFamily="34" charset="0"/>
              </a:rPr>
              <a:t>""ל וממשלת ישראל.</a:t>
            </a:r>
          </a:p>
          <a:p>
            <a:pPr marL="0" indent="0">
              <a:lnSpc>
                <a:spcPct val="150000"/>
              </a:lnSpc>
              <a:buNone/>
            </a:pPr>
            <a:r>
              <a:rPr lang="he-IL" sz="2000" dirty="0">
                <a:latin typeface="Segoe UI Semilight" panose="020B0402040204020203" pitchFamily="34" charset="0"/>
                <a:cs typeface="Segoe UI Semilight" panose="020B0402040204020203" pitchFamily="34" charset="0"/>
              </a:rPr>
              <a:t>המרכז הרפואי זיו נבחר על ידי משרד הבריאות להוביל את שירותי הרפואה בתחום הסרטן של האזור כולו.  המרכז הרפואי זיו מסונף לפקולטה לרפואה בגליל ע"ש עזריאלי של אוניברסיטת בר-אילן, ובעל תו תקן איכות ובטיחות מארגון הבינלאומי </a:t>
            </a:r>
            <a:r>
              <a:rPr lang="en-US" sz="2000" dirty="0">
                <a:latin typeface="Segoe UI Semilight" panose="020B0402040204020203" pitchFamily="34" charset="0"/>
                <a:cs typeface="Segoe UI Semilight" panose="020B0402040204020203" pitchFamily="34" charset="0"/>
              </a:rPr>
              <a:t>Joint Commission International JCI-.</a:t>
            </a:r>
          </a:p>
          <a:p>
            <a:pPr marL="0" indent="0">
              <a:lnSpc>
                <a:spcPct val="150000"/>
              </a:lnSpc>
              <a:buNone/>
            </a:pPr>
            <a:r>
              <a:rPr lang="he-IL" sz="2000" dirty="0">
                <a:latin typeface="Segoe UI Semilight" panose="020B0402040204020203" pitchFamily="34" charset="0"/>
                <a:cs typeface="Segoe UI Semilight" panose="020B0402040204020203" pitchFamily="34" charset="0"/>
              </a:rPr>
              <a:t>המרכז הרפואי זיו נמצא בתנופה ובהתפתחות מתמדת, יעדיו העיקריים של המרכז הרפואי זיו הם פיתוח יכולותיו המקצועיות וחיזוק מקומו כמרכז רפואי מוביל בצפון. מרכזנו מצוי בעיצומו של תהליך שדרוג משמעותי שמטרתו להיטיב את השירותים הרפואיים ותנאי האשפוז. שירותים חדשים ומכשור מתקדם התווספו והחלנו בביצוע ניתוחים חדשניים: כירורגיה זעיר פולשנית, כירורגיית ילדים, כירורגיית עיניים וכירורגיה אורתופדית ברמה בינלאומית. המרכז הרפואי קלט מומחים רבים מבתי חולים מרכזיים בישראל אשר מביאים איתם מומחיות ועשייה חשובה לאזור הצפון של מדינת ישראל.</a:t>
            </a:r>
          </a:p>
        </p:txBody>
      </p:sp>
      <p:sp>
        <p:nvSpPr>
          <p:cNvPr id="4" name="TextBox 3">
            <a:extLst>
              <a:ext uri="{FF2B5EF4-FFF2-40B4-BE49-F238E27FC236}">
                <a16:creationId xmlns:a16="http://schemas.microsoft.com/office/drawing/2014/main" id="{F6136020-2ABA-4E12-BB41-70DE7DF1F071}"/>
              </a:ext>
            </a:extLst>
          </p:cNvPr>
          <p:cNvSpPr txBox="1"/>
          <p:nvPr/>
        </p:nvSpPr>
        <p:spPr>
          <a:xfrm>
            <a:off x="2091613" y="0"/>
            <a:ext cx="5207000" cy="553998"/>
          </a:xfrm>
          <a:prstGeom prst="rect">
            <a:avLst/>
          </a:prstGeom>
          <a:noFill/>
        </p:spPr>
        <p:txBody>
          <a:bodyPr wrap="square" rtlCol="1">
            <a:spAutoFit/>
          </a:bodyPr>
          <a:lstStyle/>
          <a:p>
            <a:pPr algn="r"/>
            <a:r>
              <a:rPr lang="he-IL" sz="3000" b="1" dirty="0">
                <a:latin typeface="Segoe UI Semilight" panose="020B0402040204020203" pitchFamily="34" charset="0"/>
                <a:cs typeface="Segoe UI Semilight" panose="020B0402040204020203" pitchFamily="34" charset="0"/>
              </a:rPr>
              <a:t>מרכז הרפואי זיו</a:t>
            </a:r>
          </a:p>
        </p:txBody>
      </p:sp>
    </p:spTree>
    <p:extLst>
      <p:ext uri="{BB962C8B-B14F-4D97-AF65-F5344CB8AC3E}">
        <p14:creationId xmlns:p14="http://schemas.microsoft.com/office/powerpoint/2010/main" val="404766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3FCBE4F-4CCF-4A7A-82B9-486F57A84A2C}"/>
              </a:ext>
            </a:extLst>
          </p:cNvPr>
          <p:cNvSpPr>
            <a:spLocks noGrp="1"/>
          </p:cNvSpPr>
          <p:nvPr>
            <p:ph idx="1"/>
          </p:nvPr>
        </p:nvSpPr>
        <p:spPr>
          <a:xfrm>
            <a:off x="431073" y="235131"/>
            <a:ext cx="11443063" cy="6322423"/>
          </a:xfrm>
        </p:spPr>
        <p:txBody>
          <a:bodyPr>
            <a:noAutofit/>
          </a:bodyPr>
          <a:lstStyle/>
          <a:p>
            <a:pPr marL="0" indent="0">
              <a:lnSpc>
                <a:spcPct val="170000"/>
              </a:lnSpc>
              <a:buNone/>
            </a:pPr>
            <a:r>
              <a:rPr lang="he-IL" sz="1600" dirty="0">
                <a:solidFill>
                  <a:srgbClr val="272727"/>
                </a:solidFill>
                <a:latin typeface="Segoe UI Semilight" panose="020B0402040204020203" pitchFamily="34" charset="0"/>
                <a:cs typeface="Segoe UI Semilight" panose="020B0402040204020203" pitchFamily="34" charset="0"/>
              </a:rPr>
              <a:t>המרכז הרפואי זיו הינו מוסד אקדמי ושדה קליני, המסונף לפקולטה לרפואה בצפת, ומקיים </a:t>
            </a:r>
            <a:r>
              <a:rPr lang="he-IL" sz="1600" dirty="0" err="1">
                <a:solidFill>
                  <a:srgbClr val="272727"/>
                </a:solidFill>
                <a:latin typeface="Segoe UI Semilight" panose="020B0402040204020203" pitchFamily="34" charset="0"/>
                <a:cs typeface="Segoe UI Semilight" panose="020B0402040204020203" pitchFamily="34" charset="0"/>
              </a:rPr>
              <a:t>איתה</a:t>
            </a:r>
            <a:r>
              <a:rPr lang="he-IL" sz="1600" dirty="0">
                <a:solidFill>
                  <a:srgbClr val="272727"/>
                </a:solidFill>
                <a:latin typeface="Segoe UI Semilight" panose="020B0402040204020203" pitchFamily="34" charset="0"/>
                <a:cs typeface="Segoe UI Semilight" panose="020B0402040204020203" pitchFamily="34" charset="0"/>
              </a:rPr>
              <a:t> קשר הדוק הבא לידי ביטוי בהשתלבות רופאי המרכז בסגל המרצים בפקולטה ובהדרכת הסטודנטים במחלקות האשפוז במרכז הרפואי. תחום המחקר התפתח משמעותית, אגף המחקר במרכזנו התרחב מאוד בהיקף המחקרים הקליניים והבסיסיים ובתשתית הפיזית (כ-161 מחקרים פעילים) ומשתף פעולה מחקרי עם הפקולטה לרפואה והרשות למחקר בגליל.</a:t>
            </a:r>
          </a:p>
          <a:p>
            <a:pPr marL="0" indent="0">
              <a:lnSpc>
                <a:spcPct val="170000"/>
              </a:lnSpc>
              <a:buNone/>
            </a:pPr>
            <a:r>
              <a:rPr lang="he-IL" sz="1600" dirty="0">
                <a:solidFill>
                  <a:srgbClr val="272727"/>
                </a:solidFill>
                <a:latin typeface="Segoe UI Semilight" panose="020B0402040204020203" pitchFamily="34" charset="0"/>
                <a:cs typeface="Segoe UI Semilight" panose="020B0402040204020203" pitchFamily="34" charset="0"/>
              </a:rPr>
              <a:t>ייחודו ויתרונו של המרכז הרפואי זיו, נובעים אף מאווירתו המשפחתית והאינטימית. המרכז נטוע בנוף כפרי מרהיב ונהנה מריבוי התרבויות של אזור הצפון וממגוון הדתות והעדות המתקיימות בסביבתו. לכל אלה יש ייצוג רב בין עובדי המוסד ובקרב מטופליו, והם המעניקים לו את אופיו הפתוח והמשפחתי.</a:t>
            </a:r>
          </a:p>
          <a:p>
            <a:pPr marL="0" indent="0">
              <a:lnSpc>
                <a:spcPct val="170000"/>
              </a:lnSpc>
              <a:buNone/>
            </a:pPr>
            <a:r>
              <a:rPr lang="he-IL" sz="1600" dirty="0">
                <a:solidFill>
                  <a:srgbClr val="272727"/>
                </a:solidFill>
                <a:latin typeface="Segoe UI Semilight" panose="020B0402040204020203" pitchFamily="34" charset="0"/>
                <a:cs typeface="Segoe UI Semilight" panose="020B0402040204020203" pitchFamily="34" charset="0"/>
              </a:rPr>
              <a:t>המרכז הרפואי זיו חרט על דגלו מתן שירותי רפואה מקצועיים לפונים אליו תוך נקיטת גישה פרואקטיבית מול הקהילה הגרה בצפון. המרכז הרפואי זיו הוא מרכז רפואי המחובר לקהילה ופועל יחד אתה ועם מנהיגיה לשיפור מצבה הבריאותי בתרומתו המקצועית הייחודית ובהענקת חווית טיפול ראויה. אנו נותנים מענה רפואי לכלל תושבי הצפון היקרים, לחיילי </a:t>
            </a:r>
            <a:r>
              <a:rPr lang="he-IL" sz="1600" dirty="0" err="1">
                <a:solidFill>
                  <a:srgbClr val="272727"/>
                </a:solidFill>
                <a:latin typeface="Segoe UI Semilight" panose="020B0402040204020203" pitchFamily="34" charset="0"/>
                <a:cs typeface="Segoe UI Semilight" panose="020B0402040204020203" pitchFamily="34" charset="0"/>
              </a:rPr>
              <a:t>צה</a:t>
            </a:r>
            <a:r>
              <a:rPr lang="he-IL" sz="1600" dirty="0">
                <a:solidFill>
                  <a:srgbClr val="272727"/>
                </a:solidFill>
                <a:latin typeface="Segoe UI Semilight" panose="020B0402040204020203" pitchFamily="34" charset="0"/>
                <a:cs typeface="Segoe UI Semilight" panose="020B0402040204020203" pitchFamily="34" charset="0"/>
              </a:rPr>
              <a:t>""ל העומדים על משמרתם וכן לכלל הפונים אלינו ביום יום.</a:t>
            </a:r>
            <a:br>
              <a:rPr lang="he-IL" sz="1600" dirty="0">
                <a:solidFill>
                  <a:srgbClr val="272727"/>
                </a:solidFill>
                <a:latin typeface="Segoe UI Semilight" panose="020B0402040204020203" pitchFamily="34" charset="0"/>
                <a:cs typeface="Segoe UI Semilight" panose="020B0402040204020203" pitchFamily="34" charset="0"/>
              </a:rPr>
            </a:br>
            <a:r>
              <a:rPr lang="he-IL" sz="1600" dirty="0">
                <a:solidFill>
                  <a:srgbClr val="272727"/>
                </a:solidFill>
                <a:latin typeface="Segoe UI Semilight" panose="020B0402040204020203" pitchFamily="34" charset="0"/>
                <a:cs typeface="Segoe UI Semilight" panose="020B0402040204020203" pitchFamily="34" charset="0"/>
              </a:rPr>
              <a:t>אנו מודעים לגודל משימתנו בעתות חרום ומכינים את התשתיות והצוות למצבים אלה לצד תקוותנו לשלום.</a:t>
            </a:r>
          </a:p>
          <a:p>
            <a:pPr marL="0" indent="0">
              <a:lnSpc>
                <a:spcPct val="170000"/>
              </a:lnSpc>
              <a:buNone/>
            </a:pPr>
            <a:r>
              <a:rPr lang="he-IL" sz="1600" dirty="0">
                <a:solidFill>
                  <a:srgbClr val="272727"/>
                </a:solidFill>
                <a:latin typeface="Segoe UI Semilight" panose="020B0402040204020203" pitchFamily="34" charset="0"/>
                <a:cs typeface="Segoe UI Semilight" panose="020B0402040204020203" pitchFamily="34" charset="0"/>
              </a:rPr>
              <a:t>החזון של בריאות לצפון המדינה מתבסס על מרכז רפואי אשר בבסיסו ערכים של מקצועיות, מצוינות, אהבת אדם ושבועת המקצועות הרפואיים. אנו מאמינים בשיתוף פעולה עם ראשי הערים, המועצות והקהילות באזורנו לשם קידום בריאות התושבים והשגת החזון.</a:t>
            </a:r>
            <a:endParaRPr lang="he-IL" sz="16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5304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04917B0-0FDC-4576-A933-63D8860B5EF1}"/>
              </a:ext>
            </a:extLst>
          </p:cNvPr>
          <p:cNvSpPr>
            <a:spLocks noGrp="1"/>
          </p:cNvSpPr>
          <p:nvPr>
            <p:ph idx="1"/>
          </p:nvPr>
        </p:nvSpPr>
        <p:spPr>
          <a:xfrm>
            <a:off x="2159157" y="487884"/>
            <a:ext cx="9735079" cy="5537201"/>
          </a:xfrm>
        </p:spPr>
        <p:txBody>
          <a:bodyPr>
            <a:noAutofit/>
          </a:bodyPr>
          <a:lstStyle/>
          <a:p>
            <a:pPr marL="0" indent="0">
              <a:lnSpc>
                <a:spcPct val="160000"/>
              </a:lnSpc>
              <a:buNone/>
            </a:pPr>
            <a:br>
              <a:rPr lang="he-IL" sz="1800" dirty="0">
                <a:latin typeface="Segoe UI Semilight" panose="020B0402040204020203" pitchFamily="34" charset="0"/>
                <a:cs typeface="Segoe UI Semilight" panose="020B0402040204020203" pitchFamily="34" charset="0"/>
              </a:rPr>
            </a:br>
            <a:r>
              <a:rPr lang="he-IL" sz="1800" dirty="0">
                <a:latin typeface="Segoe UI Semilight" panose="020B0402040204020203" pitchFamily="34" charset="0"/>
                <a:cs typeface="Segoe UI Semilight" panose="020B0402040204020203" pitchFamily="34" charset="0"/>
              </a:rPr>
              <a:t>•תכניות לימודים לתארים מתקדמים )תואר שני ושלישי( במחקר ביו-רפואי ובמדעי הבריאות, הכוללת מלגות נדיבות במימון אוניברסיטת בר-אילן.</a:t>
            </a:r>
          </a:p>
          <a:p>
            <a:pPr marL="0" indent="0">
              <a:lnSpc>
                <a:spcPct val="160000"/>
              </a:lnSpc>
              <a:buNone/>
            </a:pPr>
            <a:br>
              <a:rPr lang="he-IL" sz="1800" dirty="0">
                <a:latin typeface="Segoe UI Semilight" panose="020B0402040204020203" pitchFamily="34" charset="0"/>
                <a:cs typeface="Segoe UI Semilight" panose="020B0402040204020203" pitchFamily="34" charset="0"/>
              </a:rPr>
            </a:br>
            <a:r>
              <a:rPr lang="he-IL" sz="1800" dirty="0">
                <a:latin typeface="Segoe UI Semilight" panose="020B0402040204020203" pitchFamily="34" charset="0"/>
                <a:cs typeface="Segoe UI Semilight" panose="020B0402040204020203" pitchFamily="34" charset="0"/>
              </a:rPr>
              <a:t>•תכנית 'צפון </a:t>
            </a:r>
            <a:r>
              <a:rPr lang="he-IL" sz="1800" dirty="0" err="1">
                <a:latin typeface="Segoe UI Semilight" panose="020B0402040204020203" pitchFamily="34" charset="0"/>
                <a:cs typeface="Segoe UI Semilight" panose="020B0402040204020203" pitchFamily="34" charset="0"/>
              </a:rPr>
              <a:t>ירו״ק</a:t>
            </a:r>
            <a:r>
              <a:rPr lang="he-IL" sz="1800" dirty="0">
                <a:latin typeface="Segoe UI Semilight" panose="020B0402040204020203" pitchFamily="34" charset="0"/>
                <a:cs typeface="Segoe UI Semilight" panose="020B0402040204020203" pitchFamily="34" charset="0"/>
              </a:rPr>
              <a:t>' )יחד רפואה וקהילה( לסטודנטים לרפואה, שהתקבלו למסלול הארבע שנתי המייעדים </a:t>
            </a:r>
            <a:r>
              <a:rPr lang="he-IL" sz="1800" dirty="0" err="1">
                <a:latin typeface="Segoe UI Semilight" panose="020B0402040204020203" pitchFamily="34" charset="0"/>
                <a:cs typeface="Segoe UI Semilight" panose="020B0402040204020203" pitchFamily="34" charset="0"/>
              </a:rPr>
              <a:t>אתעצמם</a:t>
            </a:r>
            <a:r>
              <a:rPr lang="he-IL" sz="1800" dirty="0">
                <a:latin typeface="Segoe UI Semilight" panose="020B0402040204020203" pitchFamily="34" charset="0"/>
                <a:cs typeface="Segoe UI Semilight" panose="020B0402040204020203" pitchFamily="34" charset="0"/>
              </a:rPr>
              <a:t> להיות רופאי משפחה בקהילות בגליל.</a:t>
            </a:r>
            <a:br>
              <a:rPr lang="he-IL" sz="1800" dirty="0">
                <a:latin typeface="Segoe UI Semilight" panose="020B0402040204020203" pitchFamily="34" charset="0"/>
                <a:cs typeface="Segoe UI Semilight" panose="020B0402040204020203" pitchFamily="34" charset="0"/>
              </a:rPr>
            </a:br>
            <a:r>
              <a:rPr lang="he-IL" sz="1800" dirty="0">
                <a:latin typeface="Segoe UI Semilight" panose="020B0402040204020203" pitchFamily="34" charset="0"/>
                <a:cs typeface="Segoe UI Semilight" panose="020B0402040204020203" pitchFamily="34" charset="0"/>
              </a:rPr>
              <a:t>•תכנית "כוכבי הצפון של מפעל הפיס" המיועדת למתמחים מצטיינים במרכזים הרפואיים בגליל, המעוניינים בהתמחות המשלבת מחקר והשתלמויות מתקדמות, כחלק אינטגרלי מתכנית התמחותם.</a:t>
            </a:r>
          </a:p>
          <a:p>
            <a:pPr marL="0" indent="0">
              <a:lnSpc>
                <a:spcPct val="160000"/>
              </a:lnSpc>
              <a:buNone/>
            </a:pPr>
            <a:br>
              <a:rPr lang="he-IL" sz="1800" dirty="0">
                <a:latin typeface="Segoe UI Semilight" panose="020B0402040204020203" pitchFamily="34" charset="0"/>
                <a:cs typeface="Segoe UI Semilight" panose="020B0402040204020203" pitchFamily="34" charset="0"/>
              </a:rPr>
            </a:br>
            <a:r>
              <a:rPr lang="he-IL" sz="1800" dirty="0">
                <a:latin typeface="Segoe UI Semilight" panose="020B0402040204020203" pitchFamily="34" charset="0"/>
                <a:cs typeface="Segoe UI Semilight" panose="020B0402040204020203" pitchFamily="34" charset="0"/>
              </a:rPr>
              <a:t>•</a:t>
            </a:r>
            <a:r>
              <a:rPr lang="he-IL" sz="1800" dirty="0" err="1">
                <a:latin typeface="Segoe UI Semilight" panose="020B0402040204020203" pitchFamily="34" charset="0"/>
                <a:cs typeface="Segoe UI Semilight" panose="020B0402040204020203" pitchFamily="34" charset="0"/>
              </a:rPr>
              <a:t>תוכניות</a:t>
            </a:r>
            <a:r>
              <a:rPr lang="he-IL" sz="1800" dirty="0">
                <a:latin typeface="Segoe UI Semilight" panose="020B0402040204020203" pitchFamily="34" charset="0"/>
                <a:cs typeface="Segoe UI Semilight" panose="020B0402040204020203" pitchFamily="34" charset="0"/>
              </a:rPr>
              <a:t> לימודי המשך ייעודיות לבעלי תפקידים במקצועות הבריאות במגוון נושאים.</a:t>
            </a:r>
          </a:p>
          <a:p>
            <a:pPr marL="0" indent="0">
              <a:lnSpc>
                <a:spcPct val="160000"/>
              </a:lnSpc>
              <a:buNone/>
            </a:pPr>
            <a:endParaRPr lang="he-IL" sz="1800" b="1" dirty="0">
              <a:latin typeface="Segoe UI Semilight" panose="020B0402040204020203" pitchFamily="34" charset="0"/>
              <a:cs typeface="Segoe UI Semilight" panose="020B0402040204020203" pitchFamily="34" charset="0"/>
            </a:endParaRPr>
          </a:p>
          <a:p>
            <a:pPr marL="0" indent="0">
              <a:lnSpc>
                <a:spcPct val="160000"/>
              </a:lnSpc>
              <a:buNone/>
            </a:pPr>
            <a:r>
              <a:rPr lang="he-IL" sz="1800" dirty="0">
                <a:latin typeface="Segoe UI Semilight" panose="020B0402040204020203" pitchFamily="34" charset="0"/>
                <a:cs typeface="Segoe UI Semilight" panose="020B0402040204020203" pitchFamily="34" charset="0"/>
              </a:rPr>
              <a:t>לפקולטה מסונפים שישה מרכזים רפואיים בגליל וארבעה מחוזות צפוניים של קופות החולים בהם לומדים הסטודנטים בשלב הלימודים הקליניים.</a:t>
            </a:r>
          </a:p>
          <a:p>
            <a:pPr>
              <a:lnSpc>
                <a:spcPct val="160000"/>
              </a:lnSpc>
            </a:pP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55535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EBD297-D579-4930-ABB3-A317175753B5}"/>
              </a:ext>
            </a:extLst>
          </p:cNvPr>
          <p:cNvSpPr>
            <a:spLocks noGrp="1"/>
          </p:cNvSpPr>
          <p:nvPr>
            <p:ph type="title"/>
          </p:nvPr>
        </p:nvSpPr>
        <p:spPr>
          <a:xfrm>
            <a:off x="489805" y="166775"/>
            <a:ext cx="8911687" cy="507831"/>
          </a:xfrm>
          <a:noFill/>
        </p:spPr>
        <p:txBody>
          <a:bodyPr wrap="square" rtlCol="1">
            <a:spAutoFit/>
          </a:bodyPr>
          <a:lstStyle/>
          <a:p>
            <a:pPr algn="r" rtl="0"/>
            <a:r>
              <a:rPr lang="he-IL" sz="3000" b="1" dirty="0">
                <a:solidFill>
                  <a:schemeClr val="tx1"/>
                </a:solidFill>
                <a:latin typeface="Segoe UI Semilight" panose="020B0402040204020203" pitchFamily="34" charset="0"/>
                <a:ea typeface="+mn-ea"/>
                <a:cs typeface="Segoe UI Semilight" panose="020B0402040204020203" pitchFamily="34" charset="0"/>
              </a:rPr>
              <a:t>הפקולטה לרפואה ע"ש עזריאלי בצפת</a:t>
            </a:r>
          </a:p>
        </p:txBody>
      </p:sp>
      <p:sp>
        <p:nvSpPr>
          <p:cNvPr id="3" name="מציין מיקום תוכן 2">
            <a:extLst>
              <a:ext uri="{FF2B5EF4-FFF2-40B4-BE49-F238E27FC236}">
                <a16:creationId xmlns:a16="http://schemas.microsoft.com/office/drawing/2014/main" id="{35D617C1-2433-4645-A3F8-79DB54E2D474}"/>
              </a:ext>
            </a:extLst>
          </p:cNvPr>
          <p:cNvSpPr>
            <a:spLocks noGrp="1"/>
          </p:cNvSpPr>
          <p:nvPr>
            <p:ph idx="1"/>
          </p:nvPr>
        </p:nvSpPr>
        <p:spPr>
          <a:xfrm>
            <a:off x="248194" y="1017240"/>
            <a:ext cx="11639005" cy="5493625"/>
          </a:xfrm>
        </p:spPr>
        <p:txBody>
          <a:bodyPr>
            <a:noAutofit/>
          </a:bodyPr>
          <a:lstStyle/>
          <a:p>
            <a:pPr marL="0" indent="0">
              <a:lnSpc>
                <a:spcPct val="150000"/>
              </a:lnSpc>
              <a:buNone/>
            </a:pPr>
            <a:r>
              <a:rPr lang="he-IL" sz="1900" dirty="0">
                <a:latin typeface="Segoe UI Semilight" panose="020B0402040204020203" pitchFamily="34" charset="0"/>
                <a:cs typeface="Segoe UI Semilight" panose="020B0402040204020203" pitchFamily="34" charset="0"/>
              </a:rPr>
              <a:t>הפקולטה לרפואה של אוניברסיטת בר-אילן ע"ש עזריאלי בצפת, נוסדה בשנת 2011 בלב הגליל. וכבשה במהרה את מקומה כאחת מן הפקולטות המובילות במחקר והוראת הרפואה בישראל. הפקולטה פועלת לקידום ופיתוח שירותי הבריאות הניתנים לתושבי הגליל, בדגש על תרומה לבריאות האדם, רב-תרבותיות ושילוב אוכלוסיות מגוונות לצד פיתוח מנהיגות ופעילות בינלאומית מדעית ורפואית.</a:t>
            </a:r>
          </a:p>
          <a:p>
            <a:pPr marL="0" indent="0">
              <a:lnSpc>
                <a:spcPct val="150000"/>
              </a:lnSpc>
              <a:buNone/>
            </a:pPr>
            <a:r>
              <a:rPr lang="he-IL" sz="1900" dirty="0">
                <a:latin typeface="Segoe UI Semilight" panose="020B0402040204020203" pitchFamily="34" charset="0"/>
                <a:cs typeface="Segoe UI Semilight" panose="020B0402040204020203" pitchFamily="34" charset="0"/>
              </a:rPr>
              <a:t>הממשק בין הכשרת רופאי העתיד והכשרת סטודנטים לתארים מתקדמים מהווה קרקע פורייה לצמיחה, לשיתופי פעולה ולמחקרים רב-תחומיים </a:t>
            </a:r>
            <a:r>
              <a:rPr lang="he-IL" sz="1900" dirty="0" err="1">
                <a:latin typeface="Segoe UI Semilight" panose="020B0402040204020203" pitchFamily="34" charset="0"/>
                <a:cs typeface="Segoe UI Semilight" panose="020B0402040204020203" pitchFamily="34" charset="0"/>
              </a:rPr>
              <a:t>ובינתחומים</a:t>
            </a:r>
            <a:r>
              <a:rPr lang="he-IL" sz="1900" dirty="0">
                <a:latin typeface="Segoe UI Semilight" panose="020B0402040204020203" pitchFamily="34" charset="0"/>
                <a:cs typeface="Segoe UI Semilight" panose="020B0402040204020203" pitchFamily="34" charset="0"/>
              </a:rPr>
              <a:t> פורצי דרך. הפקולטה נמצאת בעיצומה של תנופת צמיחה ופיתוח הכוללת תכניות להרחבה פיזית של הקמפוס, הגדלת מספר הסטודנטים וגיוס חוקרים מובילים נוספים למעבדות הפקולטה ולמכוני מחקר במרכזים הרפואיים בגליל.</a:t>
            </a:r>
            <a:br>
              <a:rPr lang="he-IL" sz="1900" dirty="0">
                <a:latin typeface="Segoe UI Semilight" panose="020B0402040204020203" pitchFamily="34" charset="0"/>
                <a:cs typeface="Segoe UI Semilight" panose="020B0402040204020203" pitchFamily="34" charset="0"/>
              </a:rPr>
            </a:br>
            <a:r>
              <a:rPr lang="he-IL" sz="1900" dirty="0">
                <a:latin typeface="Segoe UI Semilight" panose="020B0402040204020203" pitchFamily="34" charset="0"/>
                <a:cs typeface="Segoe UI Semilight" panose="020B0402040204020203" pitchFamily="34" charset="0"/>
              </a:rPr>
              <a:t>הפקולטה מציעה למתעניינים בלימודי רפואה לתואר . </a:t>
            </a:r>
            <a:r>
              <a:rPr lang="en-US" sz="1900" dirty="0">
                <a:latin typeface="Segoe UI Semilight" panose="020B0402040204020203" pitchFamily="34" charset="0"/>
                <a:cs typeface="Segoe UI Semilight" panose="020B0402040204020203" pitchFamily="34" charset="0"/>
              </a:rPr>
              <a:t> </a:t>
            </a:r>
            <a:r>
              <a:rPr lang="en-US" sz="1900" b="1" dirty="0">
                <a:latin typeface="Segoe UI Semilight" panose="020B0402040204020203" pitchFamily="34" charset="0"/>
                <a:cs typeface="Segoe UI Semilight" panose="020B0402040204020203" pitchFamily="34" charset="0"/>
              </a:rPr>
              <a:t>M.D</a:t>
            </a:r>
            <a:r>
              <a:rPr lang="en-US" sz="1900" dirty="0">
                <a:latin typeface="Segoe UI Semilight" panose="020B0402040204020203" pitchFamily="34" charset="0"/>
                <a:cs typeface="Segoe UI Semilight" panose="020B0402040204020203" pitchFamily="34" charset="0"/>
              </a:rPr>
              <a:t> </a:t>
            </a:r>
            <a:r>
              <a:rPr lang="he-IL" sz="1900" dirty="0">
                <a:latin typeface="Segoe UI Semilight" panose="020B0402040204020203" pitchFamily="34" charset="0"/>
                <a:cs typeface="Segoe UI Semilight" panose="020B0402040204020203" pitchFamily="34" charset="0"/>
              </a:rPr>
              <a:t>ובלימודי מחקר במדעי הרפואה והבריאות</a:t>
            </a:r>
            <a:br>
              <a:rPr lang="he-IL" sz="1900" dirty="0">
                <a:latin typeface="Segoe UI Semilight" panose="020B0402040204020203" pitchFamily="34" charset="0"/>
                <a:cs typeface="Segoe UI Semilight" panose="020B0402040204020203" pitchFamily="34" charset="0"/>
              </a:rPr>
            </a:br>
            <a:r>
              <a:rPr lang="he-IL" sz="1900" dirty="0">
                <a:latin typeface="Segoe UI Semilight" panose="020B0402040204020203" pitchFamily="34" charset="0"/>
                <a:cs typeface="Segoe UI Semilight" panose="020B0402040204020203" pitchFamily="34" charset="0"/>
              </a:rPr>
              <a:t>מגוון תכניות לתארים </a:t>
            </a:r>
            <a:r>
              <a:rPr lang="en-US" sz="1900" b="1" dirty="0" err="1">
                <a:latin typeface="Segoe UI Semilight" panose="020B0402040204020203" pitchFamily="34" charset="0"/>
                <a:cs typeface="Segoe UI Semilight" panose="020B0402040204020203" pitchFamily="34" charset="0"/>
              </a:rPr>
              <a:t>M.Sc</a:t>
            </a:r>
            <a:r>
              <a:rPr lang="en-US" sz="1900" b="1" dirty="0">
                <a:latin typeface="Segoe UI Semilight" panose="020B0402040204020203" pitchFamily="34" charset="0"/>
                <a:cs typeface="Segoe UI Semilight" panose="020B0402040204020203" pitchFamily="34" charset="0"/>
              </a:rPr>
              <a:t> </a:t>
            </a:r>
            <a:r>
              <a:rPr lang="he-IL" sz="1900" b="1" dirty="0">
                <a:latin typeface="Segoe UI Semilight" panose="020B0402040204020203" pitchFamily="34" charset="0"/>
                <a:cs typeface="Segoe UI Semilight" panose="020B0402040204020203" pitchFamily="34" charset="0"/>
              </a:rPr>
              <a:t>ו - :</a:t>
            </a:r>
            <a:r>
              <a:rPr lang="en-US" sz="1900" b="1" dirty="0" err="1">
                <a:latin typeface="Segoe UI Semilight" panose="020B0402040204020203" pitchFamily="34" charset="0"/>
                <a:cs typeface="Segoe UI Semilight" panose="020B0402040204020203" pitchFamily="34" charset="0"/>
              </a:rPr>
              <a:t>Ph.D</a:t>
            </a:r>
            <a:br>
              <a:rPr lang="en-US" sz="1900" dirty="0">
                <a:latin typeface="Segoe UI Semilight" panose="020B0402040204020203" pitchFamily="34" charset="0"/>
                <a:cs typeface="Segoe UI Semilight" panose="020B0402040204020203" pitchFamily="34" charset="0"/>
              </a:rPr>
            </a:br>
            <a:r>
              <a:rPr lang="en-US" sz="1900" dirty="0">
                <a:latin typeface="Segoe UI Semilight" panose="020B0402040204020203" pitchFamily="34" charset="0"/>
                <a:cs typeface="Segoe UI Semilight" panose="020B0402040204020203" pitchFamily="34" charset="0"/>
              </a:rPr>
              <a:t>•</a:t>
            </a:r>
            <a:r>
              <a:rPr lang="he-IL" sz="1900" dirty="0">
                <a:latin typeface="Segoe UI Semilight" panose="020B0402040204020203" pitchFamily="34" charset="0"/>
                <a:cs typeface="Segoe UI Semilight" panose="020B0402040204020203" pitchFamily="34" charset="0"/>
              </a:rPr>
              <a:t>תכנית שלוש-שנתית לסטודנטים לרפואה, שהשלימו שלוש שנות לימוד קדם-קליניות בלימודי רפואה בחו"ל.</a:t>
            </a:r>
            <a:br>
              <a:rPr lang="he-IL" sz="1900" dirty="0">
                <a:latin typeface="Segoe UI Semilight" panose="020B0402040204020203" pitchFamily="34" charset="0"/>
                <a:cs typeface="Segoe UI Semilight" panose="020B0402040204020203" pitchFamily="34" charset="0"/>
              </a:rPr>
            </a:br>
            <a:r>
              <a:rPr lang="he-IL" sz="1900" dirty="0">
                <a:latin typeface="Segoe UI Semilight" panose="020B0402040204020203" pitchFamily="34" charset="0"/>
                <a:cs typeface="Segoe UI Semilight" panose="020B0402040204020203" pitchFamily="34" charset="0"/>
              </a:rPr>
              <a:t>•תכנית ארבע-שנתית לסטודנטים בעלי תואר ראשון בכל תחום, עם רקע מתאים בלימודי המדעים.</a:t>
            </a:r>
          </a:p>
          <a:p>
            <a:pPr marL="0" indent="0">
              <a:lnSpc>
                <a:spcPct val="150000"/>
              </a:lnSpc>
              <a:buNone/>
            </a:pPr>
            <a:br>
              <a:rPr lang="he-IL" sz="1900" dirty="0">
                <a:latin typeface="Segoe UI Semilight" panose="020B0402040204020203" pitchFamily="34" charset="0"/>
                <a:cs typeface="Segoe UI Semilight" panose="020B0402040204020203" pitchFamily="34" charset="0"/>
              </a:rPr>
            </a:br>
            <a:r>
              <a:rPr lang="he-IL" sz="2000" dirty="0">
                <a:latin typeface="Segoe UI Semilight" panose="020B0402040204020203" pitchFamily="34" charset="0"/>
                <a:cs typeface="Segoe UI Semilight" panose="020B0402040204020203" pitchFamily="34" charset="0"/>
              </a:rPr>
              <a:t>תכנית </a:t>
            </a:r>
            <a:r>
              <a:rPr lang="en-US" sz="2000" b="1" dirty="0">
                <a:latin typeface="Segoe UI Semilight" panose="020B0402040204020203" pitchFamily="34" charset="0"/>
                <a:cs typeface="Segoe UI Semilight" panose="020B0402040204020203" pitchFamily="34" charset="0"/>
              </a:rPr>
              <a:t>M.D.- </a:t>
            </a:r>
            <a:r>
              <a:rPr lang="en-US" sz="2000" b="1" dirty="0" err="1">
                <a:latin typeface="Segoe UI Semilight" panose="020B0402040204020203" pitchFamily="34" charset="0"/>
                <a:cs typeface="Segoe UI Semilight" panose="020B0402040204020203" pitchFamily="34" charset="0"/>
              </a:rPr>
              <a:t>Ph.D</a:t>
            </a:r>
            <a:r>
              <a:rPr lang="en-US" sz="2000" dirty="0">
                <a:latin typeface="Segoe UI Semilight" panose="020B0402040204020203" pitchFamily="34" charset="0"/>
                <a:cs typeface="Segoe UI Semilight" panose="020B0402040204020203" pitchFamily="34" charset="0"/>
              </a:rPr>
              <a:t> </a:t>
            </a:r>
            <a:r>
              <a:rPr lang="he-IL" sz="2000" dirty="0">
                <a:latin typeface="Segoe UI Semilight" panose="020B0402040204020203" pitchFamily="34" charset="0"/>
                <a:cs typeface="Segoe UI Semilight" panose="020B0402040204020203" pitchFamily="34" charset="0"/>
              </a:rPr>
              <a:t> לסטודנטים מצטיינים, המאפשרת לימודי רפואה בשילוב עם תואר שלישי במדעי הביו-רפואה או במדעי הבריאות.</a:t>
            </a:r>
          </a:p>
          <a:p>
            <a:pPr marL="0" indent="0">
              <a:lnSpc>
                <a:spcPct val="150000"/>
              </a:lnSpc>
              <a:buNone/>
            </a:pPr>
            <a:endParaRPr lang="he-IL" sz="19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1502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2652C-EC83-446D-9400-B867C8A12257}"/>
              </a:ext>
            </a:extLst>
          </p:cNvPr>
          <p:cNvSpPr txBox="1"/>
          <p:nvPr/>
        </p:nvSpPr>
        <p:spPr>
          <a:xfrm>
            <a:off x="923109" y="871562"/>
            <a:ext cx="10981508" cy="5551648"/>
          </a:xfrm>
          <a:prstGeom prst="rect">
            <a:avLst/>
          </a:prstGeom>
          <a:noFill/>
        </p:spPr>
        <p:txBody>
          <a:bodyPr wrap="square" rtlCol="1">
            <a:spAutoFit/>
          </a:bodyPr>
          <a:lstStyle/>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בסיור צפון אנו בוחנים את התפתחות צפון מדינת ישראל בהיבטים הכלכלי, החברתי, התרבותי ועוד. אחד ממאפייני ההתפתחות העירונית הוא המטרופולין.</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עיר מטרופולין היא אוסף גדול של יישובים עירוניים וכפריים המקיימים זיקות בעוצמות שונות אל עיר-אם, שעל שמה קרויה לרוב המטרופולין. עיר-האם מספקת לערי ויישובי הלוויין שירותים בתחומי התעסוקה, החינוך, התרבות, ושירותים נוספים. הזיקות לעיר הראשית מתבטאות בין השאר בנסיעות תדירות אליה.</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פאנל הבכירים יארח אנשים משפיעים ומומחים בתחום על מנת לנסות ולהבין מדוע לא התפתחה עיר מטרופולין בצפון? האם ניתן להאיץ התפתחות כזו? מי צריכה להיות עיר המטרופולין? ועוד.</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הפאנל ייערך בבית הספר הבינתחומי בצפת ביום ג' 1/12 בשעות 16:30-18:00.</a:t>
            </a:r>
          </a:p>
          <a:p>
            <a:pPr marL="742950" lvl="1"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16:30-17:00 – הרצאת טעינה של פרופ' שמאי אסיף</a:t>
            </a:r>
          </a:p>
          <a:p>
            <a:pPr marL="742950" lvl="1"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17:00-18:00 – פאנל בכירים.</a:t>
            </a:r>
          </a:p>
        </p:txBody>
      </p:sp>
      <p:sp>
        <p:nvSpPr>
          <p:cNvPr id="5" name="TextBox 4">
            <a:extLst>
              <a:ext uri="{FF2B5EF4-FFF2-40B4-BE49-F238E27FC236}">
                <a16:creationId xmlns:a16="http://schemas.microsoft.com/office/drawing/2014/main" id="{6A6C967C-8D88-452F-939B-628A764F2481}"/>
              </a:ext>
            </a:extLst>
          </p:cNvPr>
          <p:cNvSpPr txBox="1"/>
          <p:nvPr/>
        </p:nvSpPr>
        <p:spPr>
          <a:xfrm>
            <a:off x="2081348" y="217714"/>
            <a:ext cx="9187543" cy="523220"/>
          </a:xfrm>
          <a:prstGeom prst="rect">
            <a:avLst/>
          </a:prstGeom>
          <a:noFill/>
        </p:spPr>
        <p:txBody>
          <a:bodyPr wrap="square" rtlCol="1">
            <a:spAutoFit/>
          </a:bodyPr>
          <a:lstStyle/>
          <a:p>
            <a:pPr algn="ctr"/>
            <a:r>
              <a:rPr lang="he-IL" sz="2800" b="1" dirty="0">
                <a:latin typeface="David" panose="020E0502060401010101" pitchFamily="34" charset="-79"/>
                <a:cs typeface="David" panose="020E0502060401010101" pitchFamily="34" charset="-79"/>
              </a:rPr>
              <a:t>פאנל בכירים – מטרופולין צפון</a:t>
            </a:r>
          </a:p>
        </p:txBody>
      </p:sp>
    </p:spTree>
    <p:extLst>
      <p:ext uri="{BB962C8B-B14F-4D97-AF65-F5344CB8AC3E}">
        <p14:creationId xmlns:p14="http://schemas.microsoft.com/office/powerpoint/2010/main" val="2938750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42F99-4F44-4957-8EEF-8BBC37D500D5}"/>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משתתפי הפאנל</a:t>
            </a:r>
          </a:p>
        </p:txBody>
      </p:sp>
      <p:sp>
        <p:nvSpPr>
          <p:cNvPr id="5" name="TextBox 4">
            <a:extLst>
              <a:ext uri="{FF2B5EF4-FFF2-40B4-BE49-F238E27FC236}">
                <a16:creationId xmlns:a16="http://schemas.microsoft.com/office/drawing/2014/main" id="{9E373B6D-81DB-48E3-8FEA-AB8E30B885BC}"/>
              </a:ext>
            </a:extLst>
          </p:cNvPr>
          <p:cNvSpPr txBox="1"/>
          <p:nvPr/>
        </p:nvSpPr>
        <p:spPr>
          <a:xfrm>
            <a:off x="9475468" y="1186522"/>
            <a:ext cx="2343785" cy="565668"/>
          </a:xfrm>
          <a:prstGeom prst="rect">
            <a:avLst/>
          </a:prstGeom>
          <a:noFill/>
        </p:spPr>
        <p:txBody>
          <a:bodyPr wrap="square" rtlCol="1">
            <a:spAutoFit/>
          </a:bodyPr>
          <a:lstStyle/>
          <a:p>
            <a:pPr algn="ctr" defTabSz="914400" rtl="1">
              <a:lnSpc>
                <a:spcPct val="200000"/>
              </a:lnSpc>
            </a:pPr>
            <a:r>
              <a:rPr lang="he-IL" b="1" dirty="0">
                <a:solidFill>
                  <a:prstClr val="black"/>
                </a:solidFill>
                <a:latin typeface="Century Gothic" panose="020B0502020202020204"/>
                <a:cs typeface="Gisha" panose="020B0502040204020203" pitchFamily="34" charset="-79"/>
              </a:rPr>
              <a:t>מר שוקי אוחנה</a:t>
            </a:r>
          </a:p>
        </p:txBody>
      </p:sp>
      <p:sp>
        <p:nvSpPr>
          <p:cNvPr id="6" name="TextBox 4">
            <a:extLst>
              <a:ext uri="{FF2B5EF4-FFF2-40B4-BE49-F238E27FC236}">
                <a16:creationId xmlns:a16="http://schemas.microsoft.com/office/drawing/2014/main" id="{03FE062D-930A-493A-A722-6A2FA96EC436}"/>
              </a:ext>
            </a:extLst>
          </p:cNvPr>
          <p:cNvSpPr txBox="1"/>
          <p:nvPr/>
        </p:nvSpPr>
        <p:spPr>
          <a:xfrm>
            <a:off x="6048374" y="1186522"/>
            <a:ext cx="2343785" cy="565668"/>
          </a:xfrm>
          <a:prstGeom prst="rect">
            <a:avLst/>
          </a:prstGeom>
          <a:noFill/>
        </p:spPr>
        <p:txBody>
          <a:bodyPr wrap="square" rtlCol="1">
            <a:spAutoFit/>
          </a:bodyPr>
          <a:lstStyle/>
          <a:p>
            <a:pPr algn="ctr" defTabSz="914400" rtl="1">
              <a:lnSpc>
                <a:spcPct val="200000"/>
              </a:lnSpc>
            </a:pPr>
            <a:r>
              <a:rPr lang="he-IL" b="1" dirty="0">
                <a:solidFill>
                  <a:prstClr val="black"/>
                </a:solidFill>
                <a:latin typeface="Century Gothic" panose="020B0502020202020204"/>
                <a:cs typeface="Gisha" panose="020B0502040204020203" pitchFamily="34" charset="-79"/>
              </a:rPr>
              <a:t>פרופ' </a:t>
            </a:r>
            <a:r>
              <a:rPr lang="he-IL" b="1" dirty="0" err="1">
                <a:solidFill>
                  <a:prstClr val="black"/>
                </a:solidFill>
                <a:latin typeface="Century Gothic" panose="020B0502020202020204"/>
                <a:cs typeface="Gisha" panose="020B0502040204020203" pitchFamily="34" charset="-79"/>
              </a:rPr>
              <a:t>ראסם</a:t>
            </a:r>
            <a:r>
              <a:rPr lang="he-IL" b="1" dirty="0">
                <a:solidFill>
                  <a:prstClr val="black"/>
                </a:solidFill>
                <a:latin typeface="Century Gothic" panose="020B0502020202020204"/>
                <a:cs typeface="Gisha" panose="020B0502040204020203" pitchFamily="34" charset="-79"/>
              </a:rPr>
              <a:t> </a:t>
            </a:r>
            <a:r>
              <a:rPr lang="he-IL" b="1" dirty="0" err="1">
                <a:solidFill>
                  <a:prstClr val="black"/>
                </a:solidFill>
                <a:latin typeface="Century Gothic" panose="020B0502020202020204"/>
                <a:cs typeface="Gisha" panose="020B0502040204020203" pitchFamily="34" charset="-79"/>
              </a:rPr>
              <a:t>חמאיסי</a:t>
            </a:r>
            <a:endParaRPr lang="he-IL" b="1" dirty="0">
              <a:solidFill>
                <a:prstClr val="black"/>
              </a:solidFill>
              <a:latin typeface="Century Gothic" panose="020B0502020202020204"/>
              <a:cs typeface="Gisha" panose="020B0502040204020203" pitchFamily="34" charset="-79"/>
            </a:endParaRPr>
          </a:p>
        </p:txBody>
      </p:sp>
      <p:sp>
        <p:nvSpPr>
          <p:cNvPr id="7" name="TextBox 6">
            <a:extLst>
              <a:ext uri="{FF2B5EF4-FFF2-40B4-BE49-F238E27FC236}">
                <a16:creationId xmlns:a16="http://schemas.microsoft.com/office/drawing/2014/main" id="{CA1DEED0-13AE-49A2-A36E-4B396A119CB0}"/>
              </a:ext>
            </a:extLst>
          </p:cNvPr>
          <p:cNvSpPr txBox="1"/>
          <p:nvPr/>
        </p:nvSpPr>
        <p:spPr>
          <a:xfrm>
            <a:off x="2621280" y="1186522"/>
            <a:ext cx="2130696" cy="565668"/>
          </a:xfrm>
          <a:prstGeom prst="rect">
            <a:avLst/>
          </a:prstGeom>
          <a:noFill/>
        </p:spPr>
        <p:txBody>
          <a:bodyPr wrap="square" rtlCol="1">
            <a:spAutoFit/>
          </a:bodyPr>
          <a:lstStyle/>
          <a:p>
            <a:pPr algn="ctr" defTabSz="914400" rtl="1">
              <a:lnSpc>
                <a:spcPct val="200000"/>
              </a:lnSpc>
            </a:pPr>
            <a:r>
              <a:rPr lang="he-IL" b="1" dirty="0">
                <a:solidFill>
                  <a:prstClr val="black"/>
                </a:solidFill>
                <a:latin typeface="Century Gothic" panose="020B0502020202020204"/>
                <a:cs typeface="Gisha" panose="020B0502040204020203" pitchFamily="34" charset="-79"/>
              </a:rPr>
              <a:t>פרופ' שמאי אסיף</a:t>
            </a:r>
          </a:p>
        </p:txBody>
      </p:sp>
      <p:pic>
        <p:nvPicPr>
          <p:cNvPr id="8" name="תמונה 7">
            <a:extLst>
              <a:ext uri="{FF2B5EF4-FFF2-40B4-BE49-F238E27FC236}">
                <a16:creationId xmlns:a16="http://schemas.microsoft.com/office/drawing/2014/main" id="{E4F6B5C1-9F76-4654-8AD6-63EC08191729}"/>
              </a:ext>
            </a:extLst>
          </p:cNvPr>
          <p:cNvPicPr>
            <a:picLocks noChangeAspect="1"/>
          </p:cNvPicPr>
          <p:nvPr/>
        </p:nvPicPr>
        <p:blipFill>
          <a:blip r:embed="rId2"/>
          <a:stretch>
            <a:fillRect/>
          </a:stretch>
        </p:blipFill>
        <p:spPr>
          <a:xfrm>
            <a:off x="9475468" y="1963901"/>
            <a:ext cx="2058193" cy="1764724"/>
          </a:xfrm>
          <a:prstGeom prst="rect">
            <a:avLst/>
          </a:prstGeom>
        </p:spPr>
      </p:pic>
      <p:pic>
        <p:nvPicPr>
          <p:cNvPr id="9" name="תמונה 8">
            <a:extLst>
              <a:ext uri="{FF2B5EF4-FFF2-40B4-BE49-F238E27FC236}">
                <a16:creationId xmlns:a16="http://schemas.microsoft.com/office/drawing/2014/main" id="{9C21E8A8-76AA-4891-A4E3-3CA4812DDD7F}"/>
              </a:ext>
            </a:extLst>
          </p:cNvPr>
          <p:cNvPicPr>
            <a:picLocks noChangeAspect="1"/>
          </p:cNvPicPr>
          <p:nvPr/>
        </p:nvPicPr>
        <p:blipFill>
          <a:blip r:embed="rId3"/>
          <a:stretch>
            <a:fillRect/>
          </a:stretch>
        </p:blipFill>
        <p:spPr>
          <a:xfrm>
            <a:off x="6048374" y="1963901"/>
            <a:ext cx="2082859" cy="1764724"/>
          </a:xfrm>
          <a:prstGeom prst="rect">
            <a:avLst/>
          </a:prstGeom>
        </p:spPr>
      </p:pic>
      <p:pic>
        <p:nvPicPr>
          <p:cNvPr id="10" name="תמונה 9">
            <a:extLst>
              <a:ext uri="{FF2B5EF4-FFF2-40B4-BE49-F238E27FC236}">
                <a16:creationId xmlns:a16="http://schemas.microsoft.com/office/drawing/2014/main" id="{0A928E3B-F83F-4C52-84C1-9FDDB94D7DF6}"/>
              </a:ext>
            </a:extLst>
          </p:cNvPr>
          <p:cNvPicPr>
            <a:picLocks noChangeAspect="1"/>
          </p:cNvPicPr>
          <p:nvPr/>
        </p:nvPicPr>
        <p:blipFill>
          <a:blip r:embed="rId4"/>
          <a:stretch>
            <a:fillRect/>
          </a:stretch>
        </p:blipFill>
        <p:spPr>
          <a:xfrm>
            <a:off x="2621280" y="1963901"/>
            <a:ext cx="2082859" cy="1764724"/>
          </a:xfrm>
          <a:prstGeom prst="rect">
            <a:avLst/>
          </a:prstGeom>
        </p:spPr>
      </p:pic>
      <p:sp>
        <p:nvSpPr>
          <p:cNvPr id="11" name="טרפז 10">
            <a:extLst>
              <a:ext uri="{FF2B5EF4-FFF2-40B4-BE49-F238E27FC236}">
                <a16:creationId xmlns:a16="http://schemas.microsoft.com/office/drawing/2014/main" id="{D9761943-C112-4A60-91B8-4C9D8A12EEB5}"/>
              </a:ext>
            </a:extLst>
          </p:cNvPr>
          <p:cNvSpPr/>
          <p:nvPr/>
        </p:nvSpPr>
        <p:spPr>
          <a:xfrm>
            <a:off x="3175685" y="4744995"/>
            <a:ext cx="7426411" cy="1371600"/>
          </a:xfrm>
          <a:prstGeom prst="trapezoid">
            <a:avLst>
              <a:gd name="adj" fmla="val 79955"/>
            </a:avLst>
          </a:prstGeom>
          <a:noFill/>
          <a:ln w="38100" cap="rnd" cmpd="sng" algn="ctr">
            <a:solidFill>
              <a:sysClr val="windowText" lastClr="000000"/>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12" name="תיבת טקסט 9">
            <a:extLst>
              <a:ext uri="{FF2B5EF4-FFF2-40B4-BE49-F238E27FC236}">
                <a16:creationId xmlns:a16="http://schemas.microsoft.com/office/drawing/2014/main" id="{18BECB79-3B6C-43AE-9F05-80F36265969E}"/>
              </a:ext>
            </a:extLst>
          </p:cNvPr>
          <p:cNvSpPr txBox="1"/>
          <p:nvPr/>
        </p:nvSpPr>
        <p:spPr>
          <a:xfrm>
            <a:off x="5309697" y="5101284"/>
            <a:ext cx="2730843" cy="461665"/>
          </a:xfrm>
          <a:prstGeom prst="rect">
            <a:avLst/>
          </a:prstGeom>
          <a:noFill/>
        </p:spPr>
        <p:txBody>
          <a:bodyPr wrap="square" rtlCol="1">
            <a:spAutoFit/>
          </a:bodyPr>
          <a:lstStyle/>
          <a:p>
            <a:pPr algn="r" defTabSz="914400" rtl="1"/>
            <a:r>
              <a:rPr lang="he-IL" sz="2400" b="1" dirty="0">
                <a:solidFill>
                  <a:prstClr val="black"/>
                </a:solidFill>
                <a:latin typeface="Century Gothic" panose="020B0502020202020204"/>
                <a:cs typeface="Gisha" panose="020B0502040204020203" pitchFamily="34" charset="-79"/>
              </a:rPr>
              <a:t>צוות 1 + צוות 4</a:t>
            </a:r>
          </a:p>
        </p:txBody>
      </p:sp>
    </p:spTree>
    <p:extLst>
      <p:ext uri="{BB962C8B-B14F-4D97-AF65-F5344CB8AC3E}">
        <p14:creationId xmlns:p14="http://schemas.microsoft.com/office/powerpoint/2010/main" val="2224946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10">
            <a:extLst>
              <a:ext uri="{FF2B5EF4-FFF2-40B4-BE49-F238E27FC236}">
                <a16:creationId xmlns:a16="http://schemas.microsoft.com/office/drawing/2014/main" id="{19C75D2C-7806-4C0C-9E52-AC4EB5A2A3E6}"/>
              </a:ext>
            </a:extLst>
          </p:cNvPr>
          <p:cNvSpPr txBox="1"/>
          <p:nvPr/>
        </p:nvSpPr>
        <p:spPr>
          <a:xfrm>
            <a:off x="1635760" y="953078"/>
            <a:ext cx="10251165" cy="5388783"/>
          </a:xfrm>
          <a:prstGeom prst="rect">
            <a:avLst/>
          </a:prstGeom>
          <a:noFill/>
        </p:spPr>
        <p:txBody>
          <a:bodyPr wrap="square" rtlCol="1">
            <a:spAutoFit/>
          </a:bodyPr>
          <a:lstStyle/>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נולד וגדל בצפת.</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התגייס לצה"ל בשנת 1984. בין תפקידיו: ראש ענף ארגון ותורה בחיל הלוגיסטיקה. קצין לוגיסטיקה באוגדת הטנקים, קצין מטה בפיקוד הצפון. השתחרר מצה"ל בשנת 2007 בדרגת סגן-אלוף. בוגר המכללה לביטחון לאומי (פיקוד ומטה) – מגמת מדעי המדינה.</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בוגר קורס דירקטורים ונושאי משרה בכירים בתאגידים באוניברסיטת תל אביב.</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שימש כמתאם פעולות גופי הביצוע במשרד ראש הממשלה בצפון. יו"ר סניף הליכוד בצפת. בבחירות לכנסת ה-19 היה מועמד תנועת הליכוד כנציג מחוז הגליל והעמקים. בשנת 2008 נבחר לראשונה כחבר מועצת העיר צפת.</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בבחירות לרשויות המקומיות שנערכו באוקטובר 2018 התמודד על ראשות עיריית צפת וניצח ברוב של 62%. מכהן כראש העיר מזה כשנה ו- 11 חודשים.</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בעל תואר ראשון במנהל עסקים, תואר שני במנהל חינוכי, ותואר </a:t>
            </a:r>
            <a:r>
              <a:rPr lang="en-US" sz="2000" dirty="0">
                <a:solidFill>
                  <a:prstClr val="black"/>
                </a:solidFill>
                <a:latin typeface="Century Gothic" panose="020B0502020202020204"/>
              </a:rPr>
              <a:t>L.L.B </a:t>
            </a:r>
            <a:r>
              <a:rPr lang="he-IL" sz="2000" dirty="0">
                <a:solidFill>
                  <a:prstClr val="black"/>
                </a:solidFill>
                <a:latin typeface="Century Gothic" panose="020B0502020202020204"/>
                <a:cs typeface="Gisha" panose="020B0502040204020203" pitchFamily="34" charset="-79"/>
              </a:rPr>
              <a:t>במשפטים בקריה האקדמית קריית אונו.</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נשוי לדורית ואב לשלושה - אסף, יואב ודביר, אסף ודביר הינם שחקני כדורסל.</a:t>
            </a:r>
          </a:p>
        </p:txBody>
      </p:sp>
      <p:pic>
        <p:nvPicPr>
          <p:cNvPr id="5" name="תמונה 4">
            <a:extLst>
              <a:ext uri="{FF2B5EF4-FFF2-40B4-BE49-F238E27FC236}">
                <a16:creationId xmlns:a16="http://schemas.microsoft.com/office/drawing/2014/main" id="{E01683A1-7130-4660-A800-89D1C83F2783}"/>
              </a:ext>
            </a:extLst>
          </p:cNvPr>
          <p:cNvPicPr>
            <a:picLocks noChangeAspect="1"/>
          </p:cNvPicPr>
          <p:nvPr/>
        </p:nvPicPr>
        <p:blipFill>
          <a:blip r:embed="rId2"/>
          <a:stretch>
            <a:fillRect/>
          </a:stretch>
        </p:blipFill>
        <p:spPr>
          <a:xfrm>
            <a:off x="208359" y="304202"/>
            <a:ext cx="1513565" cy="1297752"/>
          </a:xfrm>
          <a:prstGeom prst="rect">
            <a:avLst/>
          </a:prstGeom>
        </p:spPr>
      </p:pic>
      <p:sp>
        <p:nvSpPr>
          <p:cNvPr id="6" name="TextBox 5">
            <a:extLst>
              <a:ext uri="{FF2B5EF4-FFF2-40B4-BE49-F238E27FC236}">
                <a16:creationId xmlns:a16="http://schemas.microsoft.com/office/drawing/2014/main" id="{A2B3F748-87EC-414E-9C24-EFF9E838BEF2}"/>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ראש העיר צפת, מר שוקי אוחנה</a:t>
            </a:r>
          </a:p>
        </p:txBody>
      </p:sp>
    </p:spTree>
    <p:extLst>
      <p:ext uri="{BB962C8B-B14F-4D97-AF65-F5344CB8AC3E}">
        <p14:creationId xmlns:p14="http://schemas.microsoft.com/office/powerpoint/2010/main" val="762937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1">
            <a:extLst>
              <a:ext uri="{FF2B5EF4-FFF2-40B4-BE49-F238E27FC236}">
                <a16:creationId xmlns:a16="http://schemas.microsoft.com/office/drawing/2014/main" id="{F1950EEC-9840-4292-A384-4D69BAD30F1F}"/>
              </a:ext>
            </a:extLst>
          </p:cNvPr>
          <p:cNvSpPr txBox="1"/>
          <p:nvPr/>
        </p:nvSpPr>
        <p:spPr>
          <a:xfrm>
            <a:off x="1678125" y="930693"/>
            <a:ext cx="10200365" cy="4978414"/>
          </a:xfrm>
          <a:prstGeom prst="rect">
            <a:avLst/>
          </a:prstGeom>
          <a:noFill/>
        </p:spPr>
        <p:txBody>
          <a:bodyPr wrap="square" rtlCol="1">
            <a:spAutoFit/>
          </a:bodyPr>
          <a:lstStyle/>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פרופסור מן המניין בחוג לגיאוגרפיה ולימודי סביבה באוניברסיטת חיפה, מתכנן ערים וגיאוגרף אורבני.</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בעל תואר דוקטור בגיאוגרפיה מהאוניברסיטה העברית בירושלים ופוסט-דוקטורט בלונדון.</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מלמד בחוג לגיאוגרפיה באוניברסיטת חיפה ובמכללת הגליל המערבי. ראש מרכז תכנון ולימודים </a:t>
            </a:r>
            <a:r>
              <a:rPr lang="en-US" sz="2000" dirty="0">
                <a:solidFill>
                  <a:prstClr val="black"/>
                </a:solidFill>
                <a:latin typeface="Century Gothic" panose="020B0502020202020204"/>
              </a:rPr>
              <a:t>CPS, </a:t>
            </a:r>
            <a:endParaRPr lang="he-IL" sz="2000" dirty="0">
              <a:solidFill>
                <a:prstClr val="black"/>
              </a:solidFill>
              <a:latin typeface="Century Gothic" panose="020B0502020202020204"/>
              <a:cs typeface="Gisha" panose="020B0502040204020203" pitchFamily="34" charset="-79"/>
            </a:endParaRP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כראש המרכז היהודי-ערבי באוניברסיטת חיפה בשנים 2014-2017.</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חוקר ומתכנן בכיר והשתתף בצוותי תכנון של תוכניות ארציות, מחוזיות ומקומיות, מוביל תכנון נוגד, מאתגר ואלטרנטיבי בארץ, הקים ועמד בראש תאגיד מים כפרי הגליל והוא מייעץ לרשויות מקומיות ולגופים ציבוריים ופרטיים בנושאי תכנון וניהול אורבני ואסטרטגי.</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שימש חוקר בכיר במכון </a:t>
            </a:r>
            <a:r>
              <a:rPr lang="he-IL" sz="2000" dirty="0" err="1">
                <a:solidFill>
                  <a:prstClr val="black"/>
                </a:solidFill>
                <a:latin typeface="Century Gothic" panose="020B0502020202020204"/>
                <a:cs typeface="Gisha" panose="020B0502040204020203" pitchFamily="34" charset="-79"/>
              </a:rPr>
              <a:t>ון</a:t>
            </a:r>
            <a:r>
              <a:rPr lang="he-IL" sz="2000" dirty="0">
                <a:solidFill>
                  <a:prstClr val="black"/>
                </a:solidFill>
                <a:latin typeface="Century Gothic" panose="020B0502020202020204"/>
                <a:cs typeface="Gisha" panose="020B0502040204020203" pitchFamily="34" charset="-79"/>
              </a:rPr>
              <a:t> ליר וראש פרויקט ספר החברה הערבית.</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בין 2007- 2009 נבחר להיות נשיא של האגודה הגיאוגרפית הישראלית.</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בשנת 2012 קיבל אות יקיר איגוד המתכננים בישראל.</a:t>
            </a:r>
          </a:p>
        </p:txBody>
      </p:sp>
      <p:pic>
        <p:nvPicPr>
          <p:cNvPr id="5" name="תמונה 4">
            <a:extLst>
              <a:ext uri="{FF2B5EF4-FFF2-40B4-BE49-F238E27FC236}">
                <a16:creationId xmlns:a16="http://schemas.microsoft.com/office/drawing/2014/main" id="{53D15571-7B53-47B7-9DC1-2E3CABD55DB2}"/>
              </a:ext>
            </a:extLst>
          </p:cNvPr>
          <p:cNvPicPr>
            <a:picLocks noChangeAspect="1"/>
          </p:cNvPicPr>
          <p:nvPr/>
        </p:nvPicPr>
        <p:blipFill>
          <a:blip r:embed="rId2"/>
          <a:stretch>
            <a:fillRect/>
          </a:stretch>
        </p:blipFill>
        <p:spPr>
          <a:xfrm>
            <a:off x="313510" y="276427"/>
            <a:ext cx="1784260" cy="1511733"/>
          </a:xfrm>
          <a:prstGeom prst="rect">
            <a:avLst/>
          </a:prstGeom>
        </p:spPr>
      </p:pic>
      <p:sp>
        <p:nvSpPr>
          <p:cNvPr id="6" name="TextBox 5">
            <a:extLst>
              <a:ext uri="{FF2B5EF4-FFF2-40B4-BE49-F238E27FC236}">
                <a16:creationId xmlns:a16="http://schemas.microsoft.com/office/drawing/2014/main" id="{06F9270D-CF47-4BC8-8133-DBB708B641D5}"/>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פרופסור </a:t>
            </a:r>
            <a:r>
              <a:rPr lang="he-IL" sz="2800" b="1" dirty="0" err="1">
                <a:solidFill>
                  <a:prstClr val="black"/>
                </a:solidFill>
                <a:latin typeface="David" panose="020E0502060401010101" pitchFamily="34" charset="-79"/>
                <a:cs typeface="David" panose="020E0502060401010101" pitchFamily="34" charset="-79"/>
              </a:rPr>
              <a:t>ראסם</a:t>
            </a:r>
            <a:r>
              <a:rPr lang="he-IL" sz="2800" b="1" dirty="0">
                <a:solidFill>
                  <a:prstClr val="black"/>
                </a:solidFill>
                <a:latin typeface="David" panose="020E0502060401010101" pitchFamily="34" charset="-79"/>
                <a:cs typeface="David" panose="020E0502060401010101" pitchFamily="34" charset="-79"/>
              </a:rPr>
              <a:t> </a:t>
            </a:r>
            <a:r>
              <a:rPr lang="he-IL" sz="2800" b="1" dirty="0" err="1">
                <a:solidFill>
                  <a:prstClr val="black"/>
                </a:solidFill>
                <a:latin typeface="David" panose="020E0502060401010101" pitchFamily="34" charset="-79"/>
                <a:cs typeface="David" panose="020E0502060401010101" pitchFamily="34" charset="-79"/>
              </a:rPr>
              <a:t>חמאיסי</a:t>
            </a:r>
            <a:endParaRPr lang="he-IL" sz="2800" b="1"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598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1">
            <a:extLst>
              <a:ext uri="{FF2B5EF4-FFF2-40B4-BE49-F238E27FC236}">
                <a16:creationId xmlns:a16="http://schemas.microsoft.com/office/drawing/2014/main" id="{F4A42CB9-6738-4718-913C-D05AB5731694}"/>
              </a:ext>
            </a:extLst>
          </p:cNvPr>
          <p:cNvSpPr txBox="1"/>
          <p:nvPr/>
        </p:nvSpPr>
        <p:spPr>
          <a:xfrm>
            <a:off x="2081348" y="996229"/>
            <a:ext cx="9740781" cy="5388783"/>
          </a:xfrm>
          <a:prstGeom prst="rect">
            <a:avLst/>
          </a:prstGeom>
          <a:noFill/>
        </p:spPr>
        <p:txBody>
          <a:bodyPr wrap="square" rtlCol="1">
            <a:spAutoFit/>
          </a:bodyPr>
          <a:lstStyle/>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פרופסור שמאי אסיף, אדריכל ובונה ערים. </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פרופסור בפקולטה לארכיטקטורה ובינוי ערים בטכניון. בוגר הטכניון ומסטר באדריכלות ובינוי ערים בהרווארד. ראש היוזמה </a:t>
            </a:r>
            <a:r>
              <a:rPr lang="he-IL" sz="2000" dirty="0" err="1">
                <a:solidFill>
                  <a:prstClr val="black"/>
                </a:solidFill>
                <a:latin typeface="Century Gothic" panose="020B0502020202020204"/>
                <a:cs typeface="Gisha" panose="020B0502040204020203" pitchFamily="34" charset="-79"/>
              </a:rPr>
              <a:t>הבינ</a:t>
            </a:r>
            <a:r>
              <a:rPr lang="he-IL" sz="2000" dirty="0">
                <a:solidFill>
                  <a:prstClr val="black"/>
                </a:solidFill>
                <a:latin typeface="Century Gothic" panose="020B0502020202020204"/>
                <a:cs typeface="Gisha" panose="020B0502040204020203" pitchFamily="34" charset="-79"/>
              </a:rPr>
              <a:t>-אוניברסיטאית 'ישראל 100'</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שותף ב 'גוטמן אסיף אדריכלים בע"מ'.</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עד לאחרונה ראש המרכז לחקר העיר והאזור בטכניון </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לשעבר - מנהל </a:t>
            </a:r>
            <a:r>
              <a:rPr lang="he-IL" sz="2000" dirty="0" err="1">
                <a:solidFill>
                  <a:prstClr val="black"/>
                </a:solidFill>
                <a:latin typeface="Century Gothic" panose="020B0502020202020204"/>
                <a:cs typeface="Gisha" panose="020B0502040204020203" pitchFamily="34" charset="-79"/>
              </a:rPr>
              <a:t>מינהל</a:t>
            </a:r>
            <a:r>
              <a:rPr lang="he-IL" sz="2000" dirty="0">
                <a:solidFill>
                  <a:prstClr val="black"/>
                </a:solidFill>
                <a:latin typeface="Century Gothic" panose="020B0502020202020204"/>
                <a:cs typeface="Gisha" panose="020B0502040204020203" pitchFamily="34" charset="-79"/>
              </a:rPr>
              <a:t> התכנון בממשלה 2004-2010</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מייסד ובעלים של משרד פרטי לאדריכלות ובינוי ערים 1994-2004 (תמ"א 35, מטרופולין באר שבע והרבה שכונות, מרכזי מסחר וגשרים)</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מהנדס העיר תל אביב יפו 1984-1994</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תפקידים בכירים במערך הבינוי של צה"ל עד 1984 </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פרס אילון לתכנון אורבאני 2002</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יקיר התכנון 2011 מטעם איגוד המתכננים</a:t>
            </a:r>
          </a:p>
          <a:p>
            <a:pPr marL="342900" indent="-342900" algn="r" defTabSz="914400" rtl="1">
              <a:lnSpc>
                <a:spcPts val="32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חתן פרס </a:t>
            </a:r>
            <a:r>
              <a:rPr lang="he-IL" sz="2000" dirty="0" err="1">
                <a:solidFill>
                  <a:prstClr val="black"/>
                </a:solidFill>
                <a:latin typeface="Century Gothic" panose="020B0502020202020204"/>
                <a:cs typeface="Gisha" panose="020B0502040204020203" pitchFamily="34" charset="-79"/>
              </a:rPr>
              <a:t>א.מ.ת</a:t>
            </a:r>
            <a:r>
              <a:rPr lang="he-IL" sz="2000" dirty="0">
                <a:solidFill>
                  <a:prstClr val="black"/>
                </a:solidFill>
                <a:latin typeface="Century Gothic" panose="020B0502020202020204"/>
                <a:cs typeface="Gisha" panose="020B0502040204020203" pitchFamily="34" charset="-79"/>
              </a:rPr>
              <a:t> 2020</a:t>
            </a:r>
          </a:p>
        </p:txBody>
      </p:sp>
      <p:pic>
        <p:nvPicPr>
          <p:cNvPr id="5" name="תמונה 4">
            <a:extLst>
              <a:ext uri="{FF2B5EF4-FFF2-40B4-BE49-F238E27FC236}">
                <a16:creationId xmlns:a16="http://schemas.microsoft.com/office/drawing/2014/main" id="{4F5D7185-7A4A-458C-B7E8-D6B8BAF255E0}"/>
              </a:ext>
            </a:extLst>
          </p:cNvPr>
          <p:cNvPicPr>
            <a:picLocks noChangeAspect="1"/>
          </p:cNvPicPr>
          <p:nvPr/>
        </p:nvPicPr>
        <p:blipFill>
          <a:blip r:embed="rId2"/>
          <a:stretch>
            <a:fillRect/>
          </a:stretch>
        </p:blipFill>
        <p:spPr>
          <a:xfrm>
            <a:off x="323724" y="217714"/>
            <a:ext cx="1649700" cy="1397726"/>
          </a:xfrm>
          <a:prstGeom prst="rect">
            <a:avLst/>
          </a:prstGeom>
        </p:spPr>
      </p:pic>
      <p:sp>
        <p:nvSpPr>
          <p:cNvPr id="6" name="TextBox 5">
            <a:extLst>
              <a:ext uri="{FF2B5EF4-FFF2-40B4-BE49-F238E27FC236}">
                <a16:creationId xmlns:a16="http://schemas.microsoft.com/office/drawing/2014/main" id="{D6D91F7E-9E67-47B9-909E-4DEC862923E8}"/>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Century Gothic" panose="020B0502020202020204"/>
                <a:cs typeface="Gisha" panose="020B0502040204020203" pitchFamily="34" charset="-79"/>
              </a:rPr>
              <a:t>פרופסור שמאי אסיף</a:t>
            </a:r>
            <a:endParaRPr lang="he-IL" sz="2800" b="1"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05837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6912E1-437E-4AA3-9AB9-1760A0A9F32E}"/>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Century Gothic" panose="020B0502020202020204"/>
                <a:cs typeface="Gisha" panose="020B0502040204020203" pitchFamily="34" charset="-79"/>
              </a:rPr>
              <a:t>שאלות מרכזיות לפאנל</a:t>
            </a:r>
            <a:endParaRPr lang="he-IL" sz="2800" b="1" dirty="0">
              <a:solidFill>
                <a:prstClr val="black"/>
              </a:solidFill>
              <a:latin typeface="David" panose="020E0502060401010101" pitchFamily="34" charset="-79"/>
              <a:cs typeface="David" panose="020E0502060401010101" pitchFamily="34" charset="-79"/>
            </a:endParaRPr>
          </a:p>
        </p:txBody>
      </p:sp>
      <p:sp>
        <p:nvSpPr>
          <p:cNvPr id="6" name="תיבת טקסט 1">
            <a:extLst>
              <a:ext uri="{FF2B5EF4-FFF2-40B4-BE49-F238E27FC236}">
                <a16:creationId xmlns:a16="http://schemas.microsoft.com/office/drawing/2014/main" id="{2A956ED5-1136-44E0-9575-09162510339F}"/>
              </a:ext>
            </a:extLst>
          </p:cNvPr>
          <p:cNvSpPr txBox="1"/>
          <p:nvPr/>
        </p:nvSpPr>
        <p:spPr>
          <a:xfrm>
            <a:off x="2081348" y="1558936"/>
            <a:ext cx="9740781" cy="4032642"/>
          </a:xfrm>
          <a:prstGeom prst="rect">
            <a:avLst/>
          </a:prstGeom>
          <a:noFill/>
        </p:spPr>
        <p:txBody>
          <a:bodyPr wrap="square" rtlCol="1">
            <a:spAutoFit/>
          </a:bodyPr>
          <a:lstStyle/>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מה עומד בבסיס הרעיון </a:t>
            </a:r>
            <a:r>
              <a:rPr lang="he-IL" sz="2000" dirty="0" err="1">
                <a:solidFill>
                  <a:prstClr val="black"/>
                </a:solidFill>
                <a:latin typeface="Century Gothic" panose="020B0502020202020204"/>
                <a:cs typeface="Gisha" panose="020B0502040204020203" pitchFamily="34" charset="-79"/>
              </a:rPr>
              <a:t>המטרופוליני</a:t>
            </a:r>
            <a:r>
              <a:rPr lang="he-IL" sz="2000" dirty="0">
                <a:solidFill>
                  <a:prstClr val="black"/>
                </a:solidFill>
                <a:latin typeface="Century Gothic" panose="020B0502020202020204"/>
                <a:cs typeface="Gisha" panose="020B0502040204020203" pitchFamily="34" charset="-79"/>
              </a:rPr>
              <a:t>? </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מה מפסיד המרחב הצפוני מאי קיומו של מטרופולין?</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מדוע לא התפתח באופן טבעי מטרופולין בגליל?</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מהם החסמים ומהם המאיצים להתפתחות מטרופולין?</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מהו הלוקיישן (המיקום) המיטבי למטרופולין? ומדוע?</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האם נדרש גם מטרופולין ייעודי לאוכלוסייה הלא יהודית?</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האם מטרופולין ישפיע על הגירה ממרכז ישראל צפונה?</a:t>
            </a:r>
          </a:p>
          <a:p>
            <a:pPr marL="342900" indent="-342900" algn="r" defTabSz="914400" rtl="1">
              <a:lnSpc>
                <a:spcPts val="3900"/>
              </a:lnSpc>
              <a:buFont typeface="Wingdings" panose="05000000000000000000" pitchFamily="2" charset="2"/>
              <a:buChar char="q"/>
            </a:pPr>
            <a:r>
              <a:rPr lang="he-IL" sz="2000" dirty="0">
                <a:solidFill>
                  <a:prstClr val="black"/>
                </a:solidFill>
                <a:latin typeface="Century Gothic" panose="020B0502020202020204"/>
                <a:cs typeface="Gisha" panose="020B0502040204020203" pitchFamily="34" charset="-79"/>
              </a:rPr>
              <a:t>האם מטרופולין יגרום להגירה מיישובים קטנים בצפון לעיר האם וסביבתה?</a:t>
            </a:r>
          </a:p>
        </p:txBody>
      </p:sp>
    </p:spTree>
    <p:extLst>
      <p:ext uri="{BB962C8B-B14F-4D97-AF65-F5344CB8AC3E}">
        <p14:creationId xmlns:p14="http://schemas.microsoft.com/office/powerpoint/2010/main" val="213581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26473" y="983674"/>
          <a:ext cx="11152909" cy="519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071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A52EB-D1A2-4208-9D23-DFC963ECE7D7}"/>
              </a:ext>
            </a:extLst>
          </p:cNvPr>
          <p:cNvSpPr>
            <a:spLocks noGrp="1"/>
          </p:cNvSpPr>
          <p:nvPr>
            <p:ph type="title"/>
          </p:nvPr>
        </p:nvSpPr>
        <p:spPr>
          <a:xfrm>
            <a:off x="1873258" y="2385177"/>
            <a:ext cx="8911687" cy="1280890"/>
          </a:xfrm>
        </p:spPr>
        <p:txBody>
          <a:bodyPr>
            <a:normAutofit/>
          </a:bodyPr>
          <a:lstStyle/>
          <a:p>
            <a:pPr algn="ctr"/>
            <a:r>
              <a:rPr lang="he-IL" sz="7200" b="1" dirty="0">
                <a:latin typeface="Segoe UI Semilight" panose="020B0402040204020203" pitchFamily="34" charset="0"/>
                <a:cs typeface="Segoe UI Semilight" panose="020B0402040204020203" pitchFamily="34" charset="0"/>
              </a:rPr>
              <a:t>יום רביעי 2.12.2020 </a:t>
            </a:r>
          </a:p>
        </p:txBody>
      </p:sp>
    </p:spTree>
    <p:extLst>
      <p:ext uri="{BB962C8B-B14F-4D97-AF65-F5344CB8AC3E}">
        <p14:creationId xmlns:p14="http://schemas.microsoft.com/office/powerpoint/2010/main" val="582597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6914" y="178525"/>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sp>
        <p:nvSpPr>
          <p:cNvPr id="5" name="TextBox 4"/>
          <p:cNvSpPr txBox="1"/>
          <p:nvPr/>
        </p:nvSpPr>
        <p:spPr>
          <a:xfrm>
            <a:off x="287383" y="1115401"/>
            <a:ext cx="11473542" cy="4524315"/>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מדינת ישראל פועלת עפ"י חוק, אך גם בהתאם למדיניות קרקעית שיש בה </a:t>
            </a:r>
            <a:r>
              <a:rPr kumimoji="0" lang="he-IL" sz="24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רכיבים לאומיים</a:t>
            </a: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לקרקע יש </a:t>
            </a:r>
            <a:r>
              <a:rPr kumimoji="0" lang="he-IL" sz="24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ערך כלכלי ותרבותי והיא מהווה נושא לחיכוך על רקע לאומי/לאומני ועל תחרות על מרחב המחייה הכלכלי</a:t>
            </a: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בצפון קיימת תופעה של </a:t>
            </a:r>
            <a:r>
              <a:rPr kumimoji="0" lang="he-IL" sz="24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השתלטות בדוויים </a:t>
            </a: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על אדמות מדינה, כעיקר ע"י מחוסרי אדמה, מתוך כורח להרחיב את מרחב המגורים או לצורכי חקלאות ומרעה.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במסגרת סיור צפון נעמיק בקונפליקט על צדדיו השונים, אשר משפיע על התפתחות ושגשוג כלכלי במרחב.</a:t>
            </a:r>
          </a:p>
        </p:txBody>
      </p:sp>
    </p:spTree>
    <p:extLst>
      <p:ext uri="{BB962C8B-B14F-4D97-AF65-F5344CB8AC3E}">
        <p14:creationId xmlns:p14="http://schemas.microsoft.com/office/powerpoint/2010/main" val="263863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402" y="262227"/>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sp>
        <p:nvSpPr>
          <p:cNvPr id="5" name="TextBox 4"/>
          <p:cNvSpPr txBox="1"/>
          <p:nvPr/>
        </p:nvSpPr>
        <p:spPr>
          <a:xfrm>
            <a:off x="866500" y="1028317"/>
            <a:ext cx="11225349" cy="4189993"/>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במסגרת הטעינה נפגוש ,בשתי קבוצות, את מר </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און </a:t>
            </a:r>
            <a:r>
              <a:rPr kumimoji="0" lang="he-IL" sz="20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ריפמן</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מייסד וסמנכ"ל חינוך, ומר </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אורי ספיר ,</a:t>
            </a: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סמנכ"ל מרחבים, </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מארגון השומר החדש</a:t>
            </a: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השומר החדש הוקם כתוצאה מצורך בשמירה על אדמה חקלאית כנגד השתלטות גורמים עבריינים.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האתגר לאורו הוקם הארגון: "מדינת ישראל לא שומרת על האדמות שלה ועל הקשר הציוני ביניהן לבין החברה הישראלית. הנזק הכפול הוא השתלטות עבריינים על אדמות החקלאים ובמקביל נתק בין החברה הישראלית לשורשיה.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הפתרון: נשמור על אדמות המדינה בעצמינו באמצעות עבודה חקלאית </a:t>
            </a:r>
            <a:r>
              <a:rPr kumimoji="0" lang="he-IL" sz="20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ויערנית</a:t>
            </a:r>
            <a:r>
              <a:rPr kumimoji="0" lang="he-IL" sz="2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ונחזק את תחושת השייכות של החברה הישראלית לאדמתה, באמצעות לימוד ומיזמים חינוכיים מתוך אחריות, אומץ אזרחי ואהבת הארץ".</a:t>
            </a:r>
          </a:p>
        </p:txBody>
      </p:sp>
      <p:sp>
        <p:nvSpPr>
          <p:cNvPr id="6" name="TextBox 5"/>
          <p:cNvSpPr txBox="1"/>
          <p:nvPr/>
        </p:nvSpPr>
        <p:spPr>
          <a:xfrm>
            <a:off x="2717072" y="5125427"/>
            <a:ext cx="7524202" cy="1631216"/>
          </a:xfrm>
          <a:prstGeom prst="rect">
            <a:avLst/>
          </a:prstGeom>
          <a:solidFill>
            <a:schemeClr val="accent1">
              <a:lumMod val="20000"/>
              <a:lumOff val="80000"/>
            </a:schemeClr>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בתום הטעינה נתפצל ל- 4 קבוצות: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1 – מפגש חקלאי בראש פינה – מר יעקב בלום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2 – מפגש עם מגדל בקר – מר עומר פרידמן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3 – מפגש עם מפקד מג"ב צפון – נצ"מ עמי נידם וסנ"צ אייל הררי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קב' 4 – מפגש עם מר אבו </a:t>
            </a:r>
            <a:r>
              <a:rPr kumimoji="0" lang="he-IL" sz="20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יוסוף</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לשעבר ר' מועצת </a:t>
            </a:r>
            <a:r>
              <a:rPr kumimoji="0" lang="he-IL" sz="20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טובא</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20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זנגרייה</a:t>
            </a:r>
            <a:r>
              <a:rPr kumimoji="0" lang="he-IL" sz="20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196082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331" y="749795"/>
            <a:ext cx="6583680"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1 – מפגש חקלאי בראש פינה – מר יעקב בלום</a:t>
            </a:r>
          </a:p>
        </p:txBody>
      </p:sp>
      <p:sp>
        <p:nvSpPr>
          <p:cNvPr id="3" name="TextBox 2"/>
          <p:cNvSpPr txBox="1"/>
          <p:nvPr/>
        </p:nvSpPr>
        <p:spPr>
          <a:xfrm>
            <a:off x="1676401" y="226575"/>
            <a:ext cx="9187541"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grpSp>
        <p:nvGrpSpPr>
          <p:cNvPr id="6" name="קבוצה 5"/>
          <p:cNvGrpSpPr/>
          <p:nvPr/>
        </p:nvGrpSpPr>
        <p:grpSpPr>
          <a:xfrm>
            <a:off x="1341121" y="5911996"/>
            <a:ext cx="3452947" cy="721400"/>
            <a:chOff x="1341121" y="5911996"/>
            <a:chExt cx="3452947" cy="721400"/>
          </a:xfrm>
        </p:grpSpPr>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2668" y="5911996"/>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1121" y="6069808"/>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משק בלום ראש פינה</a:t>
              </a:r>
            </a:p>
          </p:txBody>
        </p:sp>
      </p:grpSp>
      <p:sp>
        <p:nvSpPr>
          <p:cNvPr id="9" name="TextBox 8"/>
          <p:cNvSpPr txBox="1"/>
          <p:nvPr/>
        </p:nvSpPr>
        <p:spPr>
          <a:xfrm>
            <a:off x="1406435" y="1313383"/>
            <a:ext cx="10398032" cy="4662815"/>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משפחת בלום הגיעה למושבה ראש פינה בעלייה הראשונה, בשנת 1882, מהעיר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מוינשט</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ברומניה.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אבי המשפחה, ר'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יענקל</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בלום ז"ל, ואשתו אתל התבססו במושבה והתפרנסו מחקלאות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לימים, בעקבות דוחק הפרנסה וקשיי החקלאות פיתחו אפיק חדש – ייצור מי סודה בבקבוקי זכוכית מיוחדים (תוצרת "שוופס" אנגליה) והפצתם באזור בשיטה ייחודית ועל כך הוסב שמו של ר'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יענקל</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לר</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יענקל</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"גזוז" בלום.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יהושע, בנו של ר'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יענקל</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"גזוז" המשיך בעבודת האדמה וכן נכדו אברהם אשר בנה אף הוא את ביתו בראש פינה יחד עם רעייתו נחמה.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כיום, ממשיך הדור הרביעי לחקלאי המשפחה לפתח את משק המטעים המשפחתי ואף הוסיף לו ענף נוסף והוא כרמי ענבי המאכל ועשיית היין.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יעקב בלום הינו הדור הרביעי לעשייה אשר יחד עם משפחתו הם ממשיכי השושלת החקלאית המשפחתית.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השילוב של מסורת חקלאית, ידע ומקצוענות הינם אבני יסוד במשק בלום בראש פינה.</a:t>
            </a:r>
          </a:p>
        </p:txBody>
      </p:sp>
    </p:spTree>
    <p:extLst>
      <p:ext uri="{BB962C8B-B14F-4D97-AF65-F5344CB8AC3E}">
        <p14:creationId xmlns:p14="http://schemas.microsoft.com/office/powerpoint/2010/main" val="16153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759" y="787051"/>
            <a:ext cx="6026332"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2 – מפגש מגדל בקר – מר עומר פרידמן</a:t>
            </a:r>
          </a:p>
        </p:txBody>
      </p:sp>
      <p:sp>
        <p:nvSpPr>
          <p:cNvPr id="4" name="מלבן 3"/>
          <p:cNvSpPr/>
          <p:nvPr/>
        </p:nvSpPr>
        <p:spPr>
          <a:xfrm>
            <a:off x="3844834" y="3244765"/>
            <a:ext cx="7846423" cy="3416320"/>
          </a:xfrm>
          <a:prstGeom prst="rect">
            <a:avLst/>
          </a:prstGeom>
        </p:spPr>
        <p:txBody>
          <a:bodyPr wrap="square">
            <a:spAutoFit/>
          </a:bodyPr>
          <a:lstStyle/>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הידעת?</a:t>
            </a:r>
            <a:b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b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1. בישראל יש כ-270 מגדלי בקר.</a:t>
            </a: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2. רוב מגדלי הבקר נמצאים באזור </a:t>
            </a:r>
            <a:r>
              <a:rPr kumimoji="0" lang="he-IL" sz="1800" b="0" i="0" u="none" strike="noStrike" kern="1200" cap="none" spc="0" normalizeH="0" baseline="0" noProof="0">
                <a:ln>
                  <a:noFill/>
                </a:ln>
                <a:solidFill>
                  <a:srgbClr val="000000"/>
                </a:solidFill>
                <a:effectLst/>
                <a:uLnTx/>
                <a:uFillTx/>
                <a:latin typeface="Segoe UI Semilight" panose="020B0402040204020203" pitchFamily="34" charset="0"/>
                <a:cs typeface="Segoe UI Semilight" panose="020B0402040204020203" pitchFamily="34" charset="0"/>
              </a:rPr>
              <a:t>הגליל והגולן.</a:t>
            </a:r>
            <a:endPar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endParaRP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3. הבקר הגדל בארץ מועבר לתעשייה המקומית בלבד.</a:t>
            </a: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4. שטח המרעה הגדול ביותר נמצא ברמת הגולן.</a:t>
            </a: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5. רוב מגדלי הבקר בישראל הם דור חדש במקצוע.</a:t>
            </a: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6. הצריכה השנתית של בשר בקר טרי בישראל היא כ-45 אלף טון.</a:t>
            </a:r>
          </a:p>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7. רק כ-5% מצריכת הבשר הכללית בישראל היא ממגדלי הבקר.</a:t>
            </a:r>
          </a:p>
        </p:txBody>
      </p:sp>
      <p:sp>
        <p:nvSpPr>
          <p:cNvPr id="10" name="TextBox 9"/>
          <p:cNvSpPr txBox="1"/>
          <p:nvPr/>
        </p:nvSpPr>
        <p:spPr>
          <a:xfrm>
            <a:off x="1389017" y="1475108"/>
            <a:ext cx="10398034" cy="1754326"/>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מגדל בקר הוא אחד מהמקצועות העתיקים בעולם. מגדלי הבקר לבשר בישראל (מדובר במספר קטן יחסית) רועים על שטח פתוח שמגיע לכמעט 20% משטחי המדינה, הרבה אדמות נשמרות כמו שהן בזכותם.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עומר בוגר סיירת צנחנים, דור שלישי של חקלאים, בעסקי החוות כ-20 שנים ורואה בכך שליחות!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עומר מגדל בקר ואשתו מכינה גבינות מחלב עיזים.</a:t>
            </a:r>
          </a:p>
        </p:txBody>
      </p:sp>
      <p:sp>
        <p:nvSpPr>
          <p:cNvPr id="11" name="TextBox 10"/>
          <p:cNvSpPr txBox="1"/>
          <p:nvPr/>
        </p:nvSpPr>
        <p:spPr>
          <a:xfrm>
            <a:off x="1833154" y="263831"/>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grpSp>
        <p:nvGrpSpPr>
          <p:cNvPr id="6" name="קבוצה 5"/>
          <p:cNvGrpSpPr/>
          <p:nvPr/>
        </p:nvGrpSpPr>
        <p:grpSpPr>
          <a:xfrm>
            <a:off x="-244546" y="5816953"/>
            <a:ext cx="4550228" cy="721400"/>
            <a:chOff x="787420" y="5934519"/>
            <a:chExt cx="4550228" cy="721400"/>
          </a:xfrm>
        </p:grpSpPr>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248" y="5934519"/>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7420" y="6052996"/>
              <a:ext cx="388978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grpSp>
    </p:spTree>
    <p:extLst>
      <p:ext uri="{BB962C8B-B14F-4D97-AF65-F5344CB8AC3E}">
        <p14:creationId xmlns:p14="http://schemas.microsoft.com/office/powerpoint/2010/main" val="898594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534275"/>
            <a:ext cx="11194866" cy="461665"/>
          </a:xfrm>
          <a:prstGeom prst="rect">
            <a:avLst/>
          </a:prstGeom>
          <a:solidFill>
            <a:schemeClr val="accent1"/>
          </a:solidFill>
        </p:spPr>
        <p:txBody>
          <a:bodyPr wrap="square" rtlCol="1">
            <a:spAutoFit/>
          </a:bodyPr>
          <a:lstStyle>
            <a:defPPr>
              <a:defRPr lang="he-IL"/>
            </a:defPPr>
            <a:lvl1pPr>
              <a:defRPr sz="2400" b="1">
                <a:solidFill>
                  <a:schemeClr val="bg1"/>
                </a:solidFill>
                <a:latin typeface="David" panose="020E0502060401010101" pitchFamily="34" charset="-79"/>
                <a:cs typeface="David" panose="020E0502060401010101" pitchFamily="34" charset="-79"/>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3 - מפגש עם מפקד מג"ב צפון – נצ"מ עמי נידם ומפקד תחנת ירדן – סנ"צ אייל הררי</a:t>
            </a:r>
          </a:p>
        </p:txBody>
      </p:sp>
      <p:sp>
        <p:nvSpPr>
          <p:cNvPr id="9" name="TextBox 8"/>
          <p:cNvSpPr txBox="1"/>
          <p:nvPr/>
        </p:nvSpPr>
        <p:spPr>
          <a:xfrm>
            <a:off x="888274" y="1080798"/>
            <a:ext cx="11116489" cy="5217134"/>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בשנת 1954 הוקם גדוד 3 של מג"ב שמנה שתי פלוגות והיה אחראי על הקטע הצפוני של גבול ישראל ירדן ועל גבול הצפון. בשנת 1969 הוקם על בסיס גדוד זה מחט"ב מג"ב צפון. לקראת מלחמת ששת הימים נלקחה האחריות על גבול הצפון ממג"ב לצה"ל והושבה לו לקראת מלחמת יום כיפור. במהלך מלחמת ההתשה וקצת לפניה, נלחמו לוחמי מג"ב צפון מפלוגה ז' של מג"ב, שהייתה מופקדת על אזור עמק בית שאן בחדירות רבות של מחבלים שהגיעו לכמות של בין 600 ל-800 תקריות אש בחודש. לאחר מלחמת יום כיפור הוקמה פלוגת מג"ב שקיבלה אחריות ברמת הגולן ופורקה לאחר כמה שנים. במלחמת לבנון, הפיקוד על כוחות מג"ב בלבנון הוטל על מג"ב צפון, כשנסוגה ישראל לרצועת הביטחון הוצאו כוחות מג"ב מלבנון.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שטח האחריות של מג"ב צפון חופף ברובו לשטח מחוז הצפון למעט אזור רמת הגולן.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במג"ב צפון כמה יחידות מסוגים שונים המבצעות את פעילות מג"ב בצפון: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יחידת שחר 101 צפון</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יחידה למלחמה בפשיעה באזור הצפון, היחידה מחולקת למחלק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אג"מ</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ומחלק בילוש.</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ימ"ר</a:t>
            </a: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כפרי ארז</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יחידה מקבילה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לימ"ר</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של המשטרה הכחולה, אך עוסקת בפשיעה חקלאית באזור הצפון.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יחידה כפרית גליל</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יחידה למאבק בפשיעה כפרית במרחב הגליל.</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יחידה כפרית עמקים</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יחידה למאבק בפשיעה כפרית במרחב העמקים.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יחידת מערך הישובים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יחידה מסווגת </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אחראית על מתקנים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בטחוניים</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p>
        </p:txBody>
      </p:sp>
      <p:sp>
        <p:nvSpPr>
          <p:cNvPr id="10" name="TextBox 9"/>
          <p:cNvSpPr txBox="1"/>
          <p:nvPr/>
        </p:nvSpPr>
        <p:spPr>
          <a:xfrm>
            <a:off x="1933302" y="11055"/>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grpSp>
        <p:nvGrpSpPr>
          <p:cNvPr id="4" name="קבוצה 3"/>
          <p:cNvGrpSpPr/>
          <p:nvPr/>
        </p:nvGrpSpPr>
        <p:grpSpPr>
          <a:xfrm>
            <a:off x="809897" y="5830778"/>
            <a:ext cx="3452948" cy="721400"/>
            <a:chOff x="809897" y="5830778"/>
            <a:chExt cx="3452948" cy="721400"/>
          </a:xfrm>
        </p:grpSpPr>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445" y="5830778"/>
              <a:ext cx="721400" cy="721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09897" y="5960645"/>
              <a:ext cx="273154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קיבוץ כפר הנשיא</a:t>
              </a:r>
            </a:p>
          </p:txBody>
        </p:sp>
      </p:grpSp>
    </p:spTree>
    <p:extLst>
      <p:ext uri="{BB962C8B-B14F-4D97-AF65-F5344CB8AC3E}">
        <p14:creationId xmlns:p14="http://schemas.microsoft.com/office/powerpoint/2010/main" val="346357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0" y="879311"/>
            <a:ext cx="7508965"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4 – לשעבר ר' מועצת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טובא</a:t>
            </a: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זנגרייה</a:t>
            </a: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 – מר אבו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יוסוף</a:t>
            </a:r>
            <a:endPar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2" name="מלבן 11"/>
          <p:cNvSpPr/>
          <p:nvPr/>
        </p:nvSpPr>
        <p:spPr>
          <a:xfrm>
            <a:off x="1645921" y="1484016"/>
            <a:ext cx="10249988" cy="502669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err="1">
                <a:ln>
                  <a:noFill/>
                </a:ln>
                <a:solidFill>
                  <a:srgbClr val="202122"/>
                </a:solidFill>
                <a:effectLst/>
                <a:uLnTx/>
                <a:uFillTx/>
                <a:latin typeface="Segoe UI Semilight" panose="020B0402040204020203" pitchFamily="34" charset="0"/>
                <a:cs typeface="Segoe UI Semilight" panose="020B0402040204020203" pitchFamily="34" charset="0"/>
              </a:rPr>
              <a:t>טוּבָּא-זַנְגָרִיָּה</a:t>
            </a:r>
            <a:r>
              <a:rPr kumimoji="0" lang="he-IL" sz="1800" b="0" i="0" u="none" strike="noStrike" kern="1200" cap="none" spc="0" normalizeH="0" baseline="0" noProof="0" dirty="0">
                <a:ln>
                  <a:noFill/>
                </a:ln>
                <a:solidFill>
                  <a:srgbClr val="202122"/>
                </a:solidFill>
                <a:effectLst/>
                <a:uLnTx/>
                <a:uFillTx/>
                <a:latin typeface="Segoe UI Semilight" panose="020B0402040204020203" pitchFamily="34" charset="0"/>
                <a:cs typeface="Segoe UI Semilight" panose="020B0402040204020203" pitchFamily="34" charset="0"/>
              </a:rPr>
              <a:t> הוא </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יישוב בדואי ברמת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כורזים</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ממזרח לראש פינה. היישוב זכה למעמד של מועצה מקומית בשנת 1988.</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כפר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טובא</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הוקם בשנת 1908 על ידי בדואים משבט ערב אל-</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הייב</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המונה כמה עשרות אלפי בדואים בכפרים בישראל, בסוריה, בלבנון ובעיראק. לפי סקר הכפרים 1945 בארץ ישראל התגוררו בכפר 590 תושבים ושטחו היה 15,992 דונמים (מתוכם 2,307 דונם בבעלות יהודית).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3000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במלחמת העצמאות הגיע יגאל אלון אל הכפר ושכנע את ראש השבט השייח' אבו יוסף להתגייס לפלמ"ח, מאחר שזאת הייתה הערובה שלא יאונה לכפר כל רע ושצה"ל יגן על הכפר. המנהיג הסכים ו-45 מבני הכפר יצאו לשרת בכוחות הפלמ"ח, ביחידה שנודעה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כ"פלהייב</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טובא-זנגריה</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בפיקודו של יצחק חנקין. הם שרתו ולחמו במערכה על חיפה.</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במהלך העשורים האחרונים גילו מנהיגי היישוב עמדה פטריוטית ביחס למדינה ולממסד.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בדצמבר 2007 מונתה ועדה קרואה לניהול היישוב, בראשות צבי פוגל,  הוא תיאר את היישוב כ"מחסן נשק אחד גדול" ויצא כנגד אוזלת ידה של המשטרה.</a:t>
            </a:r>
            <a:r>
              <a:rPr kumimoji="0" lang="he-IL" sz="1800" b="0" i="0" u="none" strike="noStrike" kern="1200" cap="none" spc="0" normalizeH="0" baseline="3000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p>
        </p:txBody>
      </p:sp>
      <p:sp>
        <p:nvSpPr>
          <p:cNvPr id="15" name="TextBox 14"/>
          <p:cNvSpPr txBox="1"/>
          <p:nvPr/>
        </p:nvSpPr>
        <p:spPr>
          <a:xfrm>
            <a:off x="1446712" y="213051"/>
            <a:ext cx="8638902"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spTree>
    <p:extLst>
      <p:ext uri="{BB962C8B-B14F-4D97-AF65-F5344CB8AC3E}">
        <p14:creationId xmlns:p14="http://schemas.microsoft.com/office/powerpoint/2010/main" val="3456346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6446" y="736271"/>
            <a:ext cx="7500255" cy="461665"/>
          </a:xfrm>
          <a:prstGeom prst="rect">
            <a:avLst/>
          </a:prstGeom>
          <a:solidFill>
            <a:schemeClr val="accent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קב' 4 – לשעבר ר' מועצת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טובא</a:t>
            </a: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זנגרייה</a:t>
            </a:r>
            <a:r>
              <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rPr>
              <a:t> – מר אבו </a:t>
            </a:r>
            <a:r>
              <a:rPr kumimoji="0" lang="he-IL" sz="2400" b="1" i="0" u="none" strike="noStrike" kern="1200" cap="none" spc="0" normalizeH="0" baseline="0" noProof="0" dirty="0" err="1">
                <a:ln>
                  <a:noFill/>
                </a:ln>
                <a:solidFill>
                  <a:prstClr val="white"/>
                </a:solidFill>
                <a:effectLst/>
                <a:uLnTx/>
                <a:uFillTx/>
                <a:latin typeface="Segoe UI Semilight" panose="020B0402040204020203" pitchFamily="34" charset="0"/>
                <a:cs typeface="Segoe UI Semilight" panose="020B0402040204020203" pitchFamily="34" charset="0"/>
              </a:rPr>
              <a:t>יוסוף</a:t>
            </a:r>
            <a:endParaRPr kumimoji="0" lang="he-IL" sz="2400" b="1" i="0" u="none" strike="noStrike" kern="120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pic>
        <p:nvPicPr>
          <p:cNvPr id="1026" name="Picture 2" descr="הצג את תמונת המק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388" y="6096000"/>
            <a:ext cx="696686" cy="696686"/>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827314" y="1197936"/>
            <a:ext cx="11190514" cy="5586466"/>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ב-3 באוקטובר 2011 הוצת מסגד ביישוב והושארו על קירותיו כתובות "תג מחיר". ההצתה גונתה על ידי גורמים מכל הקשת הפוליטית והרבנית,</a:t>
            </a:r>
            <a:r>
              <a:rPr kumimoji="0" lang="he-IL" sz="1600" b="0" i="0" u="none" strike="noStrike" kern="1200" cap="none" spc="0" normalizeH="0" baseline="3000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וביישוב פרצו הפגנות אלימות שכללו יידוי אבנים, שריפת מבני ציבור ואף ירי באש חיה.</a:t>
            </a:r>
            <a:r>
              <a:rPr kumimoji="0" lang="he-IL" sz="1600" b="0" i="0" u="none" strike="noStrike" kern="1200" cap="none" spc="0" normalizeH="0" baseline="3000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חקלאים מהסביבה סובלים מפשיעה חקלאית שמקורה ביישוב. בשנת 2017 חשפה המשטרה כי עשרות מתושבי הכפר עסקו בפעילות עבריינית במסגרת כנופיה, וסחטו במשך שנים מיליוני שקלים ממאות מתושבי הצפון, בעיקר חקלאים, כדמי פרוטקשן.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לפי נתוני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הלמ"ס</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נכון לסוף 2019, מתגוררים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בטובא-זנגרייה</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6,776 תושבים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לטובא-זנגרייה</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דירוג של 2 מתוך 10, במדד חברתי-כלכלי - אשכול לשנת 2015. אחוז הזכאים לתעודת בגרות מבין תלמידי כיתות י"ב בשנת ה'תשע"ח (2017-‏2018) היה 56.3% והשכר החודשי הממוצע של שכיר היה 5,588 ש"ח (ממוצע ארצי: 9,388 ש"ח).</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hlinkClick r:id="rId3"/>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המפגש יתקיים עם חוסיין אל </a:t>
            </a:r>
            <a:r>
              <a:rPr kumimoji="0" lang="he-IL" sz="16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הייב</a:t>
            </a: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(אבו </a:t>
            </a:r>
            <a:r>
              <a:rPr kumimoji="0" lang="he-IL" sz="1600" b="1"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יוסוף</a:t>
            </a:r>
            <a:r>
              <a:rPr kumimoji="0" lang="he-IL" sz="1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אבו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יוסוף</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יליד שנת 50, נשוי+7, בוגר התיכון הראשון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בטובא</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זנגרייה</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המורה הראשון והמנהל הראשון.</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בשנים 1988-2007 כיהן כראש המועצה, חזר לתפקיד בסוף שנת 2013 עד 2018. במשך השנים עסק בפעילויות לעידוד גיוס לצה"ל, עסק בבניית </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תוכנית</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חומש לבדווים בצפון, הזדהה פוליטית עם המפלגות הציוניות, הדליק משואה כאות הוקרה על פועלו.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כיום מוגדר כשייח' השבטים הבדווים בצפון וראש שבט אל-</a:t>
            </a:r>
            <a:r>
              <a:rPr kumimoji="0" lang="he-IL" sz="16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הייב</a:t>
            </a: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בישראל ובתפוצות.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br>
              <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hlinkClick r:id="rId3"/>
              </a:rPr>
            </a:br>
            <a:endParaRPr kumimoji="0" lang="he-IL" sz="16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
        <p:nvSpPr>
          <p:cNvPr id="15" name="TextBox 14"/>
          <p:cNvSpPr txBox="1"/>
          <p:nvPr/>
        </p:nvSpPr>
        <p:spPr>
          <a:xfrm>
            <a:off x="2586446" y="152275"/>
            <a:ext cx="8638902"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a:t>
            </a:r>
          </a:p>
        </p:txBody>
      </p:sp>
      <p:sp>
        <p:nvSpPr>
          <p:cNvPr id="6" name="TextBox 5"/>
          <p:cNvSpPr txBox="1"/>
          <p:nvPr/>
        </p:nvSpPr>
        <p:spPr>
          <a:xfrm>
            <a:off x="235131" y="6213510"/>
            <a:ext cx="3387634"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רחוב הגליל, </a:t>
            </a:r>
            <a:r>
              <a:rPr kumimoji="0" lang="he-IL" sz="2400" b="1" i="0"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טובא</a:t>
            </a: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he-IL" sz="2400" b="1" i="0"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זנגרייה</a:t>
            </a:r>
            <a:endPar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Tree>
    <p:extLst>
      <p:ext uri="{BB962C8B-B14F-4D97-AF65-F5344CB8AC3E}">
        <p14:creationId xmlns:p14="http://schemas.microsoft.com/office/powerpoint/2010/main" val="1271378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348" y="217714"/>
            <a:ext cx="9187543"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תחרות והגנה על מרחבי המחייה בצפון – נקודות לשיח </a:t>
            </a:r>
          </a:p>
        </p:txBody>
      </p:sp>
      <p:sp>
        <p:nvSpPr>
          <p:cNvPr id="7" name="TextBox 6"/>
          <p:cNvSpPr txBox="1"/>
          <p:nvPr/>
        </p:nvSpPr>
        <p:spPr>
          <a:xfrm>
            <a:off x="1476102" y="1291297"/>
            <a:ext cx="10398034" cy="4662815"/>
          </a:xfrm>
          <a:prstGeom prst="rect">
            <a:avLst/>
          </a:prstGeom>
          <a:noFill/>
        </p:spPr>
        <p:txBody>
          <a:bodyPr wrap="square" rtlCol="1">
            <a:spAutoFit/>
          </a:bodyPr>
          <a:lstStyle/>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האם וכיצד המאבק על שטחי המחיה בצפון משפיע על השגשוג בצפון? האם יש השפעות חברתיות וכלכליות?</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עד כמה הקונפליקט מנוהל ע"י המדינה וכמה ע"י ארגונים ואנשים פרטיים.</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מה הקשיים היומיומיים עימם אתם מתמודדים? עד כמה תחושת הביטחון משפיעה על חיי היום יום? </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מה לדעתכם ישפר את איכות החיים ויאפשר שגשוג במרחב?</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מה החזון והיעדים של משרדי הממשלה השונים לגבי סוגיית השטחים במרחב הצפון?</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לחקלאי ולמגדל הבקר – תפקיד החקלאים והמשק באזור? </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האם </a:t>
            </a:r>
            <a:r>
              <a:rPr kumimoji="0" lang="he-IL" sz="1800" b="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הנגשת</a:t>
            </a: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שטחיי המחייה לתיירות ופעילות ספורט אפקטיבית למול האתגרים?</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r>
              <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שיח חופשי ומותאם למפגש.</a:t>
            </a: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a:p>
            <a:pPr marL="342900" marR="0" lvl="0" indent="-342900" algn="r" defTabSz="914400" rtl="1" eaLnBrk="1" fontAlgn="auto" latinLnBrk="0" hangingPunct="1">
              <a:lnSpc>
                <a:spcPct val="150000"/>
              </a:lnSpc>
              <a:spcBef>
                <a:spcPts val="0"/>
              </a:spcBef>
              <a:spcAft>
                <a:spcPts val="0"/>
              </a:spcAft>
              <a:buClrTx/>
              <a:buSzTx/>
              <a:buFontTx/>
              <a:buAutoNum type="arabicPeriod"/>
              <a:tabLst/>
              <a:defRPr/>
            </a:pPr>
            <a:endParaRPr kumimoji="0" lang="he-IL" sz="18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50621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extLst>
              <a:ext uri="{FF2B5EF4-FFF2-40B4-BE49-F238E27FC236}">
                <a16:creationId xmlns:a16="http://schemas.microsoft.com/office/drawing/2014/main" id="{6BDF13A9-7385-41F7-A836-0B1900B934A4}"/>
              </a:ext>
            </a:extLst>
          </p:cNvPr>
          <p:cNvSpPr>
            <a:spLocks noGrp="1"/>
          </p:cNvSpPr>
          <p:nvPr>
            <p:ph type="ctrTitle"/>
          </p:nvPr>
        </p:nvSpPr>
        <p:spPr>
          <a:xfrm>
            <a:off x="1248508" y="104947"/>
            <a:ext cx="10492709" cy="695421"/>
          </a:xfrm>
        </p:spPr>
        <p:txBody>
          <a:bodyPr>
            <a:normAutofit fontScale="90000"/>
          </a:bodyPr>
          <a:lstStyle/>
          <a:p>
            <a:pPr algn="ctr"/>
            <a:r>
              <a:rPr lang="he-IL" b="1" dirty="0">
                <a:latin typeface="Segoe UI Semilight" panose="020B0402040204020203" pitchFamily="34" charset="0"/>
                <a:cs typeface="Segoe UI Semilight" panose="020B0402040204020203" pitchFamily="34" charset="0"/>
              </a:rPr>
              <a:t>הזדמנויות בגליל העליון</a:t>
            </a:r>
          </a:p>
        </p:txBody>
      </p:sp>
      <p:sp>
        <p:nvSpPr>
          <p:cNvPr id="7" name="כותרת משנה 2">
            <a:extLst>
              <a:ext uri="{FF2B5EF4-FFF2-40B4-BE49-F238E27FC236}">
                <a16:creationId xmlns:a16="http://schemas.microsoft.com/office/drawing/2014/main" id="{09CBBBA7-8568-4CB2-B3B9-653F3C0D90C6}"/>
              </a:ext>
            </a:extLst>
          </p:cNvPr>
          <p:cNvSpPr>
            <a:spLocks noGrp="1"/>
          </p:cNvSpPr>
          <p:nvPr>
            <p:ph type="subTitle" idx="1"/>
          </p:nvPr>
        </p:nvSpPr>
        <p:spPr>
          <a:xfrm>
            <a:off x="1920986" y="1231834"/>
            <a:ext cx="9894833" cy="5521219"/>
          </a:xfrm>
        </p:spPr>
        <p:txBody>
          <a:bodyPr>
            <a:normAutofit/>
          </a:bodyPr>
          <a:lstStyle/>
          <a:p>
            <a:pPr lvl="0" algn="r">
              <a:lnSpc>
                <a:spcPct val="15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בסיור צפון ננסה לעמוד מקרוב על המאפיינים החברתיים ועל האתגרים הכלכליים במרחב. לצד זה ננצל את הסיור גם כדי לבקר במקומות שמביאים לידי ביטוי את ההזדמנויות הקיימות במרחב שתורמות רבות להתפתחות ולשגשוג. </a:t>
            </a:r>
          </a:p>
          <a:p>
            <a:pPr lvl="0" algn="r">
              <a:lnSpc>
                <a:spcPct val="15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מתוך מגוון האפשרויות ובשל אילוצי הזמן והמרחב נבחרו המייצגים הבאים:</a:t>
            </a:r>
          </a:p>
          <a:p>
            <a:pPr marL="342900" lvl="0" indent="-342900" algn="r">
              <a:lnSpc>
                <a:spcPct val="25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המכללה האקדמית, תל חי</a:t>
            </a: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250000"/>
              </a:lnSpc>
              <a:buClr>
                <a:srgbClr val="B71E42"/>
              </a:buClr>
              <a:buSzPct val="100000"/>
              <a:buAutoNum type="arabicPeriod"/>
            </a:pPr>
            <a:r>
              <a:rPr lang="en-US" sz="1800" cap="all" dirty="0" err="1">
                <a:solidFill>
                  <a:schemeClr val="tx1"/>
                </a:solidFill>
                <a:latin typeface="Segoe UI Semilight" panose="020B0402040204020203" pitchFamily="34" charset="0"/>
                <a:cs typeface="Segoe UI Semilight" panose="020B0402040204020203" pitchFamily="34" charset="0"/>
              </a:rPr>
              <a:t>Foodteck</a:t>
            </a: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25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חוות המטעים/הניסיונות</a:t>
            </a:r>
          </a:p>
          <a:p>
            <a:pPr marL="342900" lvl="0" indent="-342900" algn="r">
              <a:lnSpc>
                <a:spcPct val="25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אופטיקה שמיר</a:t>
            </a: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2384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4985" y="178497"/>
            <a:ext cx="7774104" cy="6554813"/>
          </a:xfrm>
          <a:prstGeom prst="rect">
            <a:avLst/>
          </a:prstGeom>
          <a:ln w="57150">
            <a:solidFill>
              <a:schemeClr val="accent6">
                <a:lumMod val="75000"/>
              </a:schemeClr>
            </a:solidFill>
          </a:ln>
        </p:spPr>
      </p:pic>
      <p:sp>
        <p:nvSpPr>
          <p:cNvPr id="4" name="Freeform 3"/>
          <p:cNvSpPr/>
          <p:nvPr/>
        </p:nvSpPr>
        <p:spPr>
          <a:xfrm>
            <a:off x="7633855" y="235527"/>
            <a:ext cx="2147454" cy="6220691"/>
          </a:xfrm>
          <a:custGeom>
            <a:avLst/>
            <a:gdLst>
              <a:gd name="connsiteX0" fmla="*/ 1274618 w 2147454"/>
              <a:gd name="connsiteY0" fmla="*/ 0 h 6220691"/>
              <a:gd name="connsiteX1" fmla="*/ 1648690 w 2147454"/>
              <a:gd name="connsiteY1" fmla="*/ 138546 h 6220691"/>
              <a:gd name="connsiteX2" fmla="*/ 2147454 w 2147454"/>
              <a:gd name="connsiteY2" fmla="*/ 4862946 h 6220691"/>
              <a:gd name="connsiteX3" fmla="*/ 831272 w 2147454"/>
              <a:gd name="connsiteY3" fmla="*/ 6220691 h 6220691"/>
              <a:gd name="connsiteX4" fmla="*/ 0 w 2147454"/>
              <a:gd name="connsiteY4" fmla="*/ 6123709 h 6220691"/>
              <a:gd name="connsiteX5" fmla="*/ 471054 w 2147454"/>
              <a:gd name="connsiteY5" fmla="*/ 734291 h 6220691"/>
              <a:gd name="connsiteX6" fmla="*/ 1274618 w 2147454"/>
              <a:gd name="connsiteY6" fmla="*/ 0 h 622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7454" h="6220691">
                <a:moveTo>
                  <a:pt x="1274618" y="0"/>
                </a:moveTo>
                <a:lnTo>
                  <a:pt x="1648690" y="138546"/>
                </a:lnTo>
                <a:lnTo>
                  <a:pt x="2147454" y="4862946"/>
                </a:lnTo>
                <a:lnTo>
                  <a:pt x="831272" y="6220691"/>
                </a:lnTo>
                <a:lnTo>
                  <a:pt x="0" y="6123709"/>
                </a:lnTo>
                <a:lnTo>
                  <a:pt x="471054" y="734291"/>
                </a:lnTo>
                <a:lnTo>
                  <a:pt x="1274618" y="0"/>
                </a:lnTo>
                <a:close/>
              </a:path>
            </a:pathLst>
          </a:custGeom>
          <a:solidFill>
            <a:schemeClr val="accent6">
              <a:lumMod val="60000"/>
              <a:lumOff val="40000"/>
              <a:alpha val="4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גולן</a:t>
            </a:r>
          </a:p>
        </p:txBody>
      </p:sp>
      <p:sp>
        <p:nvSpPr>
          <p:cNvPr id="5" name="Freeform 4"/>
          <p:cNvSpPr/>
          <p:nvPr/>
        </p:nvSpPr>
        <p:spPr>
          <a:xfrm>
            <a:off x="4682836" y="471055"/>
            <a:ext cx="3394364" cy="5015345"/>
          </a:xfrm>
          <a:custGeom>
            <a:avLst/>
            <a:gdLst>
              <a:gd name="connsiteX0" fmla="*/ 3352800 w 3394364"/>
              <a:gd name="connsiteY0" fmla="*/ 540327 h 5015345"/>
              <a:gd name="connsiteX1" fmla="*/ 2784764 w 3394364"/>
              <a:gd name="connsiteY1" fmla="*/ 0 h 5015345"/>
              <a:gd name="connsiteX2" fmla="*/ 2535382 w 3394364"/>
              <a:gd name="connsiteY2" fmla="*/ 498763 h 5015345"/>
              <a:gd name="connsiteX3" fmla="*/ 2147455 w 3394364"/>
              <a:gd name="connsiteY3" fmla="*/ 1620981 h 5015345"/>
              <a:gd name="connsiteX4" fmla="*/ 193964 w 3394364"/>
              <a:gd name="connsiteY4" fmla="*/ 1731818 h 5015345"/>
              <a:gd name="connsiteX5" fmla="*/ 0 w 3394364"/>
              <a:gd name="connsiteY5" fmla="*/ 3823854 h 5015345"/>
              <a:gd name="connsiteX6" fmla="*/ 2507673 w 3394364"/>
              <a:gd name="connsiteY6" fmla="*/ 5015345 h 5015345"/>
              <a:gd name="connsiteX7" fmla="*/ 2576946 w 3394364"/>
              <a:gd name="connsiteY7" fmla="*/ 4585854 h 5015345"/>
              <a:gd name="connsiteX8" fmla="*/ 2590800 w 3394364"/>
              <a:gd name="connsiteY8" fmla="*/ 4184072 h 5015345"/>
              <a:gd name="connsiteX9" fmla="*/ 3117273 w 3394364"/>
              <a:gd name="connsiteY9" fmla="*/ 4003963 h 5015345"/>
              <a:gd name="connsiteX10" fmla="*/ 3117273 w 3394364"/>
              <a:gd name="connsiteY10" fmla="*/ 4003963 h 5015345"/>
              <a:gd name="connsiteX11" fmla="*/ 3394364 w 3394364"/>
              <a:gd name="connsiteY11" fmla="*/ 595745 h 501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4364" h="5015345">
                <a:moveTo>
                  <a:pt x="3352800" y="540327"/>
                </a:moveTo>
                <a:lnTo>
                  <a:pt x="2784764" y="0"/>
                </a:lnTo>
                <a:lnTo>
                  <a:pt x="2535382" y="498763"/>
                </a:lnTo>
                <a:lnTo>
                  <a:pt x="2147455" y="1620981"/>
                </a:lnTo>
                <a:lnTo>
                  <a:pt x="193964" y="1731818"/>
                </a:lnTo>
                <a:lnTo>
                  <a:pt x="0" y="3823854"/>
                </a:lnTo>
                <a:lnTo>
                  <a:pt x="2507673" y="5015345"/>
                </a:lnTo>
                <a:lnTo>
                  <a:pt x="2576946" y="4585854"/>
                </a:lnTo>
                <a:lnTo>
                  <a:pt x="2590800" y="4184072"/>
                </a:lnTo>
                <a:lnTo>
                  <a:pt x="3117273" y="4003963"/>
                </a:lnTo>
                <a:lnTo>
                  <a:pt x="3117273" y="4003963"/>
                </a:lnTo>
                <a:lnTo>
                  <a:pt x="3394364" y="595745"/>
                </a:lnTo>
              </a:path>
            </a:pathLst>
          </a:cu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גליל עליון</a:t>
            </a:r>
          </a:p>
        </p:txBody>
      </p:sp>
      <p:sp>
        <p:nvSpPr>
          <p:cNvPr id="6" name="Freeform 5"/>
          <p:cNvSpPr/>
          <p:nvPr/>
        </p:nvSpPr>
        <p:spPr>
          <a:xfrm>
            <a:off x="3186545" y="2202873"/>
            <a:ext cx="1676400" cy="2133600"/>
          </a:xfrm>
          <a:custGeom>
            <a:avLst/>
            <a:gdLst>
              <a:gd name="connsiteX0" fmla="*/ 1676400 w 1676400"/>
              <a:gd name="connsiteY0" fmla="*/ 138545 h 2133600"/>
              <a:gd name="connsiteX1" fmla="*/ 277091 w 1676400"/>
              <a:gd name="connsiteY1" fmla="*/ 0 h 2133600"/>
              <a:gd name="connsiteX2" fmla="*/ 0 w 1676400"/>
              <a:gd name="connsiteY2" fmla="*/ 1939636 h 2133600"/>
              <a:gd name="connsiteX3" fmla="*/ 124691 w 1676400"/>
              <a:gd name="connsiteY3" fmla="*/ 2119745 h 2133600"/>
              <a:gd name="connsiteX4" fmla="*/ 1468582 w 1676400"/>
              <a:gd name="connsiteY4" fmla="*/ 2133600 h 2133600"/>
              <a:gd name="connsiteX5" fmla="*/ 1676400 w 1676400"/>
              <a:gd name="connsiteY5" fmla="*/ 13854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33600">
                <a:moveTo>
                  <a:pt x="1676400" y="138545"/>
                </a:moveTo>
                <a:lnTo>
                  <a:pt x="277091" y="0"/>
                </a:lnTo>
                <a:lnTo>
                  <a:pt x="0" y="1939636"/>
                </a:lnTo>
                <a:lnTo>
                  <a:pt x="124691" y="2119745"/>
                </a:lnTo>
                <a:lnTo>
                  <a:pt x="1468582" y="2133600"/>
                </a:lnTo>
                <a:lnTo>
                  <a:pt x="1676400" y="138545"/>
                </a:lnTo>
                <a:close/>
              </a:path>
            </a:pathLst>
          </a:custGeom>
          <a:solidFill>
            <a:schemeClr val="accent6">
              <a:lumMod val="75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גליל מערבי</a:t>
            </a:r>
          </a:p>
        </p:txBody>
      </p:sp>
    </p:spTree>
    <p:extLst>
      <p:ext uri="{BB962C8B-B14F-4D97-AF65-F5344CB8AC3E}">
        <p14:creationId xmlns:p14="http://schemas.microsoft.com/office/powerpoint/2010/main" val="1223157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כותרת 1">
            <a:extLst>
              <a:ext uri="{FF2B5EF4-FFF2-40B4-BE49-F238E27FC236}">
                <a16:creationId xmlns:a16="http://schemas.microsoft.com/office/drawing/2014/main" id="{A60CC68D-7B9D-44D8-8FA2-CA73617507C2}"/>
              </a:ext>
            </a:extLst>
          </p:cNvPr>
          <p:cNvSpPr>
            <a:spLocks noGrp="1"/>
          </p:cNvSpPr>
          <p:nvPr>
            <p:ph type="ctrTitle"/>
          </p:nvPr>
        </p:nvSpPr>
        <p:spPr>
          <a:xfrm>
            <a:off x="130630" y="104947"/>
            <a:ext cx="11610588" cy="695421"/>
          </a:xfrm>
        </p:spPr>
        <p:txBody>
          <a:bodyPr>
            <a:norm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מכללת תל חי</a:t>
            </a:r>
          </a:p>
        </p:txBody>
      </p:sp>
      <p:sp>
        <p:nvSpPr>
          <p:cNvPr id="13" name="כותרת משנה 2">
            <a:extLst>
              <a:ext uri="{FF2B5EF4-FFF2-40B4-BE49-F238E27FC236}">
                <a16:creationId xmlns:a16="http://schemas.microsoft.com/office/drawing/2014/main" id="{CE284DBF-7B40-4303-A0A0-B59A245F4FF0}"/>
              </a:ext>
            </a:extLst>
          </p:cNvPr>
          <p:cNvSpPr>
            <a:spLocks noGrp="1"/>
          </p:cNvSpPr>
          <p:nvPr>
            <p:ph type="subTitle" idx="1"/>
          </p:nvPr>
        </p:nvSpPr>
        <p:spPr>
          <a:xfrm>
            <a:off x="1468315" y="1028874"/>
            <a:ext cx="10571841" cy="5724179"/>
          </a:xfrm>
        </p:spPr>
        <p:txBody>
          <a:bodyPr>
            <a:normAutofit/>
          </a:bodyPr>
          <a:lstStyle/>
          <a:p>
            <a:pPr lvl="0" algn="r">
              <a:lnSpc>
                <a:spcPct val="120000"/>
              </a:lnSpc>
              <a:buClr>
                <a:srgbClr val="B71E42"/>
              </a:buClr>
              <a:buSzPct val="100000"/>
            </a:pPr>
            <a:r>
              <a:rPr lang="he-IL" sz="1800" b="1" u="sng" cap="all" dirty="0">
                <a:solidFill>
                  <a:schemeClr val="tx1"/>
                </a:solidFill>
                <a:latin typeface="Segoe UI Semilight" panose="020B0402040204020203" pitchFamily="34" charset="0"/>
                <a:cs typeface="Segoe UI Semilight" panose="020B0402040204020203" pitchFamily="34" charset="0"/>
              </a:rPr>
              <a:t>מכללת תל חי </a:t>
            </a:r>
            <a:endParaRPr lang="en-US" sz="1800" b="1" u="sng"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בשנת הלימודים תשנ"ד (1993), החלה המכללה האקדמית תל חי לפעול כמוסד אקדמי הפועל בהיתר המועצה להשכלה גבוהה (</a:t>
            </a:r>
            <a:r>
              <a:rPr lang="he-IL" sz="1800" cap="all" dirty="0" err="1">
                <a:solidFill>
                  <a:schemeClr val="tx1"/>
                </a:solidFill>
                <a:latin typeface="Segoe UI Semilight" panose="020B0402040204020203" pitchFamily="34" charset="0"/>
                <a:cs typeface="Segoe UI Semilight" panose="020B0402040204020203" pitchFamily="34" charset="0"/>
              </a:rPr>
              <a:t>המל"ג</a:t>
            </a:r>
            <a:r>
              <a:rPr lang="he-IL" sz="1800" cap="all" dirty="0">
                <a:solidFill>
                  <a:schemeClr val="tx1"/>
                </a:solidFill>
                <a:latin typeface="Segoe UI Semilight" panose="020B0402040204020203" pitchFamily="34" charset="0"/>
                <a:cs typeface="Segoe UI Semilight" panose="020B0402040204020203" pitchFamily="34" charset="0"/>
              </a:rPr>
              <a:t>), בתוך הקמפוס של המכללה האזורית תל חי, בחסות אוניברסיטת חיפה.</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בשנת הלימודים תשנ"ז 1996, הוכרה המכללה על ידי </a:t>
            </a:r>
            <a:r>
              <a:rPr lang="he-IL" sz="1800" cap="all" dirty="0" err="1">
                <a:solidFill>
                  <a:schemeClr val="tx1"/>
                </a:solidFill>
                <a:latin typeface="Segoe UI Semilight" panose="020B0402040204020203" pitchFamily="34" charset="0"/>
                <a:cs typeface="Segoe UI Semilight" panose="020B0402040204020203" pitchFamily="34" charset="0"/>
              </a:rPr>
              <a:t>המל"ג</a:t>
            </a:r>
            <a:r>
              <a:rPr lang="he-IL" sz="1800" cap="all" dirty="0">
                <a:solidFill>
                  <a:schemeClr val="tx1"/>
                </a:solidFill>
                <a:latin typeface="Segoe UI Semilight" panose="020B0402040204020203" pitchFamily="34" charset="0"/>
                <a:cs typeface="Segoe UI Semilight" panose="020B0402040204020203" pitchFamily="34" charset="0"/>
              </a:rPr>
              <a:t> כמוסד עצמאי להשכלה גבוהה הרשאי להעניק תואר ראשון בחוגים לביוטכנולוגיה ומדעי הסביבה, מדעי המחשב, חינוך, כלכלה וניהול, עבודה סוציאלית ולימודים רב-תחומיים. מאז הוסמכה העניק תואר ראשון במדעי התזונה ופתחה חוגים נוספים: פסיכולוגיה, מדעי המזון ומדעי הסביבה, שירותי אנוש, מדעי החי, מזרח אסיה וכן קיבלה היתר </a:t>
            </a:r>
            <a:r>
              <a:rPr lang="he-IL" sz="1800" cap="all" dirty="0" err="1">
                <a:solidFill>
                  <a:schemeClr val="tx1"/>
                </a:solidFill>
                <a:latin typeface="Segoe UI Semilight" panose="020B0402040204020203" pitchFamily="34" charset="0"/>
                <a:cs typeface="Segoe UI Semilight" panose="020B0402040204020203" pitchFamily="34" charset="0"/>
              </a:rPr>
              <a:t>מהמל"ג</a:t>
            </a:r>
            <a:r>
              <a:rPr lang="he-IL" sz="1800" cap="all" dirty="0">
                <a:solidFill>
                  <a:schemeClr val="tx1"/>
                </a:solidFill>
                <a:latin typeface="Segoe UI Semilight" panose="020B0402040204020203" pitchFamily="34" charset="0"/>
                <a:cs typeface="Segoe UI Semilight" panose="020B0402040204020203" pitchFamily="34" charset="0"/>
              </a:rPr>
              <a:t> להעניק תואר שני בחוגים: עבודה סוציאלית וביוטכנולוגיה, בדרמה-תרפיה, מדעי התזונה ובלימודי גליל, חינוך ובפסיכולוגיה חינוכית, במדעי המים וכן בטיפול באמצעות אמנויות.</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במתחם מכללת תל-חי, למדו  ב-2019 כ-5,000 סטודנטים, מתוכם 3,600 במסלול האקדמי. מעונות הסטודנטים של המכללה ממוקמים כשני קילומטר דרומית אליה, בחלקה הצפוני של קריית שמונה. לימודי המכללה מתקיימים בשני קמפוסים, האחד המצוי כשני ק"מ צפונית לקריית שמונה, והשני, אשר נחנך בתחילת שנת הלימודים תשס"ט.</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במכללה האקדמית פועל מרכז תמיכה לסטודנטים בעלי לקויות למידה, הראשון מסוגו בארץ. המרכז מספק עזרי למידה שונים, וכן סיוע פרטני וקבוצתי לסטודנטים שאובחנו כלקויי למידה.</a:t>
            </a: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87929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CF68E3B8-AA8F-4FB6-B662-A10F1008C0DB}"/>
              </a:ext>
            </a:extLst>
          </p:cNvPr>
          <p:cNvSpPr>
            <a:spLocks noGrp="1"/>
          </p:cNvSpPr>
          <p:nvPr>
            <p:ph type="ctrTitle"/>
          </p:nvPr>
        </p:nvSpPr>
        <p:spPr>
          <a:xfrm>
            <a:off x="431074" y="104947"/>
            <a:ext cx="11652069" cy="695421"/>
          </a:xfrm>
        </p:spPr>
        <p:txBody>
          <a:bodyPr>
            <a:normAutofit fontScale="90000"/>
          </a:bodyPr>
          <a:lstStyle/>
          <a:p>
            <a:pPr algn="ctr"/>
            <a:r>
              <a:rPr lang="he-IL" b="1" dirty="0">
                <a:latin typeface="Segoe UI Semilight" panose="020B0402040204020203" pitchFamily="34" charset="0"/>
                <a:cs typeface="Segoe UI Semilight" panose="020B0402040204020203" pitchFamily="34" charset="0"/>
              </a:rPr>
              <a:t>הזדמנויות בגליל העליון – מכללת תל חי</a:t>
            </a:r>
          </a:p>
        </p:txBody>
      </p:sp>
      <p:sp>
        <p:nvSpPr>
          <p:cNvPr id="2" name="כותרת משנה 2">
            <a:extLst>
              <a:ext uri="{FF2B5EF4-FFF2-40B4-BE49-F238E27FC236}">
                <a16:creationId xmlns:a16="http://schemas.microsoft.com/office/drawing/2014/main" id="{8D32AA27-7A2F-48E5-A454-3981470BE041}"/>
              </a:ext>
            </a:extLst>
          </p:cNvPr>
          <p:cNvSpPr>
            <a:spLocks noGrp="1"/>
          </p:cNvSpPr>
          <p:nvPr>
            <p:ph type="subTitle" idx="1"/>
          </p:nvPr>
        </p:nvSpPr>
        <p:spPr>
          <a:xfrm>
            <a:off x="132617" y="1231834"/>
            <a:ext cx="11761733" cy="5521219"/>
          </a:xfrm>
        </p:spPr>
        <p:txBody>
          <a:bodyPr>
            <a:normAutofit/>
          </a:bodyPr>
          <a:lstStyle/>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מה נעשה במכללת תל חי?</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נסייר במכללה ונקיים פגישה עם:</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מר אלי כהן – מנהל המכללה בשש השנים האחרונות. מנכ"ל עיריית </a:t>
            </a:r>
            <a:r>
              <a:rPr lang="he-IL" sz="1800" cap="all" dirty="0" err="1">
                <a:solidFill>
                  <a:schemeClr val="tx1"/>
                </a:solidFill>
                <a:latin typeface="Segoe UI Semilight" panose="020B0402040204020203" pitchFamily="34" charset="0"/>
                <a:cs typeface="Segoe UI Semilight" panose="020B0402040204020203" pitchFamily="34" charset="0"/>
              </a:rPr>
              <a:t>קרית</a:t>
            </a:r>
            <a:r>
              <a:rPr lang="he-IL" sz="1800" cap="all" dirty="0">
                <a:solidFill>
                  <a:schemeClr val="tx1"/>
                </a:solidFill>
                <a:latin typeface="Segoe UI Semilight" panose="020B0402040204020203" pitchFamily="34" charset="0"/>
                <a:cs typeface="Segoe UI Semilight" panose="020B0402040204020203" pitchFamily="34" charset="0"/>
              </a:rPr>
              <a:t> שמונה וראש </a:t>
            </a:r>
            <a:r>
              <a:rPr lang="he-IL" sz="1800" cap="all" dirty="0" err="1">
                <a:solidFill>
                  <a:schemeClr val="tx1"/>
                </a:solidFill>
                <a:latin typeface="Segoe UI Semilight" panose="020B0402040204020203" pitchFamily="34" charset="0"/>
                <a:cs typeface="Segoe UI Semilight" panose="020B0402040204020203" pitchFamily="34" charset="0"/>
              </a:rPr>
              <a:t>מינהל</a:t>
            </a:r>
            <a:r>
              <a:rPr lang="he-IL" sz="1800" cap="all" dirty="0">
                <a:solidFill>
                  <a:schemeClr val="tx1"/>
                </a:solidFill>
                <a:latin typeface="Segoe UI Semilight" panose="020B0402040204020203" pitchFamily="34" charset="0"/>
                <a:cs typeface="Segoe UI Semilight" panose="020B0402040204020203" pitchFamily="34" charset="0"/>
              </a:rPr>
              <a:t> חינוך במועצה האזורית גלבוע לשעבר. אל"ם (במיל) בחיל התותחנים, תפקיד אחרון מפקד אגד ומרכז אש.</a:t>
            </a: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הגב' שלומית ספיר - מנהלת דיקנט הסטודנטים </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הגב' מירה הרשקוביץ - מנהלת מרכז היזמות</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פרופ' גונן שרון - ראש התכנית לתואר שני בלימודי הגליל</a:t>
            </a: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9233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45160309-E5D9-4763-A592-2BC16836A335}"/>
              </a:ext>
            </a:extLst>
          </p:cNvPr>
          <p:cNvSpPr>
            <a:spLocks noGrp="1"/>
          </p:cNvSpPr>
          <p:nvPr>
            <p:ph type="ctrTitle"/>
          </p:nvPr>
        </p:nvSpPr>
        <p:spPr>
          <a:xfrm>
            <a:off x="235132" y="104947"/>
            <a:ext cx="11506086" cy="695421"/>
          </a:xfrm>
        </p:spPr>
        <p:txBody>
          <a:bodyPr>
            <a:norm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מכללת תל חי</a:t>
            </a:r>
          </a:p>
        </p:txBody>
      </p:sp>
      <p:sp>
        <p:nvSpPr>
          <p:cNvPr id="2" name="כותרת משנה 2">
            <a:extLst>
              <a:ext uri="{FF2B5EF4-FFF2-40B4-BE49-F238E27FC236}">
                <a16:creationId xmlns:a16="http://schemas.microsoft.com/office/drawing/2014/main" id="{E9D114B8-EA8D-4362-9ACC-CB6DA2DDCE52}"/>
              </a:ext>
            </a:extLst>
          </p:cNvPr>
          <p:cNvSpPr>
            <a:spLocks noGrp="1"/>
          </p:cNvSpPr>
          <p:nvPr>
            <p:ph type="subTitle" idx="1"/>
          </p:nvPr>
        </p:nvSpPr>
        <p:spPr>
          <a:xfrm>
            <a:off x="1450732" y="1204895"/>
            <a:ext cx="10563048" cy="5521219"/>
          </a:xfrm>
        </p:spPr>
        <p:txBody>
          <a:bodyPr>
            <a:normAutofit/>
          </a:bodyPr>
          <a:lstStyle/>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מכללת תל חי -  שאלות לדוגמא שנבקש לשוחח עליהן בעיבוד </a:t>
            </a:r>
            <a:r>
              <a:rPr lang="he-IL" sz="1800" cap="all" dirty="0" err="1">
                <a:solidFill>
                  <a:schemeClr val="tx1"/>
                </a:solidFill>
                <a:latin typeface="Segoe UI Semilight" panose="020B0402040204020203" pitchFamily="34" charset="0"/>
                <a:cs typeface="Segoe UI Semilight" panose="020B0402040204020203" pitchFamily="34" charset="0"/>
              </a:rPr>
              <a:t>הצוותי</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המיקום של המכללה, משפיע על החברה במרחב הצפון, על התפתחותה ושגשוגה?</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האם למכללה יש השפעה על הגירה חיובית מתמשכת למרחב הצפוני?</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מהן נקודות החוזק של המכללה בתחום האקדמי (בהשוואה למוסדות אקדמיים אחרים בארץ)? מהם אתגרי המכללה.</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באיזה אופן תורמת המכללה למגזרי המיעוטים במרחב הצפוני? ובאיזה אופן תורמת לחברה הרב תרבותית במרחב?</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האם יש צורך בהתערבות של השלטון המרכזי על מנת להביא למיצוי הפוטנציאל הגלום במכללה? אם כן, באיזה אופן? </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469568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EC1ED239-D6F2-41D8-9D96-3888B2B41199}"/>
              </a:ext>
            </a:extLst>
          </p:cNvPr>
          <p:cNvSpPr>
            <a:spLocks noGrp="1"/>
          </p:cNvSpPr>
          <p:nvPr>
            <p:ph type="ctrTitle"/>
          </p:nvPr>
        </p:nvSpPr>
        <p:spPr>
          <a:xfrm>
            <a:off x="677008" y="0"/>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a:t>
            </a:r>
            <a:r>
              <a:rPr lang="he-IL" sz="3400" b="1" dirty="0" err="1">
                <a:latin typeface="Segoe UI Semilight" panose="020B0402040204020203" pitchFamily="34" charset="0"/>
                <a:cs typeface="Segoe UI Semilight" panose="020B0402040204020203" pitchFamily="34" charset="0"/>
              </a:rPr>
              <a:t>מ.י.ג.ל</a:t>
            </a:r>
            <a:endParaRPr lang="he-IL" sz="3400" b="1" dirty="0">
              <a:latin typeface="Segoe UI Semilight" panose="020B0402040204020203" pitchFamily="34" charset="0"/>
              <a:cs typeface="Segoe UI Semilight" panose="020B0402040204020203" pitchFamily="34" charset="0"/>
            </a:endParaRPr>
          </a:p>
        </p:txBody>
      </p:sp>
      <p:sp>
        <p:nvSpPr>
          <p:cNvPr id="2" name="כותרת משנה 2">
            <a:extLst>
              <a:ext uri="{FF2B5EF4-FFF2-40B4-BE49-F238E27FC236}">
                <a16:creationId xmlns:a16="http://schemas.microsoft.com/office/drawing/2014/main" id="{E7F10530-3268-4F3F-9E11-55CE68CE07D0}"/>
              </a:ext>
            </a:extLst>
          </p:cNvPr>
          <p:cNvSpPr>
            <a:spLocks noGrp="1"/>
          </p:cNvSpPr>
          <p:nvPr>
            <p:ph type="subTitle" idx="1"/>
          </p:nvPr>
        </p:nvSpPr>
        <p:spPr>
          <a:xfrm>
            <a:off x="149469" y="527625"/>
            <a:ext cx="11724668" cy="6523805"/>
          </a:xfrm>
        </p:spPr>
        <p:txBody>
          <a:bodyPr>
            <a:noAutofit/>
          </a:bodyPr>
          <a:lstStyle/>
          <a:p>
            <a:pPr lvl="0" algn="r">
              <a:buClr>
                <a:srgbClr val="B71E42"/>
              </a:buClr>
              <a:buSzPct val="100000"/>
            </a:pP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(מרכז ידע גליל עליון)</a:t>
            </a:r>
          </a:p>
          <a:p>
            <a:pPr lvl="0" algn="r">
              <a:buClr>
                <a:srgbClr val="B71E42"/>
              </a:buClr>
              <a:buSzPct val="100000"/>
            </a:pPr>
            <a:r>
              <a:rPr lang="he-IL" sz="1600" cap="all" dirty="0">
                <a:solidFill>
                  <a:schemeClr val="tx1"/>
                </a:solidFill>
                <a:latin typeface="Segoe UI Semilight" panose="020B0402040204020203" pitchFamily="34" charset="0"/>
                <a:cs typeface="Segoe UI Semilight" panose="020B0402040204020203" pitchFamily="34" charset="0"/>
              </a:rPr>
              <a:t>מכון מחקר יישומי, הוקם ב 1979 ופועל בתחומי </a:t>
            </a:r>
            <a:r>
              <a:rPr lang="he-IL" sz="1600" cap="all" dirty="0" err="1">
                <a:solidFill>
                  <a:schemeClr val="tx1"/>
                </a:solidFill>
                <a:latin typeface="Segoe UI Semilight" panose="020B0402040204020203" pitchFamily="34" charset="0"/>
                <a:cs typeface="Segoe UI Semilight" panose="020B0402040204020203" pitchFamily="34" charset="0"/>
              </a:rPr>
              <a:t>האגרוטכנולוגיה</a:t>
            </a:r>
            <a:r>
              <a:rPr lang="he-IL" sz="1600" cap="all" dirty="0">
                <a:solidFill>
                  <a:schemeClr val="tx1"/>
                </a:solidFill>
                <a:latin typeface="Segoe UI Semilight" panose="020B0402040204020203" pitchFamily="34" charset="0"/>
                <a:cs typeface="Segoe UI Semilight" panose="020B0402040204020203" pitchFamily="34" charset="0"/>
              </a:rPr>
              <a:t>, החקלאות, מדעי הסביבה, מדעי המחשב, התזונה וביוטכנולוגיה. המכון הנמצא בבעלות החברה לפתוח הגליל (בבעלות 35 קיבוצים) ומשקי גליל עליון, ממוקם בשלושה מבנים שנמצאים בקרית שמונה ובפארק </a:t>
            </a:r>
            <a:r>
              <a:rPr lang="he-IL" sz="1600" cap="all" dirty="0" err="1">
                <a:solidFill>
                  <a:schemeClr val="tx1"/>
                </a:solidFill>
                <a:latin typeface="Segoe UI Semilight" panose="020B0402040204020203" pitchFamily="34" charset="0"/>
                <a:cs typeface="Segoe UI Semilight" panose="020B0402040204020203" pitchFamily="34" charset="0"/>
              </a:rPr>
              <a:t>התעשיה</a:t>
            </a:r>
            <a:r>
              <a:rPr lang="he-IL" sz="1600" cap="all" dirty="0">
                <a:solidFill>
                  <a:schemeClr val="tx1"/>
                </a:solidFill>
                <a:latin typeface="Segoe UI Semilight" panose="020B0402040204020203" pitchFamily="34" charset="0"/>
                <a:cs typeface="Segoe UI Semilight" panose="020B0402040204020203" pitchFamily="34" charset="0"/>
              </a:rPr>
              <a:t> תל חי ומפעיל באמצעות מו"פ צפון מספר תחנות מחקר חקלאי ברחבי הגליל.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הינו מכון מחקר המהווה את מנוע הצמיחה המבטיח והמשמעותי ביותר לפיתוח כלכלי של הגליל העליון. הפעילות של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מתרכזת בנושאים מדעיים, יזמיים, כלכליים וחברתיים לרווחתם של תושבי הגליל בפרט וכפועל יוצא גם של כלל תושבי ישראל.</a:t>
            </a:r>
          </a:p>
          <a:p>
            <a:pPr lvl="0" algn="r">
              <a:buClr>
                <a:srgbClr val="B71E42"/>
              </a:buClr>
              <a:buSzPct val="100000"/>
            </a:pPr>
            <a:r>
              <a:rPr lang="he-IL" sz="1600" cap="all" dirty="0" err="1">
                <a:solidFill>
                  <a:schemeClr val="tx1"/>
                </a:solidFill>
                <a:latin typeface="Segoe UI Semilight" panose="020B0402040204020203" pitchFamily="34" charset="0"/>
                <a:cs typeface="Segoe UI Semilight" panose="020B0402040204020203" pitchFamily="34" charset="0"/>
              </a:rPr>
              <a:t>במיגל</a:t>
            </a:r>
            <a:r>
              <a:rPr lang="he-IL" sz="1600" cap="all" dirty="0">
                <a:solidFill>
                  <a:schemeClr val="tx1"/>
                </a:solidFill>
                <a:latin typeface="Segoe UI Semilight" panose="020B0402040204020203" pitchFamily="34" charset="0"/>
                <a:cs typeface="Segoe UI Semilight" panose="020B0402040204020203" pitchFamily="34" charset="0"/>
              </a:rPr>
              <a:t>, מועסקים מעל 80 מדענים בעלי תואר דוקטור ובנוסף 9 פוסט דוקטורים זרים אשר הגיעו מחו"ל לתקופות שונות (במימון קרנות מחקר תחרותיות), מתוך צוות של למעלה מ- 250 חוקרים, טכנאים ועוזרי מחקר (ועוד כ- 30 עובדים זמניים) ובנוסף, עוד 75 תלמידים לתארים מתקדמים, כולם תושבי הגליל. </a:t>
            </a:r>
          </a:p>
          <a:p>
            <a:pPr lvl="0" algn="r">
              <a:buClr>
                <a:srgbClr val="B71E42"/>
              </a:buClr>
              <a:buSzPct val="100000"/>
            </a:pP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משמש מוקד לפיתוח כלכלי בפריפריה הצפונית ולפיתוח יחסי מדע וקהילה בגליל.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פועל להקמת חברות המתבססות על הפעילות היישומית במכון, מעודד ומטפח שיתופי פעולה </a:t>
            </a:r>
            <a:r>
              <a:rPr lang="he-IL" sz="1600" cap="all" dirty="0" err="1">
                <a:solidFill>
                  <a:schemeClr val="tx1"/>
                </a:solidFill>
                <a:latin typeface="Segoe UI Semilight" panose="020B0402040204020203" pitchFamily="34" charset="0"/>
                <a:cs typeface="Segoe UI Semilight" panose="020B0402040204020203" pitchFamily="34" charset="0"/>
              </a:rPr>
              <a:t>איזוריים</a:t>
            </a:r>
            <a:r>
              <a:rPr lang="he-IL" sz="1600" cap="all" dirty="0">
                <a:solidFill>
                  <a:schemeClr val="tx1"/>
                </a:solidFill>
                <a:latin typeface="Segoe UI Semilight" panose="020B0402040204020203" pitchFamily="34" charset="0"/>
                <a:cs typeface="Segoe UI Semilight" panose="020B0402040204020203" pitchFamily="34" charset="0"/>
              </a:rPr>
              <a:t> עם חברות ויזמים מקומיים ובאופן כללי יוזם ומשתתף בפעילויות שנועדו לייצר ערך מוסף כלכלי לאזור. </a:t>
            </a:r>
          </a:p>
          <a:p>
            <a:pPr lvl="0" algn="r">
              <a:buClr>
                <a:srgbClr val="B71E42"/>
              </a:buClr>
              <a:buSzPct val="100000"/>
            </a:pPr>
            <a:r>
              <a:rPr lang="he-IL" sz="1600" cap="all" dirty="0">
                <a:solidFill>
                  <a:schemeClr val="tx1"/>
                </a:solidFill>
                <a:latin typeface="Segoe UI Semilight" panose="020B0402040204020203" pitchFamily="34" charset="0"/>
                <a:cs typeface="Segoe UI Semilight" panose="020B0402040204020203" pitchFamily="34" charset="0"/>
              </a:rPr>
              <a:t>חשיפת הנושא המדעי לקהילה, שילובה של כלל האוכלוסייה בפעילות מדעית בכלל ומדעי החיים והסביבה בפרט - משמשים כלי ליצירה והידוק הקשרים שבין המדע והמדענים לבין הקהילה הגלילית. העלאת המודעות בקרב הציבור, ובעיקר ילדים ובני נוער, לתחום המדע - תורמת לנגישות ולהתקרבות גדולה יותר של הציבור למדע ולפעילות מדעית ומסייעת בשילוב צעירים/</a:t>
            </a:r>
            <a:r>
              <a:rPr lang="he-IL" sz="1600" cap="all" dirty="0" err="1">
                <a:solidFill>
                  <a:schemeClr val="tx1"/>
                </a:solidFill>
                <a:latin typeface="Segoe UI Semilight" panose="020B0402040204020203" pitchFamily="34" charset="0"/>
                <a:cs typeface="Segoe UI Semilight" panose="020B0402040204020203" pitchFamily="34" charset="0"/>
              </a:rPr>
              <a:t>ות</a:t>
            </a:r>
            <a:r>
              <a:rPr lang="he-IL" sz="1600" cap="all" dirty="0">
                <a:solidFill>
                  <a:schemeClr val="tx1"/>
                </a:solidFill>
                <a:latin typeface="Segoe UI Semilight" panose="020B0402040204020203" pitchFamily="34" charset="0"/>
                <a:cs typeface="Segoe UI Semilight" panose="020B0402040204020203" pitchFamily="34" charset="0"/>
              </a:rPr>
              <a:t> וסטודנטים/</a:t>
            </a:r>
            <a:r>
              <a:rPr lang="he-IL" sz="1600" cap="all" dirty="0" err="1">
                <a:solidFill>
                  <a:schemeClr val="tx1"/>
                </a:solidFill>
                <a:latin typeface="Segoe UI Semilight" panose="020B0402040204020203" pitchFamily="34" charset="0"/>
                <a:cs typeface="Segoe UI Semilight" panose="020B0402040204020203" pitchFamily="34" charset="0"/>
              </a:rPr>
              <a:t>ות</a:t>
            </a:r>
            <a:r>
              <a:rPr lang="he-IL" sz="1600" cap="all" dirty="0">
                <a:solidFill>
                  <a:schemeClr val="tx1"/>
                </a:solidFill>
                <a:latin typeface="Segoe UI Semilight" panose="020B0402040204020203" pitchFamily="34" charset="0"/>
                <a:cs typeface="Segoe UI Semilight" panose="020B0402040204020203" pitchFamily="34" charset="0"/>
              </a:rPr>
              <a:t> בני הגליל באתגרי המדע העתידיים. חוקרי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ועובדיו משתפים פעולה עם חברות, ומוסדות מחקר מובילים ומבצעים פעילות חינוכית </a:t>
            </a:r>
            <a:r>
              <a:rPr lang="he-IL" sz="1600" cap="all" dirty="0" err="1">
                <a:solidFill>
                  <a:schemeClr val="tx1"/>
                </a:solidFill>
                <a:latin typeface="Segoe UI Semilight" panose="020B0402040204020203" pitchFamily="34" charset="0"/>
                <a:cs typeface="Segoe UI Semilight" panose="020B0402040204020203" pitchFamily="34" charset="0"/>
              </a:rPr>
              <a:t>בשתוף</a:t>
            </a:r>
            <a:r>
              <a:rPr lang="he-IL" sz="1600" cap="all" dirty="0">
                <a:solidFill>
                  <a:schemeClr val="tx1"/>
                </a:solidFill>
                <a:latin typeface="Segoe UI Semilight" panose="020B0402040204020203" pitchFamily="34" charset="0"/>
                <a:cs typeface="Segoe UI Semilight" panose="020B0402040204020203" pitchFamily="34" charset="0"/>
              </a:rPr>
              <a:t> עם עשרות בתי ספר באזור הגליל באמצעות מיזם </a:t>
            </a:r>
            <a:r>
              <a:rPr lang="he-IL" sz="1600" cap="all" dirty="0" err="1">
                <a:solidFill>
                  <a:schemeClr val="tx1"/>
                </a:solidFill>
                <a:latin typeface="Segoe UI Semilight" panose="020B0402040204020203" pitchFamily="34" charset="0"/>
                <a:cs typeface="Segoe UI Semilight" panose="020B0402040204020203" pitchFamily="34" charset="0"/>
              </a:rPr>
              <a:t>גליליום</a:t>
            </a:r>
            <a:r>
              <a:rPr lang="he-IL" sz="1600" cap="all" dirty="0">
                <a:solidFill>
                  <a:schemeClr val="tx1"/>
                </a:solidFill>
                <a:latin typeface="Segoe UI Semilight" panose="020B0402040204020203" pitchFamily="34" charset="0"/>
                <a:cs typeface="Segoe UI Semilight" panose="020B0402040204020203" pitchFamily="34" charset="0"/>
              </a:rPr>
              <a:t> והמרכז האקדמי לנוער במכללת תל-חי. אלפי תלמידים מן הגליל נהנים מפעילויות בליל המדענים, מיום המדע, סדנאות, פרויקטים, ימי סיור וכו' המונחים ע"י חוקרי ועובדי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a:t>
            </a:r>
          </a:p>
          <a:p>
            <a:pPr lvl="0" algn="r">
              <a:buClr>
                <a:srgbClr val="B71E42"/>
              </a:buClr>
              <a:buSzPct val="100000"/>
            </a:pPr>
            <a:r>
              <a:rPr lang="he-IL" sz="1600" cap="all" dirty="0">
                <a:solidFill>
                  <a:schemeClr val="tx1"/>
                </a:solidFill>
                <a:latin typeface="Segoe UI Semilight" panose="020B0402040204020203" pitchFamily="34" charset="0"/>
                <a:cs typeface="Segoe UI Semilight" panose="020B0402040204020203" pitchFamily="34" charset="0"/>
              </a:rPr>
              <a:t>חוקרי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משמשים כאנשי סגל בפקולטה למדעים במכללה האקדמית תל-חי אשר בהסתמך על חוקרי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קיבלה הסמכה </a:t>
            </a:r>
            <a:r>
              <a:rPr lang="he-IL" sz="1600" cap="all" dirty="0" err="1">
                <a:solidFill>
                  <a:schemeClr val="tx1"/>
                </a:solidFill>
                <a:latin typeface="Segoe UI Semilight" panose="020B0402040204020203" pitchFamily="34" charset="0"/>
                <a:cs typeface="Segoe UI Semilight" panose="020B0402040204020203" pitchFamily="34" charset="0"/>
              </a:rPr>
              <a:t>מהמל"ג</a:t>
            </a:r>
            <a:r>
              <a:rPr lang="he-IL" sz="1600" cap="all" dirty="0">
                <a:solidFill>
                  <a:schemeClr val="tx1"/>
                </a:solidFill>
                <a:latin typeface="Segoe UI Semilight" panose="020B0402040204020203" pitchFamily="34" charset="0"/>
                <a:cs typeface="Segoe UI Semilight" panose="020B0402040204020203" pitchFamily="34" charset="0"/>
              </a:rPr>
              <a:t> לקיום חוגים לתואר ראשון בביוטכנולוגיה, מדעי הסביבה, תזונה, מדעי המזון </a:t>
            </a:r>
            <a:r>
              <a:rPr lang="he-IL" sz="1600" cap="all" dirty="0" err="1">
                <a:solidFill>
                  <a:schemeClr val="tx1"/>
                </a:solidFill>
                <a:latin typeface="Segoe UI Semilight" panose="020B0402040204020203" pitchFamily="34" charset="0"/>
                <a:cs typeface="Segoe UI Semilight" panose="020B0402040204020203" pitchFamily="34" charset="0"/>
              </a:rPr>
              <a:t>וזואוטכנולוגיה</a:t>
            </a:r>
            <a:r>
              <a:rPr lang="he-IL" sz="1600" cap="all" dirty="0">
                <a:solidFill>
                  <a:schemeClr val="tx1"/>
                </a:solidFill>
                <a:latin typeface="Segoe UI Semilight" panose="020B0402040204020203" pitchFamily="34" charset="0"/>
                <a:cs typeface="Segoe UI Semilight" panose="020B0402040204020203" pitchFamily="34" charset="0"/>
              </a:rPr>
              <a:t>. בנוסף, קיבלה המכללה היתר מיוחד להעניק תואר שני מחקרי (עם תזה) בביוטכנולוגיה, בתזונה ובמדעי המים. סטודנטים לתואר ראשון מבצעים את </a:t>
            </a:r>
            <a:r>
              <a:rPr lang="he-IL" sz="1600" cap="all" dirty="0" err="1">
                <a:solidFill>
                  <a:schemeClr val="tx1"/>
                </a:solidFill>
                <a:latin typeface="Segoe UI Semilight" panose="020B0402040204020203" pitchFamily="34" charset="0"/>
                <a:cs typeface="Segoe UI Semilight" panose="020B0402040204020203" pitchFamily="34" charset="0"/>
              </a:rPr>
              <a:t>פרויקטי</a:t>
            </a:r>
            <a:r>
              <a:rPr lang="he-IL" sz="1600" cap="all" dirty="0">
                <a:solidFill>
                  <a:schemeClr val="tx1"/>
                </a:solidFill>
                <a:latin typeface="Segoe UI Semilight" panose="020B0402040204020203" pitchFamily="34" charset="0"/>
                <a:cs typeface="Segoe UI Semilight" panose="020B0402040204020203" pitchFamily="34" charset="0"/>
              </a:rPr>
              <a:t> הגמר שלהם </a:t>
            </a:r>
            <a:r>
              <a:rPr lang="he-IL" sz="1600" cap="all" dirty="0" err="1">
                <a:solidFill>
                  <a:schemeClr val="tx1"/>
                </a:solidFill>
                <a:latin typeface="Segoe UI Semilight" panose="020B0402040204020203" pitchFamily="34" charset="0"/>
                <a:cs typeface="Segoe UI Semilight" panose="020B0402040204020203" pitchFamily="34" charset="0"/>
              </a:rPr>
              <a:t>במיגל</a:t>
            </a:r>
            <a:r>
              <a:rPr lang="he-IL" sz="1600" cap="all" dirty="0">
                <a:solidFill>
                  <a:schemeClr val="tx1"/>
                </a:solidFill>
                <a:latin typeface="Segoe UI Semilight" panose="020B0402040204020203" pitchFamily="34" charset="0"/>
                <a:cs typeface="Segoe UI Semilight" panose="020B0402040204020203" pitchFamily="34" charset="0"/>
              </a:rPr>
              <a:t>, וסטודנטים לתואר שני בביוטכנולוגיה, בתזונה ובמדעי המים, מבצעים את עבודת התזה שלהם </a:t>
            </a:r>
            <a:r>
              <a:rPr lang="he-IL" sz="1600" cap="all" dirty="0" err="1">
                <a:solidFill>
                  <a:schemeClr val="tx1"/>
                </a:solidFill>
                <a:latin typeface="Segoe UI Semilight" panose="020B0402040204020203" pitchFamily="34" charset="0"/>
                <a:cs typeface="Segoe UI Semilight" panose="020B0402040204020203" pitchFamily="34" charset="0"/>
              </a:rPr>
              <a:t>במיגל</a:t>
            </a:r>
            <a:r>
              <a:rPr lang="he-IL" sz="1600" cap="all" dirty="0">
                <a:solidFill>
                  <a:schemeClr val="tx1"/>
                </a:solidFill>
                <a:latin typeface="Segoe UI Semilight" panose="020B0402040204020203" pitchFamily="34" charset="0"/>
                <a:cs typeface="Segoe UI Semilight" panose="020B0402040204020203" pitchFamily="34" charset="0"/>
              </a:rPr>
              <a:t>, בהנחיית חוקריה. </a:t>
            </a:r>
            <a:r>
              <a:rPr lang="he-IL" sz="1600" cap="all" dirty="0" err="1">
                <a:solidFill>
                  <a:schemeClr val="tx1"/>
                </a:solidFill>
                <a:latin typeface="Segoe UI Semilight" panose="020B0402040204020203" pitchFamily="34" charset="0"/>
                <a:cs typeface="Segoe UI Semilight" panose="020B0402040204020203" pitchFamily="34" charset="0"/>
              </a:rPr>
              <a:t>למיגל</a:t>
            </a:r>
            <a:r>
              <a:rPr lang="he-IL" sz="1600" cap="all" dirty="0">
                <a:solidFill>
                  <a:schemeClr val="tx1"/>
                </a:solidFill>
                <a:latin typeface="Segoe UI Semilight" panose="020B0402040204020203" pitchFamily="34" charset="0"/>
                <a:cs typeface="Segoe UI Semilight" panose="020B0402040204020203" pitchFamily="34" charset="0"/>
              </a:rPr>
              <a:t>  סטודנטים לתואר שלישי המבצעים את מחקריהם בשיתוף אוניברסיטאות אחרות (האוניברסיטה העברית, מכון וייצמן, הטכניון ועוד). כך תורם </a:t>
            </a:r>
            <a:r>
              <a:rPr lang="he-IL" sz="1600" cap="all" dirty="0" err="1">
                <a:solidFill>
                  <a:schemeClr val="tx1"/>
                </a:solidFill>
                <a:latin typeface="Segoe UI Semilight" panose="020B0402040204020203" pitchFamily="34" charset="0"/>
                <a:cs typeface="Segoe UI Semilight" panose="020B0402040204020203" pitchFamily="34" charset="0"/>
              </a:rPr>
              <a:t>מיגל</a:t>
            </a:r>
            <a:r>
              <a:rPr lang="he-IL" sz="1600" cap="all" dirty="0">
                <a:solidFill>
                  <a:schemeClr val="tx1"/>
                </a:solidFill>
                <a:latin typeface="Segoe UI Semilight" panose="020B0402040204020203" pitchFamily="34" charset="0"/>
                <a:cs typeface="Segoe UI Semilight" panose="020B0402040204020203" pitchFamily="34" charset="0"/>
              </a:rPr>
              <a:t>  להשבחת ההוראה המדעית במכללת תל-חי, לביסוס מעמד המחקר בפריפריה ולהכשרת כוח אדם איכותי (בעלי תארים מתקדמים) לטובת המשק הישראלי . </a:t>
            </a:r>
          </a:p>
          <a:p>
            <a:pPr lvl="0" algn="r">
              <a:lnSpc>
                <a:spcPct val="120000"/>
              </a:lnSpc>
              <a:buClr>
                <a:srgbClr val="B71E42"/>
              </a:buClr>
              <a:buSzPct val="100000"/>
            </a:pPr>
            <a:endParaRPr lang="he-IL" sz="16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6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6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6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6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600" cap="all" dirty="0">
              <a:solidFill>
                <a:schemeClr val="tx1"/>
              </a:solidFill>
              <a:latin typeface="Segoe UI Semilight" panose="020B0402040204020203" pitchFamily="34" charset="0"/>
              <a:cs typeface="Segoe UI Semilight" panose="020B0402040204020203" pitchFamily="34" charset="0"/>
            </a:endParaRPr>
          </a:p>
          <a:p>
            <a:pPr algn="r"/>
            <a:endParaRPr lang="he-IL" sz="16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59224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370E39F2-1379-4D48-A9AD-662B399E7A4E}"/>
              </a:ext>
            </a:extLst>
          </p:cNvPr>
          <p:cNvSpPr>
            <a:spLocks noGrp="1"/>
          </p:cNvSpPr>
          <p:nvPr>
            <p:ph type="ctrTitle"/>
          </p:nvPr>
        </p:nvSpPr>
        <p:spPr>
          <a:xfrm>
            <a:off x="677008" y="0"/>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a:t>
            </a:r>
            <a:r>
              <a:rPr lang="he-IL" sz="3400" b="1" dirty="0" err="1">
                <a:latin typeface="Segoe UI Semilight" panose="020B0402040204020203" pitchFamily="34" charset="0"/>
                <a:cs typeface="Segoe UI Semilight" panose="020B0402040204020203" pitchFamily="34" charset="0"/>
              </a:rPr>
              <a:t>מ.י.ג.ל</a:t>
            </a:r>
            <a:endParaRPr lang="he-IL" sz="3400" b="1" dirty="0">
              <a:latin typeface="Segoe UI Semilight" panose="020B0402040204020203" pitchFamily="34" charset="0"/>
              <a:cs typeface="Segoe UI Semilight" panose="020B0402040204020203" pitchFamily="34" charset="0"/>
            </a:endParaRPr>
          </a:p>
        </p:txBody>
      </p:sp>
      <p:sp>
        <p:nvSpPr>
          <p:cNvPr id="2" name="כותרת משנה 2">
            <a:extLst>
              <a:ext uri="{FF2B5EF4-FFF2-40B4-BE49-F238E27FC236}">
                <a16:creationId xmlns:a16="http://schemas.microsoft.com/office/drawing/2014/main" id="{D9ECAC22-00C3-4B06-BCBC-CDF3AA1B4F33}"/>
              </a:ext>
            </a:extLst>
          </p:cNvPr>
          <p:cNvSpPr>
            <a:spLocks noGrp="1"/>
          </p:cNvSpPr>
          <p:nvPr>
            <p:ph type="subTitle" idx="1"/>
          </p:nvPr>
        </p:nvSpPr>
        <p:spPr>
          <a:xfrm>
            <a:off x="134170" y="901930"/>
            <a:ext cx="11923659" cy="5521219"/>
          </a:xfrm>
        </p:spPr>
        <p:txBody>
          <a:bodyPr>
            <a:normAutofit/>
          </a:bodyPr>
          <a:lstStyle/>
          <a:p>
            <a:pPr lvl="0" algn="r">
              <a:lnSpc>
                <a:spcPct val="120000"/>
              </a:lnSpc>
              <a:buClr>
                <a:srgbClr val="B71E42"/>
              </a:buClr>
              <a:buSzPct val="100000"/>
            </a:pPr>
            <a:r>
              <a:rPr lang="en-US" sz="1800" b="1" u="sng" cap="all" dirty="0">
                <a:solidFill>
                  <a:schemeClr val="tx1"/>
                </a:solidFill>
                <a:latin typeface="Segoe UI Semilight" panose="020B0402040204020203" pitchFamily="34" charset="0"/>
                <a:cs typeface="Segoe UI Semilight" panose="020B0402040204020203" pitchFamily="34" charset="0"/>
              </a:rPr>
              <a:t>FOODTECK</a:t>
            </a:r>
            <a:r>
              <a:rPr lang="he-IL" sz="1800" b="1" u="sng" cap="all" dirty="0">
                <a:solidFill>
                  <a:schemeClr val="tx1"/>
                </a:solidFill>
                <a:latin typeface="Segoe UI Semilight" panose="020B0402040204020203" pitchFamily="34" charset="0"/>
                <a:cs typeface="Segoe UI Semilight" panose="020B0402040204020203" pitchFamily="34" charset="0"/>
              </a:rPr>
              <a:t> (פוד טק)</a:t>
            </a:r>
            <a:endParaRPr lang="en-US" sz="1800" b="1" u="sng"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טכנולוגיה העוסקת בהטמעת תהליכים טכנולוגים בתעשיית המזון לשיפור המזון והגברת תוצרתו, ובעוד שלל נושאי הקשורים בתעשיית המזון. ולפי הגדרת רשות החדשנות - טכנולוגית המזון פועלת לכל אורך שרשרת הערך והאספקה של מזון ומשקאות הכולל את הדור הבא של מזון ומשקאות.</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בעוד ש50% מתצרוכת המים הולכת על בעלי חיים וגידולים חקלאים, וכאשר ארגוני החיות תופסים תאוצה גבוהה, ומודעות של אנשים לאכול בריא ומזין התחיל </a:t>
            </a:r>
            <a:r>
              <a:rPr lang="he-IL" sz="1800" cap="all" dirty="0" err="1">
                <a:solidFill>
                  <a:schemeClr val="tx1"/>
                </a:solidFill>
                <a:latin typeface="Segoe UI Semilight" panose="020B0402040204020203" pitchFamily="34" charset="0"/>
                <a:cs typeface="Segoe UI Semilight" panose="020B0402040204020203" pitchFamily="34" charset="0"/>
              </a:rPr>
              <a:t>הפודטק</a:t>
            </a:r>
            <a:r>
              <a:rPr lang="he-IL" sz="1800" cap="all" dirty="0">
                <a:solidFill>
                  <a:schemeClr val="tx1"/>
                </a:solidFill>
                <a:latin typeface="Segoe UI Semilight" panose="020B0402040204020203" pitchFamily="34" charset="0"/>
                <a:cs typeface="Segoe UI Semilight" panose="020B0402040204020203" pitchFamily="34" charset="0"/>
              </a:rPr>
              <a:t> לתפוס תאוצה וחברות המזון בשיתוף מעצמות טכנולוגיות מגייסות כספים רבים בכדי לפתח מוצרים תחליפים לחלב, לבשר ולכול מה שמגיע מן החי.</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בנוסף לכך שכול נושאי השינוע של המזון שמזהם את הסביבה הן על ידי </a:t>
            </a:r>
            <a:r>
              <a:rPr lang="he-IL" sz="1800" cap="all" dirty="0" err="1">
                <a:solidFill>
                  <a:schemeClr val="tx1"/>
                </a:solidFill>
                <a:latin typeface="Segoe UI Semilight" panose="020B0402040204020203" pitchFamily="34" charset="0"/>
                <a:cs typeface="Segoe UI Semilight" panose="020B0402040204020203" pitchFamily="34" charset="0"/>
              </a:rPr>
              <a:t>אוניות</a:t>
            </a:r>
            <a:r>
              <a:rPr lang="he-IL" sz="1800" cap="all" dirty="0">
                <a:solidFill>
                  <a:schemeClr val="tx1"/>
                </a:solidFill>
                <a:latin typeface="Segoe UI Semilight" panose="020B0402040204020203" pitchFamily="34" charset="0"/>
                <a:cs typeface="Segoe UI Semilight" panose="020B0402040204020203" pitchFamily="34" charset="0"/>
              </a:rPr>
              <a:t> או משאיות, ישנו גם זמן הקניה שקיים כיום ותכנון האוכל הנרכש כיום התקדמו עם הנושא של המזון והחלו להדפיס מזון עם מדפסות תלת </a:t>
            </a:r>
            <a:r>
              <a:rPr lang="he-IL" sz="1800" cap="all" dirty="0" err="1">
                <a:solidFill>
                  <a:schemeClr val="tx1"/>
                </a:solidFill>
                <a:latin typeface="Segoe UI Semilight" panose="020B0402040204020203" pitchFamily="34" charset="0"/>
                <a:cs typeface="Segoe UI Semilight" panose="020B0402040204020203" pitchFamily="34" charset="0"/>
              </a:rPr>
              <a:t>מימד</a:t>
            </a:r>
            <a:r>
              <a:rPr lang="he-IL" sz="1800" cap="all" dirty="0">
                <a:solidFill>
                  <a:schemeClr val="tx1"/>
                </a:solidFill>
                <a:latin typeface="Segoe UI Semilight" panose="020B0402040204020203" pitchFamily="34" charset="0"/>
                <a:cs typeface="Segoe UI Semilight" panose="020B0402040204020203" pitchFamily="34" charset="0"/>
              </a:rPr>
              <a:t> הדפסה תלת-ממדית, על ידי טכנולוגיה מתקדמת שמכילה את כול הוויטמינים הנדרשים לנו. </a:t>
            </a: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ישראל היא מעצמת פוד טק, המדינה תומכת מבחינה </a:t>
            </a:r>
            <a:r>
              <a:rPr lang="he-IL" sz="1800" cap="all" dirty="0" err="1">
                <a:solidFill>
                  <a:schemeClr val="tx1"/>
                </a:solidFill>
                <a:latin typeface="Segoe UI Semilight" panose="020B0402040204020203" pitchFamily="34" charset="0"/>
                <a:cs typeface="Segoe UI Semilight" panose="020B0402040204020203" pitchFamily="34" charset="0"/>
              </a:rPr>
              <a:t>מימונית</a:t>
            </a:r>
            <a:r>
              <a:rPr lang="he-IL" sz="1800" cap="all" dirty="0">
                <a:solidFill>
                  <a:schemeClr val="tx1"/>
                </a:solidFill>
                <a:latin typeface="Segoe UI Semilight" panose="020B0402040204020203" pitchFamily="34" charset="0"/>
                <a:cs typeface="Segoe UI Semilight" panose="020B0402040204020203" pitchFamily="34" charset="0"/>
              </a:rPr>
              <a:t> וגם החברות הגדולות כמו תנובה ושטראוס, משקיעות הרבה    בחממות טכנולוגית חממה טכנולוגית לפתח מוצרים אלו.</a:t>
            </a:r>
            <a:endParaRPr lang="en-US"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4307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0F655B9A-F452-45F7-B5CB-C909E1C87DD1}"/>
              </a:ext>
            </a:extLst>
          </p:cNvPr>
          <p:cNvSpPr>
            <a:spLocks noGrp="1"/>
          </p:cNvSpPr>
          <p:nvPr>
            <p:ph type="ctrTitle"/>
          </p:nvPr>
        </p:nvSpPr>
        <p:spPr>
          <a:xfrm>
            <a:off x="677008" y="0"/>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a:t>
            </a:r>
            <a:r>
              <a:rPr lang="he-IL" sz="3400" b="1" dirty="0" err="1">
                <a:latin typeface="Segoe UI Semilight" panose="020B0402040204020203" pitchFamily="34" charset="0"/>
                <a:cs typeface="Segoe UI Semilight" panose="020B0402040204020203" pitchFamily="34" charset="0"/>
              </a:rPr>
              <a:t>מ.י.ג.ל</a:t>
            </a:r>
            <a:endParaRPr lang="he-IL" sz="3400" b="1" dirty="0">
              <a:latin typeface="Segoe UI Semilight" panose="020B0402040204020203" pitchFamily="34" charset="0"/>
              <a:cs typeface="Segoe UI Semilight" panose="020B0402040204020203" pitchFamily="34" charset="0"/>
            </a:endParaRPr>
          </a:p>
        </p:txBody>
      </p:sp>
      <p:sp>
        <p:nvSpPr>
          <p:cNvPr id="2" name="כותרת משנה 2">
            <a:extLst>
              <a:ext uri="{FF2B5EF4-FFF2-40B4-BE49-F238E27FC236}">
                <a16:creationId xmlns:a16="http://schemas.microsoft.com/office/drawing/2014/main" id="{35F26A89-F278-43B4-A816-1B9BDA9A158E}"/>
              </a:ext>
            </a:extLst>
          </p:cNvPr>
          <p:cNvSpPr>
            <a:spLocks noGrp="1"/>
          </p:cNvSpPr>
          <p:nvPr>
            <p:ph type="subTitle" idx="1"/>
          </p:nvPr>
        </p:nvSpPr>
        <p:spPr>
          <a:xfrm>
            <a:off x="0" y="675892"/>
            <a:ext cx="12192000" cy="6111769"/>
          </a:xfrm>
        </p:spPr>
        <p:txBody>
          <a:bodyPr>
            <a:noAutofit/>
          </a:bodyPr>
          <a:lstStyle/>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מה נעשה </a:t>
            </a:r>
            <a:r>
              <a:rPr lang="he-IL" sz="1700" cap="all" dirty="0" err="1">
                <a:solidFill>
                  <a:schemeClr val="tx1"/>
                </a:solidFill>
                <a:latin typeface="Segoe UI Semilight" panose="020B0402040204020203" pitchFamily="34" charset="0"/>
                <a:cs typeface="Segoe UI Semilight" panose="020B0402040204020203" pitchFamily="34" charset="0"/>
              </a:rPr>
              <a:t>במ.י.ג.ל</a:t>
            </a:r>
            <a:r>
              <a:rPr lang="he-IL" sz="1700" cap="all" dirty="0">
                <a:solidFill>
                  <a:schemeClr val="tx1"/>
                </a:solidFill>
                <a:latin typeface="Segoe UI Semilight" panose="020B0402040204020203" pitchFamily="34" charset="0"/>
                <a:cs typeface="Segoe UI Semilight" panose="020B0402040204020203" pitchFamily="34" charset="0"/>
              </a:rPr>
              <a:t> ?</a:t>
            </a:r>
            <a:endParaRPr lang="en-US" sz="17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נקיים ביקור במרכז הידע ובמעבדותיו (</a:t>
            </a:r>
            <a:r>
              <a:rPr lang="en-US" sz="1700" cap="all" dirty="0" err="1">
                <a:solidFill>
                  <a:schemeClr val="tx1"/>
                </a:solidFill>
                <a:latin typeface="Segoe UI Semilight" panose="020B0402040204020203" pitchFamily="34" charset="0"/>
                <a:cs typeface="Segoe UI Semilight" panose="020B0402040204020203" pitchFamily="34" charset="0"/>
              </a:rPr>
              <a:t>foodteck</a:t>
            </a:r>
            <a:r>
              <a:rPr lang="he-IL" sz="1700" cap="all" dirty="0">
                <a:solidFill>
                  <a:schemeClr val="tx1"/>
                </a:solidFill>
                <a:latin typeface="Segoe UI Semilight" panose="020B0402040204020203" pitchFamily="34" charset="0"/>
                <a:cs typeface="Segoe UI Semilight" panose="020B0402040204020203" pitchFamily="34" charset="0"/>
              </a:rPr>
              <a:t>) ונפגוש את: </a:t>
            </a:r>
          </a:p>
          <a:p>
            <a:pPr marL="342900" lvl="0" indent="-342900" algn="r">
              <a:lnSpc>
                <a:spcPct val="120000"/>
              </a:lnSpc>
              <a:buClr>
                <a:srgbClr val="B71E42"/>
              </a:buClr>
              <a:buSzPct val="100000"/>
              <a:buAutoNum type="arabicPeriod"/>
            </a:pPr>
            <a:r>
              <a:rPr lang="he-IL" sz="1700" cap="all" dirty="0">
                <a:solidFill>
                  <a:schemeClr val="tx1"/>
                </a:solidFill>
                <a:latin typeface="Segoe UI Semilight" panose="020B0402040204020203" pitchFamily="34" charset="0"/>
                <a:cs typeface="Segoe UI Semilight" panose="020B0402040204020203" pitchFamily="34" charset="0"/>
              </a:rPr>
              <a:t>מר אורי בן-הרצל, סמנכ"ל פיתוח עסקי </a:t>
            </a:r>
            <a:r>
              <a:rPr lang="he-IL" sz="1700" cap="all" dirty="0" err="1">
                <a:solidFill>
                  <a:schemeClr val="tx1"/>
                </a:solidFill>
                <a:latin typeface="Segoe UI Semilight" panose="020B0402040204020203" pitchFamily="34" charset="0"/>
                <a:cs typeface="Segoe UI Semilight" panose="020B0402040204020203" pitchFamily="34" charset="0"/>
              </a:rPr>
              <a:t>מיגל</a:t>
            </a:r>
            <a:r>
              <a:rPr lang="he-IL" sz="1700" cap="all" dirty="0">
                <a:solidFill>
                  <a:schemeClr val="tx1"/>
                </a:solidFill>
                <a:latin typeface="Segoe UI Semilight" panose="020B0402040204020203" pitchFamily="34" charset="0"/>
                <a:cs typeface="Segoe UI Semilight" panose="020B0402040204020203" pitchFamily="34" charset="0"/>
              </a:rPr>
              <a:t> ומנהל חברת המסחור -  חשיבות מכון מחקר כמנוע צמיחה </a:t>
            </a:r>
            <a:r>
              <a:rPr lang="he-IL" sz="1700" cap="all" dirty="0" err="1">
                <a:solidFill>
                  <a:schemeClr val="tx1"/>
                </a:solidFill>
                <a:latin typeface="Segoe UI Semilight" panose="020B0402040204020203" pitchFamily="34" charset="0"/>
                <a:cs typeface="Segoe UI Semilight" panose="020B0402040204020203" pitchFamily="34" charset="0"/>
              </a:rPr>
              <a:t>באקוסיסטם</a:t>
            </a:r>
            <a:r>
              <a:rPr lang="he-IL" sz="17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endParaRPr lang="he-IL"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700" cap="all" dirty="0">
                <a:solidFill>
                  <a:schemeClr val="tx1"/>
                </a:solidFill>
                <a:latin typeface="Segoe UI Semilight" panose="020B0402040204020203" pitchFamily="34" charset="0"/>
                <a:cs typeface="Segoe UI Semilight" panose="020B0402040204020203" pitchFamily="34" charset="0"/>
              </a:rPr>
              <a:t>מר ירדן ארליך, מנהל אגף תעשייה עסקים ותיירות בקריית שמונה - תכנון עירוני פיתוח כלכלי ויזמות- איך בונים יסודות ואסטרטגיה   לפיתוח העיר והמרחב בעולמות התוכן של </a:t>
            </a:r>
            <a:r>
              <a:rPr lang="he-IL" sz="1700" cap="all" dirty="0" err="1">
                <a:solidFill>
                  <a:schemeClr val="tx1"/>
                </a:solidFill>
                <a:latin typeface="Segoe UI Semilight" panose="020B0402040204020203" pitchFamily="34" charset="0"/>
                <a:cs typeface="Segoe UI Semilight" panose="020B0402040204020203" pitchFamily="34" charset="0"/>
              </a:rPr>
              <a:t>פודטק</a:t>
            </a:r>
            <a:r>
              <a:rPr lang="he-IL" sz="17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endParaRPr lang="he-IL"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700" cap="all" dirty="0">
                <a:solidFill>
                  <a:schemeClr val="tx1"/>
                </a:solidFill>
                <a:latin typeface="Segoe UI Semilight" panose="020B0402040204020203" pitchFamily="34" charset="0"/>
                <a:cs typeface="Segoe UI Semilight" panose="020B0402040204020203" pitchFamily="34" charset="0"/>
              </a:rPr>
              <a:t>מר רוני ברק, מנכ״ל </a:t>
            </a:r>
            <a:r>
              <a:rPr lang="he-IL" sz="1700" cap="all" dirty="0" err="1">
                <a:solidFill>
                  <a:schemeClr val="tx1"/>
                </a:solidFill>
                <a:latin typeface="Segoe UI Semilight" panose="020B0402040204020203" pitchFamily="34" charset="0"/>
                <a:cs typeface="Segoe UI Semilight" panose="020B0402040204020203" pitchFamily="34" charset="0"/>
              </a:rPr>
              <a:t>פראש</a:t>
            </a:r>
            <a:r>
              <a:rPr lang="he-IL" sz="1700" cap="all" dirty="0">
                <a:solidFill>
                  <a:schemeClr val="tx1"/>
                </a:solidFill>
                <a:latin typeface="Segoe UI Semilight" panose="020B0402040204020203" pitchFamily="34" charset="0"/>
                <a:cs typeface="Segoe UI Semilight" panose="020B0402040204020203" pitchFamily="34" charset="0"/>
              </a:rPr>
              <a:t>-סטארט - חממת </a:t>
            </a:r>
            <a:r>
              <a:rPr lang="he-IL" sz="1700" cap="all" dirty="0" err="1">
                <a:solidFill>
                  <a:schemeClr val="tx1"/>
                </a:solidFill>
                <a:latin typeface="Segoe UI Semilight" panose="020B0402040204020203" pitchFamily="34" charset="0"/>
                <a:cs typeface="Segoe UI Semilight" panose="020B0402040204020203" pitchFamily="34" charset="0"/>
              </a:rPr>
              <a:t>פודטק</a:t>
            </a:r>
            <a:r>
              <a:rPr lang="he-IL" sz="1700" cap="all" dirty="0">
                <a:solidFill>
                  <a:schemeClr val="tx1"/>
                </a:solidFill>
                <a:latin typeface="Segoe UI Semilight" panose="020B0402040204020203" pitchFamily="34" charset="0"/>
                <a:cs typeface="Segoe UI Semilight" panose="020B0402040204020203" pitchFamily="34" charset="0"/>
              </a:rPr>
              <a:t>-טכנולוגיות מזון, שותפי החממה: תנובה, טמפו, קרן השקעות </a:t>
            </a:r>
            <a:r>
              <a:rPr lang="en-US" sz="1700" cap="all" dirty="0" err="1">
                <a:solidFill>
                  <a:schemeClr val="tx1"/>
                </a:solidFill>
                <a:latin typeface="Segoe UI Semilight" panose="020B0402040204020203" pitchFamily="34" charset="0"/>
                <a:cs typeface="Segoe UI Semilight" panose="020B0402040204020203" pitchFamily="34" charset="0"/>
              </a:rPr>
              <a:t>OurCrowd</a:t>
            </a:r>
            <a:r>
              <a:rPr lang="en-US" sz="1700" cap="all" dirty="0">
                <a:solidFill>
                  <a:schemeClr val="tx1"/>
                </a:solidFill>
                <a:latin typeface="Segoe UI Semilight" panose="020B0402040204020203" pitchFamily="34" charset="0"/>
                <a:cs typeface="Segoe UI Semilight" panose="020B0402040204020203" pitchFamily="34" charset="0"/>
              </a:rPr>
              <a:t> </a:t>
            </a:r>
            <a:r>
              <a:rPr lang="he-IL" sz="1700" cap="all" dirty="0">
                <a:solidFill>
                  <a:schemeClr val="tx1"/>
                </a:solidFill>
                <a:latin typeface="Segoe UI Semilight" panose="020B0402040204020203" pitchFamily="34" charset="0"/>
                <a:cs typeface="Segoe UI Semilight" panose="020B0402040204020203" pitchFamily="34" charset="0"/>
              </a:rPr>
              <a:t> וקרן השקעות </a:t>
            </a:r>
            <a:r>
              <a:rPr lang="en-US" sz="1700" cap="all" dirty="0" err="1">
                <a:solidFill>
                  <a:schemeClr val="tx1"/>
                </a:solidFill>
                <a:latin typeface="Segoe UI Semilight" panose="020B0402040204020203" pitchFamily="34" charset="0"/>
                <a:cs typeface="Segoe UI Semilight" panose="020B0402040204020203" pitchFamily="34" charset="0"/>
              </a:rPr>
              <a:t>Finistere</a:t>
            </a:r>
            <a:r>
              <a:rPr lang="he-IL" sz="1700" cap="all" dirty="0">
                <a:solidFill>
                  <a:schemeClr val="tx1"/>
                </a:solidFill>
                <a:latin typeface="Segoe UI Semilight" panose="020B0402040204020203" pitchFamily="34" charset="0"/>
                <a:cs typeface="Segoe UI Semilight" panose="020B0402040204020203" pitchFamily="34" charset="0"/>
              </a:rPr>
              <a:t>. חממת </a:t>
            </a:r>
            <a:r>
              <a:rPr lang="he-IL" sz="1700" cap="all" dirty="0" err="1">
                <a:solidFill>
                  <a:schemeClr val="tx1"/>
                </a:solidFill>
                <a:latin typeface="Segoe UI Semilight" panose="020B0402040204020203" pitchFamily="34" charset="0"/>
                <a:cs typeface="Segoe UI Semilight" panose="020B0402040204020203" pitchFamily="34" charset="0"/>
              </a:rPr>
              <a:t>פראש</a:t>
            </a:r>
            <a:r>
              <a:rPr lang="he-IL" sz="1700" cap="all" dirty="0">
                <a:solidFill>
                  <a:schemeClr val="tx1"/>
                </a:solidFill>
                <a:latin typeface="Segoe UI Semilight" panose="020B0402040204020203" pitchFamily="34" charset="0"/>
                <a:cs typeface="Segoe UI Semilight" panose="020B0402040204020203" pitchFamily="34" charset="0"/>
              </a:rPr>
              <a:t>-סטארט ממנפת נוכחות גיאוגרפית קרובה של גורמי מחקר, תעשיה ופיננסים לצד יצירת               תשתיות מחקר ופיתוח ותשתיות ייצור, להנעת יזמות טכנולוגית בתחום המזון. מטרת </a:t>
            </a:r>
            <a:r>
              <a:rPr lang="he-IL" sz="1700" cap="all" dirty="0" err="1">
                <a:solidFill>
                  <a:schemeClr val="tx1"/>
                </a:solidFill>
                <a:latin typeface="Segoe UI Semilight" panose="020B0402040204020203" pitchFamily="34" charset="0"/>
                <a:cs typeface="Segoe UI Semilight" panose="020B0402040204020203" pitchFamily="34" charset="0"/>
              </a:rPr>
              <a:t>פראש</a:t>
            </a:r>
            <a:r>
              <a:rPr lang="he-IL" sz="1700" cap="all" dirty="0">
                <a:solidFill>
                  <a:schemeClr val="tx1"/>
                </a:solidFill>
                <a:latin typeface="Segoe UI Semilight" panose="020B0402040204020203" pitchFamily="34" charset="0"/>
                <a:cs typeface="Segoe UI Semilight" panose="020B0402040204020203" pitchFamily="34" charset="0"/>
              </a:rPr>
              <a:t>-סטארט להקים עשרות                            חברות טכנולוגיות בעשור הקרוב ולהעסיק ולמשוך לצפון כ״א אקדמי ומקצועי.</a:t>
            </a:r>
          </a:p>
          <a:p>
            <a:pPr marL="342900" lvl="0" indent="-342900" algn="r">
              <a:lnSpc>
                <a:spcPct val="120000"/>
              </a:lnSpc>
              <a:buClr>
                <a:srgbClr val="B71E42"/>
              </a:buClr>
              <a:buSzPct val="100000"/>
              <a:buAutoNum type="arabicPeriod"/>
            </a:pPr>
            <a:endParaRPr lang="he-IL"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700" cap="all" dirty="0">
                <a:solidFill>
                  <a:schemeClr val="tx1"/>
                </a:solidFill>
                <a:latin typeface="Segoe UI Semilight" panose="020B0402040204020203" pitchFamily="34" charset="0"/>
                <a:cs typeface="Segoe UI Semilight" panose="020B0402040204020203" pitchFamily="34" charset="0"/>
              </a:rPr>
              <a:t>מר ניסן זאבי, </a:t>
            </a:r>
            <a:r>
              <a:rPr lang="he-IL" sz="1700" cap="all" dirty="0" err="1">
                <a:solidFill>
                  <a:schemeClr val="tx1"/>
                </a:solidFill>
                <a:latin typeface="Segoe UI Semilight" panose="020B0402040204020203" pitchFamily="34" charset="0"/>
                <a:cs typeface="Segoe UI Semilight" panose="020B0402040204020203" pitchFamily="34" charset="0"/>
              </a:rPr>
              <a:t>סמנכל</a:t>
            </a:r>
            <a:r>
              <a:rPr lang="he-IL" sz="1700" cap="all" dirty="0">
                <a:solidFill>
                  <a:schemeClr val="tx1"/>
                </a:solidFill>
                <a:latin typeface="Segoe UI Semilight" panose="020B0402040204020203" pitchFamily="34" charset="0"/>
                <a:cs typeface="Segoe UI Semilight" panose="020B0402040204020203" pitchFamily="34" charset="0"/>
              </a:rPr>
              <a:t> צפון </a:t>
            </a:r>
            <a:r>
              <a:rPr lang="en-US" sz="1700" cap="all" dirty="0">
                <a:solidFill>
                  <a:schemeClr val="tx1"/>
                </a:solidFill>
                <a:latin typeface="Segoe UI Semilight" panose="020B0402040204020203" pitchFamily="34" charset="0"/>
                <a:cs typeface="Segoe UI Semilight" panose="020B0402040204020203" pitchFamily="34" charset="0"/>
              </a:rPr>
              <a:t>Margalit Startup city Galilee’, </a:t>
            </a:r>
            <a:r>
              <a:rPr lang="he-IL" sz="1700" cap="all" dirty="0">
                <a:solidFill>
                  <a:schemeClr val="tx1"/>
                </a:solidFill>
                <a:latin typeface="Segoe UI Semilight" panose="020B0402040204020203" pitchFamily="34" charset="0"/>
                <a:cs typeface="Segoe UI Semilight" panose="020B0402040204020203" pitchFamily="34" charset="0"/>
              </a:rPr>
              <a:t> - מנהל את  פעילות צפון של קרן ההון סיכון </a:t>
            </a:r>
            <a:r>
              <a:rPr lang="en-US" sz="1700" cap="all" dirty="0" err="1">
                <a:solidFill>
                  <a:schemeClr val="tx1"/>
                </a:solidFill>
                <a:latin typeface="Segoe UI Semilight" panose="020B0402040204020203" pitchFamily="34" charset="0"/>
                <a:cs typeface="Segoe UI Semilight" panose="020B0402040204020203" pitchFamily="34" charset="0"/>
              </a:rPr>
              <a:t>jvp</a:t>
            </a:r>
            <a:r>
              <a:rPr lang="en-US" sz="1700" cap="all" dirty="0">
                <a:solidFill>
                  <a:schemeClr val="tx1"/>
                </a:solidFill>
                <a:latin typeface="Segoe UI Semilight" panose="020B0402040204020203" pitchFamily="34" charset="0"/>
                <a:cs typeface="Segoe UI Semilight" panose="020B0402040204020203" pitchFamily="34" charset="0"/>
              </a:rPr>
              <a:t> , </a:t>
            </a:r>
            <a:r>
              <a:rPr lang="he-IL" sz="1700" cap="all" dirty="0">
                <a:solidFill>
                  <a:schemeClr val="tx1"/>
                </a:solidFill>
                <a:latin typeface="Segoe UI Semilight" panose="020B0402040204020203" pitchFamily="34" charset="0"/>
                <a:cs typeface="Segoe UI Semilight" panose="020B0402040204020203" pitchFamily="34" charset="0"/>
              </a:rPr>
              <a:t>קהילת </a:t>
            </a:r>
            <a:r>
              <a:rPr lang="en-US" sz="1700" cap="all" dirty="0" err="1">
                <a:solidFill>
                  <a:schemeClr val="tx1"/>
                </a:solidFill>
                <a:latin typeface="Segoe UI Semilight" panose="020B0402040204020203" pitchFamily="34" charset="0"/>
                <a:cs typeface="Segoe UI Semilight" panose="020B0402040204020203" pitchFamily="34" charset="0"/>
              </a:rPr>
              <a:t>Foodtech</a:t>
            </a:r>
            <a:r>
              <a:rPr lang="en-US" sz="1700" cap="all" dirty="0">
                <a:solidFill>
                  <a:schemeClr val="tx1"/>
                </a:solidFill>
                <a:latin typeface="Segoe UI Semilight" panose="020B0402040204020203" pitchFamily="34" charset="0"/>
                <a:cs typeface="Segoe UI Semilight" panose="020B0402040204020203" pitchFamily="34" charset="0"/>
              </a:rPr>
              <a:t> Israel , </a:t>
            </a:r>
            <a:r>
              <a:rPr lang="he-IL" sz="1700" cap="all" dirty="0">
                <a:solidFill>
                  <a:schemeClr val="tx1"/>
                </a:solidFill>
                <a:latin typeface="Segoe UI Semilight" panose="020B0402040204020203" pitchFamily="34" charset="0"/>
                <a:cs typeface="Segoe UI Semilight" panose="020B0402040204020203" pitchFamily="34" charset="0"/>
              </a:rPr>
              <a:t> העמותה לפיתוח כלכלי "יוזמה לאומית", הארגון החברתי "בקהילה" המפעיל 10 </a:t>
            </a:r>
            <a:r>
              <a:rPr lang="he-IL" sz="1700" cap="all" dirty="0" err="1">
                <a:solidFill>
                  <a:schemeClr val="tx1"/>
                </a:solidFill>
                <a:latin typeface="Segoe UI Semilight" panose="020B0402040204020203" pitchFamily="34" charset="0"/>
                <a:cs typeface="Segoe UI Semilight" panose="020B0402040204020203" pitchFamily="34" charset="0"/>
              </a:rPr>
              <a:t>שינשינים</a:t>
            </a:r>
            <a:r>
              <a:rPr lang="he-IL" sz="1700" cap="all" dirty="0">
                <a:solidFill>
                  <a:schemeClr val="tx1"/>
                </a:solidFill>
                <a:latin typeface="Segoe UI Semilight" panose="020B0402040204020203" pitchFamily="34" charset="0"/>
                <a:cs typeface="Segoe UI Semilight" panose="020B0402040204020203" pitchFamily="34" charset="0"/>
              </a:rPr>
              <a:t> בשכונות         מתקשות בקריית </a:t>
            </a:r>
            <a:r>
              <a:rPr lang="he-IL" sz="1700" cap="all" dirty="0" err="1">
                <a:solidFill>
                  <a:schemeClr val="tx1"/>
                </a:solidFill>
                <a:latin typeface="Segoe UI Semilight" panose="020B0402040204020203" pitchFamily="34" charset="0"/>
                <a:cs typeface="Segoe UI Semilight" panose="020B0402040204020203" pitchFamily="34" charset="0"/>
              </a:rPr>
              <a:t>שמונה.יציג</a:t>
            </a:r>
            <a:r>
              <a:rPr lang="he-IL" sz="1700" cap="all" dirty="0">
                <a:solidFill>
                  <a:schemeClr val="tx1"/>
                </a:solidFill>
                <a:latin typeface="Segoe UI Semilight" panose="020B0402040204020203" pitchFamily="34" charset="0"/>
                <a:cs typeface="Segoe UI Semilight" panose="020B0402040204020203" pitchFamily="34" charset="0"/>
              </a:rPr>
              <a:t>  את התכנית שגיבשו והפכה לתכנית מדינה המתוקצבת ב500 מיליון ש"ח להפוך את הגליל                   המזרחי למוקד חדשנות בתחומי המזון והחקלאות. </a:t>
            </a:r>
          </a:p>
          <a:p>
            <a:pPr marL="342900" lvl="0" indent="-342900" algn="r">
              <a:lnSpc>
                <a:spcPct val="120000"/>
              </a:lnSpc>
              <a:buClr>
                <a:srgbClr val="B71E42"/>
              </a:buClr>
              <a:buSzPct val="100000"/>
              <a:buAutoNum type="arabicPeriod"/>
            </a:pPr>
            <a:endParaRPr lang="en-US"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7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700" cap="all" dirty="0">
              <a:solidFill>
                <a:schemeClr val="tx1"/>
              </a:solidFill>
              <a:latin typeface="Segoe UI Semilight" panose="020B0402040204020203" pitchFamily="34" charset="0"/>
              <a:cs typeface="Segoe UI Semilight" panose="020B0402040204020203" pitchFamily="34" charset="0"/>
            </a:endParaRPr>
          </a:p>
          <a:p>
            <a:pPr algn="r"/>
            <a:endParaRPr lang="he-IL" sz="17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50654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F42359FF-EA26-4A93-904A-875919D631EE}"/>
              </a:ext>
            </a:extLst>
          </p:cNvPr>
          <p:cNvSpPr>
            <a:spLocks noGrp="1"/>
          </p:cNvSpPr>
          <p:nvPr>
            <p:ph type="ctrTitle"/>
          </p:nvPr>
        </p:nvSpPr>
        <p:spPr>
          <a:xfrm>
            <a:off x="1081454" y="96716"/>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a:t>
            </a:r>
            <a:r>
              <a:rPr lang="he-IL" sz="3400" b="1" dirty="0" err="1">
                <a:latin typeface="Segoe UI Semilight" panose="020B0402040204020203" pitchFamily="34" charset="0"/>
                <a:cs typeface="Segoe UI Semilight" panose="020B0402040204020203" pitchFamily="34" charset="0"/>
              </a:rPr>
              <a:t>מ.י.ג.ל</a:t>
            </a:r>
            <a:endParaRPr lang="he-IL" sz="3400" b="1" dirty="0">
              <a:latin typeface="Segoe UI Semilight" panose="020B0402040204020203" pitchFamily="34" charset="0"/>
              <a:cs typeface="Segoe UI Semilight" panose="020B0402040204020203" pitchFamily="34" charset="0"/>
            </a:endParaRPr>
          </a:p>
        </p:txBody>
      </p:sp>
      <p:sp>
        <p:nvSpPr>
          <p:cNvPr id="2" name="כותרת משנה 2">
            <a:extLst>
              <a:ext uri="{FF2B5EF4-FFF2-40B4-BE49-F238E27FC236}">
                <a16:creationId xmlns:a16="http://schemas.microsoft.com/office/drawing/2014/main" id="{9247012C-6AD5-4001-89CE-80C61D4E7D03}"/>
              </a:ext>
            </a:extLst>
          </p:cNvPr>
          <p:cNvSpPr>
            <a:spLocks noGrp="1"/>
          </p:cNvSpPr>
          <p:nvPr>
            <p:ph type="subTitle" idx="1"/>
          </p:nvPr>
        </p:nvSpPr>
        <p:spPr>
          <a:xfrm>
            <a:off x="1512277" y="1495042"/>
            <a:ext cx="10457541" cy="5521219"/>
          </a:xfrm>
        </p:spPr>
        <p:txBody>
          <a:bodyPr>
            <a:normAutofit/>
          </a:bodyPr>
          <a:lstStyle/>
          <a:p>
            <a:pPr lvl="0" algn="r">
              <a:lnSpc>
                <a:spcPct val="120000"/>
              </a:lnSpc>
              <a:buClr>
                <a:srgbClr val="B71E42"/>
              </a:buClr>
              <a:buSzPct val="100000"/>
            </a:pPr>
            <a:r>
              <a:rPr lang="he-IL" sz="1800" cap="all" dirty="0" err="1">
                <a:solidFill>
                  <a:schemeClr val="tx1"/>
                </a:solidFill>
                <a:latin typeface="Segoe UI Semilight" panose="020B0402040204020203" pitchFamily="34" charset="0"/>
                <a:cs typeface="Segoe UI Semilight" panose="020B0402040204020203" pitchFamily="34" charset="0"/>
              </a:rPr>
              <a:t>מ.י.ג.ל</a:t>
            </a:r>
            <a:r>
              <a:rPr lang="en-US" sz="1800" cap="all" dirty="0">
                <a:solidFill>
                  <a:schemeClr val="tx1"/>
                </a:solidFill>
                <a:latin typeface="Segoe UI Semilight" panose="020B0402040204020203" pitchFamily="34" charset="0"/>
                <a:cs typeface="Segoe UI Semilight" panose="020B0402040204020203" pitchFamily="34" charset="0"/>
              </a:rPr>
              <a:t> -  </a:t>
            </a:r>
            <a:r>
              <a:rPr lang="he-IL" sz="1800" cap="all" dirty="0">
                <a:solidFill>
                  <a:schemeClr val="tx1"/>
                </a:solidFill>
                <a:latin typeface="Segoe UI Semilight" panose="020B0402040204020203" pitchFamily="34" charset="0"/>
                <a:cs typeface="Segoe UI Semilight" panose="020B0402040204020203" pitchFamily="34" charset="0"/>
              </a:rPr>
              <a:t>שאלות לדוגמא שנבקש לשוחח עליהן בעיבוד </a:t>
            </a:r>
            <a:r>
              <a:rPr lang="he-IL" sz="1800" cap="all" dirty="0" err="1">
                <a:solidFill>
                  <a:schemeClr val="tx1"/>
                </a:solidFill>
                <a:latin typeface="Segoe UI Semilight" panose="020B0402040204020203" pitchFamily="34" charset="0"/>
                <a:cs typeface="Segoe UI Semilight" panose="020B0402040204020203" pitchFamily="34" charset="0"/>
              </a:rPr>
              <a:t>הצוותי</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המיקום של מרכז הידע וענפי המחקר והפיתוח (בגליל העליון) , משפיע על החברה במרחב הצפון, על התפתחותה ושגשוגה?</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האם למרכז הידע יש השפעה על הגירה חיובית מתמשכת למרחב הצפוני?</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מה ייחודו של מרכז הידע וענפי המחקר והפיתוח, בהשוואה למרכזי ידע ומו"פ אחרים בארץ. מהם אתגרי המרכז? </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מהם היתרונות/חסרונות הנגזרים מהיות המרכז בבעלות הקיבוצים בגליל? מה תרומת השלטון המרכזי במדינה למרכז וענפי מו"פ צפון? האם צריך להגדיל מעורבות של השלטון המרכזי על מנת להביא למיצוי גדול יותר של הפוטנציאל הגלום במרכז? אם כן, באיזה אופן?</a:t>
            </a: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722314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E55D29B3-C6F5-407A-A50B-67D28E826497}"/>
              </a:ext>
            </a:extLst>
          </p:cNvPr>
          <p:cNvSpPr>
            <a:spLocks noGrp="1"/>
          </p:cNvSpPr>
          <p:nvPr>
            <p:ph type="ctrTitle"/>
          </p:nvPr>
        </p:nvSpPr>
        <p:spPr>
          <a:xfrm>
            <a:off x="248194" y="96716"/>
            <a:ext cx="1109736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חוות המטעים/הניסיונות</a:t>
            </a:r>
          </a:p>
        </p:txBody>
      </p:sp>
      <p:sp>
        <p:nvSpPr>
          <p:cNvPr id="2" name="כותרת משנה 2">
            <a:extLst>
              <a:ext uri="{FF2B5EF4-FFF2-40B4-BE49-F238E27FC236}">
                <a16:creationId xmlns:a16="http://schemas.microsoft.com/office/drawing/2014/main" id="{29320860-5F1C-4157-A88C-589AB88CA8FE}"/>
              </a:ext>
            </a:extLst>
          </p:cNvPr>
          <p:cNvSpPr>
            <a:spLocks noGrp="1"/>
          </p:cNvSpPr>
          <p:nvPr>
            <p:ph type="subTitle" idx="1"/>
          </p:nvPr>
        </p:nvSpPr>
        <p:spPr>
          <a:xfrm>
            <a:off x="0" y="878115"/>
            <a:ext cx="12192000" cy="6111769"/>
          </a:xfrm>
        </p:spPr>
        <p:txBody>
          <a:bodyPr>
            <a:noAutofit/>
          </a:bodyPr>
          <a:lstStyle/>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חוות המטעים/הניסיונות:</a:t>
            </a:r>
          </a:p>
          <a:p>
            <a:pPr marL="342900" lvl="0" indent="-342900" algn="r">
              <a:lnSpc>
                <a:spcPct val="120000"/>
              </a:lnSpc>
              <a:buClr>
                <a:srgbClr val="B71E42"/>
              </a:buClr>
              <a:buSzPct val="100000"/>
              <a:buAutoNum type="arabicPeriod"/>
            </a:pPr>
            <a:endParaRPr lang="en-US" sz="17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החווה הינה חלק ממערך מו"פ צפון, שעורכת ניסויים בהדרים ונשירים, שיטות עיצוב עצי פרי, פיתוח זנים חדשים של פירות, הקדמת הבשלה של פירות קיץ, הדברה ידידותית לסביבה, ניצול מים גאותרמיים לחימום בתי צמיחה ועוד.</a:t>
            </a:r>
            <a:endParaRPr lang="en-US" sz="17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7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מו"פ צפון משמש כיחידת המחקר והפיתוח של היצור החקלאי </a:t>
            </a:r>
            <a:r>
              <a:rPr lang="he-IL" sz="1700" cap="all" dirty="0" err="1">
                <a:solidFill>
                  <a:schemeClr val="tx1"/>
                </a:solidFill>
                <a:latin typeface="Segoe UI Semilight" panose="020B0402040204020203" pitchFamily="34" charset="0"/>
                <a:cs typeface="Segoe UI Semilight" panose="020B0402040204020203" pitchFamily="34" charset="0"/>
              </a:rPr>
              <a:t>באיזור</a:t>
            </a:r>
            <a:r>
              <a:rPr lang="he-IL" sz="1700" cap="all" dirty="0">
                <a:solidFill>
                  <a:schemeClr val="tx1"/>
                </a:solidFill>
                <a:latin typeface="Segoe UI Semilight" panose="020B0402040204020203" pitchFamily="34" charset="0"/>
                <a:cs typeface="Segoe UI Semilight" panose="020B0402040204020203" pitchFamily="34" charset="0"/>
              </a:rPr>
              <a:t> הצפון. מו"פ צפון הינו תוצר איחוד בין יחידות מו"פ מקומיות שפעלו בעבר בצפון והוא המו"פ </a:t>
            </a:r>
            <a:r>
              <a:rPr lang="he-IL" sz="1700" cap="all" dirty="0" err="1">
                <a:solidFill>
                  <a:schemeClr val="tx1"/>
                </a:solidFill>
                <a:latin typeface="Segoe UI Semilight" panose="020B0402040204020203" pitchFamily="34" charset="0"/>
                <a:cs typeface="Segoe UI Semilight" panose="020B0402040204020203" pitchFamily="34" charset="0"/>
              </a:rPr>
              <a:t>האיזורי</a:t>
            </a:r>
            <a:r>
              <a:rPr lang="he-IL" sz="1700" cap="all" dirty="0">
                <a:solidFill>
                  <a:schemeClr val="tx1"/>
                </a:solidFill>
                <a:latin typeface="Segoe UI Semilight" panose="020B0402040204020203" pitchFamily="34" charset="0"/>
                <a:cs typeface="Segoe UI Semilight" panose="020B0402040204020203" pitchFamily="34" charset="0"/>
              </a:rPr>
              <a:t> הפריפריאלי הגדול בישראל בהיקף פעילותו, ומגוון הנושאים, כאשר עיקר הפעילות היא בענפי הצומח. המו"פ פועל כחטיבה עצמאית </a:t>
            </a:r>
            <a:r>
              <a:rPr lang="he-IL" sz="1700" cap="all" dirty="0" err="1">
                <a:solidFill>
                  <a:schemeClr val="tx1"/>
                </a:solidFill>
                <a:latin typeface="Segoe UI Semilight" panose="020B0402040204020203" pitchFamily="34" charset="0"/>
                <a:cs typeface="Segoe UI Semilight" panose="020B0402040204020203" pitchFamily="34" charset="0"/>
              </a:rPr>
              <a:t>במיג"ל</a:t>
            </a:r>
            <a:r>
              <a:rPr lang="he-IL" sz="1700" cap="all" dirty="0">
                <a:solidFill>
                  <a:schemeClr val="tx1"/>
                </a:solidFill>
                <a:latin typeface="Segoe UI Semilight" panose="020B0402040204020203" pitchFamily="34" charset="0"/>
                <a:cs typeface="Segoe UI Semilight" panose="020B0402040204020203" pitchFamily="34" charset="0"/>
              </a:rPr>
              <a:t> – מכון למדעי החיים בקרית שמונה, תוך שתופי פעולה בין חוקרי </a:t>
            </a:r>
            <a:r>
              <a:rPr lang="he-IL" sz="1700" cap="all" dirty="0" err="1">
                <a:solidFill>
                  <a:schemeClr val="tx1"/>
                </a:solidFill>
                <a:latin typeface="Segoe UI Semilight" panose="020B0402040204020203" pitchFamily="34" charset="0"/>
                <a:cs typeface="Segoe UI Semilight" panose="020B0402040204020203" pitchFamily="34" charset="0"/>
              </a:rPr>
              <a:t>מיג"ל</a:t>
            </a:r>
            <a:r>
              <a:rPr lang="he-IL" sz="1700" cap="all" dirty="0">
                <a:solidFill>
                  <a:schemeClr val="tx1"/>
                </a:solidFill>
                <a:latin typeface="Segoe UI Semilight" panose="020B0402040204020203" pitchFamily="34" charset="0"/>
                <a:cs typeface="Segoe UI Semilight" panose="020B0402040204020203" pitchFamily="34" charset="0"/>
              </a:rPr>
              <a:t> לחוקרי מו"פ צפון לחיזוק החקלאות בצפון. מספר החוקרים המועסקים במו"פ מאפשר גמישות תפעולית ומתן מענה איכותי לצרכי </a:t>
            </a:r>
            <a:r>
              <a:rPr lang="he-IL" sz="1700" cap="all" dirty="0" err="1">
                <a:solidFill>
                  <a:schemeClr val="tx1"/>
                </a:solidFill>
                <a:latin typeface="Segoe UI Semilight" panose="020B0402040204020203" pitchFamily="34" charset="0"/>
                <a:cs typeface="Segoe UI Semilight" panose="020B0402040204020203" pitchFamily="34" charset="0"/>
              </a:rPr>
              <a:t>איזור</a:t>
            </a:r>
            <a:r>
              <a:rPr lang="he-IL" sz="1700" cap="all" dirty="0">
                <a:solidFill>
                  <a:schemeClr val="tx1"/>
                </a:solidFill>
                <a:latin typeface="Segoe UI Semilight" panose="020B0402040204020203" pitchFamily="34" charset="0"/>
                <a:cs typeface="Segoe UI Semilight" panose="020B0402040204020203" pitchFamily="34" charset="0"/>
              </a:rPr>
              <a:t> הצפון כולו. המו"פ פועל בשיתוף                      פעולה מלא עם היצרנים החקלאים בצפון, מערכת הדרכה – שה"מ ומוסדות מחקר חקלאיים, ובראשם                                                          המכון וולקני- מנהל המחקר החקלאי.</a:t>
            </a:r>
          </a:p>
          <a:p>
            <a:pPr lvl="0" algn="r">
              <a:lnSpc>
                <a:spcPct val="120000"/>
              </a:lnSpc>
              <a:buClr>
                <a:srgbClr val="B71E42"/>
              </a:buClr>
              <a:buSzPct val="100000"/>
            </a:pPr>
            <a:endParaRPr lang="he-IL" sz="17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r>
              <a:rPr lang="he-IL" sz="1700" cap="all" dirty="0">
                <a:solidFill>
                  <a:schemeClr val="tx1"/>
                </a:solidFill>
                <a:latin typeface="Segoe UI Semilight" panose="020B0402040204020203" pitchFamily="34" charset="0"/>
                <a:cs typeface="Segoe UI Semilight" panose="020B0402040204020203" pitchFamily="34" charset="0"/>
              </a:rPr>
              <a:t>תפקידו של מו"פ צפון לפתח פרוטוקולי גידול וידע </a:t>
            </a:r>
            <a:r>
              <a:rPr lang="he-IL" sz="1700" cap="all" dirty="0" err="1">
                <a:solidFill>
                  <a:schemeClr val="tx1"/>
                </a:solidFill>
                <a:latin typeface="Segoe UI Semilight" panose="020B0402040204020203" pitchFamily="34" charset="0"/>
                <a:cs typeface="Segoe UI Semilight" panose="020B0402040204020203" pitchFamily="34" charset="0"/>
              </a:rPr>
              <a:t>ישומי</a:t>
            </a:r>
            <a:r>
              <a:rPr lang="he-IL" sz="1700" cap="all" dirty="0">
                <a:solidFill>
                  <a:schemeClr val="tx1"/>
                </a:solidFill>
                <a:latin typeface="Segoe UI Semilight" panose="020B0402040204020203" pitchFamily="34" charset="0"/>
                <a:cs typeface="Segoe UI Semilight" panose="020B0402040204020203" pitchFamily="34" charset="0"/>
              </a:rPr>
              <a:t> לחקלאים לפיכך פעילות המו"פ מוטת יישום וחלק מרכזי מהפעילות מופנה לתהליכי יישום הכוללים חלקות מודל והטמעת טכנולוגיות בשיתוף עם מדריכי שה"מ. מתבצעים תהליכי </a:t>
            </a:r>
            <a:r>
              <a:rPr lang="he-IL" sz="1700" cap="all" dirty="0" err="1">
                <a:solidFill>
                  <a:schemeClr val="tx1"/>
                </a:solidFill>
                <a:latin typeface="Segoe UI Semilight" panose="020B0402040204020203" pitchFamily="34" charset="0"/>
                <a:cs typeface="Segoe UI Semilight" panose="020B0402040204020203" pitchFamily="34" charset="0"/>
              </a:rPr>
              <a:t>ישום</a:t>
            </a:r>
            <a:r>
              <a:rPr lang="he-IL" sz="1700" cap="all" dirty="0">
                <a:solidFill>
                  <a:schemeClr val="tx1"/>
                </a:solidFill>
                <a:latin typeface="Segoe UI Semilight" panose="020B0402040204020203" pitchFamily="34" charset="0"/>
                <a:cs typeface="Segoe UI Semilight" panose="020B0402040204020203" pitchFamily="34" charset="0"/>
              </a:rPr>
              <a:t> בנושאים שונים - ממשק ידידותי, טכנולוגיות גידול מטעים, ייעול השימוש במים ועוד.</a:t>
            </a:r>
          </a:p>
          <a:p>
            <a:pPr algn="r"/>
            <a:endParaRPr lang="he-IL" sz="17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21891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9F1F8B9D-CFAD-45DF-B321-BEB929AFF936}"/>
              </a:ext>
            </a:extLst>
          </p:cNvPr>
          <p:cNvSpPr>
            <a:spLocks noGrp="1"/>
          </p:cNvSpPr>
          <p:nvPr>
            <p:ph type="ctrTitle"/>
          </p:nvPr>
        </p:nvSpPr>
        <p:spPr>
          <a:xfrm>
            <a:off x="365760" y="96716"/>
            <a:ext cx="10979803"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חוות המטעים/הניסיונות</a:t>
            </a:r>
          </a:p>
        </p:txBody>
      </p:sp>
      <p:sp>
        <p:nvSpPr>
          <p:cNvPr id="2" name="כותרת משנה 2">
            <a:extLst>
              <a:ext uri="{FF2B5EF4-FFF2-40B4-BE49-F238E27FC236}">
                <a16:creationId xmlns:a16="http://schemas.microsoft.com/office/drawing/2014/main" id="{4896C20C-7D0A-47B6-92CE-1772993272BA}"/>
              </a:ext>
            </a:extLst>
          </p:cNvPr>
          <p:cNvSpPr>
            <a:spLocks noGrp="1"/>
          </p:cNvSpPr>
          <p:nvPr>
            <p:ph type="subTitle" idx="1"/>
          </p:nvPr>
        </p:nvSpPr>
        <p:spPr>
          <a:xfrm>
            <a:off x="1626577" y="1067611"/>
            <a:ext cx="10404787" cy="5521219"/>
          </a:xfrm>
        </p:spPr>
        <p:txBody>
          <a:bodyPr>
            <a:normAutofit/>
          </a:bodyPr>
          <a:lstStyle/>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מה נעשה בחוות המטעים/הניסיונות?</a:t>
            </a:r>
          </a:p>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נסייר בחווה ונלמד על  הניסויים שנערכו במקום ועל תוצאותיהן. על שיטות ופרוטוקולים לגידול מוצלח ואיכותי יותר של אבוקדו ושילוב צמח הקינואה כגידול חדש בעמק החולה ונפגוש את:</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מר דוד </a:t>
            </a:r>
            <a:r>
              <a:rPr lang="he-IL" sz="1800" cap="all" dirty="0" err="1">
                <a:solidFill>
                  <a:schemeClr val="tx1"/>
                </a:solidFill>
                <a:latin typeface="Segoe UI Semilight" panose="020B0402040204020203" pitchFamily="34" charset="0"/>
                <a:cs typeface="Segoe UI Semilight" panose="020B0402040204020203" pitchFamily="34" charset="0"/>
              </a:rPr>
              <a:t>זיגדון</a:t>
            </a:r>
            <a:r>
              <a:rPr lang="he-IL" sz="1800" cap="all" dirty="0">
                <a:solidFill>
                  <a:schemeClr val="tx1"/>
                </a:solidFill>
                <a:latin typeface="Segoe UI Semilight" panose="020B0402040204020203" pitchFamily="34" charset="0"/>
                <a:cs typeface="Segoe UI Semilight" panose="020B0402040204020203" pitchFamily="34" charset="0"/>
              </a:rPr>
              <a:t>, המנהל הכללי של מ.י. ג.ל  – לשעבר מנכ"ל החממה הטכנולוגית </a:t>
            </a:r>
            <a:r>
              <a:rPr lang="he-IL" sz="1800" cap="all" dirty="0" err="1">
                <a:solidFill>
                  <a:schemeClr val="tx1"/>
                </a:solidFill>
                <a:latin typeface="Segoe UI Semilight" panose="020B0402040204020203" pitchFamily="34" charset="0"/>
                <a:cs typeface="Segoe UI Semilight" panose="020B0402040204020203" pitchFamily="34" charset="0"/>
              </a:rPr>
              <a:t>ראד</a:t>
            </a:r>
            <a:r>
              <a:rPr lang="he-IL" sz="1800" cap="all" dirty="0">
                <a:solidFill>
                  <a:schemeClr val="tx1"/>
                </a:solidFill>
                <a:latin typeface="Segoe UI Semilight" panose="020B0402040204020203" pitchFamily="34" charset="0"/>
                <a:cs typeface="Segoe UI Semilight" panose="020B0402040204020203" pitchFamily="34" charset="0"/>
              </a:rPr>
              <a:t> </a:t>
            </a:r>
            <a:r>
              <a:rPr lang="he-IL" sz="1800" cap="all" dirty="0" err="1">
                <a:solidFill>
                  <a:schemeClr val="tx1"/>
                </a:solidFill>
                <a:latin typeface="Segoe UI Semilight" panose="020B0402040204020203" pitchFamily="34" charset="0"/>
                <a:cs typeface="Segoe UI Semilight" panose="020B0402040204020203" pitchFamily="34" charset="0"/>
              </a:rPr>
              <a:t>ביומד</a:t>
            </a:r>
            <a:r>
              <a:rPr lang="he-IL" sz="1800" cap="all" dirty="0">
                <a:solidFill>
                  <a:schemeClr val="tx1"/>
                </a:solidFill>
                <a:latin typeface="Segoe UI Semilight" panose="020B0402040204020203" pitchFamily="34" charset="0"/>
                <a:cs typeface="Segoe UI Semilight" panose="020B0402040204020203" pitchFamily="34" charset="0"/>
              </a:rPr>
              <a:t> בתחומי ביוטכנולוגיה </a:t>
            </a:r>
            <a:r>
              <a:rPr lang="he-IL" sz="1800" cap="all" dirty="0" err="1">
                <a:solidFill>
                  <a:schemeClr val="tx1"/>
                </a:solidFill>
                <a:latin typeface="Segoe UI Semilight" panose="020B0402040204020203" pitchFamily="34" charset="0"/>
                <a:cs typeface="Segoe UI Semilight" panose="020B0402040204020203" pitchFamily="34" charset="0"/>
              </a:rPr>
              <a:t>ומדיקל</a:t>
            </a:r>
            <a:r>
              <a:rPr lang="he-IL" sz="1800" cap="all" dirty="0">
                <a:solidFill>
                  <a:schemeClr val="tx1"/>
                </a:solidFill>
                <a:latin typeface="Segoe UI Semilight" panose="020B0402040204020203" pitchFamily="34" charset="0"/>
                <a:cs typeface="Segoe UI Semilight" panose="020B0402040204020203" pitchFamily="34" charset="0"/>
              </a:rPr>
              <a:t>, מחלוצי </a:t>
            </a:r>
            <a:r>
              <a:rPr lang="he-IL" sz="1800" cap="all" dirty="0" err="1">
                <a:solidFill>
                  <a:schemeClr val="tx1"/>
                </a:solidFill>
                <a:latin typeface="Segoe UI Semilight" panose="020B0402040204020203" pitchFamily="34" charset="0"/>
                <a:cs typeface="Segoe UI Semilight" panose="020B0402040204020203" pitchFamily="34" charset="0"/>
              </a:rPr>
              <a:t>הביוטק</a:t>
            </a:r>
            <a:r>
              <a:rPr lang="he-IL" sz="1800" cap="all" dirty="0">
                <a:solidFill>
                  <a:schemeClr val="tx1"/>
                </a:solidFill>
                <a:latin typeface="Segoe UI Semilight" panose="020B0402040204020203" pitchFamily="34" charset="0"/>
                <a:cs typeface="Segoe UI Semilight" panose="020B0402040204020203" pitchFamily="34" charset="0"/>
              </a:rPr>
              <a:t> בישראל ובעל ניסיון רב בהשקעות בסטארט אפים בהייטק </a:t>
            </a:r>
            <a:r>
              <a:rPr lang="he-IL" sz="1800" cap="all" dirty="0" err="1">
                <a:solidFill>
                  <a:schemeClr val="tx1"/>
                </a:solidFill>
                <a:latin typeface="Segoe UI Semilight" panose="020B0402040204020203" pitchFamily="34" charset="0"/>
                <a:cs typeface="Segoe UI Semilight" panose="020B0402040204020203" pitchFamily="34" charset="0"/>
              </a:rPr>
              <a:t>וביוטק</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ד"ר ליאור </a:t>
            </a:r>
            <a:r>
              <a:rPr lang="he-IL" sz="1800" cap="all" dirty="0" err="1">
                <a:solidFill>
                  <a:schemeClr val="tx1"/>
                </a:solidFill>
                <a:latin typeface="Segoe UI Semilight" panose="020B0402040204020203" pitchFamily="34" charset="0"/>
                <a:cs typeface="Segoe UI Semilight" panose="020B0402040204020203" pitchFamily="34" charset="0"/>
              </a:rPr>
              <a:t>רובינוביץ</a:t>
            </a:r>
            <a:r>
              <a:rPr lang="he-IL" sz="1800" cap="all" dirty="0">
                <a:solidFill>
                  <a:schemeClr val="tx1"/>
                </a:solidFill>
                <a:latin typeface="Segoe UI Semilight" panose="020B0402040204020203" pitchFamily="34" charset="0"/>
                <a:cs typeface="Segoe UI Semilight" panose="020B0402040204020203" pitchFamily="34" charset="0"/>
              </a:rPr>
              <a:t>' - חוקר מו"פ צפון - ההחלטה לעבור לצפון ולהשתלב בתור חוקר </a:t>
            </a:r>
            <a:r>
              <a:rPr lang="he-IL" sz="1800" cap="all" dirty="0" err="1">
                <a:solidFill>
                  <a:schemeClr val="tx1"/>
                </a:solidFill>
                <a:latin typeface="Segoe UI Semilight" panose="020B0402040204020203" pitchFamily="34" charset="0"/>
                <a:cs typeface="Segoe UI Semilight" panose="020B0402040204020203" pitchFamily="34" charset="0"/>
              </a:rPr>
              <a:t>במיגל</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פרופ' אורי מר-חיים, מנהל תחום אירופה ברשות המחקר </a:t>
            </a:r>
            <a:r>
              <a:rPr lang="he-IL" sz="1800" cap="all" dirty="0" err="1">
                <a:solidFill>
                  <a:schemeClr val="tx1"/>
                </a:solidFill>
                <a:latin typeface="Segoe UI Semilight" panose="020B0402040204020203" pitchFamily="34" charset="0"/>
                <a:cs typeface="Segoe UI Semilight" panose="020B0402040204020203" pitchFamily="34" charset="0"/>
              </a:rPr>
              <a:t>מיגל</a:t>
            </a:r>
            <a:r>
              <a:rPr lang="he-IL" sz="1800" cap="all" dirty="0">
                <a:solidFill>
                  <a:schemeClr val="tx1"/>
                </a:solidFill>
                <a:latin typeface="Segoe UI Semilight" panose="020B0402040204020203" pitchFamily="34" charset="0"/>
                <a:cs typeface="Segoe UI Semilight" panose="020B0402040204020203" pitchFamily="34" charset="0"/>
              </a:rPr>
              <a:t> -  המחקרים ושיתופי פעולה ברמה האזורית-גלובאלית, בהקשר של פיתוח אזורי </a:t>
            </a: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חיה רק-יהלום, מנהלת </a:t>
            </a:r>
            <a:r>
              <a:rPr lang="he-IL" sz="1800" cap="all" dirty="0" err="1">
                <a:solidFill>
                  <a:schemeClr val="tx1"/>
                </a:solidFill>
                <a:latin typeface="Segoe UI Semilight" panose="020B0402040204020203" pitchFamily="34" charset="0"/>
                <a:cs typeface="Segoe UI Semilight" panose="020B0402040204020203" pitchFamily="34" charset="0"/>
              </a:rPr>
              <a:t>מופ</a:t>
            </a:r>
            <a:r>
              <a:rPr lang="he-IL" sz="1800" cap="all" dirty="0">
                <a:solidFill>
                  <a:schemeClr val="tx1"/>
                </a:solidFill>
                <a:latin typeface="Segoe UI Semilight" panose="020B0402040204020203" pitchFamily="34" charset="0"/>
                <a:cs typeface="Segoe UI Semilight" panose="020B0402040204020203" pitchFamily="34" charset="0"/>
              </a:rPr>
              <a:t> צפון -  מחקרי המו"פ </a:t>
            </a: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93856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D190FE0A-0BBB-45F4-A5CD-BB034FA8F8F8}"/>
              </a:ext>
            </a:extLst>
          </p:cNvPr>
          <p:cNvSpPr>
            <a:spLocks noGrp="1"/>
          </p:cNvSpPr>
          <p:nvPr>
            <p:ph type="ctrTitle"/>
          </p:nvPr>
        </p:nvSpPr>
        <p:spPr>
          <a:xfrm>
            <a:off x="248194" y="96716"/>
            <a:ext cx="1109736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חוות המטעים/הניסיונות</a:t>
            </a:r>
          </a:p>
        </p:txBody>
      </p:sp>
      <p:sp>
        <p:nvSpPr>
          <p:cNvPr id="2" name="כותרת משנה 2">
            <a:extLst>
              <a:ext uri="{FF2B5EF4-FFF2-40B4-BE49-F238E27FC236}">
                <a16:creationId xmlns:a16="http://schemas.microsoft.com/office/drawing/2014/main" id="{DBC8DFB7-6AF0-4D7B-AF8E-B983E4685474}"/>
              </a:ext>
            </a:extLst>
          </p:cNvPr>
          <p:cNvSpPr>
            <a:spLocks noGrp="1"/>
          </p:cNvSpPr>
          <p:nvPr>
            <p:ph type="subTitle" idx="1"/>
          </p:nvPr>
        </p:nvSpPr>
        <p:spPr>
          <a:xfrm>
            <a:off x="1481369" y="1588559"/>
            <a:ext cx="10457541" cy="5521219"/>
          </a:xfrm>
        </p:spPr>
        <p:txBody>
          <a:bodyPr>
            <a:normAutofit/>
          </a:bodyPr>
          <a:lstStyle/>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חוות המטעים/</a:t>
            </a:r>
            <a:r>
              <a:rPr lang="he-IL" sz="1800" cap="all" dirty="0" err="1">
                <a:solidFill>
                  <a:schemeClr val="tx1"/>
                </a:solidFill>
                <a:latin typeface="Segoe UI Semilight" panose="020B0402040204020203" pitchFamily="34" charset="0"/>
                <a:cs typeface="Segoe UI Semilight" panose="020B0402040204020203" pitchFamily="34" charset="0"/>
              </a:rPr>
              <a:t>נסיונות</a:t>
            </a:r>
            <a:r>
              <a:rPr lang="he-IL" sz="1800" cap="all" dirty="0">
                <a:solidFill>
                  <a:schemeClr val="tx1"/>
                </a:solidFill>
                <a:latin typeface="Segoe UI Semilight" panose="020B0402040204020203" pitchFamily="34" charset="0"/>
                <a:cs typeface="Segoe UI Semilight" panose="020B0402040204020203" pitchFamily="34" charset="0"/>
              </a:rPr>
              <a:t> </a:t>
            </a:r>
            <a:r>
              <a:rPr lang="en-US" sz="1800" cap="all" dirty="0">
                <a:solidFill>
                  <a:schemeClr val="tx1"/>
                </a:solidFill>
                <a:latin typeface="Segoe UI Semilight" panose="020B0402040204020203" pitchFamily="34" charset="0"/>
                <a:cs typeface="Segoe UI Semilight" panose="020B0402040204020203" pitchFamily="34" charset="0"/>
              </a:rPr>
              <a:t> -  </a:t>
            </a:r>
            <a:r>
              <a:rPr lang="he-IL" sz="1800" cap="all" dirty="0">
                <a:solidFill>
                  <a:schemeClr val="tx1"/>
                </a:solidFill>
                <a:latin typeface="Segoe UI Semilight" panose="020B0402040204020203" pitchFamily="34" charset="0"/>
                <a:cs typeface="Segoe UI Semilight" panose="020B0402040204020203" pitchFamily="34" charset="0"/>
              </a:rPr>
              <a:t>שאלות לדוגמא שנבקש לשוחח עליהן בעיבוד </a:t>
            </a:r>
            <a:r>
              <a:rPr lang="he-IL" sz="1800" cap="all" dirty="0" err="1">
                <a:solidFill>
                  <a:schemeClr val="tx1"/>
                </a:solidFill>
                <a:latin typeface="Segoe UI Semilight" panose="020B0402040204020203" pitchFamily="34" charset="0"/>
                <a:cs typeface="Segoe UI Semilight" panose="020B0402040204020203" pitchFamily="34" charset="0"/>
              </a:rPr>
              <a:t>הצוותי</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המיקום של חוות ניסויים ומו"פ צפון בגליל העליון, משפיע על החברה במרחב הצפון, על התפתחותה ושגשוגה?</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האם נכון לשים בסדר עדיפות גבוה את המו"פ והחדשנות בחקלאות או שנכון יותר לתת עדיפות לתחומים אחרים  על מנת להאיץ התפתחות ושגשוג הצפון?</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תורמים מו"פ צפון לחקלאים ממגזר המיעוטים במרחב הצפוני? ובאיזו מידה ואופן תורמים לחברה הרב תרבותית במרחב ולקשרים שביניהם?</a:t>
            </a: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1053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43040" y="118857"/>
          <a:ext cx="8678778" cy="632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5"/>
          <p:cNvGraphicFramePr>
            <a:graphicFrameLocks noGrp="1"/>
          </p:cNvGraphicFramePr>
          <p:nvPr>
            <p:ph idx="1"/>
          </p:nvPr>
        </p:nvGraphicFramePr>
        <p:xfrm>
          <a:off x="6913418" y="1025236"/>
          <a:ext cx="4765964" cy="3629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7394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D190FE0A-0BBB-45F4-A5CD-BB034FA8F8F8}"/>
              </a:ext>
            </a:extLst>
          </p:cNvPr>
          <p:cNvSpPr>
            <a:spLocks noGrp="1"/>
          </p:cNvSpPr>
          <p:nvPr>
            <p:ph type="ctrTitle"/>
          </p:nvPr>
        </p:nvSpPr>
        <p:spPr>
          <a:xfrm>
            <a:off x="1081454" y="96716"/>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אופטיקה שמיר</a:t>
            </a:r>
          </a:p>
        </p:txBody>
      </p:sp>
      <p:sp>
        <p:nvSpPr>
          <p:cNvPr id="6" name="כותרת משנה 2">
            <a:extLst>
              <a:ext uri="{FF2B5EF4-FFF2-40B4-BE49-F238E27FC236}">
                <a16:creationId xmlns:a16="http://schemas.microsoft.com/office/drawing/2014/main" id="{036DB35D-0DD0-4BBB-82FC-7E5C341E2D38}"/>
              </a:ext>
            </a:extLst>
          </p:cNvPr>
          <p:cNvSpPr>
            <a:spLocks noGrp="1"/>
          </p:cNvSpPr>
          <p:nvPr>
            <p:ph type="subTitle" idx="1"/>
          </p:nvPr>
        </p:nvSpPr>
        <p:spPr>
          <a:xfrm>
            <a:off x="195943" y="1045379"/>
            <a:ext cx="11800114" cy="6066343"/>
          </a:xfrm>
        </p:spPr>
        <p:txBody>
          <a:bodyPr>
            <a:noAutofit/>
          </a:bodyPr>
          <a:lstStyle/>
          <a:p>
            <a:pPr lvl="0" algn="r">
              <a:lnSpc>
                <a:spcPct val="120000"/>
              </a:lnSpc>
              <a:buClr>
                <a:srgbClr val="B71E42"/>
              </a:buClr>
              <a:buSzPct val="100000"/>
            </a:pPr>
            <a:r>
              <a:rPr lang="he-IL" sz="1800" dirty="0">
                <a:latin typeface="Segoe UI Semilight" panose="020B0402040204020203" pitchFamily="34" charset="0"/>
                <a:cs typeface="Segoe UI Semilight" panose="020B0402040204020203" pitchFamily="34" charset="0"/>
              </a:rPr>
              <a:t>מפעל האופטיקה הוקם בקיבוץ שמיר כמענה על הצורך שעלה לשלב חברי קיבוץ בעשיה שמקורה אינו בחקלאות דרך ענף ייצור נוסף.</a:t>
            </a:r>
          </a:p>
          <a:p>
            <a:pPr lvl="0" algn="r">
              <a:lnSpc>
                <a:spcPct val="120000"/>
              </a:lnSpc>
              <a:buClr>
                <a:srgbClr val="B71E42"/>
              </a:buClr>
              <a:buSzPct val="100000"/>
            </a:pPr>
            <a:r>
              <a:rPr lang="he-IL" sz="1800" dirty="0">
                <a:latin typeface="Segoe UI Semilight" panose="020B0402040204020203" pitchFamily="34" charset="0"/>
                <a:cs typeface="Segoe UI Semilight" panose="020B0402040204020203" pitchFamily="34" charset="0"/>
              </a:rPr>
              <a:t>שמיר, נוסדה בשנת 1972 כיצרנית עדשות </a:t>
            </a:r>
            <a:r>
              <a:rPr lang="he-IL" sz="1800" dirty="0" err="1">
                <a:latin typeface="Segoe UI Semilight" panose="020B0402040204020203" pitchFamily="34" charset="0"/>
                <a:cs typeface="Segoe UI Semilight" panose="020B0402040204020203" pitchFamily="34" charset="0"/>
              </a:rPr>
              <a:t>ביפוקל</a:t>
            </a:r>
            <a:r>
              <a:rPr lang="he-IL" sz="1800" dirty="0">
                <a:latin typeface="Segoe UI Semilight" panose="020B0402040204020203" pitchFamily="34" charset="0"/>
                <a:cs typeface="Segoe UI Semilight" panose="020B0402040204020203" pitchFamily="34" charset="0"/>
              </a:rPr>
              <a:t>, עברה במהירות לפיתוח עדשות פרוגרסיביות, מדורגת בין עשרת יצרני העדשות המתקדמות בעולם. כיום שמיר מפעילה שתי מעבדות ייצור לעדשות חצי גמורות ותבניות בישראל ומפעילה 16 מעבדות ברחבי העולם, עם כוח עבודה של כ-2,100 עובדים. </a:t>
            </a:r>
          </a:p>
          <a:p>
            <a:pPr lvl="0" algn="r">
              <a:lnSpc>
                <a:spcPct val="120000"/>
              </a:lnSpc>
              <a:buClr>
                <a:srgbClr val="B71E42"/>
              </a:buClr>
              <a:buSzPct val="100000"/>
            </a:pPr>
            <a:r>
              <a:rPr lang="he-IL" sz="1800" dirty="0">
                <a:latin typeface="Segoe UI Semilight" panose="020B0402040204020203" pitchFamily="34" charset="0"/>
                <a:cs typeface="Segoe UI Semilight" panose="020B0402040204020203" pitchFamily="34" charset="0"/>
              </a:rPr>
              <a:t>בשנת 2011 נוצר מיזוג עם </a:t>
            </a:r>
            <a:r>
              <a:rPr lang="he-IL" sz="1800" dirty="0" err="1">
                <a:latin typeface="Segoe UI Semilight" panose="020B0402040204020203" pitchFamily="34" charset="0"/>
                <a:cs typeface="Segoe UI Semilight" panose="020B0402040204020203" pitchFamily="34" charset="0"/>
              </a:rPr>
              <a:t>אסילור</a:t>
            </a:r>
            <a:r>
              <a:rPr lang="he-IL" sz="1800" dirty="0">
                <a:latin typeface="Segoe UI Semilight" panose="020B0402040204020203" pitchFamily="34" charset="0"/>
                <a:cs typeface="Segoe UI Semilight" panose="020B0402040204020203" pitchFamily="34" charset="0"/>
              </a:rPr>
              <a:t> המחזיקים 50% ממניות החברה והפכה לחברה פרטית בבעלות משותפת. שמיר, שהבינה את יכולותיה לחדשנות, החלה לפתח נתיב של פיתוח טכנולוגי חדשני שהוביל לייצור מוצרים חדשניים בתחום האופטיקה. </a:t>
            </a:r>
          </a:p>
          <a:p>
            <a:pPr lvl="0" algn="r">
              <a:lnSpc>
                <a:spcPct val="120000"/>
              </a:lnSpc>
              <a:buClr>
                <a:srgbClr val="B71E42"/>
              </a:buClr>
              <a:buSzPct val="100000"/>
            </a:pPr>
            <a:r>
              <a:rPr lang="he-IL" sz="1800" dirty="0">
                <a:latin typeface="Segoe UI Semilight" panose="020B0402040204020203" pitchFamily="34" charset="0"/>
                <a:cs typeface="Segoe UI Semilight" panose="020B0402040204020203" pitchFamily="34" charset="0"/>
              </a:rPr>
              <a:t>בשנת 2005 הופכת שמיר תעשיות אופטיקה לחברה הקיבוצית הראשונה אשר הונפקה בנאסד"ק על פי שווי של 225.4 מיליון דולר. בפברואר 2020 חתמה החברה הסכם שיתוף פעולה עם "פריס מיקי", חברת האופטיקה הגדולה ביפן, שבמסגרתו תספק ללקוחות החברה עדשות מותאמות אישית תוך 24 שעות. </a:t>
            </a:r>
          </a:p>
          <a:p>
            <a:pPr lvl="0" algn="r">
              <a:lnSpc>
                <a:spcPct val="120000"/>
              </a:lnSpc>
              <a:buClr>
                <a:srgbClr val="B71E42"/>
              </a:buClr>
              <a:buSzPct val="100000"/>
            </a:pPr>
            <a:r>
              <a:rPr lang="he-IL" sz="1800" dirty="0">
                <a:latin typeface="Segoe UI Semilight" panose="020B0402040204020203" pitchFamily="34" charset="0"/>
                <a:cs typeface="Segoe UI Semilight" panose="020B0402040204020203" pitchFamily="34" charset="0"/>
              </a:rPr>
              <a:t>חברת שמיר </a:t>
            </a:r>
            <a:r>
              <a:rPr lang="he-IL" sz="1800" dirty="0" err="1">
                <a:latin typeface="Segoe UI Semilight" panose="020B0402040204020203" pitchFamily="34" charset="0"/>
                <a:cs typeface="Segoe UI Semilight" panose="020B0402040204020203" pitchFamily="34" charset="0"/>
              </a:rPr>
              <a:t>תעשית</a:t>
            </a:r>
            <a:r>
              <a:rPr lang="he-IL" sz="1800" dirty="0">
                <a:latin typeface="Segoe UI Semilight" panose="020B0402040204020203" pitchFamily="34" charset="0"/>
                <a:cs typeface="Segoe UI Semilight" panose="020B0402040204020203" pitchFamily="34" charset="0"/>
              </a:rPr>
              <a:t> אופטיקה בע"מ הנה מחברות האופטיקה המובילות בעולם בתחום של פיתוח וייצור עדשות פרוגרסיביות, </a:t>
            </a:r>
            <a:r>
              <a:rPr lang="he-IL" sz="1800" dirty="0" err="1">
                <a:latin typeface="Segoe UI Semilight" panose="020B0402040204020203" pitchFamily="34" charset="0"/>
                <a:cs typeface="Segoe UI Semilight" panose="020B0402040204020203" pitchFamily="34" charset="0"/>
              </a:rPr>
              <a:t>מולטיפוקל</a:t>
            </a:r>
            <a:r>
              <a:rPr lang="he-IL" sz="1800" dirty="0">
                <a:latin typeface="Segoe UI Semilight" panose="020B0402040204020203" pitchFamily="34" charset="0"/>
                <a:cs typeface="Segoe UI Semilight" panose="020B0402040204020203" pitchFamily="34" charset="0"/>
              </a:rPr>
              <a:t>, עדשות ראייה חד מוקדיות ותבניות זכוכית. הודות להתפתחות הטכנולוגית המרשימה הנזקפת לזכותה גדלה שמיר לממדי חברה בינלאומית.</a:t>
            </a:r>
          </a:p>
          <a:p>
            <a:pPr lvl="0" algn="r">
              <a:lnSpc>
                <a:spcPct val="120000"/>
              </a:lnSpc>
              <a:buClr>
                <a:srgbClr val="B71E42"/>
              </a:buClr>
              <a:buSzPct val="100000"/>
            </a:pPr>
            <a:endParaRPr lang="en-US"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41698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משנה 2">
            <a:extLst>
              <a:ext uri="{FF2B5EF4-FFF2-40B4-BE49-F238E27FC236}">
                <a16:creationId xmlns:a16="http://schemas.microsoft.com/office/drawing/2014/main" id="{3D27F6E6-A3A5-4AB6-8861-4BB836E8E254}"/>
              </a:ext>
            </a:extLst>
          </p:cNvPr>
          <p:cNvSpPr>
            <a:spLocks noGrp="1"/>
          </p:cNvSpPr>
          <p:nvPr>
            <p:ph type="subTitle" idx="1"/>
          </p:nvPr>
        </p:nvSpPr>
        <p:spPr>
          <a:xfrm>
            <a:off x="718039" y="1310406"/>
            <a:ext cx="11350869" cy="5318994"/>
          </a:xfrm>
        </p:spPr>
        <p:txBody>
          <a:bodyPr>
            <a:normAutofit fontScale="77500" lnSpcReduction="20000"/>
          </a:bodyPr>
          <a:lstStyle/>
          <a:p>
            <a:pPr algn="r">
              <a:lnSpc>
                <a:spcPct val="160000"/>
              </a:lnSpc>
            </a:pPr>
            <a:r>
              <a:rPr lang="he-IL" dirty="0">
                <a:latin typeface="Segoe UI Semilight" panose="020B0402040204020203" pitchFamily="34" charset="0"/>
                <a:cs typeface="Segoe UI Semilight" panose="020B0402040204020203" pitchFamily="34" charset="0"/>
              </a:rPr>
              <a:t>יגן משה, מנכ"ל ונשיא חברת שמיר: </a:t>
            </a:r>
          </a:p>
          <a:p>
            <a:pPr algn="r">
              <a:lnSpc>
                <a:spcPct val="160000"/>
              </a:lnSpc>
            </a:pPr>
            <a:r>
              <a:rPr lang="he-IL" dirty="0">
                <a:latin typeface="Segoe UI Semilight" panose="020B0402040204020203" pitchFamily="34" charset="0"/>
                <a:cs typeface="Segoe UI Semilight" panose="020B0402040204020203" pitchFamily="34" charset="0"/>
              </a:rPr>
              <a:t>"הדבר הכי חשוב הוא שמרכז הפיתוח, כ-100 עובדי מו"פ ברמה גבוהה ביותר, פועל בקיבוץ - כל המחקר והחדשנות של החברה בא משם. זו הגאווה וזו </a:t>
            </a:r>
            <a:r>
              <a:rPr lang="he-IL" dirty="0" err="1">
                <a:latin typeface="Segoe UI Semilight" panose="020B0402040204020203" pitchFamily="34" charset="0"/>
                <a:cs typeface="Segoe UI Semilight" panose="020B0402040204020203" pitchFamily="34" charset="0"/>
              </a:rPr>
              <a:t>החוזקה</a:t>
            </a:r>
            <a:r>
              <a:rPr lang="he-IL" dirty="0">
                <a:latin typeface="Segoe UI Semilight" panose="020B0402040204020203" pitchFamily="34" charset="0"/>
                <a:cs typeface="Segoe UI Semilight" panose="020B0402040204020203" pitchFamily="34" charset="0"/>
              </a:rPr>
              <a:t> הכי גדולה של שמיר אופטיקה, שנלחמה להשאיר כאן את המו"פ כדי לשמר את ה-</a:t>
            </a:r>
            <a:r>
              <a:rPr lang="en-US" dirty="0">
                <a:latin typeface="Segoe UI Semilight" panose="020B0402040204020203" pitchFamily="34" charset="0"/>
                <a:cs typeface="Segoe UI Semilight" panose="020B0402040204020203" pitchFamily="34" charset="0"/>
              </a:rPr>
              <a:t>DNA </a:t>
            </a:r>
            <a:r>
              <a:rPr lang="he-IL" dirty="0">
                <a:latin typeface="Segoe UI Semilight" panose="020B0402040204020203" pitchFamily="34" charset="0"/>
                <a:cs typeface="Segoe UI Semilight" panose="020B0402040204020203" pitchFamily="34" charset="0"/>
              </a:rPr>
              <a:t>המסורתי שלה כחברה חדשנית וישראלית...יחד עם זאת, מאוד קשה להחזיק היום את מיטב המוחות בגליל העליון.</a:t>
            </a:r>
          </a:p>
          <a:p>
            <a:pPr algn="r">
              <a:lnSpc>
                <a:spcPct val="160000"/>
              </a:lnSpc>
            </a:pPr>
            <a:r>
              <a:rPr lang="he-IL" dirty="0">
                <a:latin typeface="Segoe UI Semilight" panose="020B0402040204020203" pitchFamily="34" charset="0"/>
                <a:cs typeface="Segoe UI Semilight" panose="020B0402040204020203" pitchFamily="34" charset="0"/>
              </a:rPr>
              <a:t> זה סוג של שליחות, מבחינתי, אבל מכיוון שתחבורה יעילה וציבורית כמו רכבת אין לגליל העליון, אנחנו מוצאים את עצמנו מול עלויות קשות של שינוע עובדים ברכבים, והמדינה לא רק שלא עוזרת בזה - היא קונסת את אותם עובדים שנמצאים שעות על הכביש כדי להגיע למקום העבודה, במיסוי כבד על הרכב. אם המצב ימשיך כך, יהיה קשה מאוד להחזיק פיתוח לתפארת בגליל העליון, לא רק בגלל העלויות אלא יותר בגלל הזמינות של אותם 'מוחות' לאתר בגליל העליון. גאוותנו היא על הפיתוח בישראל ובפריפריה, אבל הממשלה חייבת לראות זאת כמשימה לאומית להקלה על אותם </a:t>
            </a:r>
            <a:r>
              <a:rPr lang="he-IL" dirty="0" err="1">
                <a:latin typeface="Segoe UI Semilight" panose="020B0402040204020203" pitchFamily="34" charset="0"/>
                <a:cs typeface="Segoe UI Semilight" panose="020B0402040204020203" pitchFamily="34" charset="0"/>
              </a:rPr>
              <a:t>טאלנטים</a:t>
            </a:r>
            <a:r>
              <a:rPr lang="he-IL" dirty="0">
                <a:latin typeface="Segoe UI Semilight" panose="020B0402040204020203" pitchFamily="34" charset="0"/>
                <a:cs typeface="Segoe UI Semilight" panose="020B0402040204020203" pitchFamily="34" charset="0"/>
              </a:rPr>
              <a:t> לעבודה בגליל, בין אם בתחבורה ובין אם בתמריצים".</a:t>
            </a:r>
          </a:p>
        </p:txBody>
      </p:sp>
      <p:sp>
        <p:nvSpPr>
          <p:cNvPr id="7" name="כותרת 1">
            <a:extLst>
              <a:ext uri="{FF2B5EF4-FFF2-40B4-BE49-F238E27FC236}">
                <a16:creationId xmlns:a16="http://schemas.microsoft.com/office/drawing/2014/main" id="{1F1D856C-072D-4B82-B8B9-76A87BC2555E}"/>
              </a:ext>
            </a:extLst>
          </p:cNvPr>
          <p:cNvSpPr>
            <a:spLocks noGrp="1"/>
          </p:cNvSpPr>
          <p:nvPr>
            <p:ph type="ctrTitle"/>
          </p:nvPr>
        </p:nvSpPr>
        <p:spPr>
          <a:xfrm>
            <a:off x="1661746" y="96716"/>
            <a:ext cx="9683817"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אופטיקה שמיר</a:t>
            </a:r>
          </a:p>
        </p:txBody>
      </p:sp>
    </p:spTree>
    <p:extLst>
      <p:ext uri="{BB962C8B-B14F-4D97-AF65-F5344CB8AC3E}">
        <p14:creationId xmlns:p14="http://schemas.microsoft.com/office/powerpoint/2010/main" val="1610552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D190FE0A-0BBB-45F4-A5CD-BB034FA8F8F8}"/>
              </a:ext>
            </a:extLst>
          </p:cNvPr>
          <p:cNvSpPr>
            <a:spLocks noGrp="1"/>
          </p:cNvSpPr>
          <p:nvPr>
            <p:ph type="ctrTitle"/>
          </p:nvPr>
        </p:nvSpPr>
        <p:spPr>
          <a:xfrm>
            <a:off x="1081454" y="96716"/>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אופטיקה שמיר</a:t>
            </a:r>
          </a:p>
        </p:txBody>
      </p:sp>
      <p:sp>
        <p:nvSpPr>
          <p:cNvPr id="6" name="כותרת משנה 2">
            <a:extLst>
              <a:ext uri="{FF2B5EF4-FFF2-40B4-BE49-F238E27FC236}">
                <a16:creationId xmlns:a16="http://schemas.microsoft.com/office/drawing/2014/main" id="{60D48ADC-49E6-4D94-9915-47A9BFA8FB4E}"/>
              </a:ext>
            </a:extLst>
          </p:cNvPr>
          <p:cNvSpPr>
            <a:spLocks noGrp="1"/>
          </p:cNvSpPr>
          <p:nvPr>
            <p:ph type="subTitle" idx="1"/>
          </p:nvPr>
        </p:nvSpPr>
        <p:spPr>
          <a:xfrm>
            <a:off x="1380393" y="1257652"/>
            <a:ext cx="9671538" cy="4501309"/>
          </a:xfrm>
        </p:spPr>
        <p:txBody>
          <a:bodyPr>
            <a:normAutofit lnSpcReduction="10000"/>
          </a:bodyPr>
          <a:lstStyle/>
          <a:p>
            <a:pPr algn="r">
              <a:lnSpc>
                <a:spcPct val="160000"/>
              </a:lnSpc>
            </a:pPr>
            <a:r>
              <a:rPr lang="he-IL" dirty="0">
                <a:latin typeface="Segoe UI Semilight" panose="020B0402040204020203" pitchFamily="34" charset="0"/>
                <a:cs typeface="Segoe UI Semilight" panose="020B0402040204020203" pitchFamily="34" charset="0"/>
              </a:rPr>
              <a:t>מה נראה במפעל אופטיקה שמיר ואת מי נפגוש?</a:t>
            </a:r>
          </a:p>
          <a:p>
            <a:pPr algn="r">
              <a:lnSpc>
                <a:spcPct val="160000"/>
              </a:lnSpc>
            </a:pPr>
            <a:r>
              <a:rPr lang="he-IL" dirty="0">
                <a:latin typeface="Segoe UI Semilight" panose="020B0402040204020203" pitchFamily="34" charset="0"/>
                <a:cs typeface="Segoe UI Semilight" panose="020B0402040204020203" pitchFamily="34" charset="0"/>
              </a:rPr>
              <a:t>נסייר במעבדות המו"פ והייצור של המפעל ונפגוש ונדבר עם:</a:t>
            </a:r>
          </a:p>
          <a:p>
            <a:pPr algn="r">
              <a:lnSpc>
                <a:spcPct val="160000"/>
              </a:lnSpc>
            </a:pPr>
            <a:r>
              <a:rPr lang="he-IL" dirty="0">
                <a:latin typeface="Segoe UI Semilight" panose="020B0402040204020203" pitchFamily="34" charset="0"/>
                <a:cs typeface="Segoe UI Semilight" panose="020B0402040204020203" pitchFamily="34" charset="0"/>
              </a:rPr>
              <a:t>1. </a:t>
            </a:r>
            <a:r>
              <a:rPr lang="he-IL" b="1" dirty="0">
                <a:latin typeface="Segoe UI Semilight" panose="020B0402040204020203" pitchFamily="34" charset="0"/>
                <a:cs typeface="Segoe UI Semilight" panose="020B0402040204020203" pitchFamily="34" charset="0"/>
              </a:rPr>
              <a:t>ניר שמואל </a:t>
            </a:r>
            <a:r>
              <a:rPr lang="he-IL" dirty="0">
                <a:latin typeface="Segoe UI Semilight" panose="020B0402040204020203" pitchFamily="34" charset="0"/>
                <a:cs typeface="Segoe UI Semilight" panose="020B0402040204020203" pitchFamily="34" charset="0"/>
              </a:rPr>
              <a:t>– תושב ותיק של הקיבוץ, ב 18 שנות עבודתו במפעל מילא שורה של תפקידי ניהול במפעל, החל ממנהל מערכות מידע, סמנכ"ל תפעול מרחב צפון אמריקה.</a:t>
            </a:r>
          </a:p>
          <a:p>
            <a:pPr algn="r">
              <a:lnSpc>
                <a:spcPct val="160000"/>
              </a:lnSpc>
            </a:pPr>
            <a:r>
              <a:rPr lang="he-IL" dirty="0">
                <a:latin typeface="Segoe UI Semilight" panose="020B0402040204020203" pitchFamily="34" charset="0"/>
                <a:cs typeface="Segoe UI Semilight" panose="020B0402040204020203" pitchFamily="34" charset="0"/>
              </a:rPr>
              <a:t>כיום ממלא תפקיד </a:t>
            </a:r>
            <a:r>
              <a:rPr lang="en-US" dirty="0">
                <a:latin typeface="Segoe UI Semilight" panose="020B0402040204020203" pitchFamily="34" charset="0"/>
                <a:cs typeface="Segoe UI Semilight" panose="020B0402040204020203" pitchFamily="34" charset="0"/>
              </a:rPr>
              <a:t>COO</a:t>
            </a:r>
            <a:r>
              <a:rPr lang="he-IL" dirty="0">
                <a:latin typeface="Segoe UI Semilight" panose="020B0402040204020203" pitchFamily="34" charset="0"/>
                <a:cs typeface="Segoe UI Semilight" panose="020B0402040204020203" pitchFamily="34" charset="0"/>
              </a:rPr>
              <a:t> במפעל וחבר בוועדת המנהל. </a:t>
            </a:r>
          </a:p>
          <a:p>
            <a:pPr algn="r">
              <a:lnSpc>
                <a:spcPct val="160000"/>
              </a:lnSpc>
            </a:pPr>
            <a:r>
              <a:rPr lang="he-IL" dirty="0">
                <a:latin typeface="Segoe UI Semilight" panose="020B0402040204020203" pitchFamily="34" charset="0"/>
                <a:cs typeface="Segoe UI Semilight" panose="020B0402040204020203" pitchFamily="34" charset="0"/>
              </a:rPr>
              <a:t>2. עובדי מו"פ של המפעל שגרים באזור חיפה ומגיעים כל יום למפעל.</a:t>
            </a:r>
          </a:p>
          <a:p>
            <a:pPr algn="r">
              <a:lnSpc>
                <a:spcPct val="160000"/>
              </a:lnSpc>
            </a:pPr>
            <a:endParaRPr lang="he-IL" dirty="0">
              <a:latin typeface="Segoe UI Semilight" panose="020B0402040204020203" pitchFamily="34" charset="0"/>
              <a:cs typeface="Segoe UI Semilight" panose="020B0402040204020203" pitchFamily="34" charset="0"/>
            </a:endParaRPr>
          </a:p>
          <a:p>
            <a:pPr algn="r">
              <a:lnSpc>
                <a:spcPct val="160000"/>
              </a:lnSpc>
            </a:pPr>
            <a:endParaRPr lang="he-IL"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5169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D190FE0A-0BBB-45F4-A5CD-BB034FA8F8F8}"/>
              </a:ext>
            </a:extLst>
          </p:cNvPr>
          <p:cNvSpPr>
            <a:spLocks noGrp="1"/>
          </p:cNvSpPr>
          <p:nvPr>
            <p:ph type="ctrTitle"/>
          </p:nvPr>
        </p:nvSpPr>
        <p:spPr>
          <a:xfrm>
            <a:off x="1081454" y="96716"/>
            <a:ext cx="10264109" cy="563268"/>
          </a:xfrm>
        </p:spPr>
        <p:txBody>
          <a:bodyPr>
            <a:noAutofit/>
          </a:bodyPr>
          <a:lstStyle/>
          <a:p>
            <a:pPr algn="ctr"/>
            <a:r>
              <a:rPr lang="he-IL" sz="3400" b="1" dirty="0">
                <a:latin typeface="Segoe UI Semilight" panose="020B0402040204020203" pitchFamily="34" charset="0"/>
                <a:cs typeface="Segoe UI Semilight" panose="020B0402040204020203" pitchFamily="34" charset="0"/>
              </a:rPr>
              <a:t>הזדמנויות בגליל העליון – אופטיקה שמיר</a:t>
            </a:r>
          </a:p>
        </p:txBody>
      </p:sp>
      <p:sp>
        <p:nvSpPr>
          <p:cNvPr id="4" name="כותרת משנה 2">
            <a:extLst>
              <a:ext uri="{FF2B5EF4-FFF2-40B4-BE49-F238E27FC236}">
                <a16:creationId xmlns:a16="http://schemas.microsoft.com/office/drawing/2014/main" id="{386CE809-40DA-459B-8A39-49F1DC41B58D}"/>
              </a:ext>
            </a:extLst>
          </p:cNvPr>
          <p:cNvSpPr>
            <a:spLocks noGrp="1"/>
          </p:cNvSpPr>
          <p:nvPr>
            <p:ph type="subTitle" idx="1"/>
          </p:nvPr>
        </p:nvSpPr>
        <p:spPr>
          <a:xfrm>
            <a:off x="1381125" y="1257300"/>
            <a:ext cx="9671050" cy="4502150"/>
          </a:xfrm>
        </p:spPr>
        <p:txBody>
          <a:bodyPr>
            <a:normAutofit/>
          </a:bodyPr>
          <a:lstStyle/>
          <a:p>
            <a:pPr lvl="0" algn="r">
              <a:lnSpc>
                <a:spcPct val="120000"/>
              </a:lnSpc>
              <a:buClr>
                <a:srgbClr val="B71E42"/>
              </a:buClr>
              <a:buSzPct val="100000"/>
            </a:pPr>
            <a:r>
              <a:rPr lang="he-IL" sz="1800" cap="all" dirty="0">
                <a:solidFill>
                  <a:schemeClr val="tx1"/>
                </a:solidFill>
                <a:latin typeface="Segoe UI Semilight" panose="020B0402040204020203" pitchFamily="34" charset="0"/>
                <a:cs typeface="Segoe UI Semilight" panose="020B0402040204020203" pitchFamily="34" charset="0"/>
              </a:rPr>
              <a:t>אופטיקה שמיר </a:t>
            </a:r>
            <a:r>
              <a:rPr lang="en-US" sz="1800" cap="all" dirty="0">
                <a:solidFill>
                  <a:schemeClr val="tx1"/>
                </a:solidFill>
                <a:latin typeface="Segoe UI Semilight" panose="020B0402040204020203" pitchFamily="34" charset="0"/>
                <a:cs typeface="Segoe UI Semilight" panose="020B0402040204020203" pitchFamily="34" charset="0"/>
              </a:rPr>
              <a:t> -  </a:t>
            </a:r>
            <a:r>
              <a:rPr lang="he-IL" sz="1800" cap="all" dirty="0">
                <a:solidFill>
                  <a:schemeClr val="tx1"/>
                </a:solidFill>
                <a:latin typeface="Segoe UI Semilight" panose="020B0402040204020203" pitchFamily="34" charset="0"/>
                <a:cs typeface="Segoe UI Semilight" panose="020B0402040204020203" pitchFamily="34" charset="0"/>
              </a:rPr>
              <a:t>שאלות לדוגמא שנבקש לשוחח עליהן בעיבוד </a:t>
            </a:r>
            <a:r>
              <a:rPr lang="he-IL" sz="1800" cap="all" dirty="0" err="1">
                <a:solidFill>
                  <a:schemeClr val="tx1"/>
                </a:solidFill>
                <a:latin typeface="Segoe UI Semilight" panose="020B0402040204020203" pitchFamily="34" charset="0"/>
                <a:cs typeface="Segoe UI Semilight" panose="020B0402040204020203" pitchFamily="34" charset="0"/>
              </a:rPr>
              <a:t>הצוותי</a:t>
            </a:r>
            <a:r>
              <a:rPr lang="he-IL" sz="1800" cap="all" dirty="0">
                <a:solidFill>
                  <a:schemeClr val="tx1"/>
                </a:solidFill>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המיקום של מטה המפעל והמו"פ שלו, משפיע על החברה במרחב הצפון, על התפתחותה ושגשוגה?</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באיזו מידה ובאיזה אופן משפיע המפעל על המגזר המיעוטים במרחב הצפוני? ובאיזו מידה ואופן תורמים לחברה הרב תרבותית במרחב ולקשרים שביניהם?</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מה ניתן ללמוד מהמהלך שעשה הקיבוץ בשנת 1972 (יצירת אפיק כלכלי נוסף לחקלאות), וכיצד עשוי להשפיע על קיבוצים נוספים בצפון הארץ?</a:t>
            </a:r>
          </a:p>
          <a:p>
            <a:pPr marL="342900" lvl="0" indent="-342900" algn="r">
              <a:lnSpc>
                <a:spcPct val="120000"/>
              </a:lnSpc>
              <a:buClr>
                <a:srgbClr val="B71E42"/>
              </a:buClr>
              <a:buSzPct val="100000"/>
              <a:buAutoNum type="arabicPeriod"/>
            </a:pPr>
            <a:r>
              <a:rPr lang="he-IL" sz="1800" cap="all" dirty="0">
                <a:solidFill>
                  <a:schemeClr val="tx1"/>
                </a:solidFill>
                <a:latin typeface="Segoe UI Semilight" panose="020B0402040204020203" pitchFamily="34" charset="0"/>
                <a:cs typeface="Segoe UI Semilight" panose="020B0402040204020203" pitchFamily="34" charset="0"/>
              </a:rPr>
              <a:t>מה מידת המעורבות של השלטון המקומי והמרכזי? הם יש להגדיל את מעורבותו כדי למנף את ההצלחה לצורך פיתוח הצפון? אם כן, באיזה אופן?</a:t>
            </a: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sz="1800" cap="all" dirty="0">
              <a:solidFill>
                <a:schemeClr val="tx1"/>
              </a:solidFill>
              <a:latin typeface="Segoe UI Semilight" panose="020B0402040204020203" pitchFamily="34" charset="0"/>
              <a:cs typeface="Segoe UI Semilight" panose="020B0402040204020203" pitchFamily="34" charset="0"/>
            </a:endParaRPr>
          </a:p>
          <a:p>
            <a:pPr algn="r"/>
            <a:endParaRPr lang="he-IL" sz="1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08543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A52EB-D1A2-4208-9D23-DFC963ECE7D7}"/>
              </a:ext>
            </a:extLst>
          </p:cNvPr>
          <p:cNvSpPr>
            <a:spLocks noGrp="1"/>
          </p:cNvSpPr>
          <p:nvPr>
            <p:ph type="title"/>
          </p:nvPr>
        </p:nvSpPr>
        <p:spPr>
          <a:xfrm>
            <a:off x="1873258" y="2385177"/>
            <a:ext cx="8911687" cy="1280890"/>
          </a:xfrm>
        </p:spPr>
        <p:txBody>
          <a:bodyPr>
            <a:normAutofit/>
          </a:bodyPr>
          <a:lstStyle/>
          <a:p>
            <a:pPr algn="ctr"/>
            <a:r>
              <a:rPr lang="he-IL" sz="7200" b="1" dirty="0">
                <a:latin typeface="Segoe UI Semilight" panose="020B0402040204020203" pitchFamily="34" charset="0"/>
                <a:cs typeface="Segoe UI Semilight" panose="020B0402040204020203" pitchFamily="34" charset="0"/>
              </a:rPr>
              <a:t>יום חמישי 3.12.2020</a:t>
            </a:r>
          </a:p>
        </p:txBody>
      </p:sp>
    </p:spTree>
    <p:extLst>
      <p:ext uri="{BB962C8B-B14F-4D97-AF65-F5344CB8AC3E}">
        <p14:creationId xmlns:p14="http://schemas.microsoft.com/office/powerpoint/2010/main" val="792038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348" y="217714"/>
            <a:ext cx="9187543" cy="64633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ירכא- המגזר הדרוזי</a:t>
            </a:r>
          </a:p>
        </p:txBody>
      </p:sp>
      <p:sp>
        <p:nvSpPr>
          <p:cNvPr id="11" name="תיבת טקסט 10">
            <a:extLst>
              <a:ext uri="{FF2B5EF4-FFF2-40B4-BE49-F238E27FC236}">
                <a16:creationId xmlns:a16="http://schemas.microsoft.com/office/drawing/2014/main" id="{05E558E9-F3BA-4269-B738-A6D4C521713C}"/>
              </a:ext>
            </a:extLst>
          </p:cNvPr>
          <p:cNvSpPr txBox="1"/>
          <p:nvPr/>
        </p:nvSpPr>
        <p:spPr>
          <a:xfrm>
            <a:off x="1635760" y="1057853"/>
            <a:ext cx="10251165" cy="6004336"/>
          </a:xfrm>
          <a:prstGeom prst="rect">
            <a:avLst/>
          </a:prstGeom>
          <a:noFill/>
        </p:spPr>
        <p:txBody>
          <a:bodyPr wrap="square" rtlCol="1">
            <a:spAutoFit/>
          </a:bodyPr>
          <a:lstStyle/>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ירכא הוכרזה כמועצה מקומית בשנת 1959- רוב תושביה (98.7%) הם דרוזים.</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לירכא נדבק הכינוי "הקניון של המדינה בשל מרכזי הקניות הגדולים, השוקקים והצפופים שבה.</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אוכלוסיית היישוב מונה כ- 17,000 תושבים והיא ממוקמת באשכול סוציו-אקונומי 3.</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אחוז הזכאים לתעודת הבגרות בשנת 2020 עומד על כ- 82%.</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במהלך העשור הקודם היישוב עמד בפני קשיים כלכליים משמעותיים שהובילו למינוי וועדות קרואות לניהול ענייניו.</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בעבר פעל בכפר מפעל מתכת, לאחר סגירתו הוקם קניון.</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בירכא פועלים שבעה מרכזי קניות ומסחר- הגדולים שבהם: מרכז המזון ו- </a:t>
            </a:r>
            <a:r>
              <a:rPr lang="he-IL" dirty="0" err="1">
                <a:solidFill>
                  <a:prstClr val="black"/>
                </a:solidFill>
                <a:latin typeface="Century Gothic" panose="020B0502020202020204"/>
                <a:cs typeface="Gisha" panose="020B0502040204020203" pitchFamily="34" charset="-79"/>
              </a:rPr>
              <a:t>מיי</a:t>
            </a:r>
            <a:r>
              <a:rPr lang="he-IL" dirty="0">
                <a:solidFill>
                  <a:prstClr val="black"/>
                </a:solidFill>
                <a:latin typeface="Century Gothic" panose="020B0502020202020204"/>
                <a:cs typeface="Gisha" panose="020B0502040204020203" pitchFamily="34" charset="-79"/>
              </a:rPr>
              <a:t> בייבי</a:t>
            </a:r>
          </a:p>
          <a:p>
            <a:pPr marL="285750" lvl="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בשל פעילותם במהלך סופי השבוע, רמת המחירים </a:t>
            </a:r>
            <a:r>
              <a:rPr lang="he-IL" dirty="0" err="1">
                <a:solidFill>
                  <a:prstClr val="black"/>
                </a:solidFill>
                <a:latin typeface="Century Gothic" panose="020B0502020202020204"/>
                <a:cs typeface="Gisha" panose="020B0502040204020203" pitchFamily="34" charset="-79"/>
              </a:rPr>
              <a:t>האטראקטיבית</a:t>
            </a:r>
            <a:r>
              <a:rPr lang="he-IL" dirty="0">
                <a:solidFill>
                  <a:prstClr val="black"/>
                </a:solidFill>
                <a:latin typeface="Century Gothic" panose="020B0502020202020204"/>
                <a:cs typeface="Gisha" panose="020B0502040204020203" pitchFamily="34" charset="-79"/>
              </a:rPr>
              <a:t> וחווית הקניה המדמה את ארה"ב, המרכזים מושכים את הציבור בהמוניו (60% מהקונים הם יהודים מכל רחבי הארץ).</a:t>
            </a:r>
          </a:p>
          <a:p>
            <a:pPr marL="342900" lvl="0" indent="-342900" algn="r" defTabSz="914400" rtl="1">
              <a:lnSpc>
                <a:spcPts val="3200"/>
              </a:lnSpc>
              <a:buFont typeface="Wingdings" panose="05000000000000000000" pitchFamily="2" charset="2"/>
              <a:buChar char="q"/>
            </a:pPr>
            <a:endParaRPr lang="he-IL" sz="2000" dirty="0">
              <a:solidFill>
                <a:prstClr val="black"/>
              </a:solidFill>
              <a:latin typeface="Century Gothic" panose="020B0502020202020204"/>
              <a:cs typeface="Gisha" panose="020B0502040204020203" pitchFamily="34" charset="-79"/>
            </a:endParaRPr>
          </a:p>
        </p:txBody>
      </p:sp>
    </p:spTree>
    <p:extLst>
      <p:ext uri="{BB962C8B-B14F-4D97-AF65-F5344CB8AC3E}">
        <p14:creationId xmlns:p14="http://schemas.microsoft.com/office/powerpoint/2010/main" val="3104363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10">
            <a:extLst>
              <a:ext uri="{FF2B5EF4-FFF2-40B4-BE49-F238E27FC236}">
                <a16:creationId xmlns:a16="http://schemas.microsoft.com/office/drawing/2014/main" id="{05E558E9-F3BA-4269-B738-A6D4C521713C}"/>
              </a:ext>
            </a:extLst>
          </p:cNvPr>
          <p:cNvSpPr txBox="1"/>
          <p:nvPr/>
        </p:nvSpPr>
        <p:spPr>
          <a:xfrm>
            <a:off x="873703" y="1553807"/>
            <a:ext cx="10251165" cy="475271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כיצד משפיעה "ברית הדמים" על יחסה של מדינת ישראל לעדה?</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מהי ההשפעה על </a:t>
            </a:r>
            <a:r>
              <a:rPr kumimoji="0" lang="he-IL" sz="1800" i="0" u="none" strike="noStrike" kern="1200" cap="none" spc="0" normalizeH="0" baseline="0" noProof="0" dirty="0" err="1">
                <a:ln>
                  <a:noFill/>
                </a:ln>
                <a:solidFill>
                  <a:sysClr val="windowText" lastClr="000000"/>
                </a:solidFill>
                <a:effectLst/>
                <a:uLnTx/>
                <a:uFillTx/>
                <a:latin typeface="Century Gothic" panose="020B0502020202020204"/>
                <a:ea typeface="+mn-ea"/>
                <a:cs typeface="Gisha" panose="020B0502040204020203" pitchFamily="34" charset="-79"/>
              </a:rPr>
              <a:t>שיגשוג</a:t>
            </a: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 הישובים הדרוזים בגליל?</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כיצד משפיע חוק הלאום על נושא זה?</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כיצד משפיע חוק </a:t>
            </a:r>
            <a:r>
              <a:rPr kumimoji="0" lang="he-IL" sz="1800" i="0" u="none" strike="noStrike" kern="1200" cap="none" spc="0" normalizeH="0" baseline="0" noProof="0" dirty="0" err="1">
                <a:ln>
                  <a:noFill/>
                </a:ln>
                <a:solidFill>
                  <a:sysClr val="windowText" lastClr="000000"/>
                </a:solidFill>
                <a:effectLst/>
                <a:uLnTx/>
                <a:uFillTx/>
                <a:latin typeface="Century Gothic" panose="020B0502020202020204"/>
                <a:ea typeface="+mn-ea"/>
                <a:cs typeface="Gisha" panose="020B0502040204020203" pitchFamily="34" charset="-79"/>
              </a:rPr>
              <a:t>קמיניץ</a:t>
            </a: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 (וההחלטות האחרונות בעניין אכיפתו) על התפתחות ושגשוג הישובים?</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מה הם החסמים והקשיים שעומדים בפני אנשי המסחר בגליל?</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מה הם צעדים שתרמו ליצירת מרכזי מסחר משגשגים בעיר?</a:t>
            </a:r>
          </a:p>
          <a:p>
            <a:pPr marL="285750" marR="0" lvl="0" indent="-28575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כיצד </a:t>
            </a:r>
            <a:r>
              <a:rPr kumimoji="0" lang="he-IL" sz="1800" i="0" u="none" strike="noStrike" kern="1200" cap="none" spc="0" normalizeH="0" baseline="0" noProof="0" dirty="0" err="1">
                <a:ln>
                  <a:noFill/>
                </a:ln>
                <a:solidFill>
                  <a:sysClr val="windowText" lastClr="000000"/>
                </a:solidFill>
                <a:effectLst/>
                <a:uLnTx/>
                <a:uFillTx/>
                <a:latin typeface="Century Gothic" panose="020B0502020202020204"/>
                <a:ea typeface="+mn-ea"/>
                <a:cs typeface="Gisha" panose="020B0502040204020203" pitchFamily="34" charset="-79"/>
              </a:rPr>
              <a:t>והאים</a:t>
            </a:r>
            <a:r>
              <a:rPr kumimoji="0" lang="he-IL" sz="18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rPr>
              <a:t> ניתן לשחזר הצלחה זו גם במקומות או בתחומי חיים אחרים?</a:t>
            </a:r>
          </a:p>
          <a:p>
            <a:pPr marL="342900" marR="0" lvl="0" indent="-342900" algn="r" defTabSz="914400" rtl="1" eaLnBrk="1" fontAlgn="auto" latinLnBrk="0" hangingPunct="1">
              <a:lnSpc>
                <a:spcPts val="3200"/>
              </a:lnSpc>
              <a:spcBef>
                <a:spcPts val="0"/>
              </a:spcBef>
              <a:spcAft>
                <a:spcPts val="0"/>
              </a:spcAft>
              <a:buClrTx/>
              <a:buSzTx/>
              <a:buFont typeface="Wingdings" panose="05000000000000000000" pitchFamily="2" charset="2"/>
              <a:buChar char="q"/>
              <a:tabLst/>
              <a:defRPr/>
            </a:pPr>
            <a:endParaRPr kumimoji="0" lang="he-IL" sz="20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endParaRPr>
          </a:p>
          <a:p>
            <a:pPr marL="342900" marR="0" lvl="0" indent="-342900" algn="r" defTabSz="914400" rtl="1" eaLnBrk="1" fontAlgn="auto" latinLnBrk="0" hangingPunct="1">
              <a:lnSpc>
                <a:spcPts val="3200"/>
              </a:lnSpc>
              <a:spcBef>
                <a:spcPts val="0"/>
              </a:spcBef>
              <a:spcAft>
                <a:spcPts val="0"/>
              </a:spcAft>
              <a:buClrTx/>
              <a:buSzTx/>
              <a:buFont typeface="Wingdings" panose="05000000000000000000" pitchFamily="2" charset="2"/>
              <a:buChar char="q"/>
              <a:tabLst/>
              <a:defRPr/>
            </a:pPr>
            <a:endParaRPr kumimoji="0" lang="he-IL" sz="2000" i="0" u="none" strike="noStrike" kern="1200" cap="none" spc="0" normalizeH="0" baseline="0" noProof="0" dirty="0">
              <a:ln>
                <a:noFill/>
              </a:ln>
              <a:solidFill>
                <a:sysClr val="windowText" lastClr="000000"/>
              </a:solidFill>
              <a:effectLst/>
              <a:uLnTx/>
              <a:uFillTx/>
              <a:latin typeface="Century Gothic" panose="020B0502020202020204"/>
              <a:ea typeface="+mn-ea"/>
              <a:cs typeface="Gisha" panose="020B0502040204020203" pitchFamily="34" charset="-79"/>
            </a:endParaRPr>
          </a:p>
        </p:txBody>
      </p:sp>
      <p:sp>
        <p:nvSpPr>
          <p:cNvPr id="6" name="TextBox 5">
            <a:extLst>
              <a:ext uri="{FF2B5EF4-FFF2-40B4-BE49-F238E27FC236}">
                <a16:creationId xmlns:a16="http://schemas.microsoft.com/office/drawing/2014/main" id="{5B7D2349-C274-48AD-9AC9-0F6AEB0777F1}"/>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המגזר הדרוזי- שאלות</a:t>
            </a:r>
          </a:p>
        </p:txBody>
      </p:sp>
    </p:spTree>
    <p:extLst>
      <p:ext uri="{BB962C8B-B14F-4D97-AF65-F5344CB8AC3E}">
        <p14:creationId xmlns:p14="http://schemas.microsoft.com/office/powerpoint/2010/main" val="993885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348" y="217714"/>
            <a:ext cx="9187543" cy="64633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בקעת בית הכרם – מגזר ערבי</a:t>
            </a:r>
          </a:p>
        </p:txBody>
      </p:sp>
      <p:sp>
        <p:nvSpPr>
          <p:cNvPr id="11" name="תיבת טקסט 10">
            <a:extLst>
              <a:ext uri="{FF2B5EF4-FFF2-40B4-BE49-F238E27FC236}">
                <a16:creationId xmlns:a16="http://schemas.microsoft.com/office/drawing/2014/main" id="{05E558E9-F3BA-4269-B738-A6D4C521713C}"/>
              </a:ext>
            </a:extLst>
          </p:cNvPr>
          <p:cNvSpPr txBox="1"/>
          <p:nvPr/>
        </p:nvSpPr>
        <p:spPr>
          <a:xfrm>
            <a:off x="1635760" y="1057853"/>
            <a:ext cx="10251165" cy="5306709"/>
          </a:xfrm>
          <a:prstGeom prst="rect">
            <a:avLst/>
          </a:prstGeom>
          <a:noFill/>
        </p:spPr>
        <p:txBody>
          <a:bodyPr wrap="square" rtlCol="1">
            <a:spAutoFit/>
          </a:bodyPr>
          <a:lstStyle/>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בקעת בית הכרם היא הבקעה החוצצת בין הגליל העליון לגליל התחתון. מקור שמה הוא בכרמי הזיתים הרבים המעטרים את אותה.</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היא הצפונית שבבקעות הרוחב של הגליל התחתון; גובלת בגליל העליון- מתלול צורים, הר חלוץ והר שזור, מדרום לה שוכנים ההרים: רכס הרי שגור (בחלקו) וגבעות כרמיאל.</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כיום משמשת עורק תחבורה ראשי ועובר בה כביש 85 (מעכו לצפת)</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שוכנים בה הכפרים: מג'ד אל כרום, דיר אל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אסד,בענה</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נחף</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סאג'ור</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וראמה</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וכן כרמיאל</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בביקור באזור נעמוד מקרוב על מאפייני החברה הערבית בגליל בדגש על סוגיית התכנון והבקעה</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בין היתר נשוחח עם מר מאזן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גנאים</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 איש ציבור ערבי-ישראלי. </a:t>
            </a:r>
          </a:p>
          <a:p>
            <a:pPr marL="342900" marR="0" lvl="0" indent="-342900" algn="r" defTabSz="914400" rtl="1" eaLnBrk="1" fontAlgn="auto" latinLnBrk="0" hangingPunct="1">
              <a:lnSpc>
                <a:spcPts val="3200"/>
              </a:lnSpc>
              <a:spcBef>
                <a:spcPts val="0"/>
              </a:spcBef>
              <a:spcAft>
                <a:spcPts val="0"/>
              </a:spcAft>
              <a:buClrTx/>
              <a:buSzTx/>
              <a:buFont typeface="Arial" panose="020B0604020202020204" pitchFamily="34" charset="0"/>
              <a:buChar char="•"/>
              <a:tabLst/>
              <a:defRPr/>
            </a:pPr>
            <a:endParaRPr kumimoji="0" lang="he-IL" sz="20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a:p>
            <a:pPr marL="342900" marR="0" lvl="0" indent="-342900" algn="r" defTabSz="914400" rtl="1" eaLnBrk="1" fontAlgn="auto" latinLnBrk="0" hangingPunct="1">
              <a:lnSpc>
                <a:spcPts val="3200"/>
              </a:lnSpc>
              <a:spcBef>
                <a:spcPts val="0"/>
              </a:spcBef>
              <a:spcAft>
                <a:spcPts val="0"/>
              </a:spcAft>
              <a:buClrTx/>
              <a:buSzTx/>
              <a:buFont typeface="Arial" panose="020B0604020202020204" pitchFamily="34" charset="0"/>
              <a:buChar char="•"/>
              <a:tabLst/>
              <a:defRPr/>
            </a:pPr>
            <a:endParaRPr kumimoji="0" lang="he-IL" sz="20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29094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A8291-3357-47E0-B5BB-66B09A3A856E}"/>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מר מאזן </a:t>
            </a:r>
            <a:r>
              <a:rPr lang="he-IL" sz="2800" b="1" dirty="0" err="1">
                <a:solidFill>
                  <a:prstClr val="black"/>
                </a:solidFill>
                <a:latin typeface="David" panose="020E0502060401010101" pitchFamily="34" charset="-79"/>
                <a:cs typeface="David" panose="020E0502060401010101" pitchFamily="34" charset="-79"/>
              </a:rPr>
              <a:t>גנאים</a:t>
            </a:r>
            <a:endParaRPr lang="he-IL" sz="2800" b="1" dirty="0">
              <a:solidFill>
                <a:prstClr val="black"/>
              </a:solidFill>
              <a:latin typeface="David" panose="020E0502060401010101" pitchFamily="34" charset="-79"/>
              <a:cs typeface="David" panose="020E0502060401010101" pitchFamily="34" charset="-79"/>
            </a:endParaRPr>
          </a:p>
        </p:txBody>
      </p:sp>
      <p:sp>
        <p:nvSpPr>
          <p:cNvPr id="3" name="תיבת טקסט 10">
            <a:extLst>
              <a:ext uri="{FF2B5EF4-FFF2-40B4-BE49-F238E27FC236}">
                <a16:creationId xmlns:a16="http://schemas.microsoft.com/office/drawing/2014/main" id="{D6EB31C9-6A13-4938-9AC2-0B4CB5DC6F48}"/>
              </a:ext>
            </a:extLst>
          </p:cNvPr>
          <p:cNvSpPr txBox="1"/>
          <p:nvPr/>
        </p:nvSpPr>
        <p:spPr>
          <a:xfrm>
            <a:off x="1644553" y="2511515"/>
            <a:ext cx="10251165" cy="4198714"/>
          </a:xfrm>
          <a:prstGeom prst="rect">
            <a:avLst/>
          </a:prstGeom>
          <a:noFill/>
        </p:spPr>
        <p:txBody>
          <a:bodyPr wrap="square" rtlCol="1">
            <a:spAutoFit/>
          </a:bodyPr>
          <a:lstStyle/>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נולד בסכנין בשנת 1956, איש עסקים ופעיל ציבורי (גם בתחום הספורט).</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התחיל את דרכו בתחום השיפוץ והפך לבעל חברה בתחום.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בבחירות לכנסת ה-17 הוצב במקום ה-8 </a:t>
            </a:r>
            <a:r>
              <a:rPr lang="he-IL" dirty="0" err="1">
                <a:solidFill>
                  <a:prstClr val="black"/>
                </a:solidFill>
                <a:latin typeface="Century Gothic" panose="020B0502020202020204"/>
                <a:cs typeface="Gisha" panose="020B0502040204020203" pitchFamily="34" charset="-79"/>
              </a:rPr>
              <a:t>ברשימית</a:t>
            </a:r>
            <a:r>
              <a:rPr lang="he-IL" dirty="0">
                <a:solidFill>
                  <a:prstClr val="black"/>
                </a:solidFill>
                <a:latin typeface="Century Gothic" panose="020B0502020202020204"/>
                <a:cs typeface="Gisha" panose="020B0502040204020203" pitchFamily="34" charset="-79"/>
              </a:rPr>
              <a:t> בל"ד לכנסת ולא נבחר.</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שימש כיו"ר קבוצת הכדורגל בני סכנין והביא לזכייתה בגביע המדינה</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בשנת 2008 נבחר לכהונת ראש עריית סכנין, כיהן בתפקיד עד שנת 2018.</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בשנת 2019 נבחר למקום השלישי לרשימת בל"ד לכנסת אך לא נבחר.</a:t>
            </a:r>
          </a:p>
          <a:p>
            <a:pPr marL="342900" indent="-342900" algn="r" defTabSz="914400" rtl="1">
              <a:lnSpc>
                <a:spcPts val="3200"/>
              </a:lnSpc>
              <a:buFont typeface="Wingdings" panose="05000000000000000000" pitchFamily="2" charset="2"/>
              <a:buChar char="q"/>
            </a:pPr>
            <a:endParaRPr lang="he-IL" sz="2000" dirty="0">
              <a:solidFill>
                <a:prstClr val="black"/>
              </a:solidFill>
              <a:latin typeface="Century Gothic" panose="020B0502020202020204"/>
              <a:cs typeface="Gisha" panose="020B0502040204020203" pitchFamily="34" charset="-79"/>
            </a:endParaRPr>
          </a:p>
          <a:p>
            <a:pPr algn="r" defTabSz="914400" rtl="1">
              <a:lnSpc>
                <a:spcPts val="3200"/>
              </a:lnSpc>
            </a:pPr>
            <a:endParaRPr lang="he-IL" sz="2000" dirty="0">
              <a:solidFill>
                <a:prstClr val="black"/>
              </a:solidFill>
              <a:latin typeface="Century Gothic" panose="020B0502020202020204"/>
              <a:cs typeface="Gisha" panose="020B0502040204020203" pitchFamily="34" charset="-79"/>
            </a:endParaRPr>
          </a:p>
        </p:txBody>
      </p:sp>
      <p:pic>
        <p:nvPicPr>
          <p:cNvPr id="4" name="תמונה 3">
            <a:extLst>
              <a:ext uri="{FF2B5EF4-FFF2-40B4-BE49-F238E27FC236}">
                <a16:creationId xmlns:a16="http://schemas.microsoft.com/office/drawing/2014/main" id="{B59700CA-9F31-4757-9716-3677AD92958A}"/>
              </a:ext>
            </a:extLst>
          </p:cNvPr>
          <p:cNvPicPr>
            <a:picLocks noChangeAspect="1"/>
          </p:cNvPicPr>
          <p:nvPr/>
        </p:nvPicPr>
        <p:blipFill>
          <a:blip r:embed="rId2"/>
          <a:stretch>
            <a:fillRect/>
          </a:stretch>
        </p:blipFill>
        <p:spPr>
          <a:xfrm>
            <a:off x="498962" y="314824"/>
            <a:ext cx="2724265" cy="2032721"/>
          </a:xfrm>
          <a:prstGeom prst="rect">
            <a:avLst/>
          </a:prstGeom>
        </p:spPr>
      </p:pic>
    </p:spTree>
    <p:extLst>
      <p:ext uri="{BB962C8B-B14F-4D97-AF65-F5344CB8AC3E}">
        <p14:creationId xmlns:p14="http://schemas.microsoft.com/office/powerpoint/2010/main" val="469514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10">
            <a:extLst>
              <a:ext uri="{FF2B5EF4-FFF2-40B4-BE49-F238E27FC236}">
                <a16:creationId xmlns:a16="http://schemas.microsoft.com/office/drawing/2014/main" id="{9B7278D4-D368-47E3-8FE3-40A8FCFA921E}"/>
              </a:ext>
            </a:extLst>
          </p:cNvPr>
          <p:cNvSpPr txBox="1"/>
          <p:nvPr/>
        </p:nvSpPr>
        <p:spPr>
          <a:xfrm>
            <a:off x="1549536" y="1115003"/>
            <a:ext cx="10251165" cy="6414705"/>
          </a:xfrm>
          <a:prstGeom prst="rect">
            <a:avLst/>
          </a:prstGeom>
          <a:noFill/>
        </p:spPr>
        <p:txBody>
          <a:bodyPr wrap="square" rtlCol="1">
            <a:spAutoFit/>
          </a:bodyPr>
          <a:lstStyle/>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הם הקשיים והחסמים העומדים בפני הישובים הערביים בדרך לשגשוג והתפתחות?</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כיצד משפיעה מידת ההשתלבות של ערביי ישראל בחברה הישראלית ומצב שוויון הזכויות על כך?</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כיצד משפיע מצב התכנון והבניה הלא-חוקית על מצב הישובים?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כיצד משפיעה רמת הפשיעה הגבוהה במגזר על כך?</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מהו משקל ההשפעה של איכות ההנהגה העירונית על שגשוג הישובים והתפתחותם?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מהו משקל ההשפעה של איכות מערכת החינוך על השגשוג?</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הם הצעדים הנדרשים לביצוע כדי להתמודד עם קשיים אלו? האם די בצעדים תקציביים?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הצעדים הנדרשים מהמדינה ומה אלו הנדרשים מהנהגת המגזר?</a:t>
            </a:r>
          </a:p>
          <a:p>
            <a:pPr marL="285750" indent="-285750" algn="r" defTabSz="914400" rtl="1">
              <a:lnSpc>
                <a:spcPct val="200000"/>
              </a:lnSpc>
              <a:buFont typeface="Wingdings" panose="05000000000000000000" pitchFamily="2" charset="2"/>
              <a:buChar char="Ø"/>
            </a:pPr>
            <a:endParaRPr lang="he-IL" dirty="0">
              <a:solidFill>
                <a:prstClr val="black"/>
              </a:solidFill>
              <a:latin typeface="Century Gothic" panose="020B0502020202020204"/>
              <a:cs typeface="Gisha" panose="020B0502040204020203" pitchFamily="34" charset="-79"/>
            </a:endParaRPr>
          </a:p>
          <a:p>
            <a:pPr marL="285750" indent="-285750" algn="r" defTabSz="914400" rtl="1">
              <a:lnSpc>
                <a:spcPct val="200000"/>
              </a:lnSpc>
              <a:buFont typeface="Wingdings" panose="05000000000000000000" pitchFamily="2" charset="2"/>
              <a:buChar char="Ø"/>
            </a:pPr>
            <a:endParaRPr lang="he-IL" dirty="0">
              <a:solidFill>
                <a:prstClr val="black"/>
              </a:solidFill>
              <a:latin typeface="Century Gothic" panose="020B0502020202020204"/>
              <a:cs typeface="Gisha" panose="020B0502040204020203" pitchFamily="34" charset="-79"/>
            </a:endParaRPr>
          </a:p>
          <a:p>
            <a:pPr marL="342900" indent="-342900" algn="r" defTabSz="914400" rtl="1">
              <a:lnSpc>
                <a:spcPts val="3200"/>
              </a:lnSpc>
              <a:buFont typeface="Wingdings" panose="05000000000000000000" pitchFamily="2" charset="2"/>
              <a:buChar char="q"/>
            </a:pPr>
            <a:endParaRPr lang="he-IL" sz="2000" dirty="0">
              <a:solidFill>
                <a:prstClr val="black"/>
              </a:solidFill>
              <a:latin typeface="Century Gothic" panose="020B0502020202020204"/>
              <a:cs typeface="Gisha" panose="020B0502040204020203" pitchFamily="34" charset="-79"/>
            </a:endParaRPr>
          </a:p>
          <a:p>
            <a:pPr marL="342900" indent="-342900" algn="r" defTabSz="914400" rtl="1">
              <a:lnSpc>
                <a:spcPts val="3200"/>
              </a:lnSpc>
              <a:buFont typeface="Wingdings" panose="05000000000000000000" pitchFamily="2" charset="2"/>
              <a:buChar char="q"/>
            </a:pPr>
            <a:endParaRPr lang="he-IL" sz="2000" dirty="0">
              <a:solidFill>
                <a:prstClr val="black"/>
              </a:solidFill>
              <a:latin typeface="Century Gothic" panose="020B0502020202020204"/>
              <a:cs typeface="Gisha" panose="020B0502040204020203" pitchFamily="34" charset="-79"/>
            </a:endParaRPr>
          </a:p>
        </p:txBody>
      </p:sp>
      <p:sp>
        <p:nvSpPr>
          <p:cNvPr id="6" name="TextBox 5">
            <a:extLst>
              <a:ext uri="{FF2B5EF4-FFF2-40B4-BE49-F238E27FC236}">
                <a16:creationId xmlns:a16="http://schemas.microsoft.com/office/drawing/2014/main" id="{92FF0BED-8346-4E95-AEDB-AE8F69144AA2}"/>
              </a:ext>
            </a:extLst>
          </p:cNvPr>
          <p:cNvSpPr txBox="1"/>
          <p:nvPr/>
        </p:nvSpPr>
        <p:spPr>
          <a:xfrm>
            <a:off x="2081348" y="217714"/>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המגזר הערבי - שאלות</a:t>
            </a:r>
          </a:p>
        </p:txBody>
      </p:sp>
    </p:spTree>
    <p:extLst>
      <p:ext uri="{BB962C8B-B14F-4D97-AF65-F5344CB8AC3E}">
        <p14:creationId xmlns:p14="http://schemas.microsoft.com/office/powerpoint/2010/main" val="248108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26473" y="124691"/>
          <a:ext cx="11291454" cy="6636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146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348" y="217714"/>
            <a:ext cx="9187543" cy="64633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חברת רפאל</a:t>
            </a:r>
          </a:p>
        </p:txBody>
      </p:sp>
      <p:sp>
        <p:nvSpPr>
          <p:cNvPr id="5" name="TextBox 4"/>
          <p:cNvSpPr txBox="1"/>
          <p:nvPr/>
        </p:nvSpPr>
        <p:spPr>
          <a:xfrm>
            <a:off x="923109" y="871562"/>
            <a:ext cx="10981508" cy="5078313"/>
          </a:xfrm>
          <a:prstGeom prst="rect">
            <a:avLst/>
          </a:prstGeom>
          <a:noFill/>
        </p:spPr>
        <p:txBody>
          <a:bodyPr wrap="square" rtlCol="1">
            <a:spAutoFit/>
          </a:bodyPr>
          <a:lstStyle/>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בסיור צפון אנו בוחנים, בין היתר, את הזדמנויות הפיתוח הכלכלי של חבל הארץ, הביקור בחברת רפאל עוסק בתחום התעשיה והתעסוקה.</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רפא"ל- מערכות לחימה מתקדמות היא חברה ממשלתית אשר עוסקת במחקר, פיתוח וייצור של אמצעי לחימה מתקדמים לרבות טילים.</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החברה מפתחת אמצעי לחימה עבור צה"ל וגם עוסקת בייצוא מערכות לחו"ל.</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מפעלי החברה ניבנו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באיזור</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הצפון והגליל במטרה לתרום לפיתוחו והיא המעסיקה הגדולה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באיזור</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הצפון.</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מוצרים בולטים: טילי ספייק (גיל), כיפת ברזל וקרן ברזל, מערכות למטוסי קרב, מעיל רוח, טייפון ועוד.</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בביקור בחברה נעמוד על מורכבויות הפעלת החברה </a:t>
            </a:r>
            <a:r>
              <a:rPr kumimoji="0" lang="he-IL" sz="1800" i="0" u="none" strike="noStrike" kern="1200" cap="none" spc="0" normalizeH="0" baseline="0" noProof="0" dirty="0" err="1">
                <a:ln>
                  <a:noFill/>
                </a:ln>
                <a:solidFill>
                  <a:prstClr val="black"/>
                </a:solidFill>
                <a:effectLst/>
                <a:uLnTx/>
                <a:uFillTx/>
                <a:latin typeface="Segoe UI Semilight" panose="020B0402040204020203" pitchFamily="34" charset="0"/>
                <a:cs typeface="Segoe UI Semilight" panose="020B0402040204020203" pitchFamily="34" charset="0"/>
              </a:rPr>
              <a:t>באיזור</a:t>
            </a: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הגליל מצד מנהלי החברה ועובדיה וכן </a:t>
            </a:r>
          </a:p>
          <a:p>
            <a:pPr marL="285750" marR="0" lvl="0" indent="-285750" algn="r"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ניחשף למוצרי החברה.</a:t>
            </a:r>
          </a:p>
        </p:txBody>
      </p:sp>
    </p:spTree>
    <p:extLst>
      <p:ext uri="{BB962C8B-B14F-4D97-AF65-F5344CB8AC3E}">
        <p14:creationId xmlns:p14="http://schemas.microsoft.com/office/powerpoint/2010/main" val="288298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22667-3BCF-4A25-A837-AF8E0BD7EB94}"/>
              </a:ext>
            </a:extLst>
          </p:cNvPr>
          <p:cNvSpPr txBox="1"/>
          <p:nvPr/>
        </p:nvSpPr>
        <p:spPr>
          <a:xfrm>
            <a:off x="967070" y="1615977"/>
            <a:ext cx="10981508" cy="3889655"/>
          </a:xfrm>
          <a:prstGeom prst="rect">
            <a:avLst/>
          </a:prstGeom>
          <a:noFill/>
        </p:spPr>
        <p:txBody>
          <a:bodyPr wrap="square" rtlCol="1">
            <a:spAutoFit/>
          </a:bodyPr>
          <a:lstStyle/>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הם החסמים והקשיים איתם מתמודדת החברה כמעסיק?</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איך קשיים אלו משפיעים על מקומה בתחרות על חוזים ועל גיוס עובדים?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אסטרטגיית החברה להתמודדות עם קשיים וחסמים אלו?</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כיצד משפיע מיקום החברה על מוטיבציית העובדים?</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 מה הם הגורמים להצלחת החברה על אף מיקומה בפריפריית הגליל?</a:t>
            </a:r>
          </a:p>
          <a:p>
            <a:pPr marL="285750" indent="-285750" algn="r" defTabSz="914400" rtl="1">
              <a:lnSpc>
                <a:spcPct val="200000"/>
              </a:lnSpc>
              <a:buFont typeface="Wingdings" panose="05000000000000000000" pitchFamily="2" charset="2"/>
              <a:buChar char="Ø"/>
            </a:pPr>
            <a:r>
              <a:rPr lang="he-IL" dirty="0">
                <a:solidFill>
                  <a:prstClr val="black"/>
                </a:solidFill>
                <a:latin typeface="Century Gothic" panose="020B0502020202020204"/>
                <a:cs typeface="Gisha" panose="020B0502040204020203" pitchFamily="34" charset="-79"/>
              </a:rPr>
              <a:t>מה מידת תרומתה של המדינה להתמודדות עם הקשיים הניצבים בפני החברה כפועל יוצא של מיקומה בגליל?</a:t>
            </a:r>
          </a:p>
          <a:p>
            <a:pPr marL="285750" indent="-285750" algn="r" defTabSz="914400" rtl="1">
              <a:lnSpc>
                <a:spcPct val="200000"/>
              </a:lnSpc>
              <a:buFont typeface="Wingdings" panose="05000000000000000000" pitchFamily="2" charset="2"/>
              <a:buChar char="Ø"/>
            </a:pPr>
            <a:endParaRPr lang="he-IL" dirty="0">
              <a:solidFill>
                <a:prstClr val="black"/>
              </a:solidFill>
              <a:latin typeface="Century Gothic" panose="020B0502020202020204"/>
              <a:cs typeface="Gisha" panose="020B0502040204020203" pitchFamily="34" charset="-79"/>
            </a:endParaRPr>
          </a:p>
        </p:txBody>
      </p:sp>
      <p:sp>
        <p:nvSpPr>
          <p:cNvPr id="3" name="TextBox 2">
            <a:extLst>
              <a:ext uri="{FF2B5EF4-FFF2-40B4-BE49-F238E27FC236}">
                <a16:creationId xmlns:a16="http://schemas.microsoft.com/office/drawing/2014/main" id="{86D92E6F-617D-4A99-8864-A78972BDEA6D}"/>
              </a:ext>
            </a:extLst>
          </p:cNvPr>
          <p:cNvSpPr txBox="1"/>
          <p:nvPr/>
        </p:nvSpPr>
        <p:spPr>
          <a:xfrm>
            <a:off x="2063764" y="314429"/>
            <a:ext cx="9187543" cy="523220"/>
          </a:xfrm>
          <a:prstGeom prst="rect">
            <a:avLst/>
          </a:prstGeom>
          <a:noFill/>
        </p:spPr>
        <p:txBody>
          <a:bodyPr wrap="square" rtlCol="1">
            <a:spAutoFit/>
          </a:bodyPr>
          <a:lstStyle/>
          <a:p>
            <a:pPr algn="ctr" defTabSz="914400" rtl="1"/>
            <a:r>
              <a:rPr lang="he-IL" sz="2800" b="1" dirty="0">
                <a:solidFill>
                  <a:prstClr val="black"/>
                </a:solidFill>
                <a:latin typeface="David" panose="020E0502060401010101" pitchFamily="34" charset="-79"/>
                <a:cs typeface="David" panose="020E0502060401010101" pitchFamily="34" charset="-79"/>
              </a:rPr>
              <a:t>חברת רפאל - שאלות</a:t>
            </a:r>
          </a:p>
        </p:txBody>
      </p:sp>
    </p:spTree>
    <p:extLst>
      <p:ext uri="{BB962C8B-B14F-4D97-AF65-F5344CB8AC3E}">
        <p14:creationId xmlns:p14="http://schemas.microsoft.com/office/powerpoint/2010/main" val="1046732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extLst>
              <a:ext uri="{FF2B5EF4-FFF2-40B4-BE49-F238E27FC236}">
                <a16:creationId xmlns:a16="http://schemas.microsoft.com/office/drawing/2014/main" id="{6BDF13A9-7385-41F7-A836-0B1900B934A4}"/>
              </a:ext>
            </a:extLst>
          </p:cNvPr>
          <p:cNvSpPr>
            <a:spLocks noGrp="1"/>
          </p:cNvSpPr>
          <p:nvPr>
            <p:ph type="ctrTitle"/>
          </p:nvPr>
        </p:nvSpPr>
        <p:spPr>
          <a:xfrm>
            <a:off x="1248508" y="104947"/>
            <a:ext cx="10492709" cy="695421"/>
          </a:xfrm>
        </p:spPr>
        <p:txBody>
          <a:bodyPr>
            <a:normAutofit fontScale="90000"/>
          </a:bodyPr>
          <a:lstStyle/>
          <a:p>
            <a:pPr algn="ctr"/>
            <a:r>
              <a:rPr lang="he-IL" b="1" dirty="0">
                <a:latin typeface="Segoe UI Semilight" panose="020B0402040204020203" pitchFamily="34" charset="0"/>
                <a:cs typeface="Segoe UI Semilight" panose="020B0402040204020203" pitchFamily="34" charset="0"/>
              </a:rPr>
              <a:t>"הלמידה על הלמידה"</a:t>
            </a:r>
          </a:p>
        </p:txBody>
      </p:sp>
      <p:sp>
        <p:nvSpPr>
          <p:cNvPr id="7" name="כותרת משנה 2">
            <a:extLst>
              <a:ext uri="{FF2B5EF4-FFF2-40B4-BE49-F238E27FC236}">
                <a16:creationId xmlns:a16="http://schemas.microsoft.com/office/drawing/2014/main" id="{09CBBBA7-8568-4CB2-B3B9-653F3C0D90C6}"/>
              </a:ext>
            </a:extLst>
          </p:cNvPr>
          <p:cNvSpPr>
            <a:spLocks noGrp="1"/>
          </p:cNvSpPr>
          <p:nvPr>
            <p:ph type="subTitle" idx="1"/>
          </p:nvPr>
        </p:nvSpPr>
        <p:spPr>
          <a:xfrm>
            <a:off x="1929778" y="1091157"/>
            <a:ext cx="9894833" cy="5521219"/>
          </a:xfrm>
        </p:spPr>
        <p:txBody>
          <a:bodyPr>
            <a:normAutofit/>
          </a:bodyPr>
          <a:lstStyle/>
          <a:p>
            <a:pPr lvl="0" algn="r">
              <a:lnSpc>
                <a:spcPct val="120000"/>
              </a:lnSpc>
              <a:buClr>
                <a:srgbClr val="B71E42"/>
              </a:buClr>
              <a:buSzPct val="100000"/>
            </a:pPr>
            <a:r>
              <a:rPr lang="he-IL" b="1" u="sng" cap="all" dirty="0">
                <a:latin typeface="Segoe UI Semilight" panose="020B0402040204020203" pitchFamily="34" charset="0"/>
                <a:cs typeface="Segoe UI Semilight" panose="020B0402040204020203" pitchFamily="34" charset="0"/>
              </a:rPr>
              <a:t>שאלון גנרי לכל מרכיבי הסיור</a:t>
            </a:r>
          </a:p>
          <a:p>
            <a:pPr lvl="0" algn="r">
              <a:lnSpc>
                <a:spcPct val="120000"/>
              </a:lnSpc>
              <a:buClr>
                <a:srgbClr val="B71E42"/>
              </a:buClr>
              <a:buSzPct val="100000"/>
            </a:pPr>
            <a:endParaRPr lang="en-US"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cap="all" dirty="0">
                <a:latin typeface="Segoe UI Semilight" panose="020B0402040204020203" pitchFamily="34" charset="0"/>
                <a:cs typeface="Segoe UI Semilight" panose="020B0402040204020203" pitchFamily="34" charset="0"/>
              </a:rPr>
              <a:t>מה הטענה </a:t>
            </a:r>
            <a:r>
              <a:rPr lang="he-IL" cap="all">
                <a:latin typeface="Segoe UI Semilight" panose="020B0402040204020203" pitchFamily="34" charset="0"/>
                <a:cs typeface="Segoe UI Semilight" panose="020B0402040204020203" pitchFamily="34" charset="0"/>
              </a:rPr>
              <a:t>המרכזית שהעלו המארחים</a:t>
            </a:r>
            <a:r>
              <a:rPr lang="he-IL" cap="all" dirty="0">
                <a:latin typeface="Segoe UI Semilight" panose="020B0402040204020203" pitchFamily="34" charset="0"/>
                <a:cs typeface="Segoe UI Semilight" panose="020B0402040204020203" pitchFamily="34" charset="0"/>
              </a:rPr>
              <a:t>?</a:t>
            </a:r>
          </a:p>
          <a:p>
            <a:pPr marL="342900" lvl="0" indent="-342900" algn="r">
              <a:lnSpc>
                <a:spcPct val="120000"/>
              </a:lnSpc>
              <a:buClr>
                <a:srgbClr val="B71E42"/>
              </a:buClr>
              <a:buSzPct val="100000"/>
              <a:buAutoNum type="arabicPeriod"/>
            </a:pPr>
            <a:endParaRPr lang="he-IL"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cap="all" dirty="0">
                <a:latin typeface="Segoe UI Semilight" panose="020B0402040204020203" pitchFamily="34" charset="0"/>
                <a:cs typeface="Segoe UI Semilight" panose="020B0402040204020203" pitchFamily="34" charset="0"/>
              </a:rPr>
              <a:t>ממה לדעתכם בחרו להתעלם במודע?</a:t>
            </a:r>
          </a:p>
          <a:p>
            <a:pPr marL="342900" lvl="0" indent="-342900" algn="r">
              <a:lnSpc>
                <a:spcPct val="120000"/>
              </a:lnSpc>
              <a:buClr>
                <a:srgbClr val="B71E42"/>
              </a:buClr>
              <a:buSzPct val="100000"/>
              <a:buAutoNum type="arabicPeriod"/>
            </a:pPr>
            <a:endParaRPr lang="he-IL"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cap="all" dirty="0">
                <a:latin typeface="Segoe UI Semilight" panose="020B0402040204020203" pitchFamily="34" charset="0"/>
                <a:cs typeface="Segoe UI Semilight" panose="020B0402040204020203" pitchFamily="34" charset="0"/>
              </a:rPr>
              <a:t>איזה מידע נוסף עלה במפגש שתורם לשאלת המחקר?</a:t>
            </a:r>
          </a:p>
          <a:p>
            <a:pPr marL="342900" lvl="0" indent="-342900" algn="r">
              <a:lnSpc>
                <a:spcPct val="120000"/>
              </a:lnSpc>
              <a:buClr>
                <a:srgbClr val="B71E42"/>
              </a:buClr>
              <a:buSzPct val="100000"/>
              <a:buAutoNum type="arabicPeriod"/>
            </a:pPr>
            <a:endParaRPr lang="he-IL"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r>
              <a:rPr lang="he-IL" cap="all" dirty="0">
                <a:latin typeface="Segoe UI Semilight" panose="020B0402040204020203" pitchFamily="34" charset="0"/>
                <a:cs typeface="Segoe UI Semilight" panose="020B0402040204020203" pitchFamily="34" charset="0"/>
              </a:rPr>
              <a:t>האם בדיעבד הייתם ניגשים אחרת למפגש, לדוגמא שואלים השאלות בצורה אחרת?</a:t>
            </a:r>
            <a:endParaRPr lang="en-US"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en-US" cap="all" dirty="0">
              <a:latin typeface="Segoe UI Semilight" panose="020B0402040204020203" pitchFamily="34" charset="0"/>
              <a:cs typeface="Segoe UI Semilight" panose="020B0402040204020203" pitchFamily="34" charset="0"/>
            </a:endParaRPr>
          </a:p>
          <a:p>
            <a:pPr marL="342900" lvl="0" indent="-342900" algn="r">
              <a:lnSpc>
                <a:spcPct val="120000"/>
              </a:lnSpc>
              <a:buClr>
                <a:srgbClr val="B71E42"/>
              </a:buClr>
              <a:buSzPct val="100000"/>
              <a:buAutoNum type="arabicPeriod"/>
            </a:pPr>
            <a:endParaRPr lang="he-IL" cap="all" dirty="0">
              <a:latin typeface="Segoe UI Semilight" panose="020B0402040204020203" pitchFamily="34" charset="0"/>
              <a:cs typeface="Segoe UI Semilight" panose="020B0402040204020203" pitchFamily="34" charset="0"/>
            </a:endParaRPr>
          </a:p>
          <a:p>
            <a:pPr lvl="0" algn="r">
              <a:lnSpc>
                <a:spcPct val="120000"/>
              </a:lnSpc>
              <a:buClr>
                <a:srgbClr val="B71E42"/>
              </a:buClr>
              <a:buSzPct val="100000"/>
            </a:pPr>
            <a:endParaRPr lang="he-IL" cap="all" dirty="0">
              <a:latin typeface="Segoe UI Semilight" panose="020B0402040204020203" pitchFamily="34" charset="0"/>
              <a:cs typeface="Segoe UI Semilight" panose="020B0402040204020203" pitchFamily="34" charset="0"/>
            </a:endParaRPr>
          </a:p>
          <a:p>
            <a:pPr algn="r"/>
            <a:endParaRPr lang="he-IL"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051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a:latin typeface="Segoe UI Semilight" panose="020B0402040204020203" pitchFamily="34" charset="0"/>
                <a:cs typeface="Segoe UI Semilight" panose="020B0402040204020203" pitchFamily="34" charset="0"/>
              </a:rPr>
              <a:t>מתודולוגיה כללית</a:t>
            </a:r>
          </a:p>
        </p:txBody>
      </p:sp>
      <p:graphicFrame>
        <p:nvGraphicFramePr>
          <p:cNvPr id="7" name="Content Placeholder 6"/>
          <p:cNvGraphicFramePr>
            <a:graphicFrameLocks noGrp="1"/>
          </p:cNvGraphicFramePr>
          <p:nvPr>
            <p:ph idx="1"/>
          </p:nvPr>
        </p:nvGraphicFramePr>
        <p:xfrm>
          <a:off x="4703618" y="1690687"/>
          <a:ext cx="8001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nvGraphicFramePr>
        <p:xfrm>
          <a:off x="643082" y="1603748"/>
          <a:ext cx="4255654" cy="4525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8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latin typeface="Segoe UI Semilight" panose="020B0402040204020203" pitchFamily="34" charset="0"/>
                <a:cs typeface="Segoe UI Semilight" panose="020B0402040204020203" pitchFamily="34" charset="0"/>
              </a:rPr>
              <a:t>מתודולוגיית בחירה לדוגמה</a:t>
            </a:r>
          </a:p>
        </p:txBody>
      </p:sp>
      <p:sp>
        <p:nvSpPr>
          <p:cNvPr id="30" name="TextBox 29"/>
          <p:cNvSpPr txBox="1"/>
          <p:nvPr/>
        </p:nvSpPr>
        <p:spPr>
          <a:xfrm>
            <a:off x="11406" y="2424901"/>
            <a:ext cx="4736337" cy="1508105"/>
          </a:xfrm>
          <a:prstGeom prst="rect">
            <a:avLst/>
          </a:prstGeom>
          <a:noFill/>
        </p:spPr>
        <p:txBody>
          <a:bodyPr wrap="square" rtlCol="1">
            <a:spAutoFit/>
          </a:bodyPr>
          <a:lstStyle/>
          <a:p>
            <a:pPr marL="285750" indent="-285750" algn="just" rtl="1">
              <a:buFont typeface="Arial" panose="020B0604020202020204" pitchFamily="34" charset="0"/>
              <a:buChar char="•"/>
            </a:pPr>
            <a:r>
              <a:rPr lang="he-IL" sz="3600" dirty="0">
                <a:latin typeface="Segoe UI Semilight" panose="020B0402040204020203" pitchFamily="34" charset="0"/>
                <a:cs typeface="Segoe UI Semilight" panose="020B0402040204020203" pitchFamily="34" charset="0"/>
              </a:rPr>
              <a:t>ריבוי זוויות והעשרה</a:t>
            </a:r>
          </a:p>
          <a:p>
            <a:pPr marL="285750" indent="-285750" algn="just" rtl="1">
              <a:buFont typeface="Arial" panose="020B0604020202020204" pitchFamily="34" charset="0"/>
              <a:buChar char="•"/>
            </a:pPr>
            <a:r>
              <a:rPr lang="he-IL" sz="3600" dirty="0">
                <a:latin typeface="Segoe UI Semilight" panose="020B0402040204020203" pitchFamily="34" charset="0"/>
                <a:cs typeface="Segoe UI Semilight" panose="020B0402040204020203" pitchFamily="34" charset="0"/>
              </a:rPr>
              <a:t>ריבוי אפשרויות בחירה </a:t>
            </a:r>
            <a:r>
              <a:rPr lang="he-IL" sz="2000" dirty="0">
                <a:latin typeface="Segoe UI Semilight" panose="020B0402040204020203" pitchFamily="34" charset="0"/>
                <a:cs typeface="Segoe UI Semilight" panose="020B0402040204020203" pitchFamily="34" charset="0"/>
              </a:rPr>
              <a:t>(בכפוף למגבלות קורונה)</a:t>
            </a:r>
          </a:p>
        </p:txBody>
      </p:sp>
      <p:grpSp>
        <p:nvGrpSpPr>
          <p:cNvPr id="4" name="Group 3"/>
          <p:cNvGrpSpPr/>
          <p:nvPr/>
        </p:nvGrpSpPr>
        <p:grpSpPr>
          <a:xfrm>
            <a:off x="3373035" y="1511119"/>
            <a:ext cx="6423286" cy="5089468"/>
            <a:chOff x="2988028" y="1639456"/>
            <a:chExt cx="6423286" cy="5089468"/>
          </a:xfrm>
        </p:grpSpPr>
        <p:grpSp>
          <p:nvGrpSpPr>
            <p:cNvPr id="5" name="קבוצה 4"/>
            <p:cNvGrpSpPr/>
            <p:nvPr/>
          </p:nvGrpSpPr>
          <p:grpSpPr>
            <a:xfrm rot="5400000">
              <a:off x="3480094" y="1147390"/>
              <a:ext cx="3939686" cy="4923817"/>
              <a:chOff x="4041386" y="4020028"/>
              <a:chExt cx="3892848" cy="2192496"/>
            </a:xfrm>
          </p:grpSpPr>
          <p:sp>
            <p:nvSpPr>
              <p:cNvPr id="6" name="צורה חופשית 5"/>
              <p:cNvSpPr/>
              <p:nvPr/>
            </p:nvSpPr>
            <p:spPr>
              <a:xfrm>
                <a:off x="4041386" y="4867523"/>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a:latin typeface="Segoe UI Semilight" panose="020B0402040204020203" pitchFamily="34" charset="0"/>
                    <a:cs typeface="Segoe UI Semilight" panose="020B0402040204020203" pitchFamily="34" charset="0"/>
                  </a:rPr>
                  <a:t>מליאת </a:t>
                </a:r>
                <a:r>
                  <a:rPr lang="he-IL" sz="1400" kern="1200" dirty="0" err="1">
                    <a:latin typeface="Segoe UI Semilight" panose="020B0402040204020203" pitchFamily="34" charset="0"/>
                    <a:cs typeface="Segoe UI Semilight" panose="020B0402040204020203" pitchFamily="34" charset="0"/>
                  </a:rPr>
                  <a:t>מב"ל</a:t>
                </a:r>
                <a:endParaRPr lang="he-IL" sz="1400" kern="1200" dirty="0">
                  <a:latin typeface="Segoe UI Semilight" panose="020B0402040204020203" pitchFamily="34" charset="0"/>
                  <a:cs typeface="Segoe UI Semilight" panose="020B0402040204020203" pitchFamily="34" charset="0"/>
                </a:endParaRPr>
              </a:p>
            </p:txBody>
          </p:sp>
          <p:sp>
            <p:nvSpPr>
              <p:cNvPr id="10" name="צורה חופשית 9"/>
              <p:cNvSpPr/>
              <p:nvPr/>
            </p:nvSpPr>
            <p:spPr>
              <a:xfrm>
                <a:off x="6973520" y="4020028"/>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tint val="80000"/>
                  <a:hueOff val="0"/>
                  <a:satOff val="0"/>
                  <a:lumOff val="0"/>
                  <a:alphaOff val="0"/>
                </a:schemeClr>
              </a:fillRef>
              <a:effectRef idx="0">
                <a:schemeClr val="accent6">
                  <a:tint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err="1">
                    <a:latin typeface="Segoe UI Semilight" panose="020B0402040204020203" pitchFamily="34" charset="0"/>
                    <a:cs typeface="Segoe UI Semilight" panose="020B0402040204020203" pitchFamily="34" charset="0"/>
                  </a:rPr>
                  <a:t>מיגל</a:t>
                </a:r>
                <a:r>
                  <a:rPr lang="he-IL" sz="1400" kern="1200" dirty="0">
                    <a:latin typeface="Segoe UI Semilight" panose="020B0402040204020203" pitchFamily="34" charset="0"/>
                    <a:cs typeface="Segoe UI Semilight" panose="020B0402040204020203" pitchFamily="34" charset="0"/>
                  </a:rPr>
                  <a:t> + </a:t>
                </a:r>
                <a:r>
                  <a:rPr lang="en-US" sz="1400" kern="1200" dirty="0">
                    <a:latin typeface="Segoe UI Semilight" panose="020B0402040204020203" pitchFamily="34" charset="0"/>
                    <a:cs typeface="Segoe UI Semilight" panose="020B0402040204020203" pitchFamily="34" charset="0"/>
                  </a:rPr>
                  <a:t>FOODTECH</a:t>
                </a:r>
                <a:endParaRPr lang="he-IL" sz="1400" kern="1200" dirty="0">
                  <a:latin typeface="Segoe UI Semilight" panose="020B0402040204020203" pitchFamily="34" charset="0"/>
                  <a:cs typeface="Segoe UI Semilight" panose="020B0402040204020203" pitchFamily="34" charset="0"/>
                </a:endParaRPr>
              </a:p>
            </p:txBody>
          </p:sp>
          <p:sp>
            <p:nvSpPr>
              <p:cNvPr id="12" name="צורה חופשית 11"/>
              <p:cNvSpPr/>
              <p:nvPr/>
            </p:nvSpPr>
            <p:spPr>
              <a:xfrm>
                <a:off x="6973520" y="4591319"/>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tint val="80000"/>
                  <a:hueOff val="0"/>
                  <a:satOff val="0"/>
                  <a:lumOff val="0"/>
                  <a:alphaOff val="0"/>
                </a:schemeClr>
              </a:fillRef>
              <a:effectRef idx="0">
                <a:schemeClr val="accent6">
                  <a:tint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dirty="0">
                    <a:latin typeface="Segoe UI Semilight" panose="020B0402040204020203" pitchFamily="34" charset="0"/>
                    <a:cs typeface="Segoe UI Semilight" panose="020B0402040204020203" pitchFamily="34" charset="0"/>
                  </a:rPr>
                  <a:t>מכללת תל חי</a:t>
                </a:r>
                <a:endParaRPr lang="he-IL" sz="1400" kern="1200" dirty="0">
                  <a:latin typeface="Segoe UI Semilight" panose="020B0402040204020203" pitchFamily="34" charset="0"/>
                  <a:cs typeface="Segoe UI Semilight" panose="020B0402040204020203" pitchFamily="34" charset="0"/>
                </a:endParaRPr>
              </a:p>
            </p:txBody>
          </p:sp>
          <p:sp>
            <p:nvSpPr>
              <p:cNvPr id="14" name="צורה חופשית 13"/>
              <p:cNvSpPr/>
              <p:nvPr/>
            </p:nvSpPr>
            <p:spPr>
              <a:xfrm>
                <a:off x="6973519" y="5162610"/>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tint val="80000"/>
                  <a:hueOff val="0"/>
                  <a:satOff val="0"/>
                  <a:lumOff val="0"/>
                  <a:alphaOff val="0"/>
                </a:schemeClr>
              </a:fillRef>
              <a:effectRef idx="0">
                <a:schemeClr val="accent6">
                  <a:tint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dirty="0">
                    <a:latin typeface="Segoe UI Semilight" panose="020B0402040204020203" pitchFamily="34" charset="0"/>
                    <a:cs typeface="Segoe UI Semilight" panose="020B0402040204020203" pitchFamily="34" charset="0"/>
                  </a:rPr>
                  <a:t>אופטיקה שמיר</a:t>
                </a:r>
                <a:endParaRPr lang="he-IL" sz="1400" kern="1200" dirty="0">
                  <a:latin typeface="Segoe UI Semilight" panose="020B0402040204020203" pitchFamily="34" charset="0"/>
                  <a:cs typeface="Segoe UI Semilight" panose="020B0402040204020203" pitchFamily="34" charset="0"/>
                </a:endParaRPr>
              </a:p>
            </p:txBody>
          </p:sp>
          <p:sp>
            <p:nvSpPr>
              <p:cNvPr id="16" name="צורה חופשית 15"/>
              <p:cNvSpPr/>
              <p:nvPr/>
            </p:nvSpPr>
            <p:spPr>
              <a:xfrm>
                <a:off x="6973520" y="5732167"/>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tint val="80000"/>
                  <a:hueOff val="0"/>
                  <a:satOff val="0"/>
                  <a:lumOff val="0"/>
                  <a:alphaOff val="0"/>
                </a:schemeClr>
              </a:fillRef>
              <a:effectRef idx="0">
                <a:schemeClr val="accent6">
                  <a:tint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a:latin typeface="Segoe UI Semilight" panose="020B0402040204020203" pitchFamily="34" charset="0"/>
                    <a:cs typeface="Segoe UI Semilight" panose="020B0402040204020203" pitchFamily="34" charset="0"/>
                  </a:rPr>
                  <a:t>חוות </a:t>
                </a:r>
                <a:r>
                  <a:rPr lang="he-IL" sz="1400" kern="1200" dirty="0" err="1">
                    <a:latin typeface="Segoe UI Semilight" panose="020B0402040204020203" pitchFamily="34" charset="0"/>
                    <a:cs typeface="Segoe UI Semilight" panose="020B0402040204020203" pitchFamily="34" charset="0"/>
                  </a:rPr>
                  <a:t>הנסיונות</a:t>
                </a:r>
                <a:r>
                  <a:rPr lang="he-IL" sz="1400" kern="1200" dirty="0">
                    <a:latin typeface="Segoe UI Semilight" panose="020B0402040204020203" pitchFamily="34" charset="0"/>
                    <a:cs typeface="Segoe UI Semilight" panose="020B0402040204020203" pitchFamily="34" charset="0"/>
                  </a:rPr>
                  <a:t> צומת גומא</a:t>
                </a:r>
              </a:p>
            </p:txBody>
          </p:sp>
          <p:sp>
            <p:nvSpPr>
              <p:cNvPr id="17" name="צורה חופשית 16"/>
              <p:cNvSpPr/>
              <p:nvPr/>
            </p:nvSpPr>
            <p:spPr>
              <a:xfrm flipV="1">
                <a:off x="4935678" y="4930339"/>
                <a:ext cx="778599" cy="369879"/>
              </a:xfrm>
              <a:custGeom>
                <a:avLst/>
                <a:gdLst>
                  <a:gd name="connsiteX0" fmla="*/ 0 w 1169746"/>
                  <a:gd name="connsiteY0" fmla="*/ 9942 h 19885"/>
                  <a:gd name="connsiteX1" fmla="*/ 1169746 w 1169746"/>
                  <a:gd name="connsiteY1" fmla="*/ 9942 h 19885"/>
                </a:gdLst>
                <a:ahLst/>
                <a:cxnLst>
                  <a:cxn ang="0">
                    <a:pos x="connsiteX0" y="connsiteY0"/>
                  </a:cxn>
                  <a:cxn ang="0">
                    <a:pos x="connsiteX1" y="connsiteY1"/>
                  </a:cxn>
                </a:cxnLst>
                <a:rect l="l" t="t" r="r" b="b"/>
                <a:pathLst>
                  <a:path w="1169746" h="19885">
                    <a:moveTo>
                      <a:pt x="0" y="9942"/>
                    </a:moveTo>
                    <a:lnTo>
                      <a:pt x="1169746" y="9942"/>
                    </a:lnTo>
                  </a:path>
                </a:pathLst>
              </a:custGeom>
              <a:noFill/>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vert270" wrap="square" lIns="568330" tIns="-19302" rIns="568328" bIns="-19301"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18" name="צורה חופשית 17"/>
              <p:cNvSpPr/>
              <p:nvPr/>
            </p:nvSpPr>
            <p:spPr>
              <a:xfrm>
                <a:off x="5615642" y="4867523"/>
                <a:ext cx="960714" cy="480357"/>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a:latin typeface="Segoe UI Semilight" panose="020B0402040204020203" pitchFamily="34" charset="0"/>
                    <a:cs typeface="Segoe UI Semilight" panose="020B0402040204020203" pitchFamily="34" charset="0"/>
                  </a:rPr>
                  <a:t>צוותים 1-4</a:t>
                </a:r>
              </a:p>
            </p:txBody>
          </p:sp>
          <p:sp>
            <p:nvSpPr>
              <p:cNvPr id="19" name="צורה חופשית 18"/>
              <p:cNvSpPr/>
              <p:nvPr/>
            </p:nvSpPr>
            <p:spPr>
              <a:xfrm rot="17692822">
                <a:off x="6311805" y="4683451"/>
                <a:ext cx="913389" cy="19885"/>
              </a:xfrm>
              <a:custGeom>
                <a:avLst/>
                <a:gdLst>
                  <a:gd name="connsiteX0" fmla="*/ 0 w 913389"/>
                  <a:gd name="connsiteY0" fmla="*/ 9942 h 19885"/>
                  <a:gd name="connsiteX1" fmla="*/ 913389 w 913389"/>
                  <a:gd name="connsiteY1" fmla="*/ 9942 h 19885"/>
                </a:gdLst>
                <a:ahLst/>
                <a:cxnLst>
                  <a:cxn ang="0">
                    <a:pos x="connsiteX0" y="connsiteY0"/>
                  </a:cxn>
                  <a:cxn ang="0">
                    <a:pos x="connsiteX1" y="connsiteY1"/>
                  </a:cxn>
                </a:cxnLst>
                <a:rect l="l" t="t" r="r" b="b"/>
                <a:pathLst>
                  <a:path w="913389" h="19885">
                    <a:moveTo>
                      <a:pt x="0" y="9942"/>
                    </a:moveTo>
                    <a:lnTo>
                      <a:pt x="913389" y="9942"/>
                    </a:lnTo>
                  </a:path>
                </a:pathLst>
              </a:custGeom>
              <a:noFill/>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vert270" wrap="square" lIns="446559" tIns="-12892" rIns="446560" bIns="-12893"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21" name="צורה חופשית 20"/>
              <p:cNvSpPr/>
              <p:nvPr/>
            </p:nvSpPr>
            <p:spPr>
              <a:xfrm rot="19457599">
                <a:off x="6531875" y="4959657"/>
                <a:ext cx="473249" cy="19885"/>
              </a:xfrm>
              <a:custGeom>
                <a:avLst/>
                <a:gdLst>
                  <a:gd name="connsiteX0" fmla="*/ 0 w 473249"/>
                  <a:gd name="connsiteY0" fmla="*/ 9942 h 19885"/>
                  <a:gd name="connsiteX1" fmla="*/ 473249 w 473249"/>
                  <a:gd name="connsiteY1" fmla="*/ 9942 h 19885"/>
                </a:gdLst>
                <a:ahLst/>
                <a:cxnLst>
                  <a:cxn ang="0">
                    <a:pos x="connsiteX0" y="connsiteY0"/>
                  </a:cxn>
                  <a:cxn ang="0">
                    <a:pos x="connsiteX1" y="connsiteY1"/>
                  </a:cxn>
                </a:cxnLst>
                <a:rect l="l" t="t" r="r" b="b"/>
                <a:pathLst>
                  <a:path w="473249" h="19885">
                    <a:moveTo>
                      <a:pt x="0" y="9942"/>
                    </a:moveTo>
                    <a:lnTo>
                      <a:pt x="473249" y="9942"/>
                    </a:lnTo>
                  </a:path>
                </a:pathLst>
              </a:custGeom>
              <a:noFill/>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vert270" wrap="square" lIns="237493" tIns="-1889" rIns="237493" bIns="-1889"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23" name="צורה חופשית 22"/>
              <p:cNvSpPr/>
              <p:nvPr/>
            </p:nvSpPr>
            <p:spPr>
              <a:xfrm rot="2142401">
                <a:off x="6531875" y="5235862"/>
                <a:ext cx="473249" cy="19885"/>
              </a:xfrm>
              <a:custGeom>
                <a:avLst/>
                <a:gdLst>
                  <a:gd name="connsiteX0" fmla="*/ 0 w 473249"/>
                  <a:gd name="connsiteY0" fmla="*/ 9942 h 19885"/>
                  <a:gd name="connsiteX1" fmla="*/ 473249 w 473249"/>
                  <a:gd name="connsiteY1" fmla="*/ 9942 h 19885"/>
                </a:gdLst>
                <a:ahLst/>
                <a:cxnLst>
                  <a:cxn ang="0">
                    <a:pos x="connsiteX0" y="connsiteY0"/>
                  </a:cxn>
                  <a:cxn ang="0">
                    <a:pos x="connsiteX1" y="connsiteY1"/>
                  </a:cxn>
                </a:cxnLst>
                <a:rect l="l" t="t" r="r" b="b"/>
                <a:pathLst>
                  <a:path w="473249" h="19885">
                    <a:moveTo>
                      <a:pt x="0" y="9942"/>
                    </a:moveTo>
                    <a:lnTo>
                      <a:pt x="473249" y="9942"/>
                    </a:lnTo>
                  </a:path>
                </a:pathLst>
              </a:custGeom>
              <a:noFill/>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vert270" wrap="square" lIns="237493" tIns="-1890" rIns="237493" bIns="-1888"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25" name="צורה חופשית 24"/>
              <p:cNvSpPr/>
              <p:nvPr/>
            </p:nvSpPr>
            <p:spPr>
              <a:xfrm rot="3907178">
                <a:off x="6311805" y="5512068"/>
                <a:ext cx="913389" cy="19885"/>
              </a:xfrm>
              <a:custGeom>
                <a:avLst/>
                <a:gdLst>
                  <a:gd name="connsiteX0" fmla="*/ 0 w 913389"/>
                  <a:gd name="connsiteY0" fmla="*/ 9942 h 19885"/>
                  <a:gd name="connsiteX1" fmla="*/ 913389 w 913389"/>
                  <a:gd name="connsiteY1" fmla="*/ 9942 h 19885"/>
                </a:gdLst>
                <a:ahLst/>
                <a:cxnLst>
                  <a:cxn ang="0">
                    <a:pos x="connsiteX0" y="connsiteY0"/>
                  </a:cxn>
                  <a:cxn ang="0">
                    <a:pos x="connsiteX1" y="connsiteY1"/>
                  </a:cxn>
                </a:cxnLst>
                <a:rect l="l" t="t" r="r" b="b"/>
                <a:pathLst>
                  <a:path w="913389" h="19885">
                    <a:moveTo>
                      <a:pt x="0" y="9942"/>
                    </a:moveTo>
                    <a:lnTo>
                      <a:pt x="913389" y="9942"/>
                    </a:lnTo>
                  </a:path>
                </a:pathLst>
              </a:custGeom>
              <a:noFill/>
            </p:spPr>
            <p:style>
              <a:lnRef idx="2">
                <a:schemeClr val="accent6">
                  <a:tint val="80000"/>
                  <a:hueOff val="0"/>
                  <a:satOff val="0"/>
                  <a:lumOff val="0"/>
                  <a:alphaOff val="0"/>
                </a:schemeClr>
              </a:lnRef>
              <a:fillRef idx="0">
                <a:scrgbClr r="0" g="0" b="0"/>
              </a:fillRef>
              <a:effectRef idx="0">
                <a:schemeClr val="accent6">
                  <a:tint val="80000"/>
                  <a:hueOff val="0"/>
                  <a:satOff val="0"/>
                  <a:lumOff val="0"/>
                  <a:alphaOff val="0"/>
                </a:schemeClr>
              </a:effectRef>
              <a:fontRef idx="minor">
                <a:schemeClr val="tx1">
                  <a:hueOff val="0"/>
                  <a:satOff val="0"/>
                  <a:lumOff val="0"/>
                  <a:alphaOff val="0"/>
                </a:schemeClr>
              </a:fontRef>
            </p:style>
            <p:txBody>
              <a:bodyPr spcFirstLastPara="0" vert="vert270" wrap="square" lIns="446559" tIns="-12894" rIns="446560" bIns="-12891"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grpSp>
        <p:sp>
          <p:nvSpPr>
            <p:cNvPr id="27" name="צורה חופשית 26"/>
            <p:cNvSpPr/>
            <p:nvPr/>
          </p:nvSpPr>
          <p:spPr>
            <a:xfrm rot="5400000">
              <a:off x="4971820" y="5709184"/>
              <a:ext cx="960714" cy="1078766"/>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a:latin typeface="Segoe UI Semilight" panose="020B0402040204020203" pitchFamily="34" charset="0"/>
                  <a:cs typeface="Segoe UI Semilight" panose="020B0402040204020203" pitchFamily="34" charset="0"/>
                </a:rPr>
                <a:t>עיבוד צוותי</a:t>
              </a:r>
            </a:p>
          </p:txBody>
        </p:sp>
        <p:sp>
          <p:nvSpPr>
            <p:cNvPr id="28" name="צורה חופשית 27"/>
            <p:cNvSpPr/>
            <p:nvPr/>
          </p:nvSpPr>
          <p:spPr>
            <a:xfrm rot="20932510" flipV="1">
              <a:off x="6042634" y="4992329"/>
              <a:ext cx="1582531" cy="1518116"/>
            </a:xfrm>
            <a:custGeom>
              <a:avLst/>
              <a:gdLst>
                <a:gd name="connsiteX0" fmla="*/ 0 w 1169746"/>
                <a:gd name="connsiteY0" fmla="*/ 9942 h 19885"/>
                <a:gd name="connsiteX1" fmla="*/ 1169746 w 1169746"/>
                <a:gd name="connsiteY1" fmla="*/ 9942 h 19885"/>
              </a:gdLst>
              <a:ahLst/>
              <a:cxnLst>
                <a:cxn ang="0">
                  <a:pos x="connsiteX0" y="connsiteY0"/>
                </a:cxn>
                <a:cxn ang="0">
                  <a:pos x="connsiteX1" y="connsiteY1"/>
                </a:cxn>
              </a:cxnLst>
              <a:rect l="l" t="t" r="r" b="b"/>
              <a:pathLst>
                <a:path w="1169746" h="19885">
                  <a:moveTo>
                    <a:pt x="0" y="9942"/>
                  </a:moveTo>
                  <a:lnTo>
                    <a:pt x="1169746" y="9942"/>
                  </a:lnTo>
                </a:path>
              </a:pathLst>
            </a:custGeom>
            <a:noFill/>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vert270" wrap="square" lIns="568329" tIns="-19301" rIns="568329" bIns="-19302"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29" name="צורה חופשית 28"/>
            <p:cNvSpPr/>
            <p:nvPr/>
          </p:nvSpPr>
          <p:spPr>
            <a:xfrm rot="663503" flipV="1">
              <a:off x="3338642" y="4995297"/>
              <a:ext cx="1551234" cy="1518116"/>
            </a:xfrm>
            <a:custGeom>
              <a:avLst/>
              <a:gdLst>
                <a:gd name="connsiteX0" fmla="*/ 0 w 1169746"/>
                <a:gd name="connsiteY0" fmla="*/ 9942 h 19885"/>
                <a:gd name="connsiteX1" fmla="*/ 1169746 w 1169746"/>
                <a:gd name="connsiteY1" fmla="*/ 9942 h 19885"/>
              </a:gdLst>
              <a:ahLst/>
              <a:cxnLst>
                <a:cxn ang="0">
                  <a:pos x="connsiteX0" y="connsiteY0"/>
                </a:cxn>
                <a:cxn ang="0">
                  <a:pos x="connsiteX1" y="connsiteY1"/>
                </a:cxn>
              </a:cxnLst>
              <a:rect l="l" t="t" r="r" b="b"/>
              <a:pathLst>
                <a:path w="1169746" h="19885">
                  <a:moveTo>
                    <a:pt x="0" y="9942"/>
                  </a:moveTo>
                  <a:lnTo>
                    <a:pt x="1169746" y="9942"/>
                  </a:lnTo>
                </a:path>
              </a:pathLst>
            </a:custGeom>
            <a:noFill/>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vert270" wrap="square" lIns="568329" tIns="-19301" rIns="568329" bIns="-19302" numCol="1" spcCol="1270" anchor="ctr" anchorCtr="0">
              <a:noAutofit/>
            </a:bodyPr>
            <a:lstStyle/>
            <a:p>
              <a:pPr lvl="0" algn="ctr" defTabSz="222250" rtl="1">
                <a:lnSpc>
                  <a:spcPct val="90000"/>
                </a:lnSpc>
                <a:spcBef>
                  <a:spcPct val="0"/>
                </a:spcBef>
                <a:spcAft>
                  <a:spcPct val="35000"/>
                </a:spcAft>
              </a:pPr>
              <a:endParaRPr lang="he-IL" sz="500" kern="1200">
                <a:latin typeface="Segoe UI Semilight" panose="020B0402040204020203" pitchFamily="34" charset="0"/>
                <a:cs typeface="Segoe UI Semilight" panose="020B0402040204020203" pitchFamily="34" charset="0"/>
              </a:endParaRPr>
            </a:p>
          </p:txBody>
        </p:sp>
        <p:sp>
          <p:nvSpPr>
            <p:cNvPr id="31" name="צורה חופשית 26"/>
            <p:cNvSpPr/>
            <p:nvPr/>
          </p:nvSpPr>
          <p:spPr>
            <a:xfrm rot="5400000">
              <a:off x="8391574" y="4559401"/>
              <a:ext cx="960714" cy="1078766"/>
            </a:xfrm>
            <a:custGeom>
              <a:avLst/>
              <a:gdLst>
                <a:gd name="connsiteX0" fmla="*/ 0 w 960714"/>
                <a:gd name="connsiteY0" fmla="*/ 48036 h 480357"/>
                <a:gd name="connsiteX1" fmla="*/ 48036 w 960714"/>
                <a:gd name="connsiteY1" fmla="*/ 0 h 480357"/>
                <a:gd name="connsiteX2" fmla="*/ 912678 w 960714"/>
                <a:gd name="connsiteY2" fmla="*/ 0 h 480357"/>
                <a:gd name="connsiteX3" fmla="*/ 960714 w 960714"/>
                <a:gd name="connsiteY3" fmla="*/ 48036 h 480357"/>
                <a:gd name="connsiteX4" fmla="*/ 960714 w 960714"/>
                <a:gd name="connsiteY4" fmla="*/ 432321 h 480357"/>
                <a:gd name="connsiteX5" fmla="*/ 912678 w 960714"/>
                <a:gd name="connsiteY5" fmla="*/ 480357 h 480357"/>
                <a:gd name="connsiteX6" fmla="*/ 48036 w 960714"/>
                <a:gd name="connsiteY6" fmla="*/ 480357 h 480357"/>
                <a:gd name="connsiteX7" fmla="*/ 0 w 960714"/>
                <a:gd name="connsiteY7" fmla="*/ 432321 h 480357"/>
                <a:gd name="connsiteX8" fmla="*/ 0 w 960714"/>
                <a:gd name="connsiteY8" fmla="*/ 48036 h 4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14" h="480357">
                  <a:moveTo>
                    <a:pt x="0" y="48036"/>
                  </a:moveTo>
                  <a:cubicBezTo>
                    <a:pt x="0" y="21506"/>
                    <a:pt x="21506" y="0"/>
                    <a:pt x="48036" y="0"/>
                  </a:cubicBezTo>
                  <a:lnTo>
                    <a:pt x="912678" y="0"/>
                  </a:lnTo>
                  <a:cubicBezTo>
                    <a:pt x="939208" y="0"/>
                    <a:pt x="960714" y="21506"/>
                    <a:pt x="960714" y="48036"/>
                  </a:cubicBezTo>
                  <a:lnTo>
                    <a:pt x="960714" y="432321"/>
                  </a:lnTo>
                  <a:cubicBezTo>
                    <a:pt x="960714" y="458851"/>
                    <a:pt x="939208" y="480357"/>
                    <a:pt x="912678" y="480357"/>
                  </a:cubicBezTo>
                  <a:lnTo>
                    <a:pt x="48036" y="480357"/>
                  </a:lnTo>
                  <a:cubicBezTo>
                    <a:pt x="21506" y="480357"/>
                    <a:pt x="0" y="458851"/>
                    <a:pt x="0" y="432321"/>
                  </a:cubicBezTo>
                  <a:lnTo>
                    <a:pt x="0" y="48036"/>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vert270" wrap="square" lIns="22959" tIns="22959" rIns="22959" bIns="22959" numCol="1" spcCol="1270" anchor="ctr" anchorCtr="0">
              <a:noAutofit/>
            </a:bodyPr>
            <a:lstStyle/>
            <a:p>
              <a:pPr lvl="0" algn="ctr" defTabSz="622300" rtl="1">
                <a:lnSpc>
                  <a:spcPct val="90000"/>
                </a:lnSpc>
                <a:spcBef>
                  <a:spcPct val="0"/>
                </a:spcBef>
                <a:spcAft>
                  <a:spcPct val="35000"/>
                </a:spcAft>
              </a:pPr>
              <a:r>
                <a:rPr lang="he-IL" sz="1400" kern="1200" dirty="0">
                  <a:latin typeface="Segoe UI Semilight" panose="020B0402040204020203" pitchFamily="34" charset="0"/>
                  <a:cs typeface="Segoe UI Semilight" panose="020B0402040204020203" pitchFamily="34" charset="0"/>
                </a:rPr>
                <a:t>3 אנשים מצוות בחירה </a:t>
              </a:r>
              <a:r>
                <a:rPr lang="he-IL" sz="1400" kern="1200" dirty="0" err="1">
                  <a:latin typeface="Segoe UI Semilight" panose="020B0402040204020203" pitchFamily="34" charset="0"/>
                  <a:cs typeface="Segoe UI Semilight" panose="020B0402040204020203" pitchFamily="34" charset="0"/>
                </a:rPr>
                <a:t>ותעדוף</a:t>
              </a:r>
              <a:endParaRPr lang="he-IL" sz="1400" kern="1200" dirty="0">
                <a:latin typeface="Segoe UI Semilight" panose="020B0402040204020203" pitchFamily="34" charset="0"/>
                <a:cs typeface="Segoe UI Semilight" panose="020B0402040204020203" pitchFamily="34" charset="0"/>
              </a:endParaRPr>
            </a:p>
          </p:txBody>
        </p:sp>
      </p:grpSp>
      <p:sp>
        <p:nvSpPr>
          <p:cNvPr id="3" name="Rectangle 2"/>
          <p:cNvSpPr/>
          <p:nvPr/>
        </p:nvSpPr>
        <p:spPr>
          <a:xfrm>
            <a:off x="5935104" y="2424901"/>
            <a:ext cx="6096000" cy="1200329"/>
          </a:xfrm>
          <a:prstGeom prst="rect">
            <a:avLst/>
          </a:prstGeom>
        </p:spPr>
        <p:txBody>
          <a:bodyPr>
            <a:spAutoFit/>
          </a:bodyPr>
          <a:lstStyle/>
          <a:p>
            <a:pPr marL="285750" indent="-285750" algn="just" rtl="1">
              <a:buFont typeface="Arial" panose="020B0604020202020204" pitchFamily="34" charset="0"/>
              <a:buChar char="•"/>
            </a:pPr>
            <a:r>
              <a:rPr lang="he-IL" sz="3600" dirty="0">
                <a:latin typeface="Segoe UI Semilight" panose="020B0402040204020203" pitchFamily="34" charset="0"/>
                <a:cs typeface="Segoe UI Semilight" panose="020B0402040204020203" pitchFamily="34" charset="0"/>
              </a:rPr>
              <a:t>למידה בקבוצות קטנות</a:t>
            </a:r>
          </a:p>
          <a:p>
            <a:pPr marL="285750" indent="-285750" algn="just" rtl="1">
              <a:buFont typeface="Arial" panose="020B0604020202020204" pitchFamily="34" charset="0"/>
              <a:buChar char="•"/>
            </a:pPr>
            <a:r>
              <a:rPr lang="he-IL" sz="3600" dirty="0">
                <a:latin typeface="Segoe UI Semilight" panose="020B0402040204020203" pitchFamily="34" charset="0"/>
                <a:cs typeface="Segoe UI Semilight" panose="020B0402040204020203" pitchFamily="34" charset="0"/>
              </a:rPr>
              <a:t>עיבוד צוותי</a:t>
            </a:r>
          </a:p>
        </p:txBody>
      </p:sp>
    </p:spTree>
    <p:extLst>
      <p:ext uri="{BB962C8B-B14F-4D97-AF65-F5344CB8AC3E}">
        <p14:creationId xmlns:p14="http://schemas.microsoft.com/office/powerpoint/2010/main" val="1037725972"/>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C475B643D4D9404BA5682698B84C972E" ma:contentTypeVersion="11" ma:contentTypeDescription="צור מסמך חדש." ma:contentTypeScope="" ma:versionID="af4b21451eb3dbc4f59b79374e680b7f">
  <xsd:schema xmlns:xsd="http://www.w3.org/2001/XMLSchema" xmlns:xs="http://www.w3.org/2001/XMLSchema" xmlns:p="http://schemas.microsoft.com/office/2006/metadata/properties" xmlns:ns2="5f6d5614-b76d-412e-b9c5-ac5ed3ab77b0" xmlns:ns3="c3d65717-b4fc-4f7a-ae7b-4ce56fd5284b" targetNamespace="http://schemas.microsoft.com/office/2006/metadata/properties" ma:root="true" ma:fieldsID="859270b4506645a848525c256e5de49a" ns2:_="" ns3:_="">
    <xsd:import namespace="5f6d5614-b76d-412e-b9c5-ac5ed3ab77b0"/>
    <xsd:import namespace="c3d65717-b4fc-4f7a-ae7b-4ce56fd528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d5614-b76d-412e-b9c5-ac5ed3ab7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d65717-b4fc-4f7a-ae7b-4ce56fd5284b" elementFormDefault="qualified">
    <xsd:import namespace="http://schemas.microsoft.com/office/2006/documentManagement/types"/>
    <xsd:import namespace="http://schemas.microsoft.com/office/infopath/2007/PartnerControls"/>
    <xsd:element name="SharedWithUsers" ma:index="14"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0E690-4A03-42E7-A7A4-EAD050D84E84}">
  <ds:schemaRefs>
    <ds:schemaRef ds:uri="http://purl.org/dc/elements/1.1/"/>
    <ds:schemaRef ds:uri="http://schemas.microsoft.com/office/2006/metadata/properties"/>
    <ds:schemaRef ds:uri="c3d65717-b4fc-4f7a-ae7b-4ce56fd5284b"/>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f6d5614-b76d-412e-b9c5-ac5ed3ab77b0"/>
    <ds:schemaRef ds:uri="http://www.w3.org/XML/1998/namespace"/>
  </ds:schemaRefs>
</ds:datastoreItem>
</file>

<file path=customXml/itemProps2.xml><?xml version="1.0" encoding="utf-8"?>
<ds:datastoreItem xmlns:ds="http://schemas.openxmlformats.org/officeDocument/2006/customXml" ds:itemID="{9A16984C-B91B-4369-B971-82AFFDA4EF53}">
  <ds:schemaRefs>
    <ds:schemaRef ds:uri="http://schemas.microsoft.com/office/2006/metadata/contentType"/>
    <ds:schemaRef ds:uri="http://schemas.microsoft.com/office/2006/metadata/properties/metaAttributes"/>
    <ds:schemaRef ds:uri="http://www.w3.org/2000/xmlns/"/>
    <ds:schemaRef ds:uri="http://www.w3.org/2001/XMLSchema"/>
    <ds:schemaRef ds:uri="5f6d5614-b76d-412e-b9c5-ac5ed3ab77b0"/>
    <ds:schemaRef ds:uri="c3d65717-b4fc-4f7a-ae7b-4ce56fd5284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930C43-8211-4DC9-925C-BA51A5DB7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970</TotalTime>
  <Words>7180</Words>
  <Application>Microsoft Office PowerPoint</Application>
  <PresentationFormat>מסך רחב</PresentationFormat>
  <Paragraphs>892</Paragraphs>
  <Slides>72</Slides>
  <Notes>5</Notes>
  <HiddenSlides>1</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72</vt:i4>
      </vt:variant>
    </vt:vector>
  </HeadingPairs>
  <TitlesOfParts>
    <vt:vector size="84" baseType="lpstr">
      <vt:lpstr>Arial</vt:lpstr>
      <vt:lpstr>Calibri</vt:lpstr>
      <vt:lpstr>Calibri Light</vt:lpstr>
      <vt:lpstr>Century Gothic</vt:lpstr>
      <vt:lpstr>David</vt:lpstr>
      <vt:lpstr>Gisha</vt:lpstr>
      <vt:lpstr>Segoe UI Semilight</vt:lpstr>
      <vt:lpstr>Times New Roman</vt:lpstr>
      <vt:lpstr>Wingdings</vt:lpstr>
      <vt:lpstr>Wingdings 3</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מתודולוגיה כללית</vt:lpstr>
      <vt:lpstr>מתודולוגיית בחירה לדוגמה</vt:lpstr>
      <vt:lpstr>מצגת של PowerPoint‏</vt:lpstr>
      <vt:lpstr>מצגת של PowerPoint‏</vt:lpstr>
      <vt:lpstr>מצגת של PowerPoint‏</vt:lpstr>
      <vt:lpstr>מצגת של PowerPoint‏</vt:lpstr>
      <vt:lpstr>ניתוח עמודי הבטל"מ ע"פ ימים</vt:lpstr>
      <vt:lpstr>מצגת של PowerPoint‏</vt:lpstr>
      <vt:lpstr>מצגת של PowerPoint‏</vt:lpstr>
      <vt:lpstr>מצגת של PowerPoint‏</vt:lpstr>
      <vt:lpstr>יום שלישי 1.12.2020</vt:lpstr>
      <vt:lpstr>דרוזים בצפון</vt:lpstr>
      <vt:lpstr>מצגת של PowerPoint‏</vt:lpstr>
      <vt:lpstr>מצגת של PowerPoint‏</vt:lpstr>
      <vt:lpstr>מצגת של PowerPoint‏</vt:lpstr>
      <vt:lpstr>מצגת של PowerPoint‏</vt:lpstr>
      <vt:lpstr>מצגת של PowerPoint‏</vt:lpstr>
      <vt:lpstr>מצגת של PowerPoint‏</vt:lpstr>
      <vt:lpstr>שירותי רפואה ובריאות בצפון</vt:lpstr>
      <vt:lpstr>מצגת של PowerPoint‏</vt:lpstr>
      <vt:lpstr>שירותי רפואה ובריאות בצפון</vt:lpstr>
      <vt:lpstr>פקולטה לרפואה בצפת – מטרופולין צפון</vt:lpstr>
      <vt:lpstr>מצגת של PowerPoint‏</vt:lpstr>
      <vt:lpstr>מצגת של PowerPoint‏</vt:lpstr>
      <vt:lpstr>מצגת של PowerPoint‏</vt:lpstr>
      <vt:lpstr>הפקולטה לרפואה ע"ש עזריאלי בצפת</vt:lpstr>
      <vt:lpstr>מצגת של PowerPoint‏</vt:lpstr>
      <vt:lpstr>מצגת של PowerPoint‏</vt:lpstr>
      <vt:lpstr>מצגת של PowerPoint‏</vt:lpstr>
      <vt:lpstr>מצגת של PowerPoint‏</vt:lpstr>
      <vt:lpstr>מצגת של PowerPoint‏</vt:lpstr>
      <vt:lpstr>מצגת של PowerPoint‏</vt:lpstr>
      <vt:lpstr>יום רביעי 2.12.2020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הזדמנויות בגליל העליון</vt:lpstr>
      <vt:lpstr>הזדמנויות בגליל העליון – מכללת תל חי</vt:lpstr>
      <vt:lpstr>הזדמנויות בגליל העליון – מכללת תל חי</vt:lpstr>
      <vt:lpstr>הזדמנויות בגליל העליון – מכללת תל חי</vt:lpstr>
      <vt:lpstr>הזדמנויות בגליל העליון – מ.י.ג.ל</vt:lpstr>
      <vt:lpstr>הזדמנויות בגליל העליון – מ.י.ג.ל</vt:lpstr>
      <vt:lpstr>הזדמנויות בגליל העליון – מ.י.ג.ל</vt:lpstr>
      <vt:lpstr>הזדמנויות בגליל העליון – מ.י.ג.ל</vt:lpstr>
      <vt:lpstr>הזדמנויות בגליל העליון – חוות המטעים/הניסיונות</vt:lpstr>
      <vt:lpstr>הזדמנויות בגליל העליון – חוות המטעים/הניסיונות</vt:lpstr>
      <vt:lpstr>הזדמנויות בגליל העליון – חוות המטעים/הניסיונות</vt:lpstr>
      <vt:lpstr>הזדמנויות בגליל העליון – אופטיקה שמיר</vt:lpstr>
      <vt:lpstr>הזדמנויות בגליל העליון – אופטיקה שמיר</vt:lpstr>
      <vt:lpstr>הזדמנויות בגליל העליון – אופטיקה שמיר</vt:lpstr>
      <vt:lpstr>הזדמנויות בגליל העליון – אופטיקה שמיר</vt:lpstr>
      <vt:lpstr>יום חמישי 3.12.2020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"הלמידה על הלמידה"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הזדמנויות בגליל העליון</dc:title>
  <dc:creator>רונן כהן</dc:creator>
  <cp:lastModifiedBy>רונן כהן</cp:lastModifiedBy>
  <cp:revision>146</cp:revision>
  <dcterms:created xsi:type="dcterms:W3CDTF">2020-11-22T14:28:03Z</dcterms:created>
  <dcterms:modified xsi:type="dcterms:W3CDTF">2020-11-28T19:56:51Z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0x010100C475B643D4D9404BA5682698B84C972E</vt:lpwstr>
  </property>
</Properties>
</file>