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36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-91" y="-8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4642"/>
            <a:ext cx="12192000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2545491" y="331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Jerusalem 2020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-3035951" y="52022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Jerusalem Institute for Policy Research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838063-8AEC-4510-B734-0DCE2A878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5" t="39630" r="47813" b="11295"/>
          <a:stretch/>
        </p:blipFill>
        <p:spPr>
          <a:xfrm>
            <a:off x="3480658" y="264317"/>
            <a:ext cx="5230684" cy="63293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051CEA-B140-41AB-9C53-2179E3898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77" t="30370" r="59375" b="34259"/>
          <a:stretch/>
        </p:blipFill>
        <p:spPr>
          <a:xfrm>
            <a:off x="1824908" y="355600"/>
            <a:ext cx="8220792" cy="58521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1119B5-160E-4E15-9306-4B077F092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04" t="30371" r="25480" b="34259"/>
          <a:stretch/>
        </p:blipFill>
        <p:spPr>
          <a:xfrm>
            <a:off x="1498600" y="571500"/>
            <a:ext cx="7835900" cy="53000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8C910A-3D73-43B1-9C22-C1540ED5B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87" t="37037" r="26355" b="22222"/>
          <a:stretch/>
        </p:blipFill>
        <p:spPr>
          <a:xfrm>
            <a:off x="2565400" y="203199"/>
            <a:ext cx="7785100" cy="61608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833A3E-F300-45EC-9DAE-2E8045E05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6E53D9-60F5-44BB-90B4-8DD1A0F4D3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39" t="30435" r="59440" b="35306"/>
          <a:stretch/>
        </p:blipFill>
        <p:spPr>
          <a:xfrm>
            <a:off x="1851454" y="417384"/>
            <a:ext cx="8489092" cy="58382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926324-DAD6-433B-9CA6-C0E059AD3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71" t="36296" r="39167" b="24444"/>
          <a:stretch/>
        </p:blipFill>
        <p:spPr>
          <a:xfrm>
            <a:off x="1155700" y="977899"/>
            <a:ext cx="9283700" cy="5248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C75E79-187F-4E47-A8DD-7E261CC2C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8" t="29259" r="59272" b="10973"/>
          <a:stretch/>
        </p:blipFill>
        <p:spPr>
          <a:xfrm>
            <a:off x="3390900" y="355600"/>
            <a:ext cx="5003800" cy="574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822B03-EEF5-4ABF-B630-46C66FB9A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4" t="42963" r="55624" b="36666"/>
          <a:stretch/>
        </p:blipFill>
        <p:spPr>
          <a:xfrm>
            <a:off x="1651000" y="971114"/>
            <a:ext cx="9082808" cy="2737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F78C5C-6F0C-43B8-AB53-281440B38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35" t="59629" r="55625" b="34303"/>
          <a:stretch/>
        </p:blipFill>
        <p:spPr>
          <a:xfrm>
            <a:off x="4978400" y="5886886"/>
            <a:ext cx="6394012" cy="59731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4D6F10-6511-4083-9279-3B400906E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17" t="45185" r="50729" b="12592"/>
          <a:stretch/>
        </p:blipFill>
        <p:spPr>
          <a:xfrm>
            <a:off x="1638300" y="562260"/>
            <a:ext cx="7569200" cy="573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A0564E-9CFE-43DE-B567-C864467C6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04" t="34630" r="8125" b="19629"/>
          <a:stretch/>
        </p:blipFill>
        <p:spPr>
          <a:xfrm>
            <a:off x="1330411" y="306717"/>
            <a:ext cx="9531178" cy="62445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A80DC5-3057-4BC3-A939-5EDE5150B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3" t="29259" r="22500" b="16852"/>
          <a:stretch/>
        </p:blipFill>
        <p:spPr>
          <a:xfrm>
            <a:off x="1016000" y="173979"/>
            <a:ext cx="8255000" cy="6510041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6FD213-FFAE-4496-AD95-522BE09E7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46" t="34074" r="52083" b="12425"/>
          <a:stretch/>
        </p:blipFill>
        <p:spPr>
          <a:xfrm>
            <a:off x="1252524" y="223653"/>
            <a:ext cx="8069275" cy="6183663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2AD2FD-9D3D-407D-9F10-F7D335B1C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1" t="36852" r="54583" b="40185"/>
          <a:stretch/>
        </p:blipFill>
        <p:spPr>
          <a:xfrm>
            <a:off x="749299" y="926070"/>
            <a:ext cx="10311545" cy="349352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17E86B-C959-4950-8913-CDAFECAC1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3" t="31296" r="40208" b="27778"/>
          <a:stretch/>
        </p:blipFill>
        <p:spPr>
          <a:xfrm>
            <a:off x="1460500" y="406399"/>
            <a:ext cx="8636000" cy="55643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DA87C5-0DF0-456D-9CD9-D22C7FB59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9" t="38889" r="53021" b="23148"/>
          <a:stretch/>
        </p:blipFill>
        <p:spPr>
          <a:xfrm>
            <a:off x="837942" y="927100"/>
            <a:ext cx="8763258" cy="53146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</Words>
  <Application>Microsoft Office PowerPoint</Application>
  <PresentationFormat>מותאם אישית</PresentationFormat>
  <Paragraphs>4</Paragraphs>
  <Slides>16</Slides>
  <Notes>16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ערכת נושא Office</vt:lpstr>
      <vt:lpstr>Jerusalem 2020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Jerusalem 2020</dc:title>
  <dc:creator>u45414</dc:creator>
  <cp:lastModifiedBy>u45414</cp:lastModifiedBy>
  <cp:revision>4</cp:revision>
  <dcterms:modified xsi:type="dcterms:W3CDTF">2020-01-19T10:48:44Z</dcterms:modified>
</cp:coreProperties>
</file>