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68" r:id="rId1"/>
  </p:sldMasterIdLst>
  <p:handoutMasterIdLst>
    <p:handoutMasterId r:id="rId6"/>
  </p:handoutMasterIdLst>
  <p:sldIdLst>
    <p:sldId id="263" r:id="rId2"/>
    <p:sldId id="256" r:id="rId3"/>
    <p:sldId id="272" r:id="rId4"/>
    <p:sldId id="257" r:id="rId5"/>
  </p:sldIdLst>
  <p:sldSz cx="12192000" cy="16256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CC3300"/>
    <a:srgbClr val="CC0066"/>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250" autoAdjust="0"/>
    <p:restoredTop sz="94660"/>
  </p:normalViewPr>
  <p:slideViewPr>
    <p:cSldViewPr snapToGrid="0">
      <p:cViewPr varScale="1">
        <p:scale>
          <a:sx n="47" d="100"/>
          <a:sy n="47" d="100"/>
        </p:scale>
        <p:origin x="125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904192" y="0"/>
            <a:ext cx="2985558" cy="502835"/>
          </a:xfrm>
          <a:prstGeom prst="rect">
            <a:avLst/>
          </a:prstGeom>
        </p:spPr>
        <p:txBody>
          <a:bodyPr vert="horz" lIns="96634" tIns="48317" rIns="96634" bIns="48317" rtlCol="1"/>
          <a:lstStyle>
            <a:lvl1pPr algn="r">
              <a:defRPr sz="1300"/>
            </a:lvl1pPr>
          </a:lstStyle>
          <a:p>
            <a:endParaRPr lang="he-IL"/>
          </a:p>
        </p:txBody>
      </p:sp>
      <p:sp>
        <p:nvSpPr>
          <p:cNvPr id="3" name="מציין מיקום של תאריך 2"/>
          <p:cNvSpPr>
            <a:spLocks noGrp="1"/>
          </p:cNvSpPr>
          <p:nvPr>
            <p:ph type="dt" sz="quarter" idx="1"/>
          </p:nvPr>
        </p:nvSpPr>
        <p:spPr>
          <a:xfrm>
            <a:off x="1596" y="0"/>
            <a:ext cx="2985558" cy="502835"/>
          </a:xfrm>
          <a:prstGeom prst="rect">
            <a:avLst/>
          </a:prstGeom>
        </p:spPr>
        <p:txBody>
          <a:bodyPr vert="horz" lIns="96634" tIns="48317" rIns="96634" bIns="48317" rtlCol="1"/>
          <a:lstStyle>
            <a:lvl1pPr algn="l">
              <a:defRPr sz="1300"/>
            </a:lvl1pPr>
          </a:lstStyle>
          <a:p>
            <a:fld id="{5A29CB47-F789-4992-B728-EB6CFAD8BF4C}" type="datetimeFigureOut">
              <a:rPr lang="he-IL" smtClean="0"/>
              <a:t>כ"ח/אייר/תשע"ט</a:t>
            </a:fld>
            <a:endParaRPr lang="he-IL"/>
          </a:p>
        </p:txBody>
      </p:sp>
      <p:sp>
        <p:nvSpPr>
          <p:cNvPr id="4" name="מציין מיקום של כותרת תחתונה 3"/>
          <p:cNvSpPr>
            <a:spLocks noGrp="1"/>
          </p:cNvSpPr>
          <p:nvPr>
            <p:ph type="ftr" sz="quarter" idx="2"/>
          </p:nvPr>
        </p:nvSpPr>
        <p:spPr>
          <a:xfrm>
            <a:off x="3904192" y="9519056"/>
            <a:ext cx="2985558" cy="502833"/>
          </a:xfrm>
          <a:prstGeom prst="rect">
            <a:avLst/>
          </a:prstGeom>
        </p:spPr>
        <p:txBody>
          <a:bodyPr vert="horz" lIns="96634" tIns="48317" rIns="96634" bIns="48317" rtlCol="1" anchor="b"/>
          <a:lstStyle>
            <a:lvl1pPr algn="r">
              <a:defRPr sz="1300"/>
            </a:lvl1pPr>
          </a:lstStyle>
          <a:p>
            <a:endParaRPr lang="he-IL"/>
          </a:p>
        </p:txBody>
      </p:sp>
      <p:sp>
        <p:nvSpPr>
          <p:cNvPr id="5" name="מציין מיקום של מספר שקופית 4"/>
          <p:cNvSpPr>
            <a:spLocks noGrp="1"/>
          </p:cNvSpPr>
          <p:nvPr>
            <p:ph type="sldNum" sz="quarter" idx="3"/>
          </p:nvPr>
        </p:nvSpPr>
        <p:spPr>
          <a:xfrm>
            <a:off x="1596" y="9519056"/>
            <a:ext cx="2985558" cy="502833"/>
          </a:xfrm>
          <a:prstGeom prst="rect">
            <a:avLst/>
          </a:prstGeom>
        </p:spPr>
        <p:txBody>
          <a:bodyPr vert="horz" lIns="96634" tIns="48317" rIns="96634" bIns="48317" rtlCol="1" anchor="b"/>
          <a:lstStyle>
            <a:lvl1pPr algn="l">
              <a:defRPr sz="1300"/>
            </a:lvl1pPr>
          </a:lstStyle>
          <a:p>
            <a:fld id="{32D0C675-4EF0-44E6-AA4D-4A3DF0B7C4A6}" type="slidenum">
              <a:rPr lang="he-IL" smtClean="0"/>
              <a:t>‹#›</a:t>
            </a:fld>
            <a:endParaRPr lang="he-IL"/>
          </a:p>
        </p:txBody>
      </p:sp>
    </p:spTree>
    <p:extLst>
      <p:ext uri="{BB962C8B-B14F-4D97-AF65-F5344CB8AC3E}">
        <p14:creationId xmlns:p14="http://schemas.microsoft.com/office/powerpoint/2010/main" val="30372111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16" name="Group 15"/>
          <p:cNvGrpSpPr/>
          <p:nvPr/>
        </p:nvGrpSpPr>
        <p:grpSpPr>
          <a:xfrm>
            <a:off x="5779911" y="2773170"/>
            <a:ext cx="6419780" cy="11837160"/>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711201" y="1264357"/>
            <a:ext cx="8206284" cy="7405513"/>
          </a:xfrm>
        </p:spPr>
        <p:txBody>
          <a:bodyPr anchor="b">
            <a:normAutofit/>
          </a:bodyPr>
          <a:lstStyle>
            <a:lvl1pPr algn="l">
              <a:defRPr sz="5867">
                <a:effectLst/>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711200" y="9111391"/>
            <a:ext cx="6605667" cy="4535623"/>
          </a:xfrm>
        </p:spPr>
        <p:txBody>
          <a:bodyPr anchor="t">
            <a:normAutofit/>
          </a:bodyPr>
          <a:lstStyle>
            <a:lvl1pPr marL="0" indent="0" algn="l">
              <a:buNone/>
              <a:defRPr sz="2667">
                <a:solidFill>
                  <a:schemeClr val="bg2">
                    <a:lumMod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t>כ"ח/אייר/תשע"ט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3099708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11201" y="10656711"/>
            <a:ext cx="8739823" cy="3612444"/>
          </a:xfrm>
        </p:spPr>
        <p:txBody>
          <a:bodyPr/>
          <a:lstStyle/>
          <a:p>
            <a:r>
              <a:rPr lang="he-IL"/>
              <a:t>לחץ כדי לערוך סגנון כותרת של תבנית בסיס</a:t>
            </a:r>
            <a:endParaRPr lang="en-US" dirty="0"/>
          </a:p>
        </p:txBody>
      </p:sp>
      <p:sp>
        <p:nvSpPr>
          <p:cNvPr id="6" name="Picture Placeholder 2"/>
          <p:cNvSpPr>
            <a:spLocks noGrp="1" noChangeAspect="1"/>
          </p:cNvSpPr>
          <p:nvPr>
            <p:ph type="pic" idx="13"/>
          </p:nvPr>
        </p:nvSpPr>
        <p:spPr>
          <a:xfrm>
            <a:off x="711200" y="1264356"/>
            <a:ext cx="10769600" cy="7405511"/>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he-IL"/>
              <a:t>לחץ על הסמל כדי להוסיף תמונה</a:t>
            </a:r>
            <a:endParaRPr lang="en-US" dirty="0"/>
          </a:p>
        </p:txBody>
      </p:sp>
      <p:sp>
        <p:nvSpPr>
          <p:cNvPr id="9" name="Text Placeholder 9"/>
          <p:cNvSpPr>
            <a:spLocks noGrp="1"/>
          </p:cNvSpPr>
          <p:nvPr>
            <p:ph type="body" sz="quarter" idx="14"/>
          </p:nvPr>
        </p:nvSpPr>
        <p:spPr>
          <a:xfrm>
            <a:off x="1016003" y="9111389"/>
            <a:ext cx="9708443" cy="1083733"/>
          </a:xfrm>
        </p:spPr>
        <p:txBody>
          <a:bodyPr anchor="t">
            <a:normAutofit/>
          </a:bodyPr>
          <a:lstStyle>
            <a:lvl1pPr marL="0" indent="0">
              <a:buFontTx/>
              <a:buNone/>
              <a:defRPr sz="2133"/>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ECDE791E-825E-4F78-BDFF-5E678E3B8057}" type="datetimeFigureOut">
              <a:rPr lang="he-IL" smtClean="0"/>
              <a:t>כ"ח/אייר/תשע"ט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3424382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711200" y="1264356"/>
            <a:ext cx="10769600" cy="6863644"/>
          </a:xfrm>
        </p:spPr>
        <p:txBody>
          <a:bodyPr anchor="ctr">
            <a:normAutofit/>
          </a:bodyPr>
          <a:lstStyle>
            <a:lvl1pPr algn="l">
              <a:defRPr sz="3733"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11200" y="9753600"/>
            <a:ext cx="8511403" cy="4515556"/>
          </a:xfrm>
        </p:spPr>
        <p:txBody>
          <a:bodyPr anchor="ctr">
            <a:normAutofit/>
          </a:bodyPr>
          <a:lstStyle>
            <a:lvl1pPr marL="0" indent="0" algn="l">
              <a:buNone/>
              <a:defRPr sz="2400">
                <a:solidFill>
                  <a:schemeClr val="bg2">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t>כ"ח/אייר/תשע"ט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1040836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711" y="1264356"/>
            <a:ext cx="9146383" cy="6863644"/>
          </a:xfrm>
        </p:spPr>
        <p:txBody>
          <a:bodyPr anchor="ctr">
            <a:normAutofit/>
          </a:bodyPr>
          <a:lstStyle>
            <a:lvl1pPr algn="l">
              <a:defRPr sz="3733"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1422401" y="8128000"/>
            <a:ext cx="8536623" cy="1143941"/>
          </a:xfrm>
        </p:spPr>
        <p:txBody>
          <a:bodyPr anchor="ctr"/>
          <a:lstStyle>
            <a:lvl1pPr marL="0" indent="0">
              <a:buFontTx/>
              <a:buNone/>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he-IL"/>
              <a:t>לחץ כדי לערוך סגנונות טקסט של תבנית בסיס</a:t>
            </a:r>
          </a:p>
        </p:txBody>
      </p:sp>
      <p:sp>
        <p:nvSpPr>
          <p:cNvPr id="3" name="Text Placeholder 2"/>
          <p:cNvSpPr>
            <a:spLocks noGrp="1"/>
          </p:cNvSpPr>
          <p:nvPr>
            <p:ph type="body" idx="1"/>
          </p:nvPr>
        </p:nvSpPr>
        <p:spPr>
          <a:xfrm>
            <a:off x="711201" y="10195129"/>
            <a:ext cx="8509815" cy="4074027"/>
          </a:xfrm>
        </p:spPr>
        <p:txBody>
          <a:bodyPr anchor="ctr">
            <a:normAutofit/>
          </a:bodyPr>
          <a:lstStyle>
            <a:lvl1pPr marL="0" indent="0" algn="l">
              <a:buNone/>
              <a:defRPr sz="2667">
                <a:solidFill>
                  <a:schemeClr val="bg2">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t>כ"ח/אייר/תשע"ט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
        <p:nvSpPr>
          <p:cNvPr id="14" name="TextBox 13"/>
          <p:cNvSpPr txBox="1"/>
          <p:nvPr/>
        </p:nvSpPr>
        <p:spPr>
          <a:xfrm>
            <a:off x="304801" y="1684442"/>
            <a:ext cx="609759" cy="1386136"/>
          </a:xfrm>
          <a:prstGeom prst="rect">
            <a:avLst/>
          </a:prstGeom>
        </p:spPr>
        <p:txBody>
          <a:bodyPr vert="horz" lIns="121920" tIns="60960" rIns="121920" bIns="60960" rtlCol="0" anchor="ctr">
            <a:noAutofit/>
          </a:bodyPr>
          <a:lstStyle/>
          <a:p>
            <a:pPr lvl="0"/>
            <a:r>
              <a:rPr lang="en-US" sz="10666" dirty="0">
                <a:solidFill>
                  <a:schemeClr val="tx1"/>
                </a:solidFill>
                <a:effectLst/>
              </a:rPr>
              <a:t>“</a:t>
            </a:r>
          </a:p>
        </p:txBody>
      </p:sp>
      <p:sp>
        <p:nvSpPr>
          <p:cNvPr id="15" name="TextBox 14"/>
          <p:cNvSpPr txBox="1"/>
          <p:nvPr/>
        </p:nvSpPr>
        <p:spPr>
          <a:xfrm>
            <a:off x="10261601" y="6562610"/>
            <a:ext cx="609759" cy="1386136"/>
          </a:xfrm>
          <a:prstGeom prst="rect">
            <a:avLst/>
          </a:prstGeom>
        </p:spPr>
        <p:txBody>
          <a:bodyPr vert="horz" lIns="121920" tIns="60960" rIns="121920" bIns="60960" rtlCol="0" anchor="ctr">
            <a:noAutofit/>
          </a:bodyPr>
          <a:lstStyle/>
          <a:p>
            <a:pPr lvl="0" algn="r"/>
            <a:r>
              <a:rPr lang="en-US" sz="10666" dirty="0">
                <a:solidFill>
                  <a:schemeClr val="tx1"/>
                </a:solidFill>
                <a:effectLst/>
              </a:rPr>
              <a:t>”</a:t>
            </a:r>
          </a:p>
        </p:txBody>
      </p:sp>
    </p:spTree>
    <p:extLst>
      <p:ext uri="{BB962C8B-B14F-4D97-AF65-F5344CB8AC3E}">
        <p14:creationId xmlns:p14="http://schemas.microsoft.com/office/powerpoint/2010/main" val="2636230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711201" y="8128000"/>
            <a:ext cx="8509815" cy="4023467"/>
          </a:xfrm>
        </p:spPr>
        <p:txBody>
          <a:bodyPr anchor="b">
            <a:normAutofit/>
          </a:bodyPr>
          <a:lstStyle>
            <a:lvl1pPr algn="l">
              <a:defRPr sz="3733"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11200" y="12167065"/>
            <a:ext cx="8511403" cy="2102089"/>
          </a:xfrm>
        </p:spPr>
        <p:txBody>
          <a:bodyPr anchor="t">
            <a:normAutofit/>
          </a:bodyPr>
          <a:lstStyle>
            <a:lvl1pPr marL="0" indent="0" algn="l">
              <a:buNone/>
              <a:defRPr sz="2400">
                <a:solidFill>
                  <a:schemeClr val="bg2">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t>כ"ח/אייר/תשע"ט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1451895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141712" y="1264356"/>
            <a:ext cx="9146381" cy="6863644"/>
          </a:xfrm>
        </p:spPr>
        <p:txBody>
          <a:bodyPr anchor="ctr">
            <a:normAutofit/>
          </a:bodyPr>
          <a:lstStyle>
            <a:lvl1pPr algn="l">
              <a:defRPr sz="3733" b="0" cap="all">
                <a:solidFill>
                  <a:schemeClr val="tx1"/>
                </a:solidFill>
              </a:defRPr>
            </a:lvl1pPr>
          </a:lstStyle>
          <a:p>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711201" y="9211733"/>
            <a:ext cx="8509815" cy="2488571"/>
          </a:xfrm>
        </p:spPr>
        <p:txBody>
          <a:bodyPr vert="horz" lIns="91440" tIns="45720" rIns="91440" bIns="45720" rtlCol="0" anchor="b">
            <a:normAutofit/>
          </a:bodyPr>
          <a:lstStyle>
            <a:lvl1pPr>
              <a:buNone/>
              <a:defRPr lang="en-US" sz="2667" b="0" cap="all" dirty="0">
                <a:ln w="3175" cmpd="sng">
                  <a:noFill/>
                </a:ln>
                <a:solidFill>
                  <a:schemeClr val="tx1"/>
                </a:solidFill>
                <a:effectLst/>
              </a:defRPr>
            </a:lvl1pPr>
          </a:lstStyle>
          <a:p>
            <a:pPr marL="0" lvl="0">
              <a:spcBef>
                <a:spcPct val="0"/>
              </a:spcBef>
              <a:buNone/>
            </a:pPr>
            <a:r>
              <a:rPr lang="he-IL"/>
              <a:t>לחץ כדי לערוך סגנונות טקסט של תבנית בסיס</a:t>
            </a:r>
          </a:p>
        </p:txBody>
      </p:sp>
      <p:sp>
        <p:nvSpPr>
          <p:cNvPr id="3" name="Text Placeholder 2"/>
          <p:cNvSpPr>
            <a:spLocks noGrp="1"/>
          </p:cNvSpPr>
          <p:nvPr>
            <p:ph type="body" idx="1"/>
          </p:nvPr>
        </p:nvSpPr>
        <p:spPr>
          <a:xfrm>
            <a:off x="711200" y="11740445"/>
            <a:ext cx="8509813" cy="2528711"/>
          </a:xfrm>
        </p:spPr>
        <p:txBody>
          <a:bodyPr anchor="t">
            <a:normAutofit/>
          </a:bodyPr>
          <a:lstStyle>
            <a:lvl1pPr marL="0" indent="0" algn="l">
              <a:buNone/>
              <a:defRPr sz="2400">
                <a:solidFill>
                  <a:schemeClr val="bg2">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t>כ"ח/אייר/תשע"ט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
        <p:nvSpPr>
          <p:cNvPr id="14" name="TextBox 13"/>
          <p:cNvSpPr txBox="1"/>
          <p:nvPr/>
        </p:nvSpPr>
        <p:spPr>
          <a:xfrm>
            <a:off x="304801" y="1684442"/>
            <a:ext cx="609759" cy="1386136"/>
          </a:xfrm>
          <a:prstGeom prst="rect">
            <a:avLst/>
          </a:prstGeom>
        </p:spPr>
        <p:txBody>
          <a:bodyPr vert="horz" lIns="121920" tIns="60960" rIns="121920" bIns="60960" rtlCol="0" anchor="ctr">
            <a:noAutofit/>
          </a:bodyPr>
          <a:lstStyle/>
          <a:p>
            <a:pPr lvl="0"/>
            <a:r>
              <a:rPr lang="en-US" sz="10666" dirty="0">
                <a:solidFill>
                  <a:schemeClr val="tx1"/>
                </a:solidFill>
                <a:effectLst/>
              </a:rPr>
              <a:t>“</a:t>
            </a:r>
          </a:p>
        </p:txBody>
      </p:sp>
      <p:sp>
        <p:nvSpPr>
          <p:cNvPr id="15" name="TextBox 14"/>
          <p:cNvSpPr txBox="1"/>
          <p:nvPr/>
        </p:nvSpPr>
        <p:spPr>
          <a:xfrm>
            <a:off x="10261601" y="6562610"/>
            <a:ext cx="609759" cy="1386136"/>
          </a:xfrm>
          <a:prstGeom prst="rect">
            <a:avLst/>
          </a:prstGeom>
        </p:spPr>
        <p:txBody>
          <a:bodyPr vert="horz" lIns="121920" tIns="60960" rIns="121920" bIns="60960" rtlCol="0" anchor="ctr">
            <a:noAutofit/>
          </a:bodyPr>
          <a:lstStyle/>
          <a:p>
            <a:pPr lvl="0" algn="r"/>
            <a:r>
              <a:rPr lang="en-US" sz="10666" dirty="0">
                <a:solidFill>
                  <a:schemeClr val="tx1"/>
                </a:solidFill>
                <a:effectLst/>
              </a:rPr>
              <a:t>”</a:t>
            </a:r>
          </a:p>
        </p:txBody>
      </p:sp>
    </p:spTree>
    <p:extLst>
      <p:ext uri="{BB962C8B-B14F-4D97-AF65-F5344CB8AC3E}">
        <p14:creationId xmlns:p14="http://schemas.microsoft.com/office/powerpoint/2010/main" val="2074091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נכון או לא נכון">
    <p:spTree>
      <p:nvGrpSpPr>
        <p:cNvPr id="1" name=""/>
        <p:cNvGrpSpPr/>
        <p:nvPr/>
      </p:nvGrpSpPr>
      <p:grpSpPr>
        <a:xfrm>
          <a:off x="0" y="0"/>
          <a:ext cx="0" cy="0"/>
          <a:chOff x="0" y="0"/>
          <a:chExt cx="0" cy="0"/>
        </a:xfrm>
      </p:grpSpPr>
      <p:sp>
        <p:nvSpPr>
          <p:cNvPr id="2" name="Title 1"/>
          <p:cNvSpPr>
            <a:spLocks noGrp="1"/>
          </p:cNvSpPr>
          <p:nvPr>
            <p:ph type="title"/>
          </p:nvPr>
        </p:nvSpPr>
        <p:spPr>
          <a:xfrm>
            <a:off x="711200" y="1264356"/>
            <a:ext cx="10034211" cy="6863644"/>
          </a:xfrm>
        </p:spPr>
        <p:txBody>
          <a:bodyPr vert="horz" lIns="91440" tIns="45720" rIns="91440" bIns="45720" rtlCol="0" anchor="ctr">
            <a:normAutofit/>
          </a:bodyPr>
          <a:lstStyle>
            <a:lvl1pPr>
              <a:defRPr lang="en-US" sz="3733" b="0" dirty="0"/>
            </a:lvl1pPr>
          </a:lstStyle>
          <a:p>
            <a:pPr marL="0" lvl="0"/>
            <a:r>
              <a:rPr lang="he-IL"/>
              <a:t>לחץ כדי לערוך סגנון כותרת של תבנית בסיס</a:t>
            </a:r>
            <a:endParaRPr lang="en-US" dirty="0"/>
          </a:p>
        </p:txBody>
      </p:sp>
      <p:sp>
        <p:nvSpPr>
          <p:cNvPr id="10" name="Text Placeholder 9"/>
          <p:cNvSpPr>
            <a:spLocks noGrp="1"/>
          </p:cNvSpPr>
          <p:nvPr>
            <p:ph type="body" sz="quarter" idx="13"/>
          </p:nvPr>
        </p:nvSpPr>
        <p:spPr>
          <a:xfrm>
            <a:off x="711201" y="9312081"/>
            <a:ext cx="8509815" cy="1986844"/>
          </a:xfrm>
        </p:spPr>
        <p:txBody>
          <a:bodyPr vert="horz" lIns="91440" tIns="45720" rIns="91440" bIns="45720" rtlCol="0" anchor="b">
            <a:normAutofit/>
          </a:bodyPr>
          <a:lstStyle>
            <a:lvl1pPr>
              <a:buNone/>
              <a:defRPr lang="en-US" sz="2667" b="0" cap="all" dirty="0">
                <a:ln w="3175" cmpd="sng">
                  <a:noFill/>
                </a:ln>
                <a:solidFill>
                  <a:schemeClr val="tx1"/>
                </a:solidFill>
                <a:effectLst/>
              </a:defRPr>
            </a:lvl1pPr>
          </a:lstStyle>
          <a:p>
            <a:pPr marL="0" lvl="0">
              <a:spcBef>
                <a:spcPct val="0"/>
              </a:spcBef>
              <a:buNone/>
            </a:pPr>
            <a:r>
              <a:rPr lang="he-IL"/>
              <a:t>לחץ כדי לערוך סגנונות טקסט של תבנית בסיס</a:t>
            </a:r>
          </a:p>
        </p:txBody>
      </p:sp>
      <p:sp>
        <p:nvSpPr>
          <p:cNvPr id="3" name="Text Placeholder 2"/>
          <p:cNvSpPr>
            <a:spLocks noGrp="1"/>
          </p:cNvSpPr>
          <p:nvPr>
            <p:ph type="body" idx="1"/>
          </p:nvPr>
        </p:nvSpPr>
        <p:spPr>
          <a:xfrm>
            <a:off x="711200" y="11298929"/>
            <a:ext cx="8509813" cy="2970228"/>
          </a:xfrm>
        </p:spPr>
        <p:txBody>
          <a:bodyPr anchor="t">
            <a:normAutofit/>
          </a:bodyPr>
          <a:lstStyle>
            <a:lvl1pPr marL="0" indent="0" algn="l">
              <a:buNone/>
              <a:defRPr sz="2400">
                <a:solidFill>
                  <a:schemeClr val="bg2">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t>כ"ח/אייר/תשע"ט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3780194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a:xfrm>
            <a:off x="711201" y="10656711"/>
            <a:ext cx="8739823" cy="3612444"/>
          </a:xfrm>
        </p:spPr>
        <p:txBody>
          <a:bodyPr>
            <a:normAutofit/>
          </a:bodyPr>
          <a:lstStyle>
            <a:lvl1pPr algn="l">
              <a:defRPr sz="3733"/>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711201" y="1264358"/>
            <a:ext cx="8739823" cy="8930773"/>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t>כ"ח/אייר/תשע"ט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73913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55208" y="1264356"/>
            <a:ext cx="2725592" cy="10476089"/>
          </a:xfrm>
        </p:spPr>
        <p:txBody>
          <a:bodyPr vert="eaVert">
            <a:normAutofit/>
          </a:bodyPr>
          <a:lstStyle>
            <a:lvl1pPr>
              <a:defRPr sz="3733"/>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711200" y="1264356"/>
            <a:ext cx="7800016" cy="13004800"/>
          </a:xfrm>
        </p:spPr>
        <p:txBody>
          <a:bodyPr vert="eaVert"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t>כ"ח/אייר/תשע"ט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1212923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711201" y="10656711"/>
            <a:ext cx="8739823" cy="3612444"/>
          </a:xfrm>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711201" y="1264356"/>
            <a:ext cx="8739823" cy="8930773"/>
          </a:xfrm>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ECDE791E-825E-4F78-BDFF-5E678E3B8057}" type="datetimeFigureOut">
              <a:rPr lang="he-IL" smtClean="0"/>
              <a:t>כ"ח/אייר/תשע"ט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1716343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711200" y="4696177"/>
            <a:ext cx="8536624" cy="5498944"/>
          </a:xfrm>
        </p:spPr>
        <p:txBody>
          <a:bodyPr anchor="b">
            <a:normAutofit/>
          </a:bodyPr>
          <a:lstStyle>
            <a:lvl1pPr algn="l">
              <a:defRPr sz="4267"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11201" y="10636643"/>
            <a:ext cx="8536623" cy="3632514"/>
          </a:xfrm>
        </p:spPr>
        <p:txBody>
          <a:bodyPr anchor="t">
            <a:normAutofit/>
          </a:bodyPr>
          <a:lstStyle>
            <a:lvl1pPr marL="0" indent="0" algn="l">
              <a:buNone/>
              <a:defRPr sz="2400">
                <a:solidFill>
                  <a:schemeClr val="bg2">
                    <a:lumMod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ECDE791E-825E-4F78-BDFF-5E678E3B8057}" type="datetimeFigureOut">
              <a:rPr lang="he-IL" smtClean="0"/>
              <a:t>כ"ח/אייר/תשע"ט</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113176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711201" y="10656711"/>
            <a:ext cx="8739823" cy="3612444"/>
          </a:xfrm>
        </p:spPr>
        <p:txBody>
          <a:bodyPr>
            <a:normAutofit/>
          </a:bodyPr>
          <a:lstStyle>
            <a:lvl1pPr>
              <a:defRPr sz="4267"/>
            </a:lvl1pPr>
          </a:lstStyle>
          <a:p>
            <a:r>
              <a:rPr lang="he-IL"/>
              <a:t>לחץ כדי לערוך סגנון כותרת של תבנית בסיס</a:t>
            </a:r>
            <a:endParaRPr lang="en-US" dirty="0"/>
          </a:p>
        </p:txBody>
      </p:sp>
      <p:sp>
        <p:nvSpPr>
          <p:cNvPr id="11" name="Content Placeholder 3"/>
          <p:cNvSpPr>
            <a:spLocks noGrp="1"/>
          </p:cNvSpPr>
          <p:nvPr>
            <p:ph sz="half" idx="13"/>
          </p:nvPr>
        </p:nvSpPr>
        <p:spPr>
          <a:xfrm>
            <a:off x="711201" y="1264357"/>
            <a:ext cx="5266623" cy="8930766"/>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12" name="Content Placeholder 5"/>
          <p:cNvSpPr>
            <a:spLocks noGrp="1"/>
          </p:cNvSpPr>
          <p:nvPr>
            <p:ph sz="quarter" idx="4"/>
          </p:nvPr>
        </p:nvSpPr>
        <p:spPr>
          <a:xfrm>
            <a:off x="6216483" y="1264356"/>
            <a:ext cx="5264317" cy="8910696"/>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ECDE791E-825E-4F78-BDFF-5E678E3B8057}" type="datetimeFigureOut">
              <a:rPr lang="he-IL" smtClean="0"/>
              <a:t>כ"ח/אייר/תשע"ט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2596410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711201" y="10656711"/>
            <a:ext cx="8739823" cy="3612444"/>
          </a:xfrm>
        </p:spPr>
        <p:txBody>
          <a:bodyPr>
            <a:normAutofit/>
          </a:bodyPr>
          <a:lstStyle>
            <a:lvl1pPr>
              <a:defRPr sz="4267"/>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16002" y="1264355"/>
            <a:ext cx="4955821" cy="1444978"/>
          </a:xfrm>
        </p:spPr>
        <p:txBody>
          <a:bodyPr anchor="b">
            <a:noAutofit/>
          </a:bodyPr>
          <a:lstStyle>
            <a:lvl1pPr marL="0" indent="0">
              <a:buNone/>
              <a:defRPr sz="3200" b="0" cap="all">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711199" y="2709335"/>
            <a:ext cx="5260623" cy="7485788"/>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73355" y="1343379"/>
            <a:ext cx="5018735" cy="1365954"/>
          </a:xfrm>
        </p:spPr>
        <p:txBody>
          <a:bodyPr anchor="b">
            <a:noAutofit/>
          </a:bodyPr>
          <a:lstStyle>
            <a:lvl1pPr marL="0" indent="0">
              <a:buNone/>
              <a:defRPr sz="3200" b="0" cap="all">
                <a:solidFill>
                  <a:schemeClr val="tx1"/>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16483" y="2709333"/>
            <a:ext cx="5275607" cy="7465719"/>
          </a:xfrm>
        </p:spPr>
        <p:txBody>
          <a:bodyPr anchor="t">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ECDE791E-825E-4F78-BDFF-5E678E3B8057}" type="datetimeFigureOut">
              <a:rPr lang="he-IL" smtClean="0"/>
              <a:t>כ"ח/אייר/תשע"ט</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83579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a:xfrm>
            <a:off x="711201" y="10656711"/>
            <a:ext cx="8739823" cy="3612444"/>
          </a:xfrm>
        </p:spPr>
        <p:txBody>
          <a:bodyPr>
            <a:normAutofit/>
          </a:bodyPr>
          <a:lstStyle>
            <a:lvl1pPr>
              <a:defRPr sz="4267"/>
            </a:lvl1p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ECDE791E-825E-4F78-BDFF-5E678E3B8057}" type="datetimeFigureOut">
              <a:rPr lang="he-IL" smtClean="0"/>
              <a:t>כ"ח/אייר/תשע"ט</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2793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DE791E-825E-4F78-BDFF-5E678E3B8057}" type="datetimeFigureOut">
              <a:rPr lang="he-IL" smtClean="0"/>
              <a:t>כ"ח/אייר/תשע"ט</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207604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7224889" y="1264356"/>
            <a:ext cx="4267200" cy="3612444"/>
          </a:xfrm>
        </p:spPr>
        <p:txBody>
          <a:bodyPr anchor="b">
            <a:normAutofit/>
          </a:bodyPr>
          <a:lstStyle>
            <a:lvl1pPr algn="l">
              <a:defRPr sz="2667"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711199" y="1264356"/>
            <a:ext cx="5918340" cy="13004800"/>
          </a:xfrm>
        </p:spPr>
        <p:txBody>
          <a:bodyPr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7224889" y="5238051"/>
            <a:ext cx="4267200" cy="4957077"/>
          </a:xfrm>
        </p:spPr>
        <p:txBody>
          <a:bodyPr anchor="t">
            <a:normAutofit/>
          </a:bodyPr>
          <a:lstStyle>
            <a:lvl1pPr marL="0" indent="0">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CDE791E-825E-4F78-BDFF-5E678E3B8057}" type="datetimeFigureOut">
              <a:rPr lang="he-IL" smtClean="0"/>
              <a:t>כ"ח/אייר/תשע"ט</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960564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5994400" y="3431822"/>
            <a:ext cx="4751011" cy="2709333"/>
          </a:xfrm>
        </p:spPr>
        <p:txBody>
          <a:bodyPr anchor="b">
            <a:normAutofit/>
          </a:bodyPr>
          <a:lstStyle>
            <a:lvl1pPr algn="l">
              <a:defRPr sz="3200" b="0"/>
            </a:lvl1pPr>
          </a:lstStyle>
          <a:p>
            <a:r>
              <a:rPr lang="he-IL"/>
              <a:t>לחץ כדי לערוך סגנון כותרת של תבנית בסיס</a:t>
            </a:r>
            <a:endParaRPr lang="en-US" dirty="0"/>
          </a:p>
        </p:txBody>
      </p:sp>
      <p:sp>
        <p:nvSpPr>
          <p:cNvPr id="17" name="Picture Placeholder 2"/>
          <p:cNvSpPr>
            <a:spLocks noGrp="1" noChangeAspect="1"/>
          </p:cNvSpPr>
          <p:nvPr>
            <p:ph type="pic" idx="13"/>
          </p:nvPr>
        </p:nvSpPr>
        <p:spPr>
          <a:xfrm>
            <a:off x="1016000" y="2167467"/>
            <a:ext cx="4374632" cy="11379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2133"/>
            </a:lvl1pPr>
            <a:lvl2pPr marL="609585" indent="0">
              <a:buNone/>
              <a:defRPr sz="2133"/>
            </a:lvl2pPr>
            <a:lvl3pPr marL="1219170" indent="0">
              <a:buNone/>
              <a:defRPr sz="2133"/>
            </a:lvl3pPr>
            <a:lvl4pPr marL="1828754" indent="0">
              <a:buNone/>
              <a:defRPr sz="2133"/>
            </a:lvl4pPr>
            <a:lvl5pPr marL="2438339" indent="0">
              <a:buNone/>
              <a:defRPr sz="2133"/>
            </a:lvl5pPr>
            <a:lvl6pPr marL="3047924" indent="0">
              <a:buNone/>
              <a:defRPr sz="2133"/>
            </a:lvl6pPr>
            <a:lvl7pPr marL="3657509" indent="0">
              <a:buNone/>
              <a:defRPr sz="2133"/>
            </a:lvl7pPr>
            <a:lvl8pPr marL="4267093" indent="0">
              <a:buNone/>
              <a:defRPr sz="2133"/>
            </a:lvl8pPr>
            <a:lvl9pPr marL="4876678" indent="0">
              <a:buNone/>
              <a:defRPr sz="2133"/>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5994704" y="6502400"/>
            <a:ext cx="4752297" cy="4937007"/>
          </a:xfrm>
        </p:spPr>
        <p:txBody>
          <a:bodyPr anchor="t">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ECDE791E-825E-4F78-BDFF-5E678E3B8057}" type="datetimeFigureOut">
              <a:rPr lang="he-IL" smtClean="0"/>
              <a:t>כ"ח/אייר/תשע"ט</a:t>
            </a:fld>
            <a:endParaRPr lang="he-IL"/>
          </a:p>
        </p:txBody>
      </p:sp>
      <p:sp>
        <p:nvSpPr>
          <p:cNvPr id="6" name="Footer Placeholder 5"/>
          <p:cNvSpPr>
            <a:spLocks noGrp="1"/>
          </p:cNvSpPr>
          <p:nvPr>
            <p:ph type="ftr" sz="quarter" idx="11"/>
          </p:nvPr>
        </p:nvSpPr>
        <p:spPr>
          <a:xfrm>
            <a:off x="711200" y="14630401"/>
            <a:ext cx="7748965" cy="865481"/>
          </a:xfrm>
        </p:spPr>
        <p:txBody>
          <a:bodyPr/>
          <a:lstStyle/>
          <a:p>
            <a:endParaRPr lang="he-IL"/>
          </a:p>
        </p:txBody>
      </p:sp>
      <p:sp>
        <p:nvSpPr>
          <p:cNvPr id="7" name="Slide Number Placeholder 6"/>
          <p:cNvSpPr>
            <a:spLocks noGrp="1"/>
          </p:cNvSpPr>
          <p:nvPr>
            <p:ph type="sldNum" sz="quarter" idx="12"/>
          </p:nvPr>
        </p:nvSpPr>
        <p:spPr/>
        <p:txBody>
          <a:bodyPr/>
          <a:lstStyle/>
          <a:p>
            <a:fld id="{8EB0F53A-F761-4B4C-862D-D4029822EB7D}" type="slidenum">
              <a:rPr lang="he-IL" smtClean="0"/>
              <a:t>‹#›</a:t>
            </a:fld>
            <a:endParaRPr lang="he-IL"/>
          </a:p>
        </p:txBody>
      </p:sp>
    </p:spTree>
    <p:extLst>
      <p:ext uri="{BB962C8B-B14F-4D97-AF65-F5344CB8AC3E}">
        <p14:creationId xmlns:p14="http://schemas.microsoft.com/office/powerpoint/2010/main" val="199984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8894234" y="9231804"/>
            <a:ext cx="3293941" cy="6301708"/>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711201" y="10656711"/>
            <a:ext cx="8739823" cy="3612444"/>
          </a:xfrm>
          <a:prstGeom prst="rect">
            <a:avLst/>
          </a:prstGeom>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11201" y="1264358"/>
            <a:ext cx="8739823" cy="8930773"/>
          </a:xfrm>
          <a:prstGeom prst="rect">
            <a:avLst/>
          </a:prstGeom>
        </p:spPr>
        <p:txBody>
          <a:bodyPr vert="horz" lIns="91440" tIns="45720" rIns="91440" bIns="45720" rtlCol="0" anchor="ctr">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906994" y="14630409"/>
            <a:ext cx="1600617" cy="865481"/>
          </a:xfrm>
          <a:prstGeom prst="rect">
            <a:avLst/>
          </a:prstGeom>
        </p:spPr>
        <p:txBody>
          <a:bodyPr vert="horz" lIns="91440" tIns="45720" rIns="91440" bIns="45720" rtlCol="0" anchor="t"/>
          <a:lstStyle>
            <a:lvl1pPr algn="r">
              <a:defRPr sz="1333" b="0" i="0">
                <a:solidFill>
                  <a:schemeClr val="bg2">
                    <a:lumMod val="50000"/>
                  </a:schemeClr>
                </a:solidFill>
                <a:effectLst/>
                <a:latin typeface="+mn-lt"/>
              </a:defRPr>
            </a:lvl1pPr>
          </a:lstStyle>
          <a:p>
            <a:fld id="{ECDE791E-825E-4F78-BDFF-5E678E3B8057}" type="datetimeFigureOut">
              <a:rPr lang="he-IL" smtClean="0"/>
              <a:t>כ"ח/אייר/תשע"ט</a:t>
            </a:fld>
            <a:endParaRPr lang="he-IL"/>
          </a:p>
        </p:txBody>
      </p:sp>
      <p:sp>
        <p:nvSpPr>
          <p:cNvPr id="5" name="Footer Placeholder 4"/>
          <p:cNvSpPr>
            <a:spLocks noGrp="1"/>
          </p:cNvSpPr>
          <p:nvPr>
            <p:ph type="ftr" sz="quarter" idx="3"/>
          </p:nvPr>
        </p:nvSpPr>
        <p:spPr>
          <a:xfrm>
            <a:off x="711200" y="14630401"/>
            <a:ext cx="7748965" cy="865481"/>
          </a:xfrm>
          <a:prstGeom prst="rect">
            <a:avLst/>
          </a:prstGeom>
        </p:spPr>
        <p:txBody>
          <a:bodyPr vert="horz" lIns="91440" tIns="45720" rIns="91440" bIns="45720" rtlCol="0" anchor="t"/>
          <a:lstStyle>
            <a:lvl1pPr algn="l">
              <a:defRPr sz="1333" b="0" i="0">
                <a:solidFill>
                  <a:schemeClr val="bg2">
                    <a:lumMod val="50000"/>
                  </a:schemeClr>
                </a:solidFill>
                <a:effectLst/>
                <a:latin typeface="+mn-lt"/>
              </a:defRPr>
            </a:lvl1pPr>
          </a:lstStyle>
          <a:p>
            <a:endParaRPr lang="he-IL"/>
          </a:p>
        </p:txBody>
      </p:sp>
      <p:sp>
        <p:nvSpPr>
          <p:cNvPr id="6" name="Slide Number Placeholder 5"/>
          <p:cNvSpPr>
            <a:spLocks noGrp="1"/>
          </p:cNvSpPr>
          <p:nvPr>
            <p:ph type="sldNum" sz="quarter" idx="4"/>
          </p:nvPr>
        </p:nvSpPr>
        <p:spPr>
          <a:xfrm>
            <a:off x="10365902" y="13223060"/>
            <a:ext cx="1142543" cy="1587970"/>
          </a:xfrm>
          <a:prstGeom prst="rect">
            <a:avLst/>
          </a:prstGeom>
        </p:spPr>
        <p:txBody>
          <a:bodyPr vert="horz" lIns="91440" tIns="45720" rIns="91440" bIns="45720" rtlCol="0" anchor="b"/>
          <a:lstStyle>
            <a:lvl1pPr algn="r">
              <a:defRPr sz="3733" b="0" i="0">
                <a:solidFill>
                  <a:schemeClr val="bg2">
                    <a:lumMod val="50000"/>
                  </a:schemeClr>
                </a:solidFill>
                <a:effectLst/>
                <a:latin typeface="+mn-lt"/>
              </a:defRPr>
            </a:lvl1pPr>
          </a:lstStyle>
          <a:p>
            <a:fld id="{8EB0F53A-F761-4B4C-862D-D4029822EB7D}" type="slidenum">
              <a:rPr lang="he-IL" smtClean="0"/>
              <a:t>‹#›</a:t>
            </a:fld>
            <a:endParaRPr lang="he-IL"/>
          </a:p>
        </p:txBody>
      </p:sp>
    </p:spTree>
    <p:extLst>
      <p:ext uri="{BB962C8B-B14F-4D97-AF65-F5344CB8AC3E}">
        <p14:creationId xmlns:p14="http://schemas.microsoft.com/office/powerpoint/2010/main" val="8658711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609585" rtl="1" eaLnBrk="1" latinLnBrk="0" hangingPunct="1">
        <a:spcBef>
          <a:spcPct val="0"/>
        </a:spcBef>
        <a:buNone/>
        <a:defRPr sz="4267"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80990" indent="-380990" algn="r" defTabSz="609585" rtl="1" eaLnBrk="1" latinLnBrk="0" hangingPunct="1">
        <a:spcBef>
          <a:spcPct val="20000"/>
        </a:spcBef>
        <a:spcAft>
          <a:spcPts val="800"/>
        </a:spcAft>
        <a:buClr>
          <a:schemeClr val="tx1"/>
        </a:buClr>
        <a:buSzPct val="80000"/>
        <a:buFont typeface="Wingdings 3" panose="05040102010807070707" pitchFamily="18" charset="2"/>
        <a:buChar char=""/>
        <a:defRPr sz="2667" kern="1200" cap="none">
          <a:solidFill>
            <a:schemeClr val="bg2">
              <a:lumMod val="75000"/>
            </a:schemeClr>
          </a:solidFill>
          <a:effectLst/>
          <a:latin typeface="+mn-lt"/>
          <a:ea typeface="+mn-ea"/>
          <a:cs typeface="+mn-cs"/>
        </a:defRPr>
      </a:lvl1pPr>
      <a:lvl2pPr marL="990575" indent="-380990" algn="r" defTabSz="609585" rtl="1" eaLnBrk="1" latinLnBrk="0" hangingPunct="1">
        <a:spcBef>
          <a:spcPct val="20000"/>
        </a:spcBef>
        <a:spcAft>
          <a:spcPts val="800"/>
        </a:spcAft>
        <a:buClr>
          <a:schemeClr val="tx1"/>
        </a:buClr>
        <a:buSzPct val="80000"/>
        <a:buFont typeface="Wingdings 3" panose="05040102010807070707" pitchFamily="18" charset="2"/>
        <a:buChar char=""/>
        <a:defRPr sz="2400" kern="1200" cap="none">
          <a:solidFill>
            <a:schemeClr val="bg2">
              <a:lumMod val="75000"/>
            </a:schemeClr>
          </a:solidFill>
          <a:effectLst/>
          <a:latin typeface="+mn-lt"/>
          <a:ea typeface="+mn-ea"/>
          <a:cs typeface="+mn-cs"/>
        </a:defRPr>
      </a:lvl2pPr>
      <a:lvl3pPr marL="1600160" indent="-380990" algn="r" defTabSz="609585" rtl="1" eaLnBrk="1" latinLnBrk="0" hangingPunct="1">
        <a:spcBef>
          <a:spcPct val="20000"/>
        </a:spcBef>
        <a:spcAft>
          <a:spcPts val="800"/>
        </a:spcAft>
        <a:buClr>
          <a:schemeClr val="tx1"/>
        </a:buClr>
        <a:buSzPct val="80000"/>
        <a:buFont typeface="Wingdings 3" panose="05040102010807070707" pitchFamily="18" charset="2"/>
        <a:buChar char=""/>
        <a:defRPr sz="2133" kern="1200" cap="none">
          <a:solidFill>
            <a:schemeClr val="bg2">
              <a:lumMod val="75000"/>
            </a:schemeClr>
          </a:solidFill>
          <a:effectLst/>
          <a:latin typeface="+mn-lt"/>
          <a:ea typeface="+mn-ea"/>
          <a:cs typeface="+mn-cs"/>
        </a:defRPr>
      </a:lvl3pPr>
      <a:lvl4pPr marL="2057349" indent="-228594" algn="r" defTabSz="609585" rtl="1" eaLnBrk="1" latinLnBrk="0" hangingPunct="1">
        <a:spcBef>
          <a:spcPct val="20000"/>
        </a:spcBef>
        <a:spcAft>
          <a:spcPts val="800"/>
        </a:spcAft>
        <a:buClr>
          <a:schemeClr val="tx1"/>
        </a:buClr>
        <a:buSzPct val="80000"/>
        <a:buFont typeface="Wingdings 3" panose="05040102010807070707" pitchFamily="18" charset="2"/>
        <a:buChar char=""/>
        <a:defRPr sz="1867" kern="1200" cap="none">
          <a:solidFill>
            <a:schemeClr val="bg2">
              <a:lumMod val="75000"/>
            </a:schemeClr>
          </a:solidFill>
          <a:effectLst/>
          <a:latin typeface="+mn-lt"/>
          <a:ea typeface="+mn-ea"/>
          <a:cs typeface="+mn-cs"/>
        </a:defRPr>
      </a:lvl4pPr>
      <a:lvl5pPr marL="2666933" indent="-228594" algn="r" defTabSz="609585" rtl="1" eaLnBrk="1" latinLnBrk="0" hangingPunct="1">
        <a:spcBef>
          <a:spcPct val="20000"/>
        </a:spcBef>
        <a:spcAft>
          <a:spcPts val="800"/>
        </a:spcAft>
        <a:buClr>
          <a:schemeClr val="tx1"/>
        </a:buClr>
        <a:buSzPct val="80000"/>
        <a:buFont typeface="Wingdings 3" panose="05040102010807070707" pitchFamily="18" charset="2"/>
        <a:buChar char=""/>
        <a:defRPr sz="1867" kern="1200" cap="none">
          <a:solidFill>
            <a:schemeClr val="bg2">
              <a:lumMod val="75000"/>
            </a:schemeClr>
          </a:solidFill>
          <a:effectLst/>
          <a:latin typeface="+mn-lt"/>
          <a:ea typeface="+mn-ea"/>
          <a:cs typeface="+mn-cs"/>
        </a:defRPr>
      </a:lvl5pPr>
      <a:lvl6pPr marL="3352716" indent="-304792" algn="r" defTabSz="609585" rtl="1" eaLnBrk="1" latinLnBrk="0" hangingPunct="1">
        <a:spcBef>
          <a:spcPct val="20000"/>
        </a:spcBef>
        <a:spcAft>
          <a:spcPts val="800"/>
        </a:spcAft>
        <a:buClr>
          <a:schemeClr val="tx1"/>
        </a:buClr>
        <a:buSzPct val="80000"/>
        <a:buFont typeface="Wingdings 3" panose="05040102010807070707" pitchFamily="18" charset="2"/>
        <a:buChar char=""/>
        <a:defRPr sz="1867" kern="1200" cap="none">
          <a:solidFill>
            <a:schemeClr val="bg2">
              <a:lumMod val="75000"/>
            </a:schemeClr>
          </a:solidFill>
          <a:effectLst/>
          <a:latin typeface="+mn-lt"/>
          <a:ea typeface="+mn-ea"/>
          <a:cs typeface="+mn-cs"/>
        </a:defRPr>
      </a:lvl6pPr>
      <a:lvl7pPr marL="3962301" indent="-304792" algn="r" defTabSz="609585" rtl="1" eaLnBrk="1" latinLnBrk="0" hangingPunct="1">
        <a:spcBef>
          <a:spcPct val="20000"/>
        </a:spcBef>
        <a:spcAft>
          <a:spcPts val="800"/>
        </a:spcAft>
        <a:buClr>
          <a:schemeClr val="tx1"/>
        </a:buClr>
        <a:buSzPct val="80000"/>
        <a:buFont typeface="Wingdings 3" panose="05040102010807070707" pitchFamily="18" charset="2"/>
        <a:buChar char=""/>
        <a:defRPr sz="1867" kern="1200" cap="none">
          <a:solidFill>
            <a:schemeClr val="bg2">
              <a:lumMod val="75000"/>
            </a:schemeClr>
          </a:solidFill>
          <a:effectLst/>
          <a:latin typeface="+mn-lt"/>
          <a:ea typeface="+mn-ea"/>
          <a:cs typeface="+mn-cs"/>
        </a:defRPr>
      </a:lvl7pPr>
      <a:lvl8pPr marL="4571886" indent="-304792" algn="r" defTabSz="609585" rtl="1" eaLnBrk="1" latinLnBrk="0" hangingPunct="1">
        <a:spcBef>
          <a:spcPct val="20000"/>
        </a:spcBef>
        <a:spcAft>
          <a:spcPts val="800"/>
        </a:spcAft>
        <a:buClr>
          <a:schemeClr val="tx1"/>
        </a:buClr>
        <a:buSzPct val="80000"/>
        <a:buFont typeface="Wingdings 3" panose="05040102010807070707" pitchFamily="18" charset="2"/>
        <a:buChar char=""/>
        <a:defRPr sz="1867" kern="1200" cap="none">
          <a:solidFill>
            <a:schemeClr val="bg2">
              <a:lumMod val="75000"/>
            </a:schemeClr>
          </a:solidFill>
          <a:effectLst/>
          <a:latin typeface="+mn-lt"/>
          <a:ea typeface="+mn-ea"/>
          <a:cs typeface="+mn-cs"/>
        </a:defRPr>
      </a:lvl8pPr>
      <a:lvl9pPr marL="5181470" indent="-304792" algn="r" defTabSz="609585" rtl="1" eaLnBrk="1" latinLnBrk="0" hangingPunct="1">
        <a:spcBef>
          <a:spcPct val="20000"/>
        </a:spcBef>
        <a:spcAft>
          <a:spcPts val="800"/>
        </a:spcAft>
        <a:buClr>
          <a:schemeClr val="tx1"/>
        </a:buClr>
        <a:buSzPct val="80000"/>
        <a:buFont typeface="Wingdings 3" panose="05040102010807070707" pitchFamily="18" charset="2"/>
        <a:buChar char=""/>
        <a:defRPr sz="1867" kern="1200" cap="none">
          <a:solidFill>
            <a:schemeClr val="bg2">
              <a:lumMod val="75000"/>
            </a:schemeClr>
          </a:solidFill>
          <a:effectLst/>
          <a:latin typeface="+mn-lt"/>
          <a:ea typeface="+mn-ea"/>
          <a:cs typeface="+mn-cs"/>
        </a:defRPr>
      </a:lvl9pPr>
    </p:bodyStyle>
    <p:otherStyle>
      <a:defPPr>
        <a:defRPr lang="en-US"/>
      </a:defPPr>
      <a:lvl1pPr marL="0" algn="r" defTabSz="609585" rtl="1" eaLnBrk="1" latinLnBrk="0" hangingPunct="1">
        <a:defRPr sz="2400" kern="1200">
          <a:solidFill>
            <a:schemeClr val="tx1"/>
          </a:solidFill>
          <a:latin typeface="+mn-lt"/>
          <a:ea typeface="+mn-ea"/>
          <a:cs typeface="+mn-cs"/>
        </a:defRPr>
      </a:lvl1pPr>
      <a:lvl2pPr marL="609585" algn="r" defTabSz="609585" rtl="1" eaLnBrk="1" latinLnBrk="0" hangingPunct="1">
        <a:defRPr sz="2400" kern="1200">
          <a:solidFill>
            <a:schemeClr val="tx1"/>
          </a:solidFill>
          <a:latin typeface="+mn-lt"/>
          <a:ea typeface="+mn-ea"/>
          <a:cs typeface="+mn-cs"/>
        </a:defRPr>
      </a:lvl2pPr>
      <a:lvl3pPr marL="1219170" algn="r" defTabSz="609585" rtl="1" eaLnBrk="1" latinLnBrk="0" hangingPunct="1">
        <a:defRPr sz="2400" kern="1200">
          <a:solidFill>
            <a:schemeClr val="tx1"/>
          </a:solidFill>
          <a:latin typeface="+mn-lt"/>
          <a:ea typeface="+mn-ea"/>
          <a:cs typeface="+mn-cs"/>
        </a:defRPr>
      </a:lvl3pPr>
      <a:lvl4pPr marL="1828754" algn="r" defTabSz="609585" rtl="1" eaLnBrk="1" latinLnBrk="0" hangingPunct="1">
        <a:defRPr sz="2400" kern="1200">
          <a:solidFill>
            <a:schemeClr val="tx1"/>
          </a:solidFill>
          <a:latin typeface="+mn-lt"/>
          <a:ea typeface="+mn-ea"/>
          <a:cs typeface="+mn-cs"/>
        </a:defRPr>
      </a:lvl4pPr>
      <a:lvl5pPr marL="2438339" algn="r" defTabSz="609585" rtl="1" eaLnBrk="1" latinLnBrk="0" hangingPunct="1">
        <a:defRPr sz="2400" kern="1200">
          <a:solidFill>
            <a:schemeClr val="tx1"/>
          </a:solidFill>
          <a:latin typeface="+mn-lt"/>
          <a:ea typeface="+mn-ea"/>
          <a:cs typeface="+mn-cs"/>
        </a:defRPr>
      </a:lvl5pPr>
      <a:lvl6pPr marL="3047924" algn="r" defTabSz="609585" rtl="1" eaLnBrk="1" latinLnBrk="0" hangingPunct="1">
        <a:defRPr sz="2400" kern="1200">
          <a:solidFill>
            <a:schemeClr val="tx1"/>
          </a:solidFill>
          <a:latin typeface="+mn-lt"/>
          <a:ea typeface="+mn-ea"/>
          <a:cs typeface="+mn-cs"/>
        </a:defRPr>
      </a:lvl6pPr>
      <a:lvl7pPr marL="3657509" algn="r" defTabSz="609585" rtl="1" eaLnBrk="1" latinLnBrk="0" hangingPunct="1">
        <a:defRPr sz="2400" kern="1200">
          <a:solidFill>
            <a:schemeClr val="tx1"/>
          </a:solidFill>
          <a:latin typeface="+mn-lt"/>
          <a:ea typeface="+mn-ea"/>
          <a:cs typeface="+mn-cs"/>
        </a:defRPr>
      </a:lvl7pPr>
      <a:lvl8pPr marL="4267093" algn="r" defTabSz="609585" rtl="1" eaLnBrk="1" latinLnBrk="0" hangingPunct="1">
        <a:defRPr sz="2400" kern="1200">
          <a:solidFill>
            <a:schemeClr val="tx1"/>
          </a:solidFill>
          <a:latin typeface="+mn-lt"/>
          <a:ea typeface="+mn-ea"/>
          <a:cs typeface="+mn-cs"/>
        </a:defRPr>
      </a:lvl8pPr>
      <a:lvl9pPr marL="4876678" algn="r" defTabSz="609585" rtl="1"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pei.co.il/activity.php?id=100391&amp;title=%D7%A4%D7%A8%D7%99%D7%A7%D7%94&amp;langid=1" TargetMode="External"/><Relationship Id="rId7"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www.pei.co.il/activity.php?id=100394&amp;title=%D7%A0%D7%99%D7%A4%D7%95%D7%A7&amp;langid=1" TargetMode="External"/><Relationship Id="rId5" Type="http://schemas.openxmlformats.org/officeDocument/2006/relationships/hyperlink" Target="http://www.pei.co.il/activity.php?id=100393&amp;title=%D7%94%D7%95%D7%9C%D7%9B%D7%94&amp;langid=1" TargetMode="External"/><Relationship Id="rId4" Type="http://schemas.openxmlformats.org/officeDocument/2006/relationships/hyperlink" Target="http://www.pei.co.il/activity.php?id=100392&amp;title=%D7%90%D7%97%D7%A1%D7%95%D7%9F&amp;langid=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3BA5B4E5-77AC-40F0-BECF-3BA78F65B54B}"/>
              </a:ext>
            </a:extLst>
          </p:cNvPr>
          <p:cNvSpPr txBox="1"/>
          <p:nvPr/>
        </p:nvSpPr>
        <p:spPr>
          <a:xfrm>
            <a:off x="1730982" y="387839"/>
            <a:ext cx="8696739" cy="769441"/>
          </a:xfrm>
          <a:prstGeom prst="rect">
            <a:avLst/>
          </a:prstGeom>
          <a:noFill/>
        </p:spPr>
        <p:txBody>
          <a:bodyPr wrap="square" rtlCol="1">
            <a:spAutoFit/>
          </a:bodyPr>
          <a:lstStyle/>
          <a:p>
            <a:pPr algn="ctr" rtl="1"/>
            <a:r>
              <a:rPr lang="he-IL" sz="44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סיור תשתיות 6.6.2019 – לו"ז</a:t>
            </a:r>
          </a:p>
        </p:txBody>
      </p:sp>
      <p:graphicFrame>
        <p:nvGraphicFramePr>
          <p:cNvPr id="3" name="טבלה 2">
            <a:extLst>
              <a:ext uri="{FF2B5EF4-FFF2-40B4-BE49-F238E27FC236}">
                <a16:creationId xmlns:a16="http://schemas.microsoft.com/office/drawing/2014/main" xmlns="" id="{8AAB2C0B-6D9E-4CED-B13F-CBBB817CC697}"/>
              </a:ext>
            </a:extLst>
          </p:cNvPr>
          <p:cNvGraphicFramePr>
            <a:graphicFrameLocks noGrp="1"/>
          </p:cNvGraphicFramePr>
          <p:nvPr>
            <p:extLst>
              <p:ext uri="{D42A27DB-BD31-4B8C-83A1-F6EECF244321}">
                <p14:modId xmlns:p14="http://schemas.microsoft.com/office/powerpoint/2010/main" val="2660398244"/>
              </p:ext>
            </p:extLst>
          </p:nvPr>
        </p:nvGraphicFramePr>
        <p:xfrm>
          <a:off x="5277194" y="1948259"/>
          <a:ext cx="6797054" cy="7132320"/>
        </p:xfrm>
        <a:graphic>
          <a:graphicData uri="http://schemas.openxmlformats.org/drawingml/2006/table">
            <a:tbl>
              <a:tblPr rtl="1" firstRow="1" firstCol="1" bandRow="1">
                <a:tableStyleId>{5C22544A-7EE6-4342-B048-85BDC9FD1C3A}</a:tableStyleId>
              </a:tblPr>
              <a:tblGrid>
                <a:gridCol w="1851758">
                  <a:extLst>
                    <a:ext uri="{9D8B030D-6E8A-4147-A177-3AD203B41FA5}">
                      <a16:colId xmlns:a16="http://schemas.microsoft.com/office/drawing/2014/main" xmlns="" val="645461641"/>
                    </a:ext>
                  </a:extLst>
                </a:gridCol>
                <a:gridCol w="4945296">
                  <a:extLst>
                    <a:ext uri="{9D8B030D-6E8A-4147-A177-3AD203B41FA5}">
                      <a16:colId xmlns:a16="http://schemas.microsoft.com/office/drawing/2014/main" xmlns="" val="4264411165"/>
                    </a:ext>
                  </a:extLst>
                </a:gridCol>
              </a:tblGrid>
              <a:tr h="264557">
                <a:tc>
                  <a:txBody>
                    <a:bodyPr/>
                    <a:lstStyle/>
                    <a:p>
                      <a:pPr algn="ctr" rtl="1">
                        <a:lnSpc>
                          <a:spcPct val="150000"/>
                        </a:lnSpc>
                        <a:spcAft>
                          <a:spcPts val="0"/>
                        </a:spcAft>
                      </a:pPr>
                      <a:r>
                        <a:rPr lang="he-IL" sz="2400" dirty="0">
                          <a:solidFill>
                            <a:schemeClr val="tx1"/>
                          </a:solidFill>
                          <a:effectLst/>
                          <a:latin typeface="Arial" panose="020B0604020202020204" pitchFamily="34" charset="0"/>
                          <a:cs typeface="Arial" panose="020B0604020202020204" pitchFamily="34" charset="0"/>
                        </a:rPr>
                        <a:t>שעה</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675" marR="22675" marT="0" marB="0">
                    <a:solidFill>
                      <a:srgbClr val="002060"/>
                    </a:solidFill>
                  </a:tcPr>
                </a:tc>
                <a:tc>
                  <a:txBody>
                    <a:bodyPr/>
                    <a:lstStyle/>
                    <a:p>
                      <a:pPr algn="ctr" rtl="1">
                        <a:lnSpc>
                          <a:spcPct val="150000"/>
                        </a:lnSpc>
                        <a:spcAft>
                          <a:spcPts val="0"/>
                        </a:spcAft>
                      </a:pPr>
                      <a:r>
                        <a:rPr lang="he-IL" sz="2400" dirty="0">
                          <a:solidFill>
                            <a:schemeClr val="tx1"/>
                          </a:solidFill>
                          <a:effectLst/>
                          <a:latin typeface="Arial" panose="020B0604020202020204" pitchFamily="34" charset="0"/>
                          <a:cs typeface="Arial" panose="020B0604020202020204" pitchFamily="34" charset="0"/>
                        </a:rPr>
                        <a:t>פעילות</a:t>
                      </a:r>
                      <a:endParaRPr lang="en-US" sz="24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22675" marR="22675" marT="0" marB="0">
                    <a:solidFill>
                      <a:srgbClr val="002060"/>
                    </a:solidFill>
                  </a:tcPr>
                </a:tc>
                <a:extLst>
                  <a:ext uri="{0D108BD9-81ED-4DB2-BD59-A6C34878D82A}">
                    <a16:rowId xmlns:a16="http://schemas.microsoft.com/office/drawing/2014/main" xmlns="" val="2208891136"/>
                  </a:ext>
                </a:extLst>
              </a:tr>
              <a:tr h="367432">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06:30-08:30</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נסיעה </a:t>
                      </a:r>
                      <a:r>
                        <a:rPr lang="he-IL" sz="2400" b="1" kern="1200" dirty="0" err="1">
                          <a:solidFill>
                            <a:schemeClr val="bg1"/>
                          </a:solidFill>
                          <a:effectLst/>
                          <a:latin typeface="Arial" panose="020B0604020202020204" pitchFamily="34" charset="0"/>
                          <a:ea typeface="+mn-ea"/>
                          <a:cs typeface="Arial" panose="020B0604020202020204" pitchFamily="34" charset="0"/>
                        </a:rPr>
                        <a:t>ממב"ל</a:t>
                      </a:r>
                      <a:r>
                        <a:rPr lang="he-IL" sz="2400" b="1" kern="1200" dirty="0">
                          <a:solidFill>
                            <a:schemeClr val="bg1"/>
                          </a:solidFill>
                          <a:effectLst/>
                          <a:latin typeface="Arial" panose="020B0604020202020204" pitchFamily="34" charset="0"/>
                          <a:ea typeface="+mn-ea"/>
                          <a:cs typeface="Arial" panose="020B0604020202020204" pitchFamily="34" charset="0"/>
                        </a:rPr>
                        <a:t> לאשלים</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xmlns="" val="3466864406"/>
                  </a:ext>
                </a:extLst>
              </a:tr>
              <a:tr h="264557">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08:30-09:00</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ארוחת בוקר באשלים</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xmlns="" val="811247927"/>
                  </a:ext>
                </a:extLst>
              </a:tr>
              <a:tr h="553736">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09:00-09:15</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תצפית וסקירה </a:t>
                      </a:r>
                      <a:r>
                        <a:rPr lang="en-US" sz="2400" b="1" kern="1200" dirty="0">
                          <a:solidFill>
                            <a:schemeClr val="bg1"/>
                          </a:solidFill>
                          <a:effectLst/>
                          <a:latin typeface="Arial" panose="020B0604020202020204" pitchFamily="34" charset="0"/>
                          <a:ea typeface="+mn-ea"/>
                          <a:cs typeface="Arial" panose="020B0604020202020204" pitchFamily="34" charset="0"/>
                        </a:rPr>
                        <a:t/>
                      </a:r>
                      <a:br>
                        <a:rPr lang="en-US" sz="2400" b="1" kern="1200" dirty="0">
                          <a:solidFill>
                            <a:schemeClr val="bg1"/>
                          </a:solidFill>
                          <a:effectLst/>
                          <a:latin typeface="Arial" panose="020B0604020202020204" pitchFamily="34" charset="0"/>
                          <a:ea typeface="+mn-ea"/>
                          <a:cs typeface="Arial" panose="020B0604020202020204" pitchFamily="34" charset="0"/>
                        </a:rPr>
                      </a:br>
                      <a:r>
                        <a:rPr lang="he-IL" sz="2400" b="1" kern="1200" dirty="0">
                          <a:solidFill>
                            <a:schemeClr val="bg1"/>
                          </a:solidFill>
                          <a:effectLst/>
                          <a:latin typeface="Arial" panose="020B0604020202020204" pitchFamily="34" charset="0"/>
                          <a:ea typeface="+mn-ea"/>
                          <a:cs typeface="Arial" panose="020B0604020202020204" pitchFamily="34" charset="0"/>
                        </a:rPr>
                        <a:t>על תחנת הכוח התרמו-סולארית</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xmlns="" val="3180694911"/>
                  </a:ext>
                </a:extLst>
              </a:tr>
              <a:tr h="264557">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09:30-09:45</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סיור רכוב בתחנת הכוח</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xmlns="" val="64595709"/>
                  </a:ext>
                </a:extLst>
              </a:tr>
              <a:tr h="264557">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10:00-10:30</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נסיעה ל 'גבעת שמן'</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xmlns="" val="2722915284"/>
                  </a:ext>
                </a:extLst>
              </a:tr>
              <a:tr h="401499">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10:30-12:00</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סקירה וסיור במסוף הדלק</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xmlns="" val="2731347339"/>
                  </a:ext>
                </a:extLst>
              </a:tr>
              <a:tr h="264557">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12:15-13:00</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ארוחת צהרים </a:t>
                      </a:r>
                      <a:r>
                        <a:rPr lang="he-IL" sz="2400" b="1" kern="1200" dirty="0" err="1">
                          <a:solidFill>
                            <a:schemeClr val="bg1"/>
                          </a:solidFill>
                          <a:effectLst/>
                          <a:latin typeface="Arial" panose="020B0604020202020204" pitchFamily="34" charset="0"/>
                          <a:ea typeface="+mn-ea"/>
                          <a:cs typeface="Arial" panose="020B0604020202020204" pitchFamily="34" charset="0"/>
                        </a:rPr>
                        <a:t>בביסנ"מ</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xmlns="" val="1815030160"/>
                  </a:ext>
                </a:extLst>
              </a:tr>
              <a:tr h="264557">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13:00-14:30</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נסיעה לאשדוד</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xmlns="" val="2674571098"/>
                  </a:ext>
                </a:extLst>
              </a:tr>
              <a:tr h="364729">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14:30-17:00</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סקירה + שיט לאסדה</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xmlns="" val="2687045513"/>
                  </a:ext>
                </a:extLst>
              </a:tr>
              <a:tr h="274719">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17:00-19:00 </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solidFill>
                      <a:schemeClr val="accent4">
                        <a:lumMod val="60000"/>
                        <a:lumOff val="40000"/>
                      </a:schemeClr>
                    </a:solidFill>
                  </a:tcPr>
                </a:tc>
                <a:tc>
                  <a:txBody>
                    <a:bodyPr/>
                    <a:lstStyle/>
                    <a:p>
                      <a:pPr marL="0" algn="ctr" defTabSz="457200" rtl="1" eaLnBrk="1" latinLnBrk="0" hangingPunct="1">
                        <a:lnSpc>
                          <a:spcPct val="150000"/>
                        </a:lnSpc>
                        <a:spcAft>
                          <a:spcPts val="0"/>
                        </a:spcAft>
                      </a:pPr>
                      <a:r>
                        <a:rPr lang="he-IL" sz="2400" b="1" kern="1200" dirty="0">
                          <a:solidFill>
                            <a:schemeClr val="bg1"/>
                          </a:solidFill>
                          <a:effectLst/>
                          <a:latin typeface="Arial" panose="020B0604020202020204" pitchFamily="34" charset="0"/>
                          <a:ea typeface="+mn-ea"/>
                          <a:cs typeface="Arial" panose="020B0604020202020204" pitchFamily="34" charset="0"/>
                        </a:rPr>
                        <a:t>נסיעה חזרה </a:t>
                      </a:r>
                      <a:r>
                        <a:rPr lang="he-IL" sz="2400" b="1" kern="1200" dirty="0" err="1">
                          <a:solidFill>
                            <a:schemeClr val="bg1"/>
                          </a:solidFill>
                          <a:effectLst/>
                          <a:latin typeface="Arial" panose="020B0604020202020204" pitchFamily="34" charset="0"/>
                          <a:ea typeface="+mn-ea"/>
                          <a:cs typeface="Arial" panose="020B0604020202020204" pitchFamily="34" charset="0"/>
                        </a:rPr>
                        <a:t>למב"ל</a:t>
                      </a:r>
                      <a:r>
                        <a:rPr lang="en-US" sz="2400" b="1" kern="1200" dirty="0">
                          <a:solidFill>
                            <a:schemeClr val="bg1"/>
                          </a:solidFill>
                          <a:effectLst/>
                          <a:latin typeface="Arial" panose="020B0604020202020204" pitchFamily="34" charset="0"/>
                          <a:ea typeface="+mn-ea"/>
                          <a:cs typeface="Arial" panose="020B0604020202020204" pitchFamily="34" charset="0"/>
                        </a:rPr>
                        <a:t/>
                      </a:r>
                      <a:br>
                        <a:rPr lang="en-US" sz="2400" b="1" kern="1200" dirty="0">
                          <a:solidFill>
                            <a:schemeClr val="bg1"/>
                          </a:solidFill>
                          <a:effectLst/>
                          <a:latin typeface="Arial" panose="020B0604020202020204" pitchFamily="34" charset="0"/>
                          <a:ea typeface="+mn-ea"/>
                          <a:cs typeface="Arial" panose="020B0604020202020204" pitchFamily="34" charset="0"/>
                        </a:rPr>
                      </a:br>
                      <a:r>
                        <a:rPr lang="he-IL" sz="2400" b="1" kern="1200" dirty="0">
                          <a:solidFill>
                            <a:schemeClr val="bg1"/>
                          </a:solidFill>
                          <a:effectLst/>
                          <a:latin typeface="Arial" panose="020B0604020202020204" pitchFamily="34" charset="0"/>
                          <a:ea typeface="+mn-ea"/>
                          <a:cs typeface="Arial" panose="020B0604020202020204" pitchFamily="34" charset="0"/>
                        </a:rPr>
                        <a:t>ופיזור בתחנות הרכבת.</a:t>
                      </a:r>
                      <a:endParaRPr lang="en-US" sz="2400" b="1" kern="1200" dirty="0">
                        <a:solidFill>
                          <a:schemeClr val="bg1"/>
                        </a:solidFill>
                        <a:effectLst/>
                        <a:latin typeface="Arial" panose="020B0604020202020204" pitchFamily="34" charset="0"/>
                        <a:ea typeface="+mn-ea"/>
                        <a:cs typeface="Arial" panose="020B0604020202020204" pitchFamily="34" charset="0"/>
                      </a:endParaRPr>
                    </a:p>
                  </a:txBody>
                  <a:tcPr marL="22675" marR="22675" marT="0" marB="0"/>
                </a:tc>
                <a:extLst>
                  <a:ext uri="{0D108BD9-81ED-4DB2-BD59-A6C34878D82A}">
                    <a16:rowId xmlns:a16="http://schemas.microsoft.com/office/drawing/2014/main" xmlns="" val="2732162907"/>
                  </a:ext>
                </a:extLst>
              </a:tr>
            </a:tbl>
          </a:graphicData>
        </a:graphic>
      </p:graphicFrame>
      <p:pic>
        <p:nvPicPr>
          <p:cNvPr id="1028" name="Picture 4" descr="https://tali.org.il/wp-content/uploads/2018/03/IMG_8462-1.jpg">
            <a:extLst>
              <a:ext uri="{FF2B5EF4-FFF2-40B4-BE49-F238E27FC236}">
                <a16:creationId xmlns:a16="http://schemas.microsoft.com/office/drawing/2014/main" xmlns="" id="{28CD9E89-38B3-4DDE-8E77-2CCA881C66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40" t="25247" r="36976" b="37355"/>
          <a:stretch/>
        </p:blipFill>
        <p:spPr bwMode="auto">
          <a:xfrm>
            <a:off x="855646" y="8619368"/>
            <a:ext cx="10557163" cy="7379790"/>
          </a:xfrm>
          <a:prstGeom prst="rect">
            <a:avLst/>
          </a:prstGeom>
          <a:noFill/>
          <a:ln w="76200">
            <a:solidFill>
              <a:srgbClr val="000099"/>
            </a:solidFill>
          </a:ln>
          <a:extLst>
            <a:ext uri="{909E8E84-426E-40DD-AFC4-6F175D3DCCD1}">
              <a14:hiddenFill xmlns:a14="http://schemas.microsoft.com/office/drawing/2010/main">
                <a:solidFill>
                  <a:srgbClr val="FFFFFF"/>
                </a:solidFill>
              </a14:hiddenFill>
            </a:ext>
          </a:extLst>
        </p:spPr>
      </p:pic>
      <p:pic>
        <p:nvPicPr>
          <p:cNvPr id="4" name="גרפיקה 3" descr="נעץ">
            <a:extLst>
              <a:ext uri="{FF2B5EF4-FFF2-40B4-BE49-F238E27FC236}">
                <a16:creationId xmlns:a16="http://schemas.microsoft.com/office/drawing/2014/main" xmlns="" id="{FCD118E8-3BF0-4254-8605-3B7EB28E67E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860723" y="14269636"/>
            <a:ext cx="342899" cy="342899"/>
          </a:xfrm>
          <a:prstGeom prst="rect">
            <a:avLst/>
          </a:prstGeom>
        </p:spPr>
      </p:pic>
      <p:pic>
        <p:nvPicPr>
          <p:cNvPr id="9" name="גרפיקה 8" descr="נעץ">
            <a:extLst>
              <a:ext uri="{FF2B5EF4-FFF2-40B4-BE49-F238E27FC236}">
                <a16:creationId xmlns:a16="http://schemas.microsoft.com/office/drawing/2014/main" xmlns="" id="{64FBB3FA-9AEF-4E18-8A0B-3940A173A95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846531" y="9340637"/>
            <a:ext cx="342899" cy="342899"/>
          </a:xfrm>
          <a:prstGeom prst="rect">
            <a:avLst/>
          </a:prstGeom>
        </p:spPr>
      </p:pic>
      <p:pic>
        <p:nvPicPr>
          <p:cNvPr id="11" name="גרפיקה 10" descr="נעץ">
            <a:extLst>
              <a:ext uri="{FF2B5EF4-FFF2-40B4-BE49-F238E27FC236}">
                <a16:creationId xmlns:a16="http://schemas.microsoft.com/office/drawing/2014/main" xmlns="" id="{E1BEE4BD-F072-439E-8B69-E2E6984C483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490022" y="13694090"/>
            <a:ext cx="342899" cy="342899"/>
          </a:xfrm>
          <a:prstGeom prst="rect">
            <a:avLst/>
          </a:prstGeom>
        </p:spPr>
      </p:pic>
      <p:pic>
        <p:nvPicPr>
          <p:cNvPr id="12" name="גרפיקה 11" descr="נעץ">
            <a:extLst>
              <a:ext uri="{FF2B5EF4-FFF2-40B4-BE49-F238E27FC236}">
                <a16:creationId xmlns:a16="http://schemas.microsoft.com/office/drawing/2014/main" xmlns="" id="{9321E281-6287-472F-90D3-DFC3D11136C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498305" y="10582098"/>
            <a:ext cx="342899" cy="342899"/>
          </a:xfrm>
          <a:prstGeom prst="rect">
            <a:avLst/>
          </a:prstGeom>
        </p:spPr>
      </p:pic>
      <p:pic>
        <p:nvPicPr>
          <p:cNvPr id="13" name="גרפיקה 12" descr="נעץ">
            <a:extLst>
              <a:ext uri="{FF2B5EF4-FFF2-40B4-BE49-F238E27FC236}">
                <a16:creationId xmlns:a16="http://schemas.microsoft.com/office/drawing/2014/main" xmlns="" id="{7C5171CF-7032-4B10-AF8B-C179286FE1A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660644" y="10465841"/>
            <a:ext cx="342899" cy="342899"/>
          </a:xfrm>
          <a:prstGeom prst="rect">
            <a:avLst/>
          </a:prstGeom>
        </p:spPr>
      </p:pic>
      <p:sp>
        <p:nvSpPr>
          <p:cNvPr id="5" name="מלבן 4">
            <a:extLst>
              <a:ext uri="{FF2B5EF4-FFF2-40B4-BE49-F238E27FC236}">
                <a16:creationId xmlns:a16="http://schemas.microsoft.com/office/drawing/2014/main" xmlns="" id="{CA61B036-F317-447D-874F-878E7045EBE6}"/>
              </a:ext>
            </a:extLst>
          </p:cNvPr>
          <p:cNvSpPr/>
          <p:nvPr/>
        </p:nvSpPr>
        <p:spPr>
          <a:xfrm>
            <a:off x="6464894" y="9711594"/>
            <a:ext cx="901160" cy="3428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err="1">
                <a:solidFill>
                  <a:srgbClr val="FF0000"/>
                </a:solidFill>
                <a:latin typeface="Arial" panose="020B0604020202020204" pitchFamily="34" charset="0"/>
                <a:cs typeface="Arial" panose="020B0604020202020204" pitchFamily="34" charset="0"/>
              </a:rPr>
              <a:t>מב"ל</a:t>
            </a:r>
            <a:endParaRPr lang="he-IL" sz="2000" b="1" dirty="0">
              <a:solidFill>
                <a:srgbClr val="FF0000"/>
              </a:solidFill>
              <a:latin typeface="Arial" panose="020B0604020202020204" pitchFamily="34" charset="0"/>
              <a:cs typeface="Arial" panose="020B0604020202020204" pitchFamily="34" charset="0"/>
            </a:endParaRPr>
          </a:p>
        </p:txBody>
      </p:sp>
      <p:sp>
        <p:nvSpPr>
          <p:cNvPr id="14" name="מלבן 13">
            <a:extLst>
              <a:ext uri="{FF2B5EF4-FFF2-40B4-BE49-F238E27FC236}">
                <a16:creationId xmlns:a16="http://schemas.microsoft.com/office/drawing/2014/main" xmlns="" id="{CA11B979-61C6-4ABE-AAE8-F0808FD5937E}"/>
              </a:ext>
            </a:extLst>
          </p:cNvPr>
          <p:cNvSpPr/>
          <p:nvPr/>
        </p:nvSpPr>
        <p:spPr>
          <a:xfrm>
            <a:off x="4498305" y="14577690"/>
            <a:ext cx="1257299" cy="3428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FF0000"/>
                </a:solidFill>
                <a:latin typeface="Arial" panose="020B0604020202020204" pitchFamily="34" charset="0"/>
                <a:cs typeface="Arial" panose="020B0604020202020204" pitchFamily="34" charset="0"/>
              </a:rPr>
              <a:t>אשלים</a:t>
            </a:r>
          </a:p>
        </p:txBody>
      </p:sp>
      <p:sp>
        <p:nvSpPr>
          <p:cNvPr id="15" name="מלבן 14">
            <a:extLst>
              <a:ext uri="{FF2B5EF4-FFF2-40B4-BE49-F238E27FC236}">
                <a16:creationId xmlns:a16="http://schemas.microsoft.com/office/drawing/2014/main" xmlns="" id="{48068C39-DBEC-4C40-BFE9-EB0E19E1E8B2}"/>
              </a:ext>
            </a:extLst>
          </p:cNvPr>
          <p:cNvSpPr/>
          <p:nvPr/>
        </p:nvSpPr>
        <p:spPr>
          <a:xfrm>
            <a:off x="6285790" y="14020504"/>
            <a:ext cx="1499984" cy="3428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FF0000"/>
                </a:solidFill>
                <a:latin typeface="Arial" panose="020B0604020202020204" pitchFamily="34" charset="0"/>
                <a:cs typeface="Arial" panose="020B0604020202020204" pitchFamily="34" charset="0"/>
              </a:rPr>
              <a:t>גבעת שמן</a:t>
            </a:r>
          </a:p>
        </p:txBody>
      </p:sp>
      <p:sp>
        <p:nvSpPr>
          <p:cNvPr id="16" name="מלבן 15">
            <a:extLst>
              <a:ext uri="{FF2B5EF4-FFF2-40B4-BE49-F238E27FC236}">
                <a16:creationId xmlns:a16="http://schemas.microsoft.com/office/drawing/2014/main" xmlns="" id="{E193EFEF-8770-46AF-BCFE-6719EF344028}"/>
              </a:ext>
            </a:extLst>
          </p:cNvPr>
          <p:cNvSpPr/>
          <p:nvPr/>
        </p:nvSpPr>
        <p:spPr>
          <a:xfrm>
            <a:off x="4203218" y="10912778"/>
            <a:ext cx="1275972" cy="34289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FF0000"/>
                </a:solidFill>
                <a:latin typeface="Arial" panose="020B0604020202020204" pitchFamily="34" charset="0"/>
                <a:cs typeface="Arial" panose="020B0604020202020204" pitchFamily="34" charset="0"/>
              </a:rPr>
              <a:t>בסיס ח"י </a:t>
            </a:r>
          </a:p>
        </p:txBody>
      </p:sp>
      <p:sp>
        <p:nvSpPr>
          <p:cNvPr id="18" name="מלבן 17">
            <a:extLst>
              <a:ext uri="{FF2B5EF4-FFF2-40B4-BE49-F238E27FC236}">
                <a16:creationId xmlns:a16="http://schemas.microsoft.com/office/drawing/2014/main" xmlns="" id="{89EA86BB-C1A1-44CA-B22A-C9052BDB45FD}"/>
              </a:ext>
            </a:extLst>
          </p:cNvPr>
          <p:cNvSpPr/>
          <p:nvPr/>
        </p:nvSpPr>
        <p:spPr>
          <a:xfrm>
            <a:off x="1194107" y="10808740"/>
            <a:ext cx="1275972" cy="62199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000" b="1" dirty="0">
                <a:solidFill>
                  <a:srgbClr val="FF0000"/>
                </a:solidFill>
                <a:latin typeface="Arial" panose="020B0604020202020204" pitchFamily="34" charset="0"/>
                <a:cs typeface="Arial" panose="020B0604020202020204" pitchFamily="34" charset="0"/>
              </a:rPr>
              <a:t>אסדת הגז</a:t>
            </a:r>
          </a:p>
        </p:txBody>
      </p:sp>
      <p:pic>
        <p:nvPicPr>
          <p:cNvPr id="17" name="תמונה 16">
            <a:extLst>
              <a:ext uri="{FF2B5EF4-FFF2-40B4-BE49-F238E27FC236}">
                <a16:creationId xmlns:a16="http://schemas.microsoft.com/office/drawing/2014/main" xmlns="" id="{3A499502-E653-410F-B44B-648289775EE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058399" y="150730"/>
            <a:ext cx="1910341" cy="1731747"/>
          </a:xfrm>
          <a:prstGeom prst="rect">
            <a:avLst/>
          </a:prstGeom>
          <a:noFill/>
          <a:ln>
            <a:noFill/>
          </a:ln>
        </p:spPr>
      </p:pic>
      <p:pic>
        <p:nvPicPr>
          <p:cNvPr id="2052" name="Picture 4" descr="×ª××¦××ª ×ª××× × ×¢×××¨ ××¡××£ ××¤×¨×ª">
            <a:extLst>
              <a:ext uri="{FF2B5EF4-FFF2-40B4-BE49-F238E27FC236}">
                <a16:creationId xmlns:a16="http://schemas.microsoft.com/office/drawing/2014/main" xmlns="" id="{78435AC0-6B4B-4E31-928D-84C8E5C9C9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343223"/>
            <a:ext cx="5261714" cy="29454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ª××¦××ª ×ª××× × ×¢×××¨ ××¡××£ ××¤×¨×ª">
            <a:extLst>
              <a:ext uri="{FF2B5EF4-FFF2-40B4-BE49-F238E27FC236}">
                <a16:creationId xmlns:a16="http://schemas.microsoft.com/office/drawing/2014/main" xmlns="" id="{B0DA062C-328D-42C5-8B1B-CD3934B4A7F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67994"/>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ª××¦××ª ×ª××× × ×¢×××¨ ×¡××××¨××ª ××©×××">
            <a:extLst>
              <a:ext uri="{FF2B5EF4-FFF2-40B4-BE49-F238E27FC236}">
                <a16:creationId xmlns:a16="http://schemas.microsoft.com/office/drawing/2014/main" xmlns="" id="{79F8B26E-10C7-47EA-AC8D-CDE1D4DD22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948258"/>
            <a:ext cx="5277194" cy="39621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ª××¦××ª ×ª××× × ×¢×××¨ ××¡××ª ×××">
            <a:extLst>
              <a:ext uri="{FF2B5EF4-FFF2-40B4-BE49-F238E27FC236}">
                <a16:creationId xmlns:a16="http://schemas.microsoft.com/office/drawing/2014/main" xmlns="" id="{89C4D59B-DD9A-4565-B4D1-3FD954B9A2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3820" y="3875887"/>
            <a:ext cx="2677894" cy="333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097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942" y="114182"/>
            <a:ext cx="11491415" cy="769441"/>
          </a:xfrm>
          <a:prstGeom prst="rect">
            <a:avLst/>
          </a:prstGeom>
          <a:noFill/>
        </p:spPr>
        <p:txBody>
          <a:bodyPr wrap="square" rtlCol="1">
            <a:spAutoFit/>
          </a:bodyPr>
          <a:lstStyle/>
          <a:p>
            <a:pPr algn="ctr" rtl="1"/>
            <a:r>
              <a:rPr lang="he-IL" sz="4400" b="1"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חלון ראווה לטכנולוגיות סולאריות באשלים</a:t>
            </a:r>
          </a:p>
        </p:txBody>
      </p:sp>
      <p:pic>
        <p:nvPicPr>
          <p:cNvPr id="5" name="תמונה 4"/>
          <p:cNvPicPr>
            <a:picLocks noChangeAspect="1"/>
          </p:cNvPicPr>
          <p:nvPr/>
        </p:nvPicPr>
        <p:blipFill>
          <a:blip r:embed="rId2"/>
          <a:stretch>
            <a:fillRect/>
          </a:stretch>
        </p:blipFill>
        <p:spPr>
          <a:xfrm>
            <a:off x="2137748" y="8942726"/>
            <a:ext cx="9737882" cy="6839116"/>
          </a:xfrm>
          <a:prstGeom prst="rect">
            <a:avLst/>
          </a:prstGeom>
          <a:ln w="76200">
            <a:solidFill>
              <a:srgbClr val="000099"/>
            </a:solidFill>
          </a:ln>
        </p:spPr>
      </p:pic>
      <p:sp>
        <p:nvSpPr>
          <p:cNvPr id="6" name="TextBox 5"/>
          <p:cNvSpPr txBox="1"/>
          <p:nvPr/>
        </p:nvSpPr>
        <p:spPr>
          <a:xfrm>
            <a:off x="415942" y="4425407"/>
            <a:ext cx="11466010" cy="1685846"/>
          </a:xfrm>
          <a:prstGeom prst="rect">
            <a:avLst/>
          </a:prstGeom>
          <a:solidFill>
            <a:schemeClr val="accent4">
              <a:lumMod val="75000"/>
            </a:schemeClr>
          </a:solidFill>
        </p:spPr>
        <p:txBody>
          <a:bodyPr wrap="square" rtlCol="1">
            <a:spAutoFit/>
          </a:bodyPr>
          <a:lstStyle/>
          <a:p>
            <a:pPr algn="r" rtl="1">
              <a:lnSpc>
                <a:spcPct val="150000"/>
              </a:lnSpc>
            </a:pPr>
            <a:r>
              <a:rPr lang="he-IL" sz="2400" b="1" cap="all" dirty="0">
                <a:ln w="3175" cmpd="sng">
                  <a:noFill/>
                </a:ln>
                <a:latin typeface="Arial" panose="020B0604020202020204" pitchFamily="34" charset="0"/>
                <a:cs typeface="Arial" panose="020B0604020202020204" pitchFamily="34" charset="0"/>
              </a:rPr>
              <a:t>החלטת המדינה (החלטה מס' 4450) משנת 2009, שמה למטרה את ייצור החשמל </a:t>
            </a:r>
          </a:p>
          <a:p>
            <a:pPr algn="r" rtl="1">
              <a:lnSpc>
                <a:spcPct val="150000"/>
              </a:lnSpc>
            </a:pPr>
            <a:r>
              <a:rPr lang="he-IL" sz="2400" b="1" cap="all" dirty="0">
                <a:ln w="3175" cmpd="sng">
                  <a:noFill/>
                </a:ln>
                <a:latin typeface="Arial" panose="020B0604020202020204" pitchFamily="34" charset="0"/>
                <a:cs typeface="Arial" panose="020B0604020202020204" pitchFamily="34" charset="0"/>
              </a:rPr>
              <a:t>מאנרגיות מתחדשות, בהיקף של 10% ממשק החשמל במדינה, עד שנת 2020. </a:t>
            </a:r>
          </a:p>
          <a:p>
            <a:pPr algn="r" rtl="1">
              <a:lnSpc>
                <a:spcPct val="150000"/>
              </a:lnSpc>
            </a:pPr>
            <a:r>
              <a:rPr lang="he-IL" sz="2400" b="1" cap="all" dirty="0">
                <a:ln w="3175" cmpd="sng">
                  <a:noFill/>
                </a:ln>
                <a:latin typeface="Arial" panose="020B0604020202020204" pitchFamily="34" charset="0"/>
                <a:cs typeface="Arial" panose="020B0604020202020204" pitchFamily="34" charset="0"/>
              </a:rPr>
              <a:t>זאת כחלק מההתחייבות במהלך הועידה בפריס (דצמ' 2015) להגיע ל-17% עד 2030.</a:t>
            </a:r>
          </a:p>
        </p:txBody>
      </p:sp>
      <p:sp>
        <p:nvSpPr>
          <p:cNvPr id="7" name="TextBox 6"/>
          <p:cNvSpPr txBox="1"/>
          <p:nvPr/>
        </p:nvSpPr>
        <p:spPr>
          <a:xfrm>
            <a:off x="2317283" y="13504362"/>
            <a:ext cx="1699853" cy="604508"/>
          </a:xfrm>
          <a:prstGeom prst="rect">
            <a:avLst/>
          </a:prstGeom>
          <a:solidFill>
            <a:schemeClr val="bg1"/>
          </a:solidFill>
        </p:spPr>
        <p:txBody>
          <a:bodyPr wrap="square" rtlCol="1">
            <a:spAutoFit/>
          </a:bodyPr>
          <a:lstStyle/>
          <a:p>
            <a:pPr algn="r" rtl="1"/>
            <a:r>
              <a:rPr lang="he-IL" sz="1600" b="1" dirty="0"/>
              <a:t>שדה פוטו-</a:t>
            </a:r>
            <a:r>
              <a:rPr lang="he-IL" sz="1600" b="1" dirty="0" err="1"/>
              <a:t>וולטאי</a:t>
            </a:r>
            <a:r>
              <a:rPr lang="he-IL" sz="1600" b="1" dirty="0"/>
              <a:t>(</a:t>
            </a:r>
            <a:r>
              <a:rPr lang="en-US" sz="1600" b="1" dirty="0"/>
              <a:t>PV</a:t>
            </a:r>
            <a:r>
              <a:rPr lang="he-IL" sz="1600" b="1" dirty="0"/>
              <a:t>)</a:t>
            </a:r>
          </a:p>
        </p:txBody>
      </p:sp>
      <p:sp>
        <p:nvSpPr>
          <p:cNvPr id="8" name="TextBox 7"/>
          <p:cNvSpPr txBox="1"/>
          <p:nvPr/>
        </p:nvSpPr>
        <p:spPr>
          <a:xfrm>
            <a:off x="4236086" y="13803355"/>
            <a:ext cx="2229519" cy="349978"/>
          </a:xfrm>
          <a:prstGeom prst="rect">
            <a:avLst/>
          </a:prstGeom>
          <a:solidFill>
            <a:schemeClr val="bg1"/>
          </a:solidFill>
        </p:spPr>
        <p:txBody>
          <a:bodyPr wrap="square" rtlCol="1">
            <a:spAutoFit/>
          </a:bodyPr>
          <a:lstStyle/>
          <a:p>
            <a:pPr algn="r" rtl="1"/>
            <a:r>
              <a:rPr lang="he-IL" sz="1600" b="1" dirty="0"/>
              <a:t>שדה תרמו-</a:t>
            </a:r>
            <a:r>
              <a:rPr lang="he-IL" sz="1600" b="1" dirty="0" err="1"/>
              <a:t>וולטאי</a:t>
            </a:r>
            <a:endParaRPr lang="he-IL" sz="1600" b="1" dirty="0"/>
          </a:p>
        </p:txBody>
      </p:sp>
      <p:sp>
        <p:nvSpPr>
          <p:cNvPr id="9" name="TextBox 8"/>
          <p:cNvSpPr txBox="1"/>
          <p:nvPr/>
        </p:nvSpPr>
        <p:spPr>
          <a:xfrm>
            <a:off x="8142031" y="14080168"/>
            <a:ext cx="1994791" cy="604508"/>
          </a:xfrm>
          <a:prstGeom prst="rect">
            <a:avLst/>
          </a:prstGeom>
          <a:solidFill>
            <a:schemeClr val="bg1"/>
          </a:solidFill>
        </p:spPr>
        <p:txBody>
          <a:bodyPr wrap="square" rtlCol="1">
            <a:spAutoFit/>
          </a:bodyPr>
          <a:lstStyle/>
          <a:p>
            <a:pPr algn="ctr" rtl="1"/>
            <a:r>
              <a:rPr lang="he-IL" sz="1600" b="1" dirty="0"/>
              <a:t>שדה תרמו-סולארי היברידי</a:t>
            </a:r>
          </a:p>
        </p:txBody>
      </p:sp>
      <p:sp>
        <p:nvSpPr>
          <p:cNvPr id="10" name="TextBox 9"/>
          <p:cNvSpPr txBox="1"/>
          <p:nvPr/>
        </p:nvSpPr>
        <p:spPr>
          <a:xfrm>
            <a:off x="7139355" y="6378164"/>
            <a:ext cx="4714542" cy="2239844"/>
          </a:xfrm>
          <a:prstGeom prst="rect">
            <a:avLst/>
          </a:prstGeom>
          <a:solidFill>
            <a:schemeClr val="accent6">
              <a:lumMod val="75000"/>
            </a:schemeClr>
          </a:solidFill>
        </p:spPr>
        <p:txBody>
          <a:bodyPr wrap="square" rtlCol="1">
            <a:spAutoFit/>
          </a:bodyPr>
          <a:lstStyle/>
          <a:p>
            <a:pPr algn="r" rtl="1">
              <a:lnSpc>
                <a:spcPct val="150000"/>
              </a:lnSpc>
            </a:pPr>
            <a:r>
              <a:rPr lang="he-IL" sz="2400" b="1" cap="all" dirty="0">
                <a:ln w="3175" cmpd="sng">
                  <a:noFill/>
                </a:ln>
                <a:latin typeface="Arial" panose="020B0604020202020204" pitchFamily="34" charset="0"/>
                <a:cs typeface="Arial" panose="020B0604020202020204" pitchFamily="34" charset="0"/>
              </a:rPr>
              <a:t>האתר מדגים 3 </a:t>
            </a:r>
            <a:r>
              <a:rPr lang="en-US" sz="2400" b="1" cap="all" dirty="0">
                <a:ln w="3175" cmpd="sng">
                  <a:noFill/>
                </a:ln>
                <a:latin typeface="Arial" panose="020B0604020202020204" pitchFamily="34" charset="0"/>
                <a:cs typeface="Arial" panose="020B0604020202020204" pitchFamily="34" charset="0"/>
              </a:rPr>
              <a:t/>
            </a:r>
            <a:br>
              <a:rPr lang="en-US" sz="2400" b="1" cap="all" dirty="0">
                <a:ln w="3175" cmpd="sng">
                  <a:noFill/>
                </a:ln>
                <a:latin typeface="Arial" panose="020B0604020202020204" pitchFamily="34" charset="0"/>
                <a:cs typeface="Arial" panose="020B0604020202020204" pitchFamily="34" charset="0"/>
              </a:rPr>
            </a:br>
            <a:r>
              <a:rPr lang="he-IL" sz="2400" b="1" cap="all" dirty="0">
                <a:ln w="3175" cmpd="sng">
                  <a:noFill/>
                </a:ln>
                <a:latin typeface="Arial" panose="020B0604020202020204" pitchFamily="34" charset="0"/>
                <a:cs typeface="Arial" panose="020B0604020202020204" pitchFamily="34" charset="0"/>
              </a:rPr>
              <a:t>טכנולוגיות שונות</a:t>
            </a:r>
            <a:r>
              <a:rPr lang="en-US" sz="2400" b="1" cap="all" dirty="0">
                <a:ln w="3175" cmpd="sng">
                  <a:noFill/>
                </a:ln>
                <a:latin typeface="Arial" panose="020B0604020202020204" pitchFamily="34" charset="0"/>
                <a:cs typeface="Arial" panose="020B0604020202020204" pitchFamily="34" charset="0"/>
              </a:rPr>
              <a:t/>
            </a:r>
            <a:br>
              <a:rPr lang="en-US" sz="2400" b="1" cap="all" dirty="0">
                <a:ln w="3175" cmpd="sng">
                  <a:noFill/>
                </a:ln>
                <a:latin typeface="Arial" panose="020B0604020202020204" pitchFamily="34" charset="0"/>
                <a:cs typeface="Arial" panose="020B0604020202020204" pitchFamily="34" charset="0"/>
              </a:rPr>
            </a:br>
            <a:r>
              <a:rPr lang="he-IL" sz="2400" b="1" cap="all" dirty="0">
                <a:ln w="3175" cmpd="sng">
                  <a:noFill/>
                </a:ln>
                <a:latin typeface="Arial" panose="020B0604020202020204" pitchFamily="34" charset="0"/>
                <a:cs typeface="Arial" panose="020B0604020202020204" pitchFamily="34" charset="0"/>
              </a:rPr>
              <a:t>ומייצר כחצי אחוז מצריכת החשמל במדינת ישראל.</a:t>
            </a:r>
          </a:p>
        </p:txBody>
      </p:sp>
      <p:pic>
        <p:nvPicPr>
          <p:cNvPr id="11" name="תמונה 10"/>
          <p:cNvPicPr>
            <a:picLocks noChangeAspect="1"/>
          </p:cNvPicPr>
          <p:nvPr/>
        </p:nvPicPr>
        <p:blipFill>
          <a:blip r:embed="rId3"/>
          <a:stretch>
            <a:fillRect/>
          </a:stretch>
        </p:blipFill>
        <p:spPr>
          <a:xfrm>
            <a:off x="227139" y="6386257"/>
            <a:ext cx="5272614" cy="4585625"/>
          </a:xfrm>
          <a:prstGeom prst="rect">
            <a:avLst/>
          </a:prstGeom>
          <a:ln w="57150">
            <a:solidFill>
              <a:srgbClr val="000099"/>
            </a:solidFill>
          </a:ln>
          <a:effectLst>
            <a:innerShdw blurRad="114300">
              <a:prstClr val="black"/>
            </a:innerShdw>
          </a:effectLst>
        </p:spPr>
      </p:pic>
      <p:cxnSp>
        <p:nvCxnSpPr>
          <p:cNvPr id="13" name="מחבר חץ ישר 12"/>
          <p:cNvCxnSpPr>
            <a:cxnSpLocks/>
          </p:cNvCxnSpPr>
          <p:nvPr/>
        </p:nvCxnSpPr>
        <p:spPr>
          <a:xfrm flipH="1" flipV="1">
            <a:off x="9987481" y="13568398"/>
            <a:ext cx="148908" cy="511771"/>
          </a:xfrm>
          <a:prstGeom prst="straightConnector1">
            <a:avLst/>
          </a:prstGeom>
          <a:ln w="38100">
            <a:solidFill>
              <a:srgbClr val="000099"/>
            </a:solidFill>
            <a:tailEnd type="triangle"/>
          </a:ln>
        </p:spPr>
        <p:style>
          <a:lnRef idx="1">
            <a:schemeClr val="accent1"/>
          </a:lnRef>
          <a:fillRef idx="0">
            <a:schemeClr val="accent1"/>
          </a:fillRef>
          <a:effectRef idx="0">
            <a:schemeClr val="accent1"/>
          </a:effectRef>
          <a:fontRef idx="minor">
            <a:schemeClr val="tx1"/>
          </a:fontRef>
        </p:style>
      </p:cxnSp>
      <p:pic>
        <p:nvPicPr>
          <p:cNvPr id="14" name="תמונה 13"/>
          <p:cNvPicPr>
            <a:picLocks noChangeAspect="1"/>
          </p:cNvPicPr>
          <p:nvPr/>
        </p:nvPicPr>
        <p:blipFill>
          <a:blip r:embed="rId4"/>
          <a:stretch>
            <a:fillRect/>
          </a:stretch>
        </p:blipFill>
        <p:spPr>
          <a:xfrm>
            <a:off x="2098335" y="14108870"/>
            <a:ext cx="2137751" cy="1590671"/>
          </a:xfrm>
          <a:prstGeom prst="rect">
            <a:avLst/>
          </a:prstGeom>
        </p:spPr>
      </p:pic>
      <p:cxnSp>
        <p:nvCxnSpPr>
          <p:cNvPr id="27" name="מחבר חץ ישר 26">
            <a:extLst>
              <a:ext uri="{FF2B5EF4-FFF2-40B4-BE49-F238E27FC236}">
                <a16:creationId xmlns:a16="http://schemas.microsoft.com/office/drawing/2014/main" xmlns="" id="{A3F14569-D45D-4BD8-A92D-D02EE6FCBB42}"/>
              </a:ext>
            </a:extLst>
          </p:cNvPr>
          <p:cNvCxnSpPr>
            <a:cxnSpLocks/>
          </p:cNvCxnSpPr>
          <p:nvPr/>
        </p:nvCxnSpPr>
        <p:spPr>
          <a:xfrm flipV="1">
            <a:off x="4017136" y="13240958"/>
            <a:ext cx="0" cy="526808"/>
          </a:xfrm>
          <a:prstGeom prst="straightConnector1">
            <a:avLst/>
          </a:prstGeom>
          <a:ln w="381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28" name="מחבר חץ ישר 27">
            <a:extLst>
              <a:ext uri="{FF2B5EF4-FFF2-40B4-BE49-F238E27FC236}">
                <a16:creationId xmlns:a16="http://schemas.microsoft.com/office/drawing/2014/main" xmlns="" id="{F4482FD2-5CB2-49A2-BA1F-A48D0F57F5DC}"/>
              </a:ext>
            </a:extLst>
          </p:cNvPr>
          <p:cNvCxnSpPr>
            <a:cxnSpLocks/>
          </p:cNvCxnSpPr>
          <p:nvPr/>
        </p:nvCxnSpPr>
        <p:spPr>
          <a:xfrm flipV="1">
            <a:off x="5499753" y="13243678"/>
            <a:ext cx="0" cy="527081"/>
          </a:xfrm>
          <a:prstGeom prst="straightConnector1">
            <a:avLst/>
          </a:prstGeom>
          <a:ln w="38100">
            <a:solidFill>
              <a:srgbClr val="000099"/>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 ×©× × ×× ×× ×¨××× ××××¡×¡ ×¢× ×××¨× ××× ×× ×××¨×××">
            <a:extLst>
              <a:ext uri="{FF2B5EF4-FFF2-40B4-BE49-F238E27FC236}">
                <a16:creationId xmlns:a16="http://schemas.microsoft.com/office/drawing/2014/main" xmlns="" id="{0530F234-1909-455F-AEC8-6239307AE0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049413"/>
            <a:ext cx="12192000" cy="3117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ª××¦××ª ×ª××× × ×¢×××¨ ×¡××××¨××ª ××©×××">
            <a:extLst>
              <a:ext uri="{FF2B5EF4-FFF2-40B4-BE49-F238E27FC236}">
                <a16:creationId xmlns:a16="http://schemas.microsoft.com/office/drawing/2014/main" xmlns="" id="{97A92FD1-2785-4647-A79A-64A94CD6BD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06708" y="1065218"/>
            <a:ext cx="2485292" cy="30851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ª××¦××ª ×ª××× × ×¢×××¨ ×¡××××¨××ª ××©×××">
            <a:extLst>
              <a:ext uri="{FF2B5EF4-FFF2-40B4-BE49-F238E27FC236}">
                <a16:creationId xmlns:a16="http://schemas.microsoft.com/office/drawing/2014/main" xmlns="" id="{0187D37A-43D4-4869-B5A7-D5DBA479E30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1065218"/>
            <a:ext cx="2778369" cy="311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51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20" name="Picture 2" descr="×ª××¦××ª ×ª××× × ×¢×××¨ ×ª×©×ª×××ª × ×¤×">
            <a:extLst>
              <a:ext uri="{FF2B5EF4-FFF2-40B4-BE49-F238E27FC236}">
                <a16:creationId xmlns:a16="http://schemas.microsoft.com/office/drawing/2014/main" xmlns="" id="{A5514C40-3F77-4991-BAFE-5DB6497FCB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2314" y="251633"/>
            <a:ext cx="4484082" cy="2296695"/>
          </a:xfrm>
          <a:prstGeom prst="rect">
            <a:avLst/>
          </a:prstGeom>
          <a:noFill/>
          <a:extLst>
            <a:ext uri="{909E8E84-426E-40DD-AFC4-6F175D3DCCD1}">
              <a14:hiddenFill xmlns:a14="http://schemas.microsoft.com/office/drawing/2010/main">
                <a:solidFill>
                  <a:srgbClr val="FFFFFF"/>
                </a:solidFill>
              </a14:hiddenFill>
            </a:ext>
          </a:extLst>
        </p:spPr>
      </p:pic>
      <p:sp>
        <p:nvSpPr>
          <p:cNvPr id="2" name="תיבת טקסט 1">
            <a:extLst>
              <a:ext uri="{FF2B5EF4-FFF2-40B4-BE49-F238E27FC236}">
                <a16:creationId xmlns:a16="http://schemas.microsoft.com/office/drawing/2014/main" xmlns="" id="{F95A1B86-0B18-47E0-9393-F7C14E0354C4}"/>
              </a:ext>
            </a:extLst>
          </p:cNvPr>
          <p:cNvSpPr txBox="1"/>
          <p:nvPr/>
        </p:nvSpPr>
        <p:spPr>
          <a:xfrm>
            <a:off x="442314" y="2907081"/>
            <a:ext cx="11307371" cy="12829922"/>
          </a:xfrm>
          <a:prstGeom prst="rect">
            <a:avLst/>
          </a:prstGeom>
          <a:solidFill>
            <a:schemeClr val="tx1">
              <a:lumMod val="75000"/>
            </a:schemeClr>
          </a:solidFill>
          <a:ln w="57150">
            <a:solidFill>
              <a:schemeClr val="tx1"/>
            </a:solidFill>
          </a:ln>
        </p:spPr>
        <p:txBody>
          <a:bodyPr wrap="square" rtlCol="1">
            <a:spAutoFit/>
          </a:bodyPr>
          <a:lstStyle/>
          <a:p>
            <a:pPr algn="r" rtl="1">
              <a:lnSpc>
                <a:spcPct val="150000"/>
              </a:lnSpc>
              <a:spcBef>
                <a:spcPct val="0"/>
              </a:spcBef>
              <a:spcAft>
                <a:spcPts val="451"/>
              </a:spcAft>
            </a:pPr>
            <a:r>
              <a:rPr lang="he-IL" sz="2400" b="1" u="sng" dirty="0">
                <a:solidFill>
                  <a:srgbClr val="000099"/>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משק הדלק </a:t>
            </a:r>
            <a:endParaRPr lang="he-IL" sz="2400" b="1" cap="all" dirty="0">
              <a:ln w="3175" cmpd="sng">
                <a:noFill/>
              </a:ln>
              <a:solidFill>
                <a:srgbClr val="000099"/>
              </a:solidFill>
              <a:latin typeface="Arial" panose="020B0604020202020204" pitchFamily="34" charset="0"/>
              <a:cs typeface="Arial" panose="020B0604020202020204" pitchFamily="34" charset="0"/>
            </a:endParaRPr>
          </a:p>
          <a:p>
            <a:pPr algn="r" rtl="1">
              <a:lnSpc>
                <a:spcPct val="150000"/>
              </a:lnSpc>
            </a:pPr>
            <a:r>
              <a:rPr lang="he-IL" sz="2400" b="1" cap="all" dirty="0">
                <a:ln w="3175" cmpd="sng">
                  <a:noFill/>
                </a:ln>
                <a:solidFill>
                  <a:srgbClr val="000099"/>
                </a:solidFill>
                <a:latin typeface="Arial" panose="020B0604020202020204" pitchFamily="34" charset="0"/>
                <a:cs typeface="Arial" panose="020B0604020202020204" pitchFamily="34" charset="0"/>
              </a:rPr>
              <a:t>בזכות האנרגיה המופקת מנפט גולמי ותזקיקיו, מפחם ומגז טבעי, ביכולתנו לנהל </a:t>
            </a:r>
            <a:r>
              <a:rPr lang="en-US" sz="2400" b="1" cap="all" dirty="0">
                <a:ln w="3175" cmpd="sng">
                  <a:noFill/>
                </a:ln>
                <a:solidFill>
                  <a:srgbClr val="000099"/>
                </a:solidFill>
                <a:latin typeface="Arial" panose="020B0604020202020204" pitchFamily="34" charset="0"/>
                <a:cs typeface="Arial" panose="020B0604020202020204" pitchFamily="34" charset="0"/>
              </a:rPr>
              <a:t/>
            </a:r>
            <a:br>
              <a:rPr lang="en-US" sz="2400" b="1" cap="all" dirty="0">
                <a:ln w="3175" cmpd="sng">
                  <a:noFill/>
                </a:ln>
                <a:solidFill>
                  <a:srgbClr val="000099"/>
                </a:solidFill>
                <a:latin typeface="Arial" panose="020B0604020202020204" pitchFamily="34" charset="0"/>
                <a:cs typeface="Arial" panose="020B0604020202020204" pitchFamily="34" charset="0"/>
              </a:rPr>
            </a:br>
            <a:r>
              <a:rPr lang="he-IL" sz="2400" b="1" cap="all" dirty="0">
                <a:ln w="3175" cmpd="sng">
                  <a:noFill/>
                </a:ln>
                <a:solidFill>
                  <a:srgbClr val="000099"/>
                </a:solidFill>
                <a:latin typeface="Arial" panose="020B0604020202020204" pitchFamily="34" charset="0"/>
                <a:cs typeface="Arial" panose="020B0604020202020204" pitchFamily="34" charset="0"/>
              </a:rPr>
              <a:t>אורח חיים נורמטיבי. כדי שחומרי הגלם יעובדו ויגיעו לצרכנים, מפעילה ממשלת ישראל </a:t>
            </a:r>
            <a:r>
              <a:rPr lang="en-US" sz="2400" b="1" cap="all" dirty="0">
                <a:ln w="3175" cmpd="sng">
                  <a:noFill/>
                </a:ln>
                <a:solidFill>
                  <a:srgbClr val="000099"/>
                </a:solidFill>
                <a:latin typeface="Arial" panose="020B0604020202020204" pitchFamily="34" charset="0"/>
                <a:cs typeface="Arial" panose="020B0604020202020204" pitchFamily="34" charset="0"/>
              </a:rPr>
              <a:t/>
            </a:r>
            <a:br>
              <a:rPr lang="en-US" sz="2400" b="1" cap="all" dirty="0">
                <a:ln w="3175" cmpd="sng">
                  <a:noFill/>
                </a:ln>
                <a:solidFill>
                  <a:srgbClr val="000099"/>
                </a:solidFill>
                <a:latin typeface="Arial" panose="020B0604020202020204" pitchFamily="34" charset="0"/>
                <a:cs typeface="Arial" panose="020B0604020202020204" pitchFamily="34" charset="0"/>
              </a:rPr>
            </a:br>
            <a:r>
              <a:rPr lang="he-IL" sz="2400" b="1" cap="all" dirty="0">
                <a:ln w="3175" cmpd="sng">
                  <a:noFill/>
                </a:ln>
                <a:solidFill>
                  <a:srgbClr val="000099"/>
                </a:solidFill>
                <a:latin typeface="Arial" panose="020B0604020202020204" pitchFamily="34" charset="0"/>
                <a:cs typeface="Arial" panose="020B0604020202020204" pitchFamily="34" charset="0"/>
              </a:rPr>
              <a:t>את חברת תשתיות נפט ואנרגיה בע"מ (</a:t>
            </a:r>
            <a:r>
              <a:rPr lang="he-IL" sz="2400" b="1" cap="all" dirty="0" err="1">
                <a:ln w="3175" cmpd="sng">
                  <a:noFill/>
                </a:ln>
                <a:solidFill>
                  <a:srgbClr val="000099"/>
                </a:solidFill>
                <a:latin typeface="Arial" panose="020B0604020202020204" pitchFamily="34" charset="0"/>
                <a:cs typeface="Arial" panose="020B0604020202020204" pitchFamily="34" charset="0"/>
              </a:rPr>
              <a:t>תש"ן</a:t>
            </a:r>
            <a:r>
              <a:rPr lang="he-IL" sz="2400" b="1" cap="all" dirty="0">
                <a:ln w="3175" cmpd="sng">
                  <a:noFill/>
                </a:ln>
                <a:solidFill>
                  <a:srgbClr val="000099"/>
                </a:solidFill>
                <a:latin typeface="Arial" panose="020B0604020202020204" pitchFamily="34" charset="0"/>
                <a:cs typeface="Arial" panose="020B0604020202020204" pitchFamily="34" charset="0"/>
              </a:rPr>
              <a:t>).</a:t>
            </a:r>
          </a:p>
          <a:p>
            <a:pPr algn="r" rtl="1">
              <a:lnSpc>
                <a:spcPct val="150000"/>
              </a:lnSpc>
            </a:pPr>
            <a:r>
              <a:rPr lang="he-IL" sz="2400" b="1" cap="all" dirty="0">
                <a:ln w="3175" cmpd="sng">
                  <a:noFill/>
                </a:ln>
                <a:solidFill>
                  <a:srgbClr val="000099"/>
                </a:solidFill>
                <a:latin typeface="Arial" panose="020B0604020202020204" pitchFamily="34" charset="0"/>
                <a:cs typeface="Arial" panose="020B0604020202020204" pitchFamily="34" charset="0"/>
              </a:rPr>
              <a:t/>
            </a:r>
            <a:br>
              <a:rPr lang="he-IL" sz="2400" b="1" cap="all" dirty="0">
                <a:ln w="3175" cmpd="sng">
                  <a:noFill/>
                </a:ln>
                <a:solidFill>
                  <a:srgbClr val="000099"/>
                </a:solidFill>
                <a:latin typeface="Arial" panose="020B0604020202020204" pitchFamily="34" charset="0"/>
                <a:cs typeface="Arial" panose="020B0604020202020204" pitchFamily="34" charset="0"/>
              </a:rPr>
            </a:br>
            <a:r>
              <a:rPr lang="he-IL" sz="2400" b="1" cap="all" dirty="0" err="1">
                <a:ln w="3175" cmpd="sng">
                  <a:noFill/>
                </a:ln>
                <a:solidFill>
                  <a:srgbClr val="000099"/>
                </a:solidFill>
                <a:latin typeface="Arial" panose="020B0604020202020204" pitchFamily="34" charset="0"/>
                <a:cs typeface="Arial" panose="020B0604020202020204" pitchFamily="34" charset="0"/>
              </a:rPr>
              <a:t>תש"ן</a:t>
            </a:r>
            <a:r>
              <a:rPr lang="he-IL" sz="2400" b="1" cap="all" dirty="0">
                <a:ln w="3175" cmpd="sng">
                  <a:noFill/>
                </a:ln>
                <a:solidFill>
                  <a:srgbClr val="000099"/>
                </a:solidFill>
                <a:latin typeface="Arial" panose="020B0604020202020204" pitchFamily="34" charset="0"/>
                <a:cs typeface="Arial" panose="020B0604020202020204" pitchFamily="34" charset="0"/>
              </a:rPr>
              <a:t>, הינה חברת התשתית הלאומית של משק הדלק והאנרגיה בישראל ונמצאת </a:t>
            </a:r>
            <a:r>
              <a:rPr lang="en-US" sz="2400" b="1" cap="all" dirty="0">
                <a:ln w="3175" cmpd="sng">
                  <a:noFill/>
                </a:ln>
                <a:solidFill>
                  <a:srgbClr val="000099"/>
                </a:solidFill>
                <a:latin typeface="Arial" panose="020B0604020202020204" pitchFamily="34" charset="0"/>
                <a:cs typeface="Arial" panose="020B0604020202020204" pitchFamily="34" charset="0"/>
              </a:rPr>
              <a:t/>
            </a:r>
            <a:br>
              <a:rPr lang="en-US" sz="2400" b="1" cap="all" dirty="0">
                <a:ln w="3175" cmpd="sng">
                  <a:noFill/>
                </a:ln>
                <a:solidFill>
                  <a:srgbClr val="000099"/>
                </a:solidFill>
                <a:latin typeface="Arial" panose="020B0604020202020204" pitchFamily="34" charset="0"/>
                <a:cs typeface="Arial" panose="020B0604020202020204" pitchFamily="34" charset="0"/>
              </a:rPr>
            </a:br>
            <a:r>
              <a:rPr lang="he-IL" sz="2400" b="1" cap="all" dirty="0">
                <a:ln w="3175" cmpd="sng">
                  <a:noFill/>
                </a:ln>
                <a:solidFill>
                  <a:srgbClr val="000099"/>
                </a:solidFill>
                <a:latin typeface="Arial" panose="020B0604020202020204" pitchFamily="34" charset="0"/>
                <a:cs typeface="Arial" panose="020B0604020202020204" pitchFamily="34" charset="0"/>
              </a:rPr>
              <a:t>בבעלות מלאה של המדינה.</a:t>
            </a:r>
          </a:p>
          <a:p>
            <a:pPr algn="r" rtl="1">
              <a:lnSpc>
                <a:spcPct val="150000"/>
              </a:lnSpc>
            </a:pPr>
            <a:r>
              <a:rPr lang="he-IL" sz="2400" b="1" cap="all" dirty="0">
                <a:ln w="3175" cmpd="sng">
                  <a:noFill/>
                </a:ln>
                <a:solidFill>
                  <a:srgbClr val="000099"/>
                </a:solidFill>
                <a:latin typeface="Arial" panose="020B0604020202020204" pitchFamily="34" charset="0"/>
                <a:cs typeface="Arial" panose="020B0604020202020204" pitchFamily="34" charset="0"/>
              </a:rPr>
              <a:t>החברה, אחראית לספק את צורכי משק האנרגיה, בשגרה ובחרום ופעילותה מתמקדת</a:t>
            </a:r>
            <a:r>
              <a:rPr lang="en-US" sz="2400" b="1" cap="all" dirty="0">
                <a:ln w="3175" cmpd="sng">
                  <a:noFill/>
                </a:ln>
                <a:solidFill>
                  <a:srgbClr val="000099"/>
                </a:solidFill>
                <a:latin typeface="Arial" panose="020B0604020202020204" pitchFamily="34" charset="0"/>
                <a:cs typeface="Arial" panose="020B0604020202020204" pitchFamily="34" charset="0"/>
              </a:rPr>
              <a:t/>
            </a:r>
            <a:br>
              <a:rPr lang="en-US" sz="2400" b="1" cap="all" dirty="0">
                <a:ln w="3175" cmpd="sng">
                  <a:noFill/>
                </a:ln>
                <a:solidFill>
                  <a:srgbClr val="000099"/>
                </a:solidFill>
                <a:latin typeface="Arial" panose="020B0604020202020204" pitchFamily="34" charset="0"/>
                <a:cs typeface="Arial" panose="020B0604020202020204" pitchFamily="34" charset="0"/>
              </a:rPr>
            </a:br>
            <a:r>
              <a:rPr lang="he-IL" sz="2400" b="1" cap="all" dirty="0">
                <a:ln w="3175" cmpd="sng">
                  <a:noFill/>
                </a:ln>
                <a:solidFill>
                  <a:srgbClr val="000099"/>
                </a:solidFill>
                <a:latin typeface="Arial" panose="020B0604020202020204" pitchFamily="34" charset="0"/>
                <a:cs typeface="Arial" panose="020B0604020202020204" pitchFamily="34" charset="0"/>
              </a:rPr>
              <a:t>ב - 4 תחומי פעילות עיקריים:</a:t>
            </a:r>
          </a:p>
          <a:p>
            <a:pPr marL="457200" indent="-457200" algn="r" rtl="1">
              <a:lnSpc>
                <a:spcPct val="150000"/>
              </a:lnSpc>
              <a:buFont typeface="+mj-lt"/>
              <a:buAutoNum type="arabicParenR"/>
            </a:pPr>
            <a:r>
              <a:rPr lang="he-IL" sz="2400" b="1" cap="all" dirty="0">
                <a:ln w="3175" cmpd="sng">
                  <a:noFill/>
                </a:ln>
                <a:solidFill>
                  <a:srgbClr val="000099"/>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פעילות בנמלים</a:t>
            </a:r>
            <a:r>
              <a:rPr lang="he-IL" sz="2400" b="1" cap="all" dirty="0">
                <a:ln w="3175" cmpd="sng">
                  <a:noFill/>
                </a:ln>
                <a:solidFill>
                  <a:srgbClr val="000099"/>
                </a:solidFill>
                <a:latin typeface="Arial" panose="020B0604020202020204" pitchFamily="34" charset="0"/>
                <a:cs typeface="Arial" panose="020B0604020202020204" pitchFamily="34" charset="0"/>
              </a:rPr>
              <a:t> - שירותי נמל הכוללים פריקה וטעינה של נפט גולמי ושל מוצריו.</a:t>
            </a:r>
          </a:p>
          <a:p>
            <a:pPr marL="457200" indent="-457200" algn="r" rtl="1">
              <a:lnSpc>
                <a:spcPct val="150000"/>
              </a:lnSpc>
              <a:buFont typeface="+mj-lt"/>
              <a:buAutoNum type="arabicParenR"/>
            </a:pPr>
            <a:r>
              <a:rPr lang="he-IL" sz="2400" b="1" cap="all" dirty="0">
                <a:ln w="3175" cmpd="sng">
                  <a:noFill/>
                </a:ln>
                <a:solidFill>
                  <a:srgbClr val="000099"/>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xmlns="" val="tx"/>
                    </a:ext>
                  </a:extLst>
                </a:hlinkClick>
              </a:rPr>
              <a:t>אחסון</a:t>
            </a:r>
            <a:r>
              <a:rPr lang="he-IL" sz="2400" b="1" cap="all" dirty="0">
                <a:ln w="3175" cmpd="sng">
                  <a:noFill/>
                </a:ln>
                <a:solidFill>
                  <a:srgbClr val="000099"/>
                </a:solidFill>
                <a:latin typeface="Arial" panose="020B0604020202020204" pitchFamily="34" charset="0"/>
                <a:cs typeface="Arial" panose="020B0604020202020204" pitchFamily="34" charset="0"/>
              </a:rPr>
              <a:t> - אחסון של נפט גולמי ומוצריו: מזוט, סולר, קרוסין ובנזין.</a:t>
            </a:r>
          </a:p>
          <a:p>
            <a:pPr marL="457200" indent="-457200" algn="r" rtl="1">
              <a:lnSpc>
                <a:spcPct val="150000"/>
              </a:lnSpc>
              <a:buFont typeface="+mj-lt"/>
              <a:buAutoNum type="arabicParenR"/>
            </a:pPr>
            <a:r>
              <a:rPr lang="he-IL" sz="2400" b="1" cap="all" dirty="0">
                <a:ln w="3175" cmpd="sng">
                  <a:noFill/>
                </a:ln>
                <a:solidFill>
                  <a:srgbClr val="000099"/>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xmlns="" val="tx"/>
                    </a:ext>
                  </a:extLst>
                </a:hlinkClick>
              </a:rPr>
              <a:t>הולכה</a:t>
            </a:r>
            <a:r>
              <a:rPr lang="he-IL" sz="2400" b="1" cap="all" dirty="0">
                <a:ln w="3175" cmpd="sng">
                  <a:noFill/>
                </a:ln>
                <a:solidFill>
                  <a:srgbClr val="000099"/>
                </a:solidFill>
                <a:latin typeface="Arial" panose="020B0604020202020204" pitchFamily="34" charset="0"/>
                <a:cs typeface="Arial" panose="020B0604020202020204" pitchFamily="34" charset="0"/>
              </a:rPr>
              <a:t> - הזרמה של הנפט הגולמי ושל מוצריו ברשת קווים ארצית המקשרת בין בתי הזיקוק, אתרי האחסון והצרכנים הגדולים (חברת חשמל, מערכת הביטחון, נתב"ג, </a:t>
            </a:r>
            <a:r>
              <a:rPr lang="en-US" sz="2400" b="1" cap="all" dirty="0">
                <a:ln w="3175" cmpd="sng">
                  <a:noFill/>
                </a:ln>
                <a:solidFill>
                  <a:srgbClr val="000099"/>
                </a:solidFill>
                <a:latin typeface="Arial" panose="020B0604020202020204" pitchFamily="34" charset="0"/>
                <a:cs typeface="Arial" panose="020B0604020202020204" pitchFamily="34" charset="0"/>
              </a:rPr>
              <a:t/>
            </a:r>
            <a:br>
              <a:rPr lang="en-US" sz="2400" b="1" cap="all" dirty="0">
                <a:ln w="3175" cmpd="sng">
                  <a:noFill/>
                </a:ln>
                <a:solidFill>
                  <a:srgbClr val="000099"/>
                </a:solidFill>
                <a:latin typeface="Arial" panose="020B0604020202020204" pitchFamily="34" charset="0"/>
                <a:cs typeface="Arial" panose="020B0604020202020204" pitchFamily="34" charset="0"/>
              </a:rPr>
            </a:br>
            <a:r>
              <a:rPr lang="he-IL" sz="2400" b="1" cap="all" dirty="0">
                <a:ln w="3175" cmpd="sng">
                  <a:noFill/>
                </a:ln>
                <a:solidFill>
                  <a:srgbClr val="000099"/>
                </a:solidFill>
                <a:latin typeface="Arial" panose="020B0604020202020204" pitchFamily="34" charset="0"/>
                <a:cs typeface="Arial" panose="020B0604020202020204" pitchFamily="34" charset="0"/>
              </a:rPr>
              <a:t>חוות ניפוק למכליות כביש ועוד).</a:t>
            </a:r>
          </a:p>
          <a:p>
            <a:pPr marL="457200" indent="-457200" algn="r" rtl="1">
              <a:lnSpc>
                <a:spcPct val="150000"/>
              </a:lnSpc>
              <a:buFont typeface="+mj-lt"/>
              <a:buAutoNum type="arabicParenR"/>
            </a:pPr>
            <a:r>
              <a:rPr lang="he-IL" sz="2400" b="1" cap="all" dirty="0">
                <a:ln w="3175" cmpd="sng">
                  <a:noFill/>
                </a:ln>
                <a:solidFill>
                  <a:srgbClr val="000099"/>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xmlns="" val="tx"/>
                    </a:ext>
                  </a:extLst>
                </a:hlinkClick>
              </a:rPr>
              <a:t>ניפוק </a:t>
            </a:r>
            <a:r>
              <a:rPr lang="he-IL" sz="2400" b="1" cap="all" dirty="0">
                <a:ln w="3175" cmpd="sng">
                  <a:noFill/>
                </a:ln>
                <a:solidFill>
                  <a:srgbClr val="000099"/>
                </a:solidFill>
                <a:latin typeface="Arial" panose="020B0604020202020204" pitchFamily="34" charset="0"/>
                <a:cs typeface="Arial" panose="020B0604020202020204" pitchFamily="34" charset="0"/>
              </a:rPr>
              <a:t>- ניפוק מוצרי דלק לחברות השיווק השונות.</a:t>
            </a:r>
          </a:p>
          <a:p>
            <a:pPr rtl="1">
              <a:lnSpc>
                <a:spcPct val="150000"/>
              </a:lnSpc>
            </a:pPr>
            <a:r>
              <a:rPr lang="he-IL" sz="2400" dirty="0">
                <a:solidFill>
                  <a:srgbClr val="000099"/>
                </a:solidFill>
                <a:latin typeface="Arial" panose="020B0604020202020204" pitchFamily="34" charset="0"/>
                <a:cs typeface="Arial" panose="020B0604020202020204" pitchFamily="34" charset="0"/>
              </a:rPr>
              <a:t> </a:t>
            </a:r>
          </a:p>
          <a:p>
            <a:pPr algn="r" rtl="1">
              <a:lnSpc>
                <a:spcPct val="150000"/>
              </a:lnSpc>
            </a:pPr>
            <a:r>
              <a:rPr lang="he-IL" sz="2400" b="1" cap="all" dirty="0" err="1">
                <a:ln w="3175" cmpd="sng">
                  <a:noFill/>
                </a:ln>
                <a:solidFill>
                  <a:srgbClr val="000099"/>
                </a:solidFill>
                <a:latin typeface="Arial" panose="020B0604020202020204" pitchFamily="34" charset="0"/>
                <a:cs typeface="Arial" panose="020B0604020202020204" pitchFamily="34" charset="0"/>
              </a:rPr>
              <a:t>לתש"ן</a:t>
            </a:r>
            <a:r>
              <a:rPr lang="he-IL" sz="2400" b="1" cap="all" dirty="0">
                <a:ln w="3175" cmpd="sng">
                  <a:noFill/>
                </a:ln>
                <a:solidFill>
                  <a:srgbClr val="000099"/>
                </a:solidFill>
                <a:latin typeface="Arial" panose="020B0604020202020204" pitchFamily="34" charset="0"/>
                <a:cs typeface="Arial" panose="020B0604020202020204" pitchFamily="34" charset="0"/>
              </a:rPr>
              <a:t>, חברת בת בשם קו מוצרי דלק בע"מ (קמ"ד), הנמצאת בבעלותה המלאה אחראית בין היתר על תכנון, הקמה, הפעלה ותחזוקה של מערכות הקווים הרבות להולכת תזקיקי הנפט. מאחר ופעילות החברות נוגעת לטיפול בנפט ומוצריו, ניתן דגש על מקצועיות, איכות הסביבה ובטיחות. לשם כך, מקיימות החברות שיתופי פעולה עם הגורמים הרלבנטיים לרבות המשרד להגנת הסביבה, רשויות מקומיות ופיקוד העורף ופועלות בהתאם להנחיותיהם </a:t>
            </a:r>
            <a:r>
              <a:rPr lang="en-US" sz="2400" b="1" cap="all" dirty="0">
                <a:ln w="3175" cmpd="sng">
                  <a:noFill/>
                </a:ln>
                <a:solidFill>
                  <a:srgbClr val="000099"/>
                </a:solidFill>
                <a:latin typeface="Arial" panose="020B0604020202020204" pitchFamily="34" charset="0"/>
                <a:cs typeface="Arial" panose="020B0604020202020204" pitchFamily="34" charset="0"/>
              </a:rPr>
              <a:t/>
            </a:r>
            <a:br>
              <a:rPr lang="en-US" sz="2400" b="1" cap="all" dirty="0">
                <a:ln w="3175" cmpd="sng">
                  <a:noFill/>
                </a:ln>
                <a:solidFill>
                  <a:srgbClr val="000099"/>
                </a:solidFill>
                <a:latin typeface="Arial" panose="020B0604020202020204" pitchFamily="34" charset="0"/>
                <a:cs typeface="Arial" panose="020B0604020202020204" pitchFamily="34" charset="0"/>
              </a:rPr>
            </a:br>
            <a:r>
              <a:rPr lang="he-IL" sz="2400" b="1" cap="all" dirty="0">
                <a:ln w="3175" cmpd="sng">
                  <a:noFill/>
                </a:ln>
                <a:solidFill>
                  <a:srgbClr val="000099"/>
                </a:solidFill>
                <a:latin typeface="Arial" panose="020B0604020202020204" pitchFamily="34" charset="0"/>
                <a:cs typeface="Arial" panose="020B0604020202020204" pitchFamily="34" charset="0"/>
              </a:rPr>
              <a:t>ולדרישות החוק. נוסף על כך, נתח רב מפעילות החברות מתמקד במניעת זיהום, בבקרה וניטור ובטיפול בזיהום במקרה הצורך.</a:t>
            </a:r>
            <a:endParaRPr lang="en-US" sz="2400" b="1" cap="all" dirty="0">
              <a:ln w="3175" cmpd="sng">
                <a:noFill/>
              </a:ln>
              <a:solidFill>
                <a:srgbClr val="000099"/>
              </a:solidFill>
              <a:latin typeface="Arial" panose="020B0604020202020204" pitchFamily="34" charset="0"/>
              <a:cs typeface="Arial" panose="020B0604020202020204" pitchFamily="34" charset="0"/>
            </a:endParaRPr>
          </a:p>
        </p:txBody>
      </p:sp>
      <p:sp>
        <p:nvSpPr>
          <p:cNvPr id="13" name="TextBox 9">
            <a:extLst>
              <a:ext uri="{FF2B5EF4-FFF2-40B4-BE49-F238E27FC236}">
                <a16:creationId xmlns:a16="http://schemas.microsoft.com/office/drawing/2014/main" xmlns="" id="{8B59F4D7-A62D-4F22-9C00-FF439C18CBB2}"/>
              </a:ext>
            </a:extLst>
          </p:cNvPr>
          <p:cNvSpPr txBox="1"/>
          <p:nvPr/>
        </p:nvSpPr>
        <p:spPr>
          <a:xfrm>
            <a:off x="4634820" y="482779"/>
            <a:ext cx="3406672" cy="1754326"/>
          </a:xfrm>
          <a:prstGeom prst="rect">
            <a:avLst/>
          </a:prstGeom>
          <a:noFill/>
        </p:spPr>
        <p:txBody>
          <a:bodyPr wrap="square" rtlCol="1">
            <a:spAutoFit/>
          </a:bodyPr>
          <a:lstStyle/>
          <a:p>
            <a:pPr algn="ctr" rtl="1"/>
            <a:r>
              <a:rPr lang="he-IL" sz="5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משק </a:t>
            </a:r>
          </a:p>
          <a:p>
            <a:pPr algn="ctr" rtl="1"/>
            <a:r>
              <a:rPr lang="he-IL" sz="54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הדלק</a:t>
            </a:r>
          </a:p>
        </p:txBody>
      </p:sp>
      <p:pic>
        <p:nvPicPr>
          <p:cNvPr id="1026" name="Picture 2" descr="×ª××¦××ª ×ª××× × ×¢×××¨ ×ª×©×ª×××ª ×××§">
            <a:extLst>
              <a:ext uri="{FF2B5EF4-FFF2-40B4-BE49-F238E27FC236}">
                <a16:creationId xmlns:a16="http://schemas.microsoft.com/office/drawing/2014/main" xmlns="" id="{570F2856-D5C8-4C16-9E03-81132E7A08A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49916" y="251633"/>
            <a:ext cx="4125610" cy="2296695"/>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ª××¦××ª ×ª××× × ×¢×××¨ ××¡××£ ××¤×¨×ª">
            <a:extLst>
              <a:ext uri="{FF2B5EF4-FFF2-40B4-BE49-F238E27FC236}">
                <a16:creationId xmlns:a16="http://schemas.microsoft.com/office/drawing/2014/main" xmlns="" id="{88B30D2A-65C3-426B-BAC0-4BB0CC5FAE1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2161" y="10269415"/>
            <a:ext cx="4287715" cy="1441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698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2"/>
          <a:stretch>
            <a:fillRect/>
          </a:stretch>
        </p:blipFill>
        <p:spPr>
          <a:xfrm>
            <a:off x="4047215" y="1517381"/>
            <a:ext cx="7745362" cy="13769532"/>
          </a:xfrm>
          <a:prstGeom prst="rect">
            <a:avLst/>
          </a:prstGeom>
          <a:ln w="76200">
            <a:solidFill>
              <a:srgbClr val="CC3300"/>
            </a:solidFill>
          </a:ln>
        </p:spPr>
      </p:pic>
      <p:sp>
        <p:nvSpPr>
          <p:cNvPr id="2" name="כותרת 1"/>
          <p:cNvSpPr>
            <a:spLocks noGrp="1"/>
          </p:cNvSpPr>
          <p:nvPr>
            <p:ph type="title"/>
          </p:nvPr>
        </p:nvSpPr>
        <p:spPr>
          <a:xfrm>
            <a:off x="1933731" y="361154"/>
            <a:ext cx="9413823" cy="823069"/>
          </a:xfrm>
          <a:solidFill>
            <a:schemeClr val="tx1">
              <a:lumMod val="75000"/>
            </a:schemeClr>
          </a:solidFill>
        </p:spPr>
        <p:txBody>
          <a:bodyPr>
            <a:noAutofit/>
          </a:bodyPr>
          <a:lstStyle/>
          <a:p>
            <a:pPr algn="ctr" defTabSz="457200"/>
            <a:r>
              <a:rPr lang="he-IL" sz="4400" b="1" dirty="0">
                <a:solidFill>
                  <a:srgbClr val="000099"/>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אסדות ותשתית הולכת גז בישראל</a:t>
            </a:r>
          </a:p>
        </p:txBody>
      </p:sp>
      <p:sp>
        <p:nvSpPr>
          <p:cNvPr id="9" name="TextBox 8"/>
          <p:cNvSpPr txBox="1"/>
          <p:nvPr/>
        </p:nvSpPr>
        <p:spPr>
          <a:xfrm>
            <a:off x="2834641" y="7546703"/>
            <a:ext cx="4702629" cy="369332"/>
          </a:xfrm>
          <a:prstGeom prst="rect">
            <a:avLst/>
          </a:prstGeom>
          <a:noFill/>
        </p:spPr>
        <p:txBody>
          <a:bodyPr wrap="square" rtlCol="1">
            <a:spAutoFit/>
          </a:bodyPr>
          <a:lstStyle/>
          <a:p>
            <a:endParaRPr lang="he-IL" dirty="0"/>
          </a:p>
        </p:txBody>
      </p:sp>
      <p:pic>
        <p:nvPicPr>
          <p:cNvPr id="3" name="תמונה 2"/>
          <p:cNvPicPr>
            <a:picLocks noChangeAspect="1"/>
          </p:cNvPicPr>
          <p:nvPr/>
        </p:nvPicPr>
        <p:blipFill>
          <a:blip r:embed="rId3"/>
          <a:stretch>
            <a:fillRect/>
          </a:stretch>
        </p:blipFill>
        <p:spPr>
          <a:xfrm>
            <a:off x="7099332" y="12303501"/>
            <a:ext cx="5010777" cy="3716419"/>
          </a:xfrm>
          <a:prstGeom prst="rect">
            <a:avLst/>
          </a:prstGeom>
          <a:ln w="76200">
            <a:solidFill>
              <a:srgbClr val="000099"/>
            </a:solidFill>
          </a:ln>
        </p:spPr>
      </p:pic>
      <p:pic>
        <p:nvPicPr>
          <p:cNvPr id="4100" name="Picture 4" descr="×ª××¦××ª ×ª××× × ×¢×××¨ ×¡×¤×× ×ª ××××¨×">
            <a:extLst>
              <a:ext uri="{FF2B5EF4-FFF2-40B4-BE49-F238E27FC236}">
                <a16:creationId xmlns:a16="http://schemas.microsoft.com/office/drawing/2014/main" xmlns="" id="{57677778-A047-4882-B276-6CF43C1FF5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901" y="12198956"/>
            <a:ext cx="6851971" cy="385668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ª××¦××ª ×ª××× × ×¢×××¨ ××¡××ª ×××">
            <a:extLst>
              <a:ext uri="{FF2B5EF4-FFF2-40B4-BE49-F238E27FC236}">
                <a16:creationId xmlns:a16="http://schemas.microsoft.com/office/drawing/2014/main" xmlns="" id="{D4522FFC-2918-4CAE-AFE8-56F0991911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162" y="5112068"/>
            <a:ext cx="3402966" cy="332911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ª××¦××ª ×ª××× × ×¢×××¨ ×× ×××¢×">
            <a:extLst>
              <a:ext uri="{FF2B5EF4-FFF2-40B4-BE49-F238E27FC236}">
                <a16:creationId xmlns:a16="http://schemas.microsoft.com/office/drawing/2014/main" xmlns="" id="{766384E5-D7D9-4CBF-9827-3B82F5B8B22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162" y="1683068"/>
            <a:ext cx="3402966"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ª××¦××ª ×ª××× × ×¢×××¨ ×× ×××¢×">
            <a:extLst>
              <a:ext uri="{FF2B5EF4-FFF2-40B4-BE49-F238E27FC236}">
                <a16:creationId xmlns:a16="http://schemas.microsoft.com/office/drawing/2014/main" xmlns="" id="{FA39AF04-3E75-48E5-BBAE-60C9A26D7C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161" y="8441185"/>
            <a:ext cx="3402967" cy="2779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051730"/>
      </p:ext>
    </p:extLst>
  </p:cSld>
  <p:clrMapOvr>
    <a:masterClrMapping/>
  </p:clrMapOvr>
</p:sld>
</file>

<file path=ppt/theme/theme1.xml><?xml version="1.0" encoding="utf-8"?>
<a:theme xmlns:a="http://schemas.openxmlformats.org/drawingml/2006/main" name="פרוסה">
  <a:themeElements>
    <a:clrScheme name="פרוסה">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פרוסה">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פרוסה">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518</TotalTime>
  <Words>145</Words>
  <Application>Microsoft Office PowerPoint</Application>
  <PresentationFormat>מותאם אישית</PresentationFormat>
  <Paragraphs>49</Paragraphs>
  <Slides>4</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4</vt:i4>
      </vt:variant>
    </vt:vector>
  </HeadingPairs>
  <TitlesOfParts>
    <vt:vector size="10" baseType="lpstr">
      <vt:lpstr>Arial</vt:lpstr>
      <vt:lpstr>Calibri</vt:lpstr>
      <vt:lpstr>Century Gothic</vt:lpstr>
      <vt:lpstr>Gisha</vt:lpstr>
      <vt:lpstr>Wingdings 3</vt:lpstr>
      <vt:lpstr>פרוסה</vt:lpstr>
      <vt:lpstr>מצגת של PowerPoint</vt:lpstr>
      <vt:lpstr>מצגת של PowerPoint</vt:lpstr>
      <vt:lpstr>מצגת של PowerPoint</vt:lpstr>
      <vt:lpstr>אסדות ותשתית הולכת גז בישראל</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meira</dc:creator>
  <cp:lastModifiedBy>u27044</cp:lastModifiedBy>
  <cp:revision>128</cp:revision>
  <dcterms:created xsi:type="dcterms:W3CDTF">2019-05-22T17:09:49Z</dcterms:created>
  <dcterms:modified xsi:type="dcterms:W3CDTF">2019-06-02T08:14:04Z</dcterms:modified>
</cp:coreProperties>
</file>