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6" r:id="rId3"/>
    <p:sldId id="258" r:id="rId4"/>
    <p:sldId id="259" r:id="rId5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67B84-1E70-499B-B01D-77A1B3208E20}" type="datetimeFigureOut">
              <a:rPr lang="he-IL" smtClean="0"/>
              <a:t>כ"ט/תשרי/תשפ"א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1B636-4582-4B41-B7ED-434D6219FAC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8219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67B84-1E70-499B-B01D-77A1B3208E20}" type="datetimeFigureOut">
              <a:rPr lang="he-IL" smtClean="0"/>
              <a:t>כ"ט/תשרי/תשפ"א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1B636-4582-4B41-B7ED-434D6219FAC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93757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67B84-1E70-499B-B01D-77A1B3208E20}" type="datetimeFigureOut">
              <a:rPr lang="he-IL" smtClean="0"/>
              <a:t>כ"ט/תשרי/תשפ"א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1B636-4582-4B41-B7ED-434D6219FAC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30624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67B84-1E70-499B-B01D-77A1B3208E20}" type="datetimeFigureOut">
              <a:rPr lang="he-IL" smtClean="0"/>
              <a:t>כ"ט/תשרי/תשפ"א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1B636-4582-4B41-B7ED-434D6219FAC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18106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67B84-1E70-499B-B01D-77A1B3208E20}" type="datetimeFigureOut">
              <a:rPr lang="he-IL" smtClean="0"/>
              <a:t>כ"ט/תשרי/תשפ"א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1B636-4582-4B41-B7ED-434D6219FAC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25264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67B84-1E70-499B-B01D-77A1B3208E20}" type="datetimeFigureOut">
              <a:rPr lang="he-IL" smtClean="0"/>
              <a:t>כ"ט/תשרי/תשפ"א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1B636-4582-4B41-B7ED-434D6219FAC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68527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67B84-1E70-499B-B01D-77A1B3208E20}" type="datetimeFigureOut">
              <a:rPr lang="he-IL" smtClean="0"/>
              <a:t>כ"ט/תשרי/תשפ"א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1B636-4582-4B41-B7ED-434D6219FAC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0371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67B84-1E70-499B-B01D-77A1B3208E20}" type="datetimeFigureOut">
              <a:rPr lang="he-IL" smtClean="0"/>
              <a:t>כ"ט/תשרי/תשפ"א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1B636-4582-4B41-B7ED-434D6219FAC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87799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67B84-1E70-499B-B01D-77A1B3208E20}" type="datetimeFigureOut">
              <a:rPr lang="he-IL" smtClean="0"/>
              <a:t>כ"ט/תשרי/תשפ"א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1B636-4582-4B41-B7ED-434D6219FAC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4869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67B84-1E70-499B-B01D-77A1B3208E20}" type="datetimeFigureOut">
              <a:rPr lang="he-IL" smtClean="0"/>
              <a:t>כ"ט/תשרי/תשפ"א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1B636-4582-4B41-B7ED-434D6219FAC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39185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67B84-1E70-499B-B01D-77A1B3208E20}" type="datetimeFigureOut">
              <a:rPr lang="he-IL" smtClean="0"/>
              <a:t>כ"ט/תשרי/תשפ"א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1B636-4582-4B41-B7ED-434D6219FAC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93387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267B84-1E70-499B-B01D-77A1B3208E20}" type="datetimeFigureOut">
              <a:rPr lang="he-IL" smtClean="0"/>
              <a:t>כ"ט/תשרי/תשפ"א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B1B636-4582-4B41-B7ED-434D6219FAC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01421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680873" y="1167348"/>
            <a:ext cx="10502900" cy="627064"/>
          </a:xfrm>
        </p:spPr>
        <p:txBody>
          <a:bodyPr>
            <a:noAutofit/>
          </a:bodyPr>
          <a:lstStyle/>
          <a:p>
            <a:pPr algn="ctr"/>
            <a:r>
              <a:rPr lang="he-IL" sz="5400" dirty="0" smtClean="0">
                <a:latin typeface="David" panose="020E0502060401010101" pitchFamily="34" charset="-79"/>
                <a:cs typeface="David" panose="020E0502060401010101" pitchFamily="34" charset="-79"/>
              </a:rPr>
              <a:t>"מלחמת המחשבים"</a:t>
            </a:r>
            <a:br>
              <a:rPr lang="he-IL" sz="5400" dirty="0" smtClean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5400" dirty="0" smtClean="0"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sz="5400" dirty="0" smtClean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אישור נושא וציוות פרויקט הגמר </a:t>
            </a:r>
            <a:endParaRPr lang="he-IL" sz="28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930399" y="3845363"/>
            <a:ext cx="5181600" cy="222250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מפקד המכללות – האלוף איתי </a:t>
            </a:r>
            <a:r>
              <a:rPr lang="he-IL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וירוב</a:t>
            </a:r>
            <a:endParaRPr lang="he-IL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None/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פרופסור יוסי בן ארצי</a:t>
            </a:r>
          </a:p>
          <a:p>
            <a:pPr marL="0" indent="0">
              <a:buNone/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ד"ר ענת חן</a:t>
            </a:r>
          </a:p>
          <a:p>
            <a:pPr marL="0" indent="0">
              <a:buNone/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מד"ר </a:t>
            </a:r>
            <a:r>
              <a:rPr lang="he-IL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מב"ל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 מירב צפרי – </a:t>
            </a:r>
            <a:r>
              <a:rPr lang="he-IL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אודיז</a:t>
            </a:r>
            <a:endParaRPr lang="he-IL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None/>
            </a:pPr>
            <a:endParaRPr lang="he-IL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algn="l">
              <a:buNone/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אוקטובר,2020</a:t>
            </a:r>
          </a:p>
          <a:p>
            <a:pPr algn="ctr"/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167820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710756" y="-264543"/>
            <a:ext cx="10985500" cy="1290637"/>
          </a:xfrm>
          <a:scene3d>
            <a:camera prst="perspectiveFront"/>
            <a:lightRig rig="threePt" dir="t"/>
          </a:scene3d>
        </p:spPr>
        <p:txBody>
          <a:bodyPr>
            <a:normAutofit fontScale="90000"/>
          </a:bodyPr>
          <a:lstStyle/>
          <a:p>
            <a:r>
              <a:rPr lang="he-IL" sz="4800" dirty="0" smtClean="0">
                <a:latin typeface="David" panose="020E0502060401010101" pitchFamily="34" charset="-79"/>
                <a:cs typeface="David" panose="020E0502060401010101" pitchFamily="34" charset="-79"/>
              </a:rPr>
              <a:t>"מלחמת מחשבים" –ההשפעה על הביטחון הלאומי</a:t>
            </a:r>
            <a:endParaRPr lang="he-IL" sz="48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710756" y="3490146"/>
            <a:ext cx="10985500" cy="2295322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50000"/>
              </a:lnSpc>
            </a:pPr>
            <a:r>
              <a:rPr lang="he-IL" sz="35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מהו הנזק הפוטנציאלי של "סייבר </a:t>
            </a:r>
            <a:r>
              <a:rPr lang="he-IL" sz="3500" b="1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נוזקתי</a:t>
            </a:r>
            <a:r>
              <a:rPr lang="he-IL" sz="35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", על התשתיות והנכסים האסטרטגיים?</a:t>
            </a:r>
          </a:p>
          <a:p>
            <a:pPr>
              <a:lnSpc>
                <a:spcPct val="150000"/>
              </a:lnSpc>
            </a:pPr>
            <a:r>
              <a:rPr lang="he-IL" sz="31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זאת, </a:t>
            </a:r>
            <a:r>
              <a:rPr lang="he-IL" sz="31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תוך </a:t>
            </a:r>
            <a:r>
              <a:rPr lang="he-IL" sz="31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ניתוח שרידות ומשמעות הפגיעה בביטחון הלאומי</a:t>
            </a:r>
          </a:p>
          <a:p>
            <a:pPr>
              <a:lnSpc>
                <a:spcPct val="150000"/>
              </a:lnSpc>
            </a:pPr>
            <a:r>
              <a:rPr lang="he-IL" sz="3100" dirty="0">
                <a:latin typeface="David" panose="020E0502060401010101" pitchFamily="34" charset="-79"/>
                <a:cs typeface="David" panose="020E0502060401010101" pitchFamily="34" charset="-79"/>
              </a:rPr>
              <a:t>ו</a:t>
            </a:r>
            <a:r>
              <a:rPr lang="he-IL" sz="3100" dirty="0" smtClean="0">
                <a:latin typeface="David" panose="020E0502060401010101" pitchFamily="34" charset="-79"/>
                <a:cs typeface="David" panose="020E0502060401010101" pitchFamily="34" charset="-79"/>
              </a:rPr>
              <a:t>בחינת השפעת פוטנציאל הנזק הנ"ל, על היכולת להשיג את מטרות המלחמה</a:t>
            </a:r>
          </a:p>
          <a:p>
            <a:pPr>
              <a:lnSpc>
                <a:spcPct val="150000"/>
              </a:lnSpc>
            </a:pPr>
            <a:r>
              <a:rPr lang="he-IL" sz="3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המנחה: פרופסור יצחק בן </a:t>
            </a:r>
            <a:r>
              <a:rPr lang="he-IL" sz="3400" b="1" dirty="0">
                <a:latin typeface="David" panose="020E0502060401010101" pitchFamily="34" charset="-79"/>
                <a:cs typeface="David" panose="020E0502060401010101" pitchFamily="34" charset="-79"/>
              </a:rPr>
              <a:t>ישראל </a:t>
            </a:r>
            <a:r>
              <a:rPr lang="he-IL" sz="3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( אלוף </a:t>
            </a:r>
            <a:r>
              <a:rPr lang="he-IL" sz="3400" b="1" dirty="0">
                <a:latin typeface="David" panose="020E0502060401010101" pitchFamily="34" charset="-79"/>
                <a:cs typeface="David" panose="020E0502060401010101" pitchFamily="34" charset="-79"/>
              </a:rPr>
              <a:t>במילואים </a:t>
            </a:r>
            <a:r>
              <a:rPr lang="he-IL" sz="3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)</a:t>
            </a:r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0756" y="5659809"/>
            <a:ext cx="10985944" cy="165825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699500" y="1431778"/>
            <a:ext cx="2939301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אל"מ יואב </a:t>
            </a:r>
            <a:r>
              <a:rPr lang="he-IL" sz="2400" b="1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טורחנסקי</a:t>
            </a:r>
            <a:endParaRPr lang="he-IL" sz="2400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endParaRPr lang="he-IL" sz="2000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78927" y="1442861"/>
            <a:ext cx="2457395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אל"מ עומרי דור</a:t>
            </a:r>
          </a:p>
          <a:p>
            <a:pPr algn="ctr"/>
            <a:endParaRPr lang="he-IL" sz="2000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03300" y="1395383"/>
            <a:ext cx="2651627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אל"מ אוהד בוכריס</a:t>
            </a:r>
          </a:p>
          <a:p>
            <a:pPr algn="ctr"/>
            <a:endParaRPr lang="he-IL" sz="2000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14" name="תמונה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1192" y="1994353"/>
            <a:ext cx="1307767" cy="1307767"/>
          </a:xfrm>
          <a:prstGeom prst="rect">
            <a:avLst/>
          </a:prstGeom>
        </p:spPr>
      </p:pic>
      <p:pic>
        <p:nvPicPr>
          <p:cNvPr id="15" name="תמונה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3741" y="2019550"/>
            <a:ext cx="1156911" cy="1156911"/>
          </a:xfrm>
          <a:prstGeom prst="rect">
            <a:avLst/>
          </a:prstGeom>
        </p:spPr>
      </p:pic>
      <p:pic>
        <p:nvPicPr>
          <p:cNvPr id="17" name="תמונה 1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5724" y="1903741"/>
            <a:ext cx="1262975" cy="126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9306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המנחה:  פרופסור יצחק בן ישראל, אלוף (מיל')</a:t>
            </a: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he-IL" u="sng" dirty="0" smtClean="0">
                <a:latin typeface="David" panose="020E0502060401010101" pitchFamily="34" charset="-79"/>
                <a:cs typeface="David" panose="020E0502060401010101" pitchFamily="34" charset="-79"/>
              </a:rPr>
              <a:t>תפקידים מרכזיים:</a:t>
            </a:r>
          </a:p>
          <a:p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ראש </a:t>
            </a:r>
            <a:r>
              <a:rPr lang="he-IL" sz="2400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מפא"ת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 במשרד הביטחון</a:t>
            </a:r>
          </a:p>
          <a:p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ראש מו"פ ( פעמיים "פרס בטחון ישראל")</a:t>
            </a:r>
          </a:p>
          <a:p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חבר כנסת מטעם קדימה בכנסת ה-17</a:t>
            </a:r>
          </a:p>
          <a:p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יו"ר סוכנות החלל הישראלית</a:t>
            </a:r>
          </a:p>
          <a:p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ראש מרכז הסייבר באוניברסיטת תל אביב</a:t>
            </a:r>
          </a:p>
          <a:p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עוד מספר רב של עיסוקים ותפקידים באקדמיה (בארץ ובחו"ל), דירקטור במספר חברות ועמותות.</a:t>
            </a:r>
          </a:p>
          <a:p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2011 התמנה ע"י ראש הממשלה, להוביל צוות לקביעת מדיניות הסייבר הלאומית.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0652269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למה אנחנו ולמה הנושא?</a:t>
            </a: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בחינת הנושא הנ"ל מאתגרת אותנו מאוד, זאת אל מול הבנת פוטנציאל הנזק וההשלכות האפשריות לפגיעה בביטחון </a:t>
            </a:r>
            <a:r>
              <a:rPr lang="he-IL" smtClean="0">
                <a:latin typeface="David" panose="020E0502060401010101" pitchFamily="34" charset="-79"/>
                <a:cs typeface="David" panose="020E0502060401010101" pitchFamily="34" charset="-79"/>
              </a:rPr>
              <a:t>הלאומי</a:t>
            </a:r>
            <a:r>
              <a:rPr lang="he-IL" smtClean="0"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  <a:endParaRPr lang="he-IL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"יציאה מאזור הנוחות" – צוות הטרוגני.</a:t>
            </a:r>
          </a:p>
          <a:p>
            <a:pPr>
              <a:lnSpc>
                <a:spcPct val="150000"/>
              </a:lnSpc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קישור אפשרי והגיוני, בין חוסן תשתיות ונכסים אסטרטגיים לבין האפשרות ל"הצליח" להשיג את מטרות המלחמה הבאה.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579081522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210</Words>
  <Application>Microsoft Office PowerPoint</Application>
  <PresentationFormat>מסך רחב</PresentationFormat>
  <Paragraphs>29</Paragraphs>
  <Slides>4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David</vt:lpstr>
      <vt:lpstr>Times New Roman</vt:lpstr>
      <vt:lpstr>ערכת נושא Office</vt:lpstr>
      <vt:lpstr>"מלחמת המחשבים"  אישור נושא וציוות פרויקט הגמר </vt:lpstr>
      <vt:lpstr>"מלחמת מחשבים" –ההשפעה על הביטחון הלאומי</vt:lpstr>
      <vt:lpstr>המנחה:  פרופסור יצחק בן ישראל, אלוף (מיל')</vt:lpstr>
      <vt:lpstr>למה אנחנו ולמה הנושא?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"מלחמת מחשבים" –ההשפעה על הבטחון הלאומי</dc:title>
  <dc:creator>user</dc:creator>
  <cp:lastModifiedBy>WIN10</cp:lastModifiedBy>
  <cp:revision>11</cp:revision>
  <dcterms:created xsi:type="dcterms:W3CDTF">2020-10-15T18:02:33Z</dcterms:created>
  <dcterms:modified xsi:type="dcterms:W3CDTF">2020-10-17T18:16:09Z</dcterms:modified>
</cp:coreProperties>
</file>