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219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37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062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810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26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5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37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779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86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18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338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7B84-1E70-499B-B01D-77A1B3208E20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B636-4582-4B41-B7ED-434D6219F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14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80873" y="1167348"/>
            <a:ext cx="10502900" cy="627064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"מלחמת המחשבים"</a:t>
            </a:r>
            <a:b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אישור נושא וציוות פרויקט הגמר 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30399" y="3845363"/>
            <a:ext cx="5181600" cy="22225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מפקד המכללות – האלוף איתי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וירוב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פרופסור יוסי בן ארצי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ד"ר ענת חן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מד"ר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מירב צפרי –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אודיז</a:t>
            </a:r>
            <a:endParaRPr lang="he-IL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l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אוקטובר,2020</a:t>
            </a:r>
          </a:p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782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0756" y="-264543"/>
            <a:ext cx="10985500" cy="1290637"/>
          </a:xfrm>
          <a:scene3d>
            <a:camera prst="perspectiveFron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he-IL" sz="4800" dirty="0" smtClean="0">
                <a:latin typeface="David" panose="020E0502060401010101" pitchFamily="34" charset="-79"/>
                <a:cs typeface="David" panose="020E0502060401010101" pitchFamily="34" charset="-79"/>
              </a:rPr>
              <a:t>"מלחמת מחשבים" –ההשפעה על הביטחון הלאומי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0756" y="3490146"/>
            <a:ext cx="10985500" cy="229532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he-IL" sz="3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מהו הנזק הפוטנציאלי של "סייבר </a:t>
            </a:r>
            <a:r>
              <a:rPr lang="he-IL" sz="35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נוזקתי</a:t>
            </a:r>
            <a:r>
              <a:rPr lang="he-IL" sz="3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", על התשתיות והנכסים האסטרטגיים?</a:t>
            </a:r>
          </a:p>
          <a:p>
            <a:pPr>
              <a:lnSpc>
                <a:spcPct val="150000"/>
              </a:lnSpc>
            </a:pPr>
            <a:r>
              <a:rPr 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זאת, </a:t>
            </a:r>
            <a:r>
              <a:rPr 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תוך </a:t>
            </a:r>
            <a:r>
              <a:rPr 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ניתוח שרידות ומשמעות הפגיעה בביטחון הלאומי</a:t>
            </a:r>
          </a:p>
          <a:p>
            <a:pPr>
              <a:lnSpc>
                <a:spcPct val="150000"/>
              </a:lnSpc>
            </a:pPr>
            <a:r>
              <a:rPr 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בחינת השפעת פוטנציאל הנזק הנ"ל, על היכולת להשיג את מטרות המלחמה</a:t>
            </a:r>
          </a:p>
          <a:p>
            <a:pPr>
              <a:lnSpc>
                <a:spcPct val="150000"/>
              </a:lnSpc>
            </a:pPr>
            <a:r>
              <a:rPr lang="he-IL" sz="3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המנחה: פרופסור יצחק בן </a:t>
            </a:r>
            <a:r>
              <a:rPr lang="he-IL" sz="3400" b="1" dirty="0">
                <a:latin typeface="David" panose="020E0502060401010101" pitchFamily="34" charset="-79"/>
                <a:cs typeface="David" panose="020E0502060401010101" pitchFamily="34" charset="-79"/>
              </a:rPr>
              <a:t>ישראל </a:t>
            </a:r>
            <a:r>
              <a:rPr lang="he-IL" sz="3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 אלוף </a:t>
            </a:r>
            <a:r>
              <a:rPr lang="he-IL" sz="3400" b="1" dirty="0">
                <a:latin typeface="David" panose="020E0502060401010101" pitchFamily="34" charset="-79"/>
                <a:cs typeface="David" panose="020E0502060401010101" pitchFamily="34" charset="-79"/>
              </a:rPr>
              <a:t>במילואים </a:t>
            </a:r>
            <a:r>
              <a:rPr lang="he-IL" sz="3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56" y="5659809"/>
            <a:ext cx="10985944" cy="16582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99500" y="1431778"/>
            <a:ext cx="293930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יואב </a:t>
            </a:r>
            <a:r>
              <a:rPr 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טורחנסקי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8927" y="1442861"/>
            <a:ext cx="245739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עומרי דור</a:t>
            </a:r>
          </a:p>
          <a:p>
            <a:pPr algn="ctr"/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3300" y="1395383"/>
            <a:ext cx="265162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אוהד בוכריס</a:t>
            </a:r>
          </a:p>
          <a:p>
            <a:pPr algn="ctr"/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192" y="1994353"/>
            <a:ext cx="1307767" cy="1307767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41" y="2019550"/>
            <a:ext cx="1156911" cy="1156911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24" y="1903741"/>
            <a:ext cx="1262975" cy="126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0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המנחה:  פרופסור יצחק בן ישראל, אלוף (מיל')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תפקידים מרכזיים: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מפא"ת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במשרד הביטחון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מו"פ ( פעמיים "פרס בטחון ישראל")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 כנסת מטעם קדימה בכנסת ה-17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יו"ר סוכנות החלל הישראלית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מרכז הסייבר באוניברסיטת תל אביב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עוד מספר רב של עיסוקים ותפקידים באקדמיה (בארץ ובחו"ל), דירקטור במספר חברות ועמותות.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2011 התמנה ע"י ראש הממשלה, להוביל צוות לקביעת מדיניות הסייבר הלאומית.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522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למה אנחנו ולמה הנושא?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בחינת הנושא הנ"ל מאתגרת אותנו מאוד, זאת אל מול הבנת פוטנציאל הנזק וההשלכות האפשריות לפגיעה בביטחון 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הלאומי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"יציאה מאזור הנוחות" – צוות הטרוגני.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קישור אפשרי והגיוני, בין חוסן תשתיות ונכסים אסטרטגיים לבין האפשרות ל"הצליח" להשיג את מטרות המלחמה הבאה.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90815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210</Words>
  <Application>Microsoft Office PowerPoint</Application>
  <PresentationFormat>מסך רחב</PresentationFormat>
  <Paragraphs>29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Times New Roman</vt:lpstr>
      <vt:lpstr>ערכת נושא Office</vt:lpstr>
      <vt:lpstr>"מלחמת המחשבים"  אישור נושא וציוות פרויקט הגמר </vt:lpstr>
      <vt:lpstr>"מלחמת מחשבים" –ההשפעה על הביטחון הלאומי</vt:lpstr>
      <vt:lpstr>המנחה:  פרופסור יצחק בן ישראל, אלוף (מיל')</vt:lpstr>
      <vt:lpstr>למה אנחנו ולמה הנושא?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"מלחמת מחשבים" –ההשפעה על הבטחון הלאומי</dc:title>
  <dc:creator>user</dc:creator>
  <cp:lastModifiedBy>WIN10</cp:lastModifiedBy>
  <cp:revision>11</cp:revision>
  <dcterms:created xsi:type="dcterms:W3CDTF">2020-10-15T18:02:33Z</dcterms:created>
  <dcterms:modified xsi:type="dcterms:W3CDTF">2020-10-17T18:16:09Z</dcterms:modified>
</cp:coreProperties>
</file>