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7" r:id="rId2"/>
    <p:sldId id="288" r:id="rId3"/>
    <p:sldId id="290" r:id="rId4"/>
    <p:sldId id="291" r:id="rId5"/>
    <p:sldId id="293" r:id="rId6"/>
    <p:sldId id="289" r:id="rId7"/>
    <p:sldId id="292" r:id="rId8"/>
    <p:sldId id="294" r:id="rId9"/>
    <p:sldId id="276" r:id="rId10"/>
    <p:sldId id="295" r:id="rId11"/>
    <p:sldId id="296"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40" d="100"/>
          <a:sy n="40" d="100"/>
        </p:scale>
        <p:origin x="-72" y="-9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7.pn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2.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27.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32.svg"/><Relationship Id="rId1" Type="http://schemas.openxmlformats.org/officeDocument/2006/relationships/image" Target="../media/image25.png"/><Relationship Id="rId6" Type="http://schemas.openxmlformats.org/officeDocument/2006/relationships/image" Target="../media/image36.svg"/><Relationship Id="rId5" Type="http://schemas.openxmlformats.org/officeDocument/2006/relationships/image" Target="../media/image27.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C4125-142D-419D-9DD9-7F4C419FFC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DF4705-592D-4409-BC10-864B0F3E424D}">
      <dgm:prSet custT="1"/>
      <dgm:spPr/>
      <dgm:t>
        <a:bodyPr/>
        <a:lstStyle/>
        <a:p>
          <a:pPr>
            <a:lnSpc>
              <a:spcPct val="100000"/>
            </a:lnSpc>
            <a:defRPr cap="all"/>
          </a:pPr>
          <a:r>
            <a:rPr lang="en-US" sz="1800" b="1" dirty="0" smtClean="0"/>
            <a:t>Synthetic Zionism 1907</a:t>
          </a:r>
          <a:endParaRPr lang="en-US" sz="1800" b="1" dirty="0"/>
        </a:p>
      </dgm:t>
    </dgm:pt>
    <dgm:pt modelId="{47F213F0-3A13-4CD3-B34B-B0C99082ABCE}" type="parTrans" cxnId="{B1A6B5D3-1D64-4B75-9A55-1959F948E124}">
      <dgm:prSet/>
      <dgm:spPr/>
      <dgm:t>
        <a:bodyPr/>
        <a:lstStyle/>
        <a:p>
          <a:endParaRPr lang="en-US" sz="2800" b="1"/>
        </a:p>
      </dgm:t>
    </dgm:pt>
    <dgm:pt modelId="{7DA26E77-580A-45B1-BD27-58CBADFB7D7C}" type="sibTrans" cxnId="{B1A6B5D3-1D64-4B75-9A55-1959F948E124}">
      <dgm:prSet/>
      <dgm:spPr/>
      <dgm:t>
        <a:bodyPr/>
        <a:lstStyle/>
        <a:p>
          <a:endParaRPr lang="en-US" sz="2800" b="1"/>
        </a:p>
      </dgm:t>
    </dgm:pt>
    <dgm:pt modelId="{C2E02D83-F80C-4975-995F-4F0D9A51ECE7}">
      <dgm:prSet custT="1"/>
      <dgm:spPr/>
      <dgm:t>
        <a:bodyPr/>
        <a:lstStyle/>
        <a:p>
          <a:pPr>
            <a:lnSpc>
              <a:spcPct val="100000"/>
            </a:lnSpc>
            <a:defRPr cap="all"/>
          </a:pPr>
          <a:r>
            <a:rPr lang="en-US" sz="1800" b="1" dirty="0" smtClean="0"/>
            <a:t>Balfour Declaration 1917</a:t>
          </a:r>
          <a:endParaRPr lang="en-US" sz="1800" b="1" dirty="0"/>
        </a:p>
      </dgm:t>
    </dgm:pt>
    <dgm:pt modelId="{B53F3EDA-4642-49E6-B50E-9F0B890E3EA0}" type="parTrans" cxnId="{D697FA3D-81FA-4A33-B21B-7BDD4B79C7DF}">
      <dgm:prSet/>
      <dgm:spPr/>
      <dgm:t>
        <a:bodyPr/>
        <a:lstStyle/>
        <a:p>
          <a:endParaRPr lang="en-US" sz="2800" b="1"/>
        </a:p>
      </dgm:t>
    </dgm:pt>
    <dgm:pt modelId="{FD6D0F88-B403-4266-BB23-B3BFE9FF8941}" type="sibTrans" cxnId="{D697FA3D-81FA-4A33-B21B-7BDD4B79C7DF}">
      <dgm:prSet/>
      <dgm:spPr/>
      <dgm:t>
        <a:bodyPr/>
        <a:lstStyle/>
        <a:p>
          <a:endParaRPr lang="en-US" sz="2800" b="1"/>
        </a:p>
      </dgm:t>
    </dgm:pt>
    <dgm:pt modelId="{898C0DCC-CE07-4E93-9400-DAB59331181B}">
      <dgm:prSet custT="1"/>
      <dgm:spPr/>
      <dgm:t>
        <a:bodyPr/>
        <a:lstStyle/>
        <a:p>
          <a:pPr>
            <a:lnSpc>
              <a:spcPct val="100000"/>
            </a:lnSpc>
            <a:defRPr cap="all"/>
          </a:pPr>
          <a:r>
            <a:rPr lang="en-US" sz="1800" b="1" dirty="0" smtClean="0"/>
            <a:t>1922 </a:t>
          </a:r>
          <a:r>
            <a:rPr lang="en-US" sz="1800" b="1" dirty="0" smtClean="0"/>
            <a:t>Mandate</a:t>
          </a:r>
          <a:endParaRPr lang="en-US" sz="1800" b="1" dirty="0"/>
        </a:p>
      </dgm:t>
    </dgm:pt>
    <dgm:pt modelId="{9AC654DB-C2F4-476C-9C4C-64D0DCCE9BD1}" type="parTrans" cxnId="{3B125932-5BE4-4F9B-9DB3-9D193B47DF53}">
      <dgm:prSet/>
      <dgm:spPr/>
      <dgm:t>
        <a:bodyPr/>
        <a:lstStyle/>
        <a:p>
          <a:endParaRPr lang="en-US" sz="2800" b="1"/>
        </a:p>
      </dgm:t>
    </dgm:pt>
    <dgm:pt modelId="{9072708B-5FFF-4070-AF9E-07738D638FE9}" type="sibTrans" cxnId="{3B125932-5BE4-4F9B-9DB3-9D193B47DF53}">
      <dgm:prSet/>
      <dgm:spPr/>
      <dgm:t>
        <a:bodyPr/>
        <a:lstStyle/>
        <a:p>
          <a:endParaRPr lang="en-US" sz="2800" b="1"/>
        </a:p>
      </dgm:t>
    </dgm:pt>
    <dgm:pt modelId="{C2055D20-416E-46B3-901A-D9E215C5E607}">
      <dgm:prSet custT="1"/>
      <dgm:spPr/>
      <dgm:t>
        <a:bodyPr/>
        <a:lstStyle/>
        <a:p>
          <a:pPr rtl="0">
            <a:lnSpc>
              <a:spcPct val="100000"/>
            </a:lnSpc>
            <a:defRPr cap="all"/>
          </a:pPr>
          <a:r>
            <a:rPr lang="en-US" sz="1800" b="1" dirty="0" smtClean="0"/>
            <a:t>Jewish Agency 1929 and another </a:t>
          </a:r>
          <a:r>
            <a:rPr lang="en-US" sz="1800" b="1" dirty="0" smtClean="0"/>
            <a:t>Election In </a:t>
          </a:r>
          <a:r>
            <a:rPr lang="en-US" sz="1800" b="1" dirty="0" smtClean="0"/>
            <a:t>1935</a:t>
          </a:r>
          <a:endParaRPr lang="en-US" sz="1800" b="1" dirty="0"/>
        </a:p>
      </dgm:t>
    </dgm:pt>
    <dgm:pt modelId="{9FBBC126-6339-43CC-834B-0F7255B91E0A}" type="parTrans" cxnId="{D45CEDF8-2FA7-4D38-BF71-AF5B93A3661D}">
      <dgm:prSet/>
      <dgm:spPr/>
      <dgm:t>
        <a:bodyPr/>
        <a:lstStyle/>
        <a:p>
          <a:endParaRPr lang="en-US" sz="2800" b="1"/>
        </a:p>
      </dgm:t>
    </dgm:pt>
    <dgm:pt modelId="{B5540A5B-14E4-45AD-BA22-F504623D7077}" type="sibTrans" cxnId="{D45CEDF8-2FA7-4D38-BF71-AF5B93A3661D}">
      <dgm:prSet/>
      <dgm:spPr/>
      <dgm:t>
        <a:bodyPr/>
        <a:lstStyle/>
        <a:p>
          <a:endParaRPr lang="en-US" sz="2800" b="1"/>
        </a:p>
      </dgm:t>
    </dgm:pt>
    <dgm:pt modelId="{5D580CE6-9DA9-429F-AB26-CD1CF183774A}">
      <dgm:prSet custT="1"/>
      <dgm:spPr/>
      <dgm:t>
        <a:bodyPr/>
        <a:lstStyle/>
        <a:p>
          <a:pPr>
            <a:lnSpc>
              <a:spcPct val="100000"/>
            </a:lnSpc>
            <a:defRPr cap="all"/>
          </a:pPr>
          <a:r>
            <a:rPr lang="en-US" sz="1800" b="1" dirty="0" smtClean="0"/>
            <a:t>UN and </a:t>
          </a:r>
          <a:r>
            <a:rPr lang="en-US" sz="1800" b="1" dirty="0" smtClean="0"/>
            <a:t>the Partition plan </a:t>
          </a:r>
          <a:r>
            <a:rPr lang="en-US" sz="1800" b="1" dirty="0" smtClean="0"/>
            <a:t>1947</a:t>
          </a:r>
          <a:endParaRPr lang="en-US" sz="1800" b="1" dirty="0"/>
        </a:p>
      </dgm:t>
    </dgm:pt>
    <dgm:pt modelId="{94034E76-1846-4A2D-B7CA-ECB307926B25}" type="parTrans" cxnId="{0FC2951F-AFBA-4498-8FF3-C5DBC248BA3F}">
      <dgm:prSet/>
      <dgm:spPr/>
      <dgm:t>
        <a:bodyPr/>
        <a:lstStyle/>
        <a:p>
          <a:endParaRPr lang="en-US" sz="2800" b="1"/>
        </a:p>
      </dgm:t>
    </dgm:pt>
    <dgm:pt modelId="{3E3AFD7B-C1A2-4645-8FA8-E996B91DB2D5}" type="sibTrans" cxnId="{0FC2951F-AFBA-4498-8FF3-C5DBC248BA3F}">
      <dgm:prSet/>
      <dgm:spPr/>
      <dgm:t>
        <a:bodyPr/>
        <a:lstStyle/>
        <a:p>
          <a:endParaRPr lang="en-US" sz="2800" b="1"/>
        </a:p>
      </dgm:t>
    </dgm:pt>
    <dgm:pt modelId="{FFC25D19-BF84-436F-AEDC-2EBA3C784B99}">
      <dgm:prSet custT="1"/>
      <dgm:spPr/>
      <dgm:t>
        <a:bodyPr/>
        <a:lstStyle/>
        <a:p>
          <a:pPr>
            <a:lnSpc>
              <a:spcPct val="100000"/>
            </a:lnSpc>
            <a:defRPr cap="all"/>
          </a:pPr>
          <a:r>
            <a:rPr lang="en-US" sz="1800" b="1" dirty="0" smtClean="0"/>
            <a:t>President of the state of Israel</a:t>
          </a:r>
          <a:endParaRPr lang="en-US" sz="1800" b="1" dirty="0" smtClean="0"/>
        </a:p>
        <a:p>
          <a:pPr>
            <a:lnSpc>
              <a:spcPct val="100000"/>
            </a:lnSpc>
            <a:defRPr cap="all"/>
          </a:pPr>
          <a:r>
            <a:rPr lang="he-IL" sz="1800" b="1" dirty="0" smtClean="0"/>
            <a:t>1948-9</a:t>
          </a:r>
          <a:endParaRPr lang="en-US" sz="1800" b="1" dirty="0"/>
        </a:p>
      </dgm:t>
    </dgm:pt>
    <dgm:pt modelId="{122FB1EB-2207-4EA2-85A0-25EEFC0388A6}" type="parTrans" cxnId="{FB335E24-CAD0-41CD-9BCE-D58B97E4E83E}">
      <dgm:prSet/>
      <dgm:spPr/>
      <dgm:t>
        <a:bodyPr/>
        <a:lstStyle/>
        <a:p>
          <a:pPr rtl="1"/>
          <a:endParaRPr lang="he-IL" sz="2800" b="1"/>
        </a:p>
      </dgm:t>
    </dgm:pt>
    <dgm:pt modelId="{C261DAB5-39BB-488B-A32F-23BE41B6708B}" type="sibTrans" cxnId="{FB335E24-CAD0-41CD-9BCE-D58B97E4E83E}">
      <dgm:prSet/>
      <dgm:spPr/>
      <dgm:t>
        <a:bodyPr/>
        <a:lstStyle/>
        <a:p>
          <a:pPr rtl="1"/>
          <a:endParaRPr lang="he-IL" sz="2800" b="1"/>
        </a:p>
      </dgm:t>
    </dgm:pt>
    <dgm:pt modelId="{F9B94CBF-1499-4BC7-8786-4BE0EBD77FDC}">
      <dgm:prSet custT="1"/>
      <dgm:spPr/>
      <dgm:t>
        <a:bodyPr/>
        <a:lstStyle/>
        <a:p>
          <a:r>
            <a:rPr lang="en-US" sz="1800" b="1" dirty="0" smtClean="0"/>
            <a:t>MACDONALD EPISTLE</a:t>
          </a:r>
          <a:endParaRPr lang="en-US" sz="1800" b="1" dirty="0" smtClean="0"/>
        </a:p>
        <a:p>
          <a:r>
            <a:rPr lang="en-US" sz="1800" b="1" dirty="0" smtClean="0"/>
            <a:t>CANCELATION OF THE WHITE PAPER </a:t>
          </a:r>
        </a:p>
        <a:p>
          <a:r>
            <a:rPr lang="he-IL" sz="1800" b="1" dirty="0" smtClean="0"/>
            <a:t>1931</a:t>
          </a:r>
          <a:endParaRPr lang="en-US" sz="1800" b="1" dirty="0"/>
        </a:p>
      </dgm:t>
    </dgm:pt>
    <dgm:pt modelId="{26E8CB11-386E-41F4-820A-4BFBB59A2B30}" type="parTrans" cxnId="{0F552C00-F653-4B18-981E-E96B8F7F7071}">
      <dgm:prSet/>
      <dgm:spPr/>
      <dgm:t>
        <a:bodyPr/>
        <a:lstStyle/>
        <a:p>
          <a:pPr rtl="1"/>
          <a:endParaRPr lang="he-IL" sz="2800"/>
        </a:p>
      </dgm:t>
    </dgm:pt>
    <dgm:pt modelId="{BCFA0FF1-8117-4A3F-BBBE-2161FC7EF1CB}" type="sibTrans" cxnId="{0F552C00-F653-4B18-981E-E96B8F7F7071}">
      <dgm:prSet/>
      <dgm:spPr/>
      <dgm:t>
        <a:bodyPr/>
        <a:lstStyle/>
        <a:p>
          <a:pPr rtl="1"/>
          <a:endParaRPr lang="he-IL" sz="2800"/>
        </a:p>
      </dgm:t>
    </dgm:pt>
    <dgm:pt modelId="{CE21CCEF-77B8-452D-8A40-0E0BC69B4C68}" type="pres">
      <dgm:prSet presAssocID="{F31C4125-142D-419D-9DD9-7F4C419FFC73}" presName="root" presStyleCnt="0">
        <dgm:presLayoutVars>
          <dgm:dir/>
          <dgm:resizeHandles val="exact"/>
        </dgm:presLayoutVars>
      </dgm:prSet>
      <dgm:spPr/>
      <dgm:t>
        <a:bodyPr/>
        <a:lstStyle/>
        <a:p>
          <a:endParaRPr lang="en-US"/>
        </a:p>
      </dgm:t>
    </dgm:pt>
    <dgm:pt modelId="{2BDF88B4-2525-4F0B-98FF-6FC1365760E2}" type="pres">
      <dgm:prSet presAssocID="{6BDF4705-592D-4409-BC10-864B0F3E424D}" presName="compNode" presStyleCnt="0"/>
      <dgm:spPr/>
    </dgm:pt>
    <dgm:pt modelId="{2FD510FA-555D-4359-BB74-59966B4B0051}" type="pres">
      <dgm:prSet presAssocID="{6BDF4705-592D-4409-BC10-864B0F3E424D}" presName="iconBgRect" presStyleLbl="bgShp" presStyleIdx="0" presStyleCnt="7"/>
      <dgm:spPr/>
    </dgm:pt>
    <dgm:pt modelId="{DA289F32-A630-4AE9-AAA1-B09AFA8C176C}" type="pres">
      <dgm:prSet presAssocID="{6BDF4705-592D-4409-BC10-864B0F3E424D}" presName="iconRect" presStyleLbl="node1" presStyleIdx="0" presStyleCnt="7"/>
      <dgm:spPr>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a:stretch>
        </a:blipFill>
        <a:ln>
          <a:noFill/>
        </a:ln>
      </dgm:spPr>
      <dgm:t>
        <a:bodyPr/>
        <a:lstStyle/>
        <a:p>
          <a:endParaRPr lang="en-US"/>
        </a:p>
      </dgm:t>
      <dgm:extLst>
        <a:ext uri="{E40237B7-FDA0-4F09-8148-C483321AD2D9}">
          <dgm14:cNvPr xmlns:dgm14="http://schemas.microsoft.com/office/drawing/2010/diagram" xmlns="" id="0" name="" descr="מזער"/>
        </a:ext>
      </dgm:extLst>
    </dgm:pt>
    <dgm:pt modelId="{D47AB583-F2DB-4278-B1FF-AB3208AE7C7A}" type="pres">
      <dgm:prSet presAssocID="{6BDF4705-592D-4409-BC10-864B0F3E424D}" presName="spaceRect" presStyleCnt="0"/>
      <dgm:spPr/>
    </dgm:pt>
    <dgm:pt modelId="{493CE07E-6720-4E97-8385-4653CC41372B}" type="pres">
      <dgm:prSet presAssocID="{6BDF4705-592D-4409-BC10-864B0F3E424D}" presName="textRect" presStyleLbl="revTx" presStyleIdx="0" presStyleCnt="7">
        <dgm:presLayoutVars>
          <dgm:chMax val="1"/>
          <dgm:chPref val="1"/>
        </dgm:presLayoutVars>
      </dgm:prSet>
      <dgm:spPr/>
      <dgm:t>
        <a:bodyPr/>
        <a:lstStyle/>
        <a:p>
          <a:endParaRPr lang="en-US"/>
        </a:p>
      </dgm:t>
    </dgm:pt>
    <dgm:pt modelId="{5BF54F77-2B93-4571-B7B8-72266859952C}" type="pres">
      <dgm:prSet presAssocID="{7DA26E77-580A-45B1-BD27-58CBADFB7D7C}" presName="sibTrans" presStyleCnt="0"/>
      <dgm:spPr/>
    </dgm:pt>
    <dgm:pt modelId="{2A052CA6-63D5-4AE7-9E77-B06548D53743}" type="pres">
      <dgm:prSet presAssocID="{C2E02D83-F80C-4975-995F-4F0D9A51ECE7}" presName="compNode" presStyleCnt="0"/>
      <dgm:spPr/>
    </dgm:pt>
    <dgm:pt modelId="{D1EB0F47-B9FA-4AF1-9C37-C4DD0CEEEB2A}" type="pres">
      <dgm:prSet presAssocID="{C2E02D83-F80C-4975-995F-4F0D9A51ECE7}" presName="iconBgRect" presStyleLbl="bgShp" presStyleIdx="1" presStyleCnt="7"/>
      <dgm:spPr/>
    </dgm:pt>
    <dgm:pt modelId="{F04E2072-10D4-40C1-AF6B-00E3421FCD48}" type="pres">
      <dgm:prSet presAssocID="{C2E02D83-F80C-4975-995F-4F0D9A51ECE7}" presName="iconRect" presStyleLbl="node1" presStyleIdx="1" presStyleCnt="7"/>
      <dgm:spPr>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xmlns="" id="0" name="" descr="דיפלומה מגולגלת"/>
        </a:ext>
      </dgm:extLst>
    </dgm:pt>
    <dgm:pt modelId="{47FAAB6C-4FAE-4E7C-84A1-B271AB7367D4}" type="pres">
      <dgm:prSet presAssocID="{C2E02D83-F80C-4975-995F-4F0D9A51ECE7}" presName="spaceRect" presStyleCnt="0"/>
      <dgm:spPr/>
    </dgm:pt>
    <dgm:pt modelId="{A3B20B88-6B93-41D3-963F-0D3076DF664F}" type="pres">
      <dgm:prSet presAssocID="{C2E02D83-F80C-4975-995F-4F0D9A51ECE7}" presName="textRect" presStyleLbl="revTx" presStyleIdx="1" presStyleCnt="7" custScaleX="112782">
        <dgm:presLayoutVars>
          <dgm:chMax val="1"/>
          <dgm:chPref val="1"/>
        </dgm:presLayoutVars>
      </dgm:prSet>
      <dgm:spPr/>
      <dgm:t>
        <a:bodyPr/>
        <a:lstStyle/>
        <a:p>
          <a:endParaRPr lang="en-US"/>
        </a:p>
      </dgm:t>
    </dgm:pt>
    <dgm:pt modelId="{0C539D25-5D16-4F81-B0A1-7CDDD1AD399B}" type="pres">
      <dgm:prSet presAssocID="{FD6D0F88-B403-4266-BB23-B3BFE9FF8941}" presName="sibTrans" presStyleCnt="0"/>
      <dgm:spPr/>
    </dgm:pt>
    <dgm:pt modelId="{B42A3C59-7AE1-4B89-B942-753FA686940C}" type="pres">
      <dgm:prSet presAssocID="{898C0DCC-CE07-4E93-9400-DAB59331181B}" presName="compNode" presStyleCnt="0"/>
      <dgm:spPr/>
    </dgm:pt>
    <dgm:pt modelId="{42EF7040-02D4-4DBB-84BC-11277A8BACB9}" type="pres">
      <dgm:prSet presAssocID="{898C0DCC-CE07-4E93-9400-DAB59331181B}" presName="iconBgRect" presStyleLbl="bgShp" presStyleIdx="2" presStyleCnt="7"/>
      <dgm:spPr/>
    </dgm:pt>
    <dgm:pt modelId="{A66EEE21-24A2-4F4E-AED7-D4E5E03C6E2A}" type="pres">
      <dgm:prSet presAssocID="{898C0DCC-CE07-4E93-9400-DAB59331181B}" presName="iconRect" presStyleLbl="node1" presStyleIdx="2" presStyleCnt="7"/>
      <dgm:spPr>
        <a:blipFill>
          <a:blip xmlns:r="http://schemas.openxmlformats.org/officeDocument/2006/relationships" r:embed="rId5" cstate="hq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a:blipFill>
        <a:ln>
          <a:noFill/>
        </a:ln>
      </dgm:spPr>
      <dgm:t>
        <a:bodyPr/>
        <a:lstStyle/>
        <a:p>
          <a:endParaRPr lang="en-US"/>
        </a:p>
      </dgm:t>
      <dgm:extLst>
        <a:ext uri="{E40237B7-FDA0-4F09-8148-C483321AD2D9}">
          <dgm14:cNvPr xmlns:dgm14="http://schemas.microsoft.com/office/drawing/2010/diagram" xmlns="" id="0" name="" descr="ספר פתוח"/>
        </a:ext>
      </dgm:extLst>
    </dgm:pt>
    <dgm:pt modelId="{BFA11408-9CB2-4B07-BE84-999EB2F14619}" type="pres">
      <dgm:prSet presAssocID="{898C0DCC-CE07-4E93-9400-DAB59331181B}" presName="spaceRect" presStyleCnt="0"/>
      <dgm:spPr/>
    </dgm:pt>
    <dgm:pt modelId="{04EAAAAA-F7AC-46E9-AC1A-5DBDFBF02CA2}" type="pres">
      <dgm:prSet presAssocID="{898C0DCC-CE07-4E93-9400-DAB59331181B}" presName="textRect" presStyleLbl="revTx" presStyleIdx="2" presStyleCnt="7">
        <dgm:presLayoutVars>
          <dgm:chMax val="1"/>
          <dgm:chPref val="1"/>
        </dgm:presLayoutVars>
      </dgm:prSet>
      <dgm:spPr/>
      <dgm:t>
        <a:bodyPr/>
        <a:lstStyle/>
        <a:p>
          <a:endParaRPr lang="en-US"/>
        </a:p>
      </dgm:t>
    </dgm:pt>
    <dgm:pt modelId="{8B212F7C-8DAD-4230-98D5-0472AE2D866B}" type="pres">
      <dgm:prSet presAssocID="{9072708B-5FFF-4070-AF9E-07738D638FE9}" presName="sibTrans" presStyleCnt="0"/>
      <dgm:spPr/>
    </dgm:pt>
    <dgm:pt modelId="{9E41C1E9-23A3-4E00-BB86-5ABB7BF9D34C}" type="pres">
      <dgm:prSet presAssocID="{C2055D20-416E-46B3-901A-D9E215C5E607}" presName="compNode" presStyleCnt="0"/>
      <dgm:spPr/>
    </dgm:pt>
    <dgm:pt modelId="{D366FF29-843B-4275-8817-196CD6C35EF5}" type="pres">
      <dgm:prSet presAssocID="{C2055D20-416E-46B3-901A-D9E215C5E607}" presName="iconBgRect" presStyleLbl="bgShp" presStyleIdx="3" presStyleCnt="7"/>
      <dgm:spPr/>
    </dgm:pt>
    <dgm:pt modelId="{6F56E4D3-D523-4657-9F79-EB9E2072A8CB}" type="pres">
      <dgm:prSet presAssocID="{C2055D20-416E-46B3-901A-D9E215C5E607}" presName="iconRect" presStyleLbl="node1" presStyleIdx="3" presStyleCnt="7"/>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dgm14="http://schemas.microsoft.com/office/drawing/2010/diagram" xmlns="" id="0" name="" descr="לחיים"/>
        </a:ext>
      </dgm:extLst>
    </dgm:pt>
    <dgm:pt modelId="{A60E3705-2E2D-4F12-AA73-D96C311062B4}" type="pres">
      <dgm:prSet presAssocID="{C2055D20-416E-46B3-901A-D9E215C5E607}" presName="spaceRect" presStyleCnt="0"/>
      <dgm:spPr/>
    </dgm:pt>
    <dgm:pt modelId="{98252733-592B-4EC4-917B-18A525F07FE7}" type="pres">
      <dgm:prSet presAssocID="{C2055D20-416E-46B3-901A-D9E215C5E607}" presName="textRect" presStyleLbl="revTx" presStyleIdx="3" presStyleCnt="7" custScaleX="133840">
        <dgm:presLayoutVars>
          <dgm:chMax val="1"/>
          <dgm:chPref val="1"/>
        </dgm:presLayoutVars>
      </dgm:prSet>
      <dgm:spPr/>
      <dgm:t>
        <a:bodyPr/>
        <a:lstStyle/>
        <a:p>
          <a:endParaRPr lang="en-US"/>
        </a:p>
      </dgm:t>
    </dgm:pt>
    <dgm:pt modelId="{FD7AF8C6-F605-4E9A-9993-97C5AD23A645}" type="pres">
      <dgm:prSet presAssocID="{B5540A5B-14E4-45AD-BA22-F504623D7077}" presName="sibTrans" presStyleCnt="0"/>
      <dgm:spPr/>
    </dgm:pt>
    <dgm:pt modelId="{15EB2668-7E19-45BD-9E53-10261A723DC3}" type="pres">
      <dgm:prSet presAssocID="{F9B94CBF-1499-4BC7-8786-4BE0EBD77FDC}" presName="compNode" presStyleCnt="0"/>
      <dgm:spPr/>
    </dgm:pt>
    <dgm:pt modelId="{36423B76-A21B-4A2D-9641-FE050868D72F}" type="pres">
      <dgm:prSet presAssocID="{F9B94CBF-1499-4BC7-8786-4BE0EBD77FDC}" presName="iconBgRect" presStyleLbl="bgShp" presStyleIdx="4" presStyleCnt="7"/>
      <dgm:spPr/>
    </dgm:pt>
    <dgm:pt modelId="{C38E0563-9636-479B-AC0F-40C8DB6AAB86}" type="pres">
      <dgm:prSet presAssocID="{F9B94CBF-1499-4BC7-8786-4BE0EBD77FDC}" presName="iconRect" presStyleLbl="node1" presStyleIdx="4" presStyleCnt="7"/>
      <dgm:spPr/>
    </dgm:pt>
    <dgm:pt modelId="{D169914D-B08A-4696-8669-B864FB515489}" type="pres">
      <dgm:prSet presAssocID="{F9B94CBF-1499-4BC7-8786-4BE0EBD77FDC}" presName="spaceRect" presStyleCnt="0"/>
      <dgm:spPr/>
    </dgm:pt>
    <dgm:pt modelId="{6EC8B12D-4088-4FB8-AA72-B772EACF94E4}" type="pres">
      <dgm:prSet presAssocID="{F9B94CBF-1499-4BC7-8786-4BE0EBD77FDC}" presName="textRect" presStyleLbl="revTx" presStyleIdx="4" presStyleCnt="7" custScaleX="136627">
        <dgm:presLayoutVars>
          <dgm:chMax val="1"/>
          <dgm:chPref val="1"/>
        </dgm:presLayoutVars>
      </dgm:prSet>
      <dgm:spPr/>
      <dgm:t>
        <a:bodyPr/>
        <a:lstStyle/>
        <a:p>
          <a:endParaRPr lang="en-US"/>
        </a:p>
      </dgm:t>
    </dgm:pt>
    <dgm:pt modelId="{39C275EF-62A0-4DC3-859D-7ACE84D9DE8B}" type="pres">
      <dgm:prSet presAssocID="{BCFA0FF1-8117-4A3F-BBBE-2161FC7EF1CB}" presName="sibTrans" presStyleCnt="0"/>
      <dgm:spPr/>
    </dgm:pt>
    <dgm:pt modelId="{A4BAAE74-F4DF-4281-8B6F-EE6CD89CF037}" type="pres">
      <dgm:prSet presAssocID="{5D580CE6-9DA9-429F-AB26-CD1CF183774A}" presName="compNode" presStyleCnt="0"/>
      <dgm:spPr/>
    </dgm:pt>
    <dgm:pt modelId="{B277095B-B215-4F65-BB70-60CD7DFEBB5F}" type="pres">
      <dgm:prSet presAssocID="{5D580CE6-9DA9-429F-AB26-CD1CF183774A}" presName="iconBgRect" presStyleLbl="bgShp" presStyleIdx="5" presStyleCnt="7"/>
      <dgm:spPr/>
    </dgm:pt>
    <dgm:pt modelId="{CCB1AEBB-B2C8-4DDA-9D54-67F2F57A4C60}" type="pres">
      <dgm:prSet presAssocID="{5D580CE6-9DA9-429F-AB26-CD1CF183774A}" presName="iconRect" presStyleLbl="node1" presStyleIdx="5" presStyleCnt="7"/>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xmlns="" id="0" name="" descr="מורה"/>
        </a:ext>
      </dgm:extLst>
    </dgm:pt>
    <dgm:pt modelId="{EE26E071-47E9-45E4-B56A-27B8878350D0}" type="pres">
      <dgm:prSet presAssocID="{5D580CE6-9DA9-429F-AB26-CD1CF183774A}" presName="spaceRect" presStyleCnt="0"/>
      <dgm:spPr/>
    </dgm:pt>
    <dgm:pt modelId="{635D9864-4A0B-4344-9AC3-329D4882BA42}" type="pres">
      <dgm:prSet presAssocID="{5D580CE6-9DA9-429F-AB26-CD1CF183774A}" presName="textRect" presStyleLbl="revTx" presStyleIdx="5" presStyleCnt="7">
        <dgm:presLayoutVars>
          <dgm:chMax val="1"/>
          <dgm:chPref val="1"/>
        </dgm:presLayoutVars>
      </dgm:prSet>
      <dgm:spPr/>
      <dgm:t>
        <a:bodyPr/>
        <a:lstStyle/>
        <a:p>
          <a:endParaRPr lang="en-US"/>
        </a:p>
      </dgm:t>
    </dgm:pt>
    <dgm:pt modelId="{644EF8D2-0836-4CF6-93FB-64EB0421BF89}" type="pres">
      <dgm:prSet presAssocID="{3E3AFD7B-C1A2-4645-8FA8-E996B91DB2D5}" presName="sibTrans" presStyleCnt="0"/>
      <dgm:spPr/>
    </dgm:pt>
    <dgm:pt modelId="{E0622421-CC80-4C50-A9A3-AE14615F3AC9}" type="pres">
      <dgm:prSet presAssocID="{FFC25D19-BF84-436F-AEDC-2EBA3C784B99}" presName="compNode" presStyleCnt="0"/>
      <dgm:spPr/>
    </dgm:pt>
    <dgm:pt modelId="{78579463-B2BB-40DE-87CA-397F3570C9A0}" type="pres">
      <dgm:prSet presAssocID="{FFC25D19-BF84-436F-AEDC-2EBA3C784B99}" presName="iconBgRect" presStyleLbl="bgShp" presStyleIdx="6" presStyleCnt="7"/>
      <dgm:spPr/>
    </dgm:pt>
    <dgm:pt modelId="{EBFDBE2A-C63C-4101-83C3-911CEAA7D9B0}" type="pres">
      <dgm:prSet presAssocID="{FFC25D19-BF84-436F-AEDC-2EBA3C784B99}" presName="iconRect" presStyleLbl="node1" presStyleIdx="6" presStyleCnt="7"/>
      <dgm:spPr>
        <a:blipFill>
          <a:blip xmlns:r="http://schemas.openxmlformats.org/officeDocument/2006/relationships" r:embed="rId11" cstate="hq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a:blipFill>
      </dgm:spPr>
      <dgm:t>
        <a:bodyPr/>
        <a:lstStyle/>
        <a:p>
          <a:endParaRPr lang="en-US"/>
        </a:p>
      </dgm:t>
      <dgm:extLst>
        <a:ext uri="{E40237B7-FDA0-4F09-8148-C483321AD2D9}">
          <dgm14:cNvPr xmlns:dgm14="http://schemas.microsoft.com/office/drawing/2010/diagram" xmlns="" id="0" name="" descr="זר"/>
        </a:ext>
      </dgm:extLst>
    </dgm:pt>
    <dgm:pt modelId="{76DC47EC-AB96-4EBF-863F-499A27264812}" type="pres">
      <dgm:prSet presAssocID="{FFC25D19-BF84-436F-AEDC-2EBA3C784B99}" presName="spaceRect" presStyleCnt="0"/>
      <dgm:spPr/>
    </dgm:pt>
    <dgm:pt modelId="{3F85061F-7689-4CEB-9306-5BC687D7985A}" type="pres">
      <dgm:prSet presAssocID="{FFC25D19-BF84-436F-AEDC-2EBA3C784B99}" presName="textRect" presStyleLbl="revTx" presStyleIdx="6" presStyleCnt="7">
        <dgm:presLayoutVars>
          <dgm:chMax val="1"/>
          <dgm:chPref val="1"/>
        </dgm:presLayoutVars>
      </dgm:prSet>
      <dgm:spPr/>
      <dgm:t>
        <a:bodyPr/>
        <a:lstStyle/>
        <a:p>
          <a:endParaRPr lang="en-US"/>
        </a:p>
      </dgm:t>
    </dgm:pt>
  </dgm:ptLst>
  <dgm:cxnLst>
    <dgm:cxn modelId="{D45CEDF8-2FA7-4D38-BF71-AF5B93A3661D}" srcId="{F31C4125-142D-419D-9DD9-7F4C419FFC73}" destId="{C2055D20-416E-46B3-901A-D9E215C5E607}" srcOrd="3" destOrd="0" parTransId="{9FBBC126-6339-43CC-834B-0F7255B91E0A}" sibTransId="{B5540A5B-14E4-45AD-BA22-F504623D7077}"/>
    <dgm:cxn modelId="{A429873D-3BFA-48C4-A810-3337FFD08C26}" type="presOf" srcId="{F9B94CBF-1499-4BC7-8786-4BE0EBD77FDC}" destId="{6EC8B12D-4088-4FB8-AA72-B772EACF94E4}" srcOrd="0" destOrd="0" presId="urn:microsoft.com/office/officeart/2018/5/layout/IconCircleLabelList"/>
    <dgm:cxn modelId="{3B125932-5BE4-4F9B-9DB3-9D193B47DF53}" srcId="{F31C4125-142D-419D-9DD9-7F4C419FFC73}" destId="{898C0DCC-CE07-4E93-9400-DAB59331181B}" srcOrd="2" destOrd="0" parTransId="{9AC654DB-C2F4-476C-9C4C-64D0DCCE9BD1}" sibTransId="{9072708B-5FFF-4070-AF9E-07738D638FE9}"/>
    <dgm:cxn modelId="{0F552C00-F653-4B18-981E-E96B8F7F7071}" srcId="{F31C4125-142D-419D-9DD9-7F4C419FFC73}" destId="{F9B94CBF-1499-4BC7-8786-4BE0EBD77FDC}" srcOrd="4" destOrd="0" parTransId="{26E8CB11-386E-41F4-820A-4BFBB59A2B30}" sibTransId="{BCFA0FF1-8117-4A3F-BBBE-2161FC7EF1CB}"/>
    <dgm:cxn modelId="{FB335E24-CAD0-41CD-9BCE-D58B97E4E83E}" srcId="{F31C4125-142D-419D-9DD9-7F4C419FFC73}" destId="{FFC25D19-BF84-436F-AEDC-2EBA3C784B99}" srcOrd="6" destOrd="0" parTransId="{122FB1EB-2207-4EA2-85A0-25EEFC0388A6}" sibTransId="{C261DAB5-39BB-488B-A32F-23BE41B6708B}"/>
    <dgm:cxn modelId="{0FC2951F-AFBA-4498-8FF3-C5DBC248BA3F}" srcId="{F31C4125-142D-419D-9DD9-7F4C419FFC73}" destId="{5D580CE6-9DA9-429F-AB26-CD1CF183774A}" srcOrd="5" destOrd="0" parTransId="{94034E76-1846-4A2D-B7CA-ECB307926B25}" sibTransId="{3E3AFD7B-C1A2-4645-8FA8-E996B91DB2D5}"/>
    <dgm:cxn modelId="{7BCB9F7F-06AB-4B19-870A-A1D256CD6392}" type="presOf" srcId="{C2055D20-416E-46B3-901A-D9E215C5E607}" destId="{98252733-592B-4EC4-917B-18A525F07FE7}" srcOrd="0" destOrd="0" presId="urn:microsoft.com/office/officeart/2018/5/layout/IconCircleLabelList"/>
    <dgm:cxn modelId="{B1A6B5D3-1D64-4B75-9A55-1959F948E124}" srcId="{F31C4125-142D-419D-9DD9-7F4C419FFC73}" destId="{6BDF4705-592D-4409-BC10-864B0F3E424D}" srcOrd="0" destOrd="0" parTransId="{47F213F0-3A13-4CD3-B34B-B0C99082ABCE}" sibTransId="{7DA26E77-580A-45B1-BD27-58CBADFB7D7C}"/>
    <dgm:cxn modelId="{D697FA3D-81FA-4A33-B21B-7BDD4B79C7DF}" srcId="{F31C4125-142D-419D-9DD9-7F4C419FFC73}" destId="{C2E02D83-F80C-4975-995F-4F0D9A51ECE7}" srcOrd="1" destOrd="0" parTransId="{B53F3EDA-4642-49E6-B50E-9F0B890E3EA0}" sibTransId="{FD6D0F88-B403-4266-BB23-B3BFE9FF8941}"/>
    <dgm:cxn modelId="{44AF7157-3C5D-499E-9C95-428BEA5E67E8}" type="presOf" srcId="{5D580CE6-9DA9-429F-AB26-CD1CF183774A}" destId="{635D9864-4A0B-4344-9AC3-329D4882BA42}" srcOrd="0" destOrd="0" presId="urn:microsoft.com/office/officeart/2018/5/layout/IconCircleLabelList"/>
    <dgm:cxn modelId="{EE5A6A4B-764C-43F3-939C-246724B2D63D}" type="presOf" srcId="{6BDF4705-592D-4409-BC10-864B0F3E424D}" destId="{493CE07E-6720-4E97-8385-4653CC41372B}" srcOrd="0" destOrd="0" presId="urn:microsoft.com/office/officeart/2018/5/layout/IconCircleLabelList"/>
    <dgm:cxn modelId="{3FAEDC74-8F36-43E7-BB29-BB48170556E3}" type="presOf" srcId="{C2E02D83-F80C-4975-995F-4F0D9A51ECE7}" destId="{A3B20B88-6B93-41D3-963F-0D3076DF664F}" srcOrd="0" destOrd="0" presId="urn:microsoft.com/office/officeart/2018/5/layout/IconCircleLabelList"/>
    <dgm:cxn modelId="{2FBED9BC-DB3A-4280-8DFF-20E9F7B904C5}" type="presOf" srcId="{FFC25D19-BF84-436F-AEDC-2EBA3C784B99}" destId="{3F85061F-7689-4CEB-9306-5BC687D7985A}" srcOrd="0" destOrd="0" presId="urn:microsoft.com/office/officeart/2018/5/layout/IconCircleLabelList"/>
    <dgm:cxn modelId="{0D12109D-5B1D-41CB-B3F2-BCD5933E03D8}" type="presOf" srcId="{F31C4125-142D-419D-9DD9-7F4C419FFC73}" destId="{CE21CCEF-77B8-452D-8A40-0E0BC69B4C68}" srcOrd="0" destOrd="0" presId="urn:microsoft.com/office/officeart/2018/5/layout/IconCircleLabelList"/>
    <dgm:cxn modelId="{F88D66C4-F165-4505-A63F-F0476884D116}" type="presOf" srcId="{898C0DCC-CE07-4E93-9400-DAB59331181B}" destId="{04EAAAAA-F7AC-46E9-AC1A-5DBDFBF02CA2}" srcOrd="0" destOrd="0" presId="urn:microsoft.com/office/officeart/2018/5/layout/IconCircleLabelList"/>
    <dgm:cxn modelId="{0441523B-33FE-46CA-851C-10B515350A87}" type="presParOf" srcId="{CE21CCEF-77B8-452D-8A40-0E0BC69B4C68}" destId="{2BDF88B4-2525-4F0B-98FF-6FC1365760E2}" srcOrd="0" destOrd="0" presId="urn:microsoft.com/office/officeart/2018/5/layout/IconCircleLabelList"/>
    <dgm:cxn modelId="{A1DF57B9-635B-4CB1-B792-C62CAA34C846}" type="presParOf" srcId="{2BDF88B4-2525-4F0B-98FF-6FC1365760E2}" destId="{2FD510FA-555D-4359-BB74-59966B4B0051}" srcOrd="0" destOrd="0" presId="urn:microsoft.com/office/officeart/2018/5/layout/IconCircleLabelList"/>
    <dgm:cxn modelId="{23F1B66B-F1B8-4461-91BA-8817A172C232}" type="presParOf" srcId="{2BDF88B4-2525-4F0B-98FF-6FC1365760E2}" destId="{DA289F32-A630-4AE9-AAA1-B09AFA8C176C}" srcOrd="1" destOrd="0" presId="urn:microsoft.com/office/officeart/2018/5/layout/IconCircleLabelList"/>
    <dgm:cxn modelId="{00A04172-CA25-4915-B2D5-2ED4DB2AE354}" type="presParOf" srcId="{2BDF88B4-2525-4F0B-98FF-6FC1365760E2}" destId="{D47AB583-F2DB-4278-B1FF-AB3208AE7C7A}" srcOrd="2" destOrd="0" presId="urn:microsoft.com/office/officeart/2018/5/layout/IconCircleLabelList"/>
    <dgm:cxn modelId="{00ADA11C-CECB-4433-A6A6-E92C5C919B18}" type="presParOf" srcId="{2BDF88B4-2525-4F0B-98FF-6FC1365760E2}" destId="{493CE07E-6720-4E97-8385-4653CC41372B}" srcOrd="3" destOrd="0" presId="urn:microsoft.com/office/officeart/2018/5/layout/IconCircleLabelList"/>
    <dgm:cxn modelId="{A53377E5-D231-4942-AF9C-AADB4CBD6587}" type="presParOf" srcId="{CE21CCEF-77B8-452D-8A40-0E0BC69B4C68}" destId="{5BF54F77-2B93-4571-B7B8-72266859952C}" srcOrd="1" destOrd="0" presId="urn:microsoft.com/office/officeart/2018/5/layout/IconCircleLabelList"/>
    <dgm:cxn modelId="{A60712E6-BEB5-4245-BB00-5C692738F557}" type="presParOf" srcId="{CE21CCEF-77B8-452D-8A40-0E0BC69B4C68}" destId="{2A052CA6-63D5-4AE7-9E77-B06548D53743}" srcOrd="2" destOrd="0" presId="urn:microsoft.com/office/officeart/2018/5/layout/IconCircleLabelList"/>
    <dgm:cxn modelId="{CD072F58-70E3-4A76-9335-16A9753F6488}" type="presParOf" srcId="{2A052CA6-63D5-4AE7-9E77-B06548D53743}" destId="{D1EB0F47-B9FA-4AF1-9C37-C4DD0CEEEB2A}" srcOrd="0" destOrd="0" presId="urn:microsoft.com/office/officeart/2018/5/layout/IconCircleLabelList"/>
    <dgm:cxn modelId="{E28A3879-90AB-416A-A391-0446A140E94D}" type="presParOf" srcId="{2A052CA6-63D5-4AE7-9E77-B06548D53743}" destId="{F04E2072-10D4-40C1-AF6B-00E3421FCD48}" srcOrd="1" destOrd="0" presId="urn:microsoft.com/office/officeart/2018/5/layout/IconCircleLabelList"/>
    <dgm:cxn modelId="{41EEFB81-0AEF-44CE-89EF-D212C1DA6E59}" type="presParOf" srcId="{2A052CA6-63D5-4AE7-9E77-B06548D53743}" destId="{47FAAB6C-4FAE-4E7C-84A1-B271AB7367D4}" srcOrd="2" destOrd="0" presId="urn:microsoft.com/office/officeart/2018/5/layout/IconCircleLabelList"/>
    <dgm:cxn modelId="{A1232C97-7AC9-4FD8-87AC-DF2BCDC4171F}" type="presParOf" srcId="{2A052CA6-63D5-4AE7-9E77-B06548D53743}" destId="{A3B20B88-6B93-41D3-963F-0D3076DF664F}" srcOrd="3" destOrd="0" presId="urn:microsoft.com/office/officeart/2018/5/layout/IconCircleLabelList"/>
    <dgm:cxn modelId="{D5F2B6A1-B732-443C-8E9C-7A94DBC28174}" type="presParOf" srcId="{CE21CCEF-77B8-452D-8A40-0E0BC69B4C68}" destId="{0C539D25-5D16-4F81-B0A1-7CDDD1AD399B}" srcOrd="3" destOrd="0" presId="urn:microsoft.com/office/officeart/2018/5/layout/IconCircleLabelList"/>
    <dgm:cxn modelId="{EE4D774B-77BC-4342-B981-BF9AAB346AA5}" type="presParOf" srcId="{CE21CCEF-77B8-452D-8A40-0E0BC69B4C68}" destId="{B42A3C59-7AE1-4B89-B942-753FA686940C}" srcOrd="4" destOrd="0" presId="urn:microsoft.com/office/officeart/2018/5/layout/IconCircleLabelList"/>
    <dgm:cxn modelId="{612777D9-7B86-48FC-8ACE-855B2D0CD972}" type="presParOf" srcId="{B42A3C59-7AE1-4B89-B942-753FA686940C}" destId="{42EF7040-02D4-4DBB-84BC-11277A8BACB9}" srcOrd="0" destOrd="0" presId="urn:microsoft.com/office/officeart/2018/5/layout/IconCircleLabelList"/>
    <dgm:cxn modelId="{7E9F2460-A821-4A03-8D2A-2F264F358256}" type="presParOf" srcId="{B42A3C59-7AE1-4B89-B942-753FA686940C}" destId="{A66EEE21-24A2-4F4E-AED7-D4E5E03C6E2A}" srcOrd="1" destOrd="0" presId="urn:microsoft.com/office/officeart/2018/5/layout/IconCircleLabelList"/>
    <dgm:cxn modelId="{CE0B5BF5-E81D-4B12-B4F3-F9A7E339E1C7}" type="presParOf" srcId="{B42A3C59-7AE1-4B89-B942-753FA686940C}" destId="{BFA11408-9CB2-4B07-BE84-999EB2F14619}" srcOrd="2" destOrd="0" presId="urn:microsoft.com/office/officeart/2018/5/layout/IconCircleLabelList"/>
    <dgm:cxn modelId="{ACC8C802-9851-4EAE-91EB-DA2A359234EF}" type="presParOf" srcId="{B42A3C59-7AE1-4B89-B942-753FA686940C}" destId="{04EAAAAA-F7AC-46E9-AC1A-5DBDFBF02CA2}" srcOrd="3" destOrd="0" presId="urn:microsoft.com/office/officeart/2018/5/layout/IconCircleLabelList"/>
    <dgm:cxn modelId="{62D3E951-6B90-4A4C-907E-53D33EA5E1E2}" type="presParOf" srcId="{CE21CCEF-77B8-452D-8A40-0E0BC69B4C68}" destId="{8B212F7C-8DAD-4230-98D5-0472AE2D866B}" srcOrd="5" destOrd="0" presId="urn:microsoft.com/office/officeart/2018/5/layout/IconCircleLabelList"/>
    <dgm:cxn modelId="{0C0EB29A-BFCF-4144-BA7E-4BEC920E9FEF}" type="presParOf" srcId="{CE21CCEF-77B8-452D-8A40-0E0BC69B4C68}" destId="{9E41C1E9-23A3-4E00-BB86-5ABB7BF9D34C}" srcOrd="6" destOrd="0" presId="urn:microsoft.com/office/officeart/2018/5/layout/IconCircleLabelList"/>
    <dgm:cxn modelId="{F5F14001-287F-4E95-97F5-77F7107F2227}" type="presParOf" srcId="{9E41C1E9-23A3-4E00-BB86-5ABB7BF9D34C}" destId="{D366FF29-843B-4275-8817-196CD6C35EF5}" srcOrd="0" destOrd="0" presId="urn:microsoft.com/office/officeart/2018/5/layout/IconCircleLabelList"/>
    <dgm:cxn modelId="{47FFABFD-7FC4-40D3-95E6-104D10C3CE61}" type="presParOf" srcId="{9E41C1E9-23A3-4E00-BB86-5ABB7BF9D34C}" destId="{6F56E4D3-D523-4657-9F79-EB9E2072A8CB}" srcOrd="1" destOrd="0" presId="urn:microsoft.com/office/officeart/2018/5/layout/IconCircleLabelList"/>
    <dgm:cxn modelId="{87C3E7CF-799D-4AF7-B526-7E90CC476203}" type="presParOf" srcId="{9E41C1E9-23A3-4E00-BB86-5ABB7BF9D34C}" destId="{A60E3705-2E2D-4F12-AA73-D96C311062B4}" srcOrd="2" destOrd="0" presId="urn:microsoft.com/office/officeart/2018/5/layout/IconCircleLabelList"/>
    <dgm:cxn modelId="{D254B6D0-2221-4277-A610-1582AF62D159}" type="presParOf" srcId="{9E41C1E9-23A3-4E00-BB86-5ABB7BF9D34C}" destId="{98252733-592B-4EC4-917B-18A525F07FE7}" srcOrd="3" destOrd="0" presId="urn:microsoft.com/office/officeart/2018/5/layout/IconCircleLabelList"/>
    <dgm:cxn modelId="{21089360-0CC6-43FE-B289-EB410A355E03}" type="presParOf" srcId="{CE21CCEF-77B8-452D-8A40-0E0BC69B4C68}" destId="{FD7AF8C6-F605-4E9A-9993-97C5AD23A645}" srcOrd="7" destOrd="0" presId="urn:microsoft.com/office/officeart/2018/5/layout/IconCircleLabelList"/>
    <dgm:cxn modelId="{C63EE565-2A7D-4733-8A38-A82B920561C2}" type="presParOf" srcId="{CE21CCEF-77B8-452D-8A40-0E0BC69B4C68}" destId="{15EB2668-7E19-45BD-9E53-10261A723DC3}" srcOrd="8" destOrd="0" presId="urn:microsoft.com/office/officeart/2018/5/layout/IconCircleLabelList"/>
    <dgm:cxn modelId="{E18C3580-4FEC-4FF0-A0C1-10010A74B057}" type="presParOf" srcId="{15EB2668-7E19-45BD-9E53-10261A723DC3}" destId="{36423B76-A21B-4A2D-9641-FE050868D72F}" srcOrd="0" destOrd="0" presId="urn:microsoft.com/office/officeart/2018/5/layout/IconCircleLabelList"/>
    <dgm:cxn modelId="{A43F50A9-9C89-4D11-9B62-7DE80E42A2DD}" type="presParOf" srcId="{15EB2668-7E19-45BD-9E53-10261A723DC3}" destId="{C38E0563-9636-479B-AC0F-40C8DB6AAB86}" srcOrd="1" destOrd="0" presId="urn:microsoft.com/office/officeart/2018/5/layout/IconCircleLabelList"/>
    <dgm:cxn modelId="{17F0B58E-DDBA-403D-8A61-C5AFABF4FE99}" type="presParOf" srcId="{15EB2668-7E19-45BD-9E53-10261A723DC3}" destId="{D169914D-B08A-4696-8669-B864FB515489}" srcOrd="2" destOrd="0" presId="urn:microsoft.com/office/officeart/2018/5/layout/IconCircleLabelList"/>
    <dgm:cxn modelId="{495B52DB-0865-41D6-B1E3-C3809C495D2B}" type="presParOf" srcId="{15EB2668-7E19-45BD-9E53-10261A723DC3}" destId="{6EC8B12D-4088-4FB8-AA72-B772EACF94E4}" srcOrd="3" destOrd="0" presId="urn:microsoft.com/office/officeart/2018/5/layout/IconCircleLabelList"/>
    <dgm:cxn modelId="{99E44E84-574F-4232-8147-507777D706E9}" type="presParOf" srcId="{CE21CCEF-77B8-452D-8A40-0E0BC69B4C68}" destId="{39C275EF-62A0-4DC3-859D-7ACE84D9DE8B}" srcOrd="9" destOrd="0" presId="urn:microsoft.com/office/officeart/2018/5/layout/IconCircleLabelList"/>
    <dgm:cxn modelId="{13E42296-0BE1-4012-8CDA-6C37E4E529FF}" type="presParOf" srcId="{CE21CCEF-77B8-452D-8A40-0E0BC69B4C68}" destId="{A4BAAE74-F4DF-4281-8B6F-EE6CD89CF037}" srcOrd="10" destOrd="0" presId="urn:microsoft.com/office/officeart/2018/5/layout/IconCircleLabelList"/>
    <dgm:cxn modelId="{4F5C0BFA-41DC-4A2B-87F4-412A3F1B4BE8}" type="presParOf" srcId="{A4BAAE74-F4DF-4281-8B6F-EE6CD89CF037}" destId="{B277095B-B215-4F65-BB70-60CD7DFEBB5F}" srcOrd="0" destOrd="0" presId="urn:microsoft.com/office/officeart/2018/5/layout/IconCircleLabelList"/>
    <dgm:cxn modelId="{BB809AE7-D9D0-4618-B958-60E3FEFAC6D3}" type="presParOf" srcId="{A4BAAE74-F4DF-4281-8B6F-EE6CD89CF037}" destId="{CCB1AEBB-B2C8-4DDA-9D54-67F2F57A4C60}" srcOrd="1" destOrd="0" presId="urn:microsoft.com/office/officeart/2018/5/layout/IconCircleLabelList"/>
    <dgm:cxn modelId="{13F564A7-7FFF-4425-AE38-EEB7E7AEA93A}" type="presParOf" srcId="{A4BAAE74-F4DF-4281-8B6F-EE6CD89CF037}" destId="{EE26E071-47E9-45E4-B56A-27B8878350D0}" srcOrd="2" destOrd="0" presId="urn:microsoft.com/office/officeart/2018/5/layout/IconCircleLabelList"/>
    <dgm:cxn modelId="{EE45BDC5-B098-4454-AFA3-AF9F73C3CCC2}" type="presParOf" srcId="{A4BAAE74-F4DF-4281-8B6F-EE6CD89CF037}" destId="{635D9864-4A0B-4344-9AC3-329D4882BA42}" srcOrd="3" destOrd="0" presId="urn:microsoft.com/office/officeart/2018/5/layout/IconCircleLabelList"/>
    <dgm:cxn modelId="{7B7B2E9E-97BC-469F-B2A9-459FA3286AC7}" type="presParOf" srcId="{CE21CCEF-77B8-452D-8A40-0E0BC69B4C68}" destId="{644EF8D2-0836-4CF6-93FB-64EB0421BF89}" srcOrd="11" destOrd="0" presId="urn:microsoft.com/office/officeart/2018/5/layout/IconCircleLabelList"/>
    <dgm:cxn modelId="{6EA1EF10-41DC-4F90-B55A-B42C5A052D22}" type="presParOf" srcId="{CE21CCEF-77B8-452D-8A40-0E0BC69B4C68}" destId="{E0622421-CC80-4C50-A9A3-AE14615F3AC9}" srcOrd="12" destOrd="0" presId="urn:microsoft.com/office/officeart/2018/5/layout/IconCircleLabelList"/>
    <dgm:cxn modelId="{11D03DA7-2B62-490E-8966-71D29F24B6B4}" type="presParOf" srcId="{E0622421-CC80-4C50-A9A3-AE14615F3AC9}" destId="{78579463-B2BB-40DE-87CA-397F3570C9A0}" srcOrd="0" destOrd="0" presId="urn:microsoft.com/office/officeart/2018/5/layout/IconCircleLabelList"/>
    <dgm:cxn modelId="{2A6F6F86-784A-4402-813F-5F0C23F157AA}" type="presParOf" srcId="{E0622421-CC80-4C50-A9A3-AE14615F3AC9}" destId="{EBFDBE2A-C63C-4101-83C3-911CEAA7D9B0}" srcOrd="1" destOrd="0" presId="urn:microsoft.com/office/officeart/2018/5/layout/IconCircleLabelList"/>
    <dgm:cxn modelId="{A9DA5B43-00ED-4872-9618-EC03E774D1BC}" type="presParOf" srcId="{E0622421-CC80-4C50-A9A3-AE14615F3AC9}" destId="{76DC47EC-AB96-4EBF-863F-499A27264812}" srcOrd="2" destOrd="0" presId="urn:microsoft.com/office/officeart/2018/5/layout/IconCircleLabelList"/>
    <dgm:cxn modelId="{5DC7CC56-A40F-4D3D-8AB9-1E31ADFE50B2}" type="presParOf" srcId="{E0622421-CC80-4C50-A9A3-AE14615F3AC9}" destId="{3F85061F-7689-4CEB-9306-5BC687D7985A}"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C4125-142D-419D-9DD9-7F4C419FFC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DF4705-592D-4409-BC10-864B0F3E424D}">
      <dgm:prSet custT="1"/>
      <dgm:spPr/>
      <dgm:t>
        <a:bodyPr/>
        <a:lstStyle/>
        <a:p>
          <a:pPr>
            <a:defRPr cap="all"/>
          </a:pPr>
          <a:r>
            <a:rPr lang="en-US" sz="1800" b="1" dirty="0" smtClean="0"/>
            <a:t>The discovery of </a:t>
          </a:r>
          <a:r>
            <a:rPr lang="en-US" sz="1800" b="1" dirty="0" smtClean="0"/>
            <a:t>acetone </a:t>
          </a:r>
          <a:r>
            <a:rPr lang="he-IL" sz="1800" b="1" dirty="0" smtClean="0"/>
            <a:t>1914</a:t>
          </a:r>
          <a:endParaRPr lang="he-IL" sz="1800" b="1" dirty="0"/>
        </a:p>
        <a:p>
          <a:pPr>
            <a:defRPr cap="all"/>
          </a:pPr>
          <a:endParaRPr lang="en-US" sz="1800" b="1" dirty="0"/>
        </a:p>
      </dgm:t>
    </dgm:pt>
    <dgm:pt modelId="{47F213F0-3A13-4CD3-B34B-B0C99082ABCE}" type="parTrans" cxnId="{B1A6B5D3-1D64-4B75-9A55-1959F948E124}">
      <dgm:prSet/>
      <dgm:spPr/>
      <dgm:t>
        <a:bodyPr/>
        <a:lstStyle/>
        <a:p>
          <a:endParaRPr lang="en-US" sz="2400" b="1"/>
        </a:p>
      </dgm:t>
    </dgm:pt>
    <dgm:pt modelId="{7DA26E77-580A-45B1-BD27-58CBADFB7D7C}" type="sibTrans" cxnId="{B1A6B5D3-1D64-4B75-9A55-1959F948E124}">
      <dgm:prSet/>
      <dgm:spPr/>
      <dgm:t>
        <a:bodyPr/>
        <a:lstStyle/>
        <a:p>
          <a:endParaRPr lang="en-US" sz="2400" b="1"/>
        </a:p>
      </dgm:t>
    </dgm:pt>
    <dgm:pt modelId="{C2E02D83-F80C-4975-995F-4F0D9A51ECE7}">
      <dgm:prSet custT="1"/>
      <dgm:spPr/>
      <dgm:t>
        <a:bodyPr/>
        <a:lstStyle/>
        <a:p>
          <a:pPr>
            <a:defRPr cap="all"/>
          </a:pPr>
          <a:r>
            <a:rPr lang="en-US" sz="1800" b="1" dirty="0" smtClean="0"/>
            <a:t>Establishment of the Hebrew University</a:t>
          </a:r>
        </a:p>
        <a:p>
          <a:pPr>
            <a:defRPr cap="all"/>
          </a:pPr>
          <a:r>
            <a:rPr lang="he-IL" sz="1800" b="1" dirty="0" smtClean="0"/>
            <a:t>1925</a:t>
          </a:r>
          <a:endParaRPr lang="en-US" sz="1800" b="1" dirty="0"/>
        </a:p>
      </dgm:t>
    </dgm:pt>
    <dgm:pt modelId="{B53F3EDA-4642-49E6-B50E-9F0B890E3EA0}" type="parTrans" cxnId="{D697FA3D-81FA-4A33-B21B-7BDD4B79C7DF}">
      <dgm:prSet/>
      <dgm:spPr/>
      <dgm:t>
        <a:bodyPr/>
        <a:lstStyle/>
        <a:p>
          <a:endParaRPr lang="en-US" sz="2400" b="1"/>
        </a:p>
      </dgm:t>
    </dgm:pt>
    <dgm:pt modelId="{FD6D0F88-B403-4266-BB23-B3BFE9FF8941}" type="sibTrans" cxnId="{D697FA3D-81FA-4A33-B21B-7BDD4B79C7DF}">
      <dgm:prSet/>
      <dgm:spPr/>
      <dgm:t>
        <a:bodyPr/>
        <a:lstStyle/>
        <a:p>
          <a:endParaRPr lang="en-US" sz="2400" b="1"/>
        </a:p>
      </dgm:t>
    </dgm:pt>
    <dgm:pt modelId="{898C0DCC-CE07-4E93-9400-DAB59331181B}">
      <dgm:prSet custT="1"/>
      <dgm:spPr/>
      <dgm:t>
        <a:bodyPr/>
        <a:lstStyle/>
        <a:p>
          <a:pPr>
            <a:defRPr cap="all"/>
          </a:pPr>
          <a:r>
            <a:rPr lang="en-US" sz="1800" b="1" dirty="0" smtClean="0"/>
            <a:t>Establishment of the </a:t>
          </a:r>
          <a:r>
            <a:rPr lang="en-US" sz="1800" b="1" dirty="0" err="1" smtClean="0"/>
            <a:t>Technion</a:t>
          </a:r>
          <a:r>
            <a:rPr lang="en-US" sz="1800" b="1" dirty="0" smtClean="0"/>
            <a:t> 1924</a:t>
          </a:r>
          <a:endParaRPr lang="en-US" sz="1800" b="1" dirty="0"/>
        </a:p>
      </dgm:t>
    </dgm:pt>
    <dgm:pt modelId="{9AC654DB-C2F4-476C-9C4C-64D0DCCE9BD1}" type="parTrans" cxnId="{3B125932-5BE4-4F9B-9DB3-9D193B47DF53}">
      <dgm:prSet/>
      <dgm:spPr/>
      <dgm:t>
        <a:bodyPr/>
        <a:lstStyle/>
        <a:p>
          <a:endParaRPr lang="en-US" sz="2400" b="1"/>
        </a:p>
      </dgm:t>
    </dgm:pt>
    <dgm:pt modelId="{9072708B-5FFF-4070-AF9E-07738D638FE9}" type="sibTrans" cxnId="{3B125932-5BE4-4F9B-9DB3-9D193B47DF53}">
      <dgm:prSet/>
      <dgm:spPr/>
      <dgm:t>
        <a:bodyPr/>
        <a:lstStyle/>
        <a:p>
          <a:endParaRPr lang="en-US" sz="2400" b="1"/>
        </a:p>
      </dgm:t>
    </dgm:pt>
    <dgm:pt modelId="{C2055D20-416E-46B3-901A-D9E215C5E607}">
      <dgm:prSet custT="1"/>
      <dgm:spPr/>
      <dgm:t>
        <a:bodyPr/>
        <a:lstStyle/>
        <a:p>
          <a:pPr>
            <a:defRPr cap="all"/>
          </a:pPr>
          <a:r>
            <a:rPr lang="en-US" sz="1800" b="1" dirty="0" smtClean="0"/>
            <a:t>Establishment of the Daniel </a:t>
          </a:r>
          <a:r>
            <a:rPr lang="en-US" sz="1800" b="1" dirty="0" err="1" smtClean="0"/>
            <a:t>Ziv</a:t>
          </a:r>
          <a:r>
            <a:rPr lang="en-US" sz="1800" b="1" dirty="0" smtClean="0"/>
            <a:t> Institute</a:t>
          </a:r>
        </a:p>
        <a:p>
          <a:pPr>
            <a:defRPr cap="all"/>
          </a:pPr>
          <a:r>
            <a:rPr lang="he-IL" sz="1800" b="1" dirty="0" smtClean="0"/>
            <a:t>1934</a:t>
          </a:r>
          <a:endParaRPr lang="en-US" sz="1800" b="1" dirty="0"/>
        </a:p>
      </dgm:t>
    </dgm:pt>
    <dgm:pt modelId="{9FBBC126-6339-43CC-834B-0F7255B91E0A}" type="parTrans" cxnId="{D45CEDF8-2FA7-4D38-BF71-AF5B93A3661D}">
      <dgm:prSet/>
      <dgm:spPr/>
      <dgm:t>
        <a:bodyPr/>
        <a:lstStyle/>
        <a:p>
          <a:endParaRPr lang="en-US" sz="2400" b="1"/>
        </a:p>
      </dgm:t>
    </dgm:pt>
    <dgm:pt modelId="{B5540A5B-14E4-45AD-BA22-F504623D7077}" type="sibTrans" cxnId="{D45CEDF8-2FA7-4D38-BF71-AF5B93A3661D}">
      <dgm:prSet/>
      <dgm:spPr/>
      <dgm:t>
        <a:bodyPr/>
        <a:lstStyle/>
        <a:p>
          <a:endParaRPr lang="en-US" sz="2400" b="1"/>
        </a:p>
      </dgm:t>
    </dgm:pt>
    <dgm:pt modelId="{5D580CE6-9DA9-429F-AB26-CD1CF183774A}">
      <dgm:prSet custT="1"/>
      <dgm:spPr/>
      <dgm:t>
        <a:bodyPr/>
        <a:lstStyle/>
        <a:p>
          <a:pPr>
            <a:defRPr cap="all"/>
          </a:pPr>
          <a:r>
            <a:rPr lang="en-US" sz="1800" b="1" dirty="0" smtClean="0"/>
            <a:t>Establishment of Weizmann Institute</a:t>
          </a:r>
        </a:p>
        <a:p>
          <a:pPr>
            <a:defRPr cap="all"/>
          </a:pPr>
          <a:r>
            <a:rPr lang="he-IL" sz="1800" b="1" dirty="0" smtClean="0"/>
            <a:t>1949</a:t>
          </a:r>
          <a:endParaRPr lang="en-US" sz="1800" b="1" dirty="0"/>
        </a:p>
      </dgm:t>
    </dgm:pt>
    <dgm:pt modelId="{94034E76-1846-4A2D-B7CA-ECB307926B25}" type="parTrans" cxnId="{0FC2951F-AFBA-4498-8FF3-C5DBC248BA3F}">
      <dgm:prSet/>
      <dgm:spPr/>
      <dgm:t>
        <a:bodyPr/>
        <a:lstStyle/>
        <a:p>
          <a:endParaRPr lang="en-US" sz="2400" b="1"/>
        </a:p>
      </dgm:t>
    </dgm:pt>
    <dgm:pt modelId="{3E3AFD7B-C1A2-4645-8FA8-E996B91DB2D5}" type="sibTrans" cxnId="{0FC2951F-AFBA-4498-8FF3-C5DBC248BA3F}">
      <dgm:prSet/>
      <dgm:spPr/>
      <dgm:t>
        <a:bodyPr/>
        <a:lstStyle/>
        <a:p>
          <a:endParaRPr lang="en-US" sz="2400" b="1"/>
        </a:p>
      </dgm:t>
    </dgm:pt>
    <dgm:pt modelId="{CE21CCEF-77B8-452D-8A40-0E0BC69B4C68}" type="pres">
      <dgm:prSet presAssocID="{F31C4125-142D-419D-9DD9-7F4C419FFC73}" presName="root" presStyleCnt="0">
        <dgm:presLayoutVars>
          <dgm:dir/>
          <dgm:resizeHandles val="exact"/>
        </dgm:presLayoutVars>
      </dgm:prSet>
      <dgm:spPr/>
      <dgm:t>
        <a:bodyPr/>
        <a:lstStyle/>
        <a:p>
          <a:endParaRPr lang="en-US"/>
        </a:p>
      </dgm:t>
    </dgm:pt>
    <dgm:pt modelId="{2BDF88B4-2525-4F0B-98FF-6FC1365760E2}" type="pres">
      <dgm:prSet presAssocID="{6BDF4705-592D-4409-BC10-864B0F3E424D}" presName="compNode" presStyleCnt="0"/>
      <dgm:spPr/>
    </dgm:pt>
    <dgm:pt modelId="{2FD510FA-555D-4359-BB74-59966B4B0051}" type="pres">
      <dgm:prSet presAssocID="{6BDF4705-592D-4409-BC10-864B0F3E424D}" presName="iconBgRect" presStyleLbl="bgShp" presStyleIdx="0" presStyleCnt="5"/>
      <dgm:spPr/>
    </dgm:pt>
    <dgm:pt modelId="{DA289F32-A630-4AE9-AAA1-B09AFA8C176C}" type="pres">
      <dgm:prSet presAssocID="{6BDF4705-592D-4409-BC10-864B0F3E424D}" presName="iconRect" presStyleLbl="node1" presStyleIdx="0" presStyleCnt="5"/>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xmlns="" id="0" name="" descr="ראש עם גלגלי שיניים"/>
        </a:ext>
      </dgm:extLst>
    </dgm:pt>
    <dgm:pt modelId="{D47AB583-F2DB-4278-B1FF-AB3208AE7C7A}" type="pres">
      <dgm:prSet presAssocID="{6BDF4705-592D-4409-BC10-864B0F3E424D}" presName="spaceRect" presStyleCnt="0"/>
      <dgm:spPr/>
    </dgm:pt>
    <dgm:pt modelId="{493CE07E-6720-4E97-8385-4653CC41372B}" type="pres">
      <dgm:prSet presAssocID="{6BDF4705-592D-4409-BC10-864B0F3E424D}" presName="textRect" presStyleLbl="revTx" presStyleIdx="0" presStyleCnt="5" custLinFactNeighborY="-4408">
        <dgm:presLayoutVars>
          <dgm:chMax val="1"/>
          <dgm:chPref val="1"/>
        </dgm:presLayoutVars>
      </dgm:prSet>
      <dgm:spPr/>
      <dgm:t>
        <a:bodyPr/>
        <a:lstStyle/>
        <a:p>
          <a:endParaRPr lang="en-US"/>
        </a:p>
      </dgm:t>
    </dgm:pt>
    <dgm:pt modelId="{5BF54F77-2B93-4571-B7B8-72266859952C}" type="pres">
      <dgm:prSet presAssocID="{7DA26E77-580A-45B1-BD27-58CBADFB7D7C}" presName="sibTrans" presStyleCnt="0"/>
      <dgm:spPr/>
    </dgm:pt>
    <dgm:pt modelId="{2A052CA6-63D5-4AE7-9E77-B06548D53743}" type="pres">
      <dgm:prSet presAssocID="{C2E02D83-F80C-4975-995F-4F0D9A51ECE7}" presName="compNode" presStyleCnt="0"/>
      <dgm:spPr/>
    </dgm:pt>
    <dgm:pt modelId="{D1EB0F47-B9FA-4AF1-9C37-C4DD0CEEEB2A}" type="pres">
      <dgm:prSet presAssocID="{C2E02D83-F80C-4975-995F-4F0D9A51ECE7}" presName="iconBgRect" presStyleLbl="bgShp" presStyleIdx="1" presStyleCnt="5"/>
      <dgm:spPr/>
    </dgm:pt>
    <dgm:pt modelId="{F04E2072-10D4-40C1-AF6B-00E3421FCD48}" type="pres">
      <dgm:prSet presAssocID="{C2E02D83-F80C-4975-995F-4F0D9A51ECE7}"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xmlns="" id="0" name="" descr="אינטרנט"/>
        </a:ext>
      </dgm:extLst>
    </dgm:pt>
    <dgm:pt modelId="{47FAAB6C-4FAE-4E7C-84A1-B271AB7367D4}" type="pres">
      <dgm:prSet presAssocID="{C2E02D83-F80C-4975-995F-4F0D9A51ECE7}" presName="spaceRect" presStyleCnt="0"/>
      <dgm:spPr/>
    </dgm:pt>
    <dgm:pt modelId="{A3B20B88-6B93-41D3-963F-0D3076DF664F}" type="pres">
      <dgm:prSet presAssocID="{C2E02D83-F80C-4975-995F-4F0D9A51ECE7}" presName="textRect" presStyleLbl="revTx" presStyleIdx="1" presStyleCnt="5" custLinFactX="22405" custLinFactNeighborX="100000" custLinFactNeighborY="-5255">
        <dgm:presLayoutVars>
          <dgm:chMax val="1"/>
          <dgm:chPref val="1"/>
        </dgm:presLayoutVars>
      </dgm:prSet>
      <dgm:spPr/>
      <dgm:t>
        <a:bodyPr/>
        <a:lstStyle/>
        <a:p>
          <a:endParaRPr lang="en-US"/>
        </a:p>
      </dgm:t>
    </dgm:pt>
    <dgm:pt modelId="{0C539D25-5D16-4F81-B0A1-7CDDD1AD399B}" type="pres">
      <dgm:prSet presAssocID="{FD6D0F88-B403-4266-BB23-B3BFE9FF8941}" presName="sibTrans" presStyleCnt="0"/>
      <dgm:spPr/>
    </dgm:pt>
    <dgm:pt modelId="{B42A3C59-7AE1-4B89-B942-753FA686940C}" type="pres">
      <dgm:prSet presAssocID="{898C0DCC-CE07-4E93-9400-DAB59331181B}" presName="compNode" presStyleCnt="0"/>
      <dgm:spPr/>
    </dgm:pt>
    <dgm:pt modelId="{42EF7040-02D4-4DBB-84BC-11277A8BACB9}" type="pres">
      <dgm:prSet presAssocID="{898C0DCC-CE07-4E93-9400-DAB59331181B}" presName="iconBgRect" presStyleLbl="bgShp" presStyleIdx="2" presStyleCnt="5"/>
      <dgm:spPr/>
    </dgm:pt>
    <dgm:pt modelId="{A66EEE21-24A2-4F4E-AED7-D4E5E03C6E2A}" type="pres">
      <dgm:prSet presAssocID="{898C0DCC-CE07-4E93-9400-DAB59331181B}" presName="iconRect" presStyleLbl="node1" presStyleIdx="2" presStyleCnt="5"/>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a:noFill/>
        </a:ln>
      </dgm:spPr>
      <dgm:extLst>
        <a:ext uri="{E40237B7-FDA0-4F09-8148-C483321AD2D9}">
          <dgm14:cNvPr xmlns:dgm14="http://schemas.microsoft.com/office/drawing/2010/diagram" xmlns="" id="0" name="" descr="מיחשוב ענן"/>
        </a:ext>
      </dgm:extLst>
    </dgm:pt>
    <dgm:pt modelId="{BFA11408-9CB2-4B07-BE84-999EB2F14619}" type="pres">
      <dgm:prSet presAssocID="{898C0DCC-CE07-4E93-9400-DAB59331181B}" presName="spaceRect" presStyleCnt="0"/>
      <dgm:spPr/>
    </dgm:pt>
    <dgm:pt modelId="{04EAAAAA-F7AC-46E9-AC1A-5DBDFBF02CA2}" type="pres">
      <dgm:prSet presAssocID="{898C0DCC-CE07-4E93-9400-DAB59331181B}" presName="textRect" presStyleLbl="revTx" presStyleIdx="2" presStyleCnt="5" custLinFactX="-12809" custLinFactNeighborX="-100000" custLinFactNeighborY="-1004">
        <dgm:presLayoutVars>
          <dgm:chMax val="1"/>
          <dgm:chPref val="1"/>
        </dgm:presLayoutVars>
      </dgm:prSet>
      <dgm:spPr/>
      <dgm:t>
        <a:bodyPr/>
        <a:lstStyle/>
        <a:p>
          <a:endParaRPr lang="en-US"/>
        </a:p>
      </dgm:t>
    </dgm:pt>
    <dgm:pt modelId="{8B212F7C-8DAD-4230-98D5-0472AE2D866B}" type="pres">
      <dgm:prSet presAssocID="{9072708B-5FFF-4070-AF9E-07738D638FE9}" presName="sibTrans" presStyleCnt="0"/>
      <dgm:spPr/>
    </dgm:pt>
    <dgm:pt modelId="{9E41C1E9-23A3-4E00-BB86-5ABB7BF9D34C}" type="pres">
      <dgm:prSet presAssocID="{C2055D20-416E-46B3-901A-D9E215C5E607}" presName="compNode" presStyleCnt="0"/>
      <dgm:spPr/>
    </dgm:pt>
    <dgm:pt modelId="{D366FF29-843B-4275-8817-196CD6C35EF5}" type="pres">
      <dgm:prSet presAssocID="{C2055D20-416E-46B3-901A-D9E215C5E607}" presName="iconBgRect" presStyleLbl="bgShp" presStyleIdx="3" presStyleCnt="5"/>
      <dgm:spPr/>
    </dgm:pt>
    <dgm:pt modelId="{6F56E4D3-D523-4657-9F79-EB9E2072A8CB}" type="pres">
      <dgm:prSet presAssocID="{C2055D20-416E-46B3-901A-D9E215C5E607}" presName="iconRect" presStyleLbl="node1" presStyleIdx="3" presStyleCnt="5"/>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dgm14="http://schemas.microsoft.com/office/drawing/2010/diagram" xmlns="" id="0" name="" descr="חרק תחת זכוכית מגדלת"/>
        </a:ext>
      </dgm:extLst>
    </dgm:pt>
    <dgm:pt modelId="{A60E3705-2E2D-4F12-AA73-D96C311062B4}" type="pres">
      <dgm:prSet presAssocID="{C2055D20-416E-46B3-901A-D9E215C5E607}" presName="spaceRect" presStyleCnt="0"/>
      <dgm:spPr/>
    </dgm:pt>
    <dgm:pt modelId="{98252733-592B-4EC4-917B-18A525F07FE7}" type="pres">
      <dgm:prSet presAssocID="{C2055D20-416E-46B3-901A-D9E215C5E607}" presName="textRect" presStyleLbl="revTx" presStyleIdx="3" presStyleCnt="5">
        <dgm:presLayoutVars>
          <dgm:chMax val="1"/>
          <dgm:chPref val="1"/>
        </dgm:presLayoutVars>
      </dgm:prSet>
      <dgm:spPr/>
      <dgm:t>
        <a:bodyPr/>
        <a:lstStyle/>
        <a:p>
          <a:endParaRPr lang="en-US"/>
        </a:p>
      </dgm:t>
    </dgm:pt>
    <dgm:pt modelId="{FD7AF8C6-F605-4E9A-9993-97C5AD23A645}" type="pres">
      <dgm:prSet presAssocID="{B5540A5B-14E4-45AD-BA22-F504623D7077}" presName="sibTrans" presStyleCnt="0"/>
      <dgm:spPr/>
    </dgm:pt>
    <dgm:pt modelId="{A4BAAE74-F4DF-4281-8B6F-EE6CD89CF037}" type="pres">
      <dgm:prSet presAssocID="{5D580CE6-9DA9-429F-AB26-CD1CF183774A}" presName="compNode" presStyleCnt="0"/>
      <dgm:spPr/>
    </dgm:pt>
    <dgm:pt modelId="{B277095B-B215-4F65-BB70-60CD7DFEBB5F}" type="pres">
      <dgm:prSet presAssocID="{5D580CE6-9DA9-429F-AB26-CD1CF183774A}" presName="iconBgRect" presStyleLbl="bgShp" presStyleIdx="4" presStyleCnt="5"/>
      <dgm:spPr/>
    </dgm:pt>
    <dgm:pt modelId="{CCB1AEBB-B2C8-4DDA-9D54-67F2F57A4C60}" type="pres">
      <dgm:prSet presAssocID="{5D580CE6-9DA9-429F-AB26-CD1CF18377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a:blipFill>
        <a:ln>
          <a:noFill/>
        </a:ln>
      </dgm:spPr>
      <dgm:t>
        <a:bodyPr/>
        <a:lstStyle/>
        <a:p>
          <a:endParaRPr lang="en-US"/>
        </a:p>
      </dgm:t>
      <dgm:extLst>
        <a:ext uri="{E40237B7-FDA0-4F09-8148-C483321AD2D9}">
          <dgm14:cNvPr xmlns:dgm14="http://schemas.microsoft.com/office/drawing/2010/diagram" xmlns="" id="0" name="" descr="מוח"/>
        </a:ext>
      </dgm:extLst>
    </dgm:pt>
    <dgm:pt modelId="{EE26E071-47E9-45E4-B56A-27B8878350D0}" type="pres">
      <dgm:prSet presAssocID="{5D580CE6-9DA9-429F-AB26-CD1CF183774A}" presName="spaceRect" presStyleCnt="0"/>
      <dgm:spPr/>
    </dgm:pt>
    <dgm:pt modelId="{635D9864-4A0B-4344-9AC3-329D4882BA42}" type="pres">
      <dgm:prSet presAssocID="{5D580CE6-9DA9-429F-AB26-CD1CF183774A}" presName="textRect" presStyleLbl="revTx" presStyleIdx="4" presStyleCnt="5">
        <dgm:presLayoutVars>
          <dgm:chMax val="1"/>
          <dgm:chPref val="1"/>
        </dgm:presLayoutVars>
      </dgm:prSet>
      <dgm:spPr/>
      <dgm:t>
        <a:bodyPr/>
        <a:lstStyle/>
        <a:p>
          <a:endParaRPr lang="en-US"/>
        </a:p>
      </dgm:t>
    </dgm:pt>
  </dgm:ptLst>
  <dgm:cxnLst>
    <dgm:cxn modelId="{7BCB9F7F-06AB-4B19-870A-A1D256CD6392}" type="presOf" srcId="{C2055D20-416E-46B3-901A-D9E215C5E607}" destId="{98252733-592B-4EC4-917B-18A525F07FE7}" srcOrd="0" destOrd="0" presId="urn:microsoft.com/office/officeart/2018/5/layout/IconCircleLabelList"/>
    <dgm:cxn modelId="{44AF7157-3C5D-499E-9C95-428BEA5E67E8}" type="presOf" srcId="{5D580CE6-9DA9-429F-AB26-CD1CF183774A}" destId="{635D9864-4A0B-4344-9AC3-329D4882BA42}" srcOrd="0" destOrd="0" presId="urn:microsoft.com/office/officeart/2018/5/layout/IconCircleLabelList"/>
    <dgm:cxn modelId="{EE5A6A4B-764C-43F3-939C-246724B2D63D}" type="presOf" srcId="{6BDF4705-592D-4409-BC10-864B0F3E424D}" destId="{493CE07E-6720-4E97-8385-4653CC41372B}" srcOrd="0" destOrd="0" presId="urn:microsoft.com/office/officeart/2018/5/layout/IconCircleLabelList"/>
    <dgm:cxn modelId="{0FC2951F-AFBA-4498-8FF3-C5DBC248BA3F}" srcId="{F31C4125-142D-419D-9DD9-7F4C419FFC73}" destId="{5D580CE6-9DA9-429F-AB26-CD1CF183774A}" srcOrd="4" destOrd="0" parTransId="{94034E76-1846-4A2D-B7CA-ECB307926B25}" sibTransId="{3E3AFD7B-C1A2-4645-8FA8-E996B91DB2D5}"/>
    <dgm:cxn modelId="{B1A6B5D3-1D64-4B75-9A55-1959F948E124}" srcId="{F31C4125-142D-419D-9DD9-7F4C419FFC73}" destId="{6BDF4705-592D-4409-BC10-864B0F3E424D}" srcOrd="0" destOrd="0" parTransId="{47F213F0-3A13-4CD3-B34B-B0C99082ABCE}" sibTransId="{7DA26E77-580A-45B1-BD27-58CBADFB7D7C}"/>
    <dgm:cxn modelId="{D697FA3D-81FA-4A33-B21B-7BDD4B79C7DF}" srcId="{F31C4125-142D-419D-9DD9-7F4C419FFC73}" destId="{C2E02D83-F80C-4975-995F-4F0D9A51ECE7}" srcOrd="1" destOrd="0" parTransId="{B53F3EDA-4642-49E6-B50E-9F0B890E3EA0}" sibTransId="{FD6D0F88-B403-4266-BB23-B3BFE9FF8941}"/>
    <dgm:cxn modelId="{F88D66C4-F165-4505-A63F-F0476884D116}" type="presOf" srcId="{898C0DCC-CE07-4E93-9400-DAB59331181B}" destId="{04EAAAAA-F7AC-46E9-AC1A-5DBDFBF02CA2}" srcOrd="0" destOrd="0" presId="urn:microsoft.com/office/officeart/2018/5/layout/IconCircleLabelList"/>
    <dgm:cxn modelId="{3FAEDC74-8F36-43E7-BB29-BB48170556E3}" type="presOf" srcId="{C2E02D83-F80C-4975-995F-4F0D9A51ECE7}" destId="{A3B20B88-6B93-41D3-963F-0D3076DF664F}" srcOrd="0" destOrd="0" presId="urn:microsoft.com/office/officeart/2018/5/layout/IconCircleLabelList"/>
    <dgm:cxn modelId="{0D12109D-5B1D-41CB-B3F2-BCD5933E03D8}" type="presOf" srcId="{F31C4125-142D-419D-9DD9-7F4C419FFC73}" destId="{CE21CCEF-77B8-452D-8A40-0E0BC69B4C68}" srcOrd="0" destOrd="0" presId="urn:microsoft.com/office/officeart/2018/5/layout/IconCircleLabelList"/>
    <dgm:cxn modelId="{3B125932-5BE4-4F9B-9DB3-9D193B47DF53}" srcId="{F31C4125-142D-419D-9DD9-7F4C419FFC73}" destId="{898C0DCC-CE07-4E93-9400-DAB59331181B}" srcOrd="2" destOrd="0" parTransId="{9AC654DB-C2F4-476C-9C4C-64D0DCCE9BD1}" sibTransId="{9072708B-5FFF-4070-AF9E-07738D638FE9}"/>
    <dgm:cxn modelId="{D45CEDF8-2FA7-4D38-BF71-AF5B93A3661D}" srcId="{F31C4125-142D-419D-9DD9-7F4C419FFC73}" destId="{C2055D20-416E-46B3-901A-D9E215C5E607}" srcOrd="3" destOrd="0" parTransId="{9FBBC126-6339-43CC-834B-0F7255B91E0A}" sibTransId="{B5540A5B-14E4-45AD-BA22-F504623D7077}"/>
    <dgm:cxn modelId="{0441523B-33FE-46CA-851C-10B515350A87}" type="presParOf" srcId="{CE21CCEF-77B8-452D-8A40-0E0BC69B4C68}" destId="{2BDF88B4-2525-4F0B-98FF-6FC1365760E2}" srcOrd="0" destOrd="0" presId="urn:microsoft.com/office/officeart/2018/5/layout/IconCircleLabelList"/>
    <dgm:cxn modelId="{A1DF57B9-635B-4CB1-B792-C62CAA34C846}" type="presParOf" srcId="{2BDF88B4-2525-4F0B-98FF-6FC1365760E2}" destId="{2FD510FA-555D-4359-BB74-59966B4B0051}" srcOrd="0" destOrd="0" presId="urn:microsoft.com/office/officeart/2018/5/layout/IconCircleLabelList"/>
    <dgm:cxn modelId="{23F1B66B-F1B8-4461-91BA-8817A172C232}" type="presParOf" srcId="{2BDF88B4-2525-4F0B-98FF-6FC1365760E2}" destId="{DA289F32-A630-4AE9-AAA1-B09AFA8C176C}" srcOrd="1" destOrd="0" presId="urn:microsoft.com/office/officeart/2018/5/layout/IconCircleLabelList"/>
    <dgm:cxn modelId="{00A04172-CA25-4915-B2D5-2ED4DB2AE354}" type="presParOf" srcId="{2BDF88B4-2525-4F0B-98FF-6FC1365760E2}" destId="{D47AB583-F2DB-4278-B1FF-AB3208AE7C7A}" srcOrd="2" destOrd="0" presId="urn:microsoft.com/office/officeart/2018/5/layout/IconCircleLabelList"/>
    <dgm:cxn modelId="{00ADA11C-CECB-4433-A6A6-E92C5C919B18}" type="presParOf" srcId="{2BDF88B4-2525-4F0B-98FF-6FC1365760E2}" destId="{493CE07E-6720-4E97-8385-4653CC41372B}" srcOrd="3" destOrd="0" presId="urn:microsoft.com/office/officeart/2018/5/layout/IconCircleLabelList"/>
    <dgm:cxn modelId="{A53377E5-D231-4942-AF9C-AADB4CBD6587}" type="presParOf" srcId="{CE21CCEF-77B8-452D-8A40-0E0BC69B4C68}" destId="{5BF54F77-2B93-4571-B7B8-72266859952C}" srcOrd="1" destOrd="0" presId="urn:microsoft.com/office/officeart/2018/5/layout/IconCircleLabelList"/>
    <dgm:cxn modelId="{A60712E6-BEB5-4245-BB00-5C692738F557}" type="presParOf" srcId="{CE21CCEF-77B8-452D-8A40-0E0BC69B4C68}" destId="{2A052CA6-63D5-4AE7-9E77-B06548D53743}" srcOrd="2" destOrd="0" presId="urn:microsoft.com/office/officeart/2018/5/layout/IconCircleLabelList"/>
    <dgm:cxn modelId="{CD072F58-70E3-4A76-9335-16A9753F6488}" type="presParOf" srcId="{2A052CA6-63D5-4AE7-9E77-B06548D53743}" destId="{D1EB0F47-B9FA-4AF1-9C37-C4DD0CEEEB2A}" srcOrd="0" destOrd="0" presId="urn:microsoft.com/office/officeart/2018/5/layout/IconCircleLabelList"/>
    <dgm:cxn modelId="{E28A3879-90AB-416A-A391-0446A140E94D}" type="presParOf" srcId="{2A052CA6-63D5-4AE7-9E77-B06548D53743}" destId="{F04E2072-10D4-40C1-AF6B-00E3421FCD48}" srcOrd="1" destOrd="0" presId="urn:microsoft.com/office/officeart/2018/5/layout/IconCircleLabelList"/>
    <dgm:cxn modelId="{41EEFB81-0AEF-44CE-89EF-D212C1DA6E59}" type="presParOf" srcId="{2A052CA6-63D5-4AE7-9E77-B06548D53743}" destId="{47FAAB6C-4FAE-4E7C-84A1-B271AB7367D4}" srcOrd="2" destOrd="0" presId="urn:microsoft.com/office/officeart/2018/5/layout/IconCircleLabelList"/>
    <dgm:cxn modelId="{A1232C97-7AC9-4FD8-87AC-DF2BCDC4171F}" type="presParOf" srcId="{2A052CA6-63D5-4AE7-9E77-B06548D53743}" destId="{A3B20B88-6B93-41D3-963F-0D3076DF664F}" srcOrd="3" destOrd="0" presId="urn:microsoft.com/office/officeart/2018/5/layout/IconCircleLabelList"/>
    <dgm:cxn modelId="{D5F2B6A1-B732-443C-8E9C-7A94DBC28174}" type="presParOf" srcId="{CE21CCEF-77B8-452D-8A40-0E0BC69B4C68}" destId="{0C539D25-5D16-4F81-B0A1-7CDDD1AD399B}" srcOrd="3" destOrd="0" presId="urn:microsoft.com/office/officeart/2018/5/layout/IconCircleLabelList"/>
    <dgm:cxn modelId="{EE4D774B-77BC-4342-B981-BF9AAB346AA5}" type="presParOf" srcId="{CE21CCEF-77B8-452D-8A40-0E0BC69B4C68}" destId="{B42A3C59-7AE1-4B89-B942-753FA686940C}" srcOrd="4" destOrd="0" presId="urn:microsoft.com/office/officeart/2018/5/layout/IconCircleLabelList"/>
    <dgm:cxn modelId="{612777D9-7B86-48FC-8ACE-855B2D0CD972}" type="presParOf" srcId="{B42A3C59-7AE1-4B89-B942-753FA686940C}" destId="{42EF7040-02D4-4DBB-84BC-11277A8BACB9}" srcOrd="0" destOrd="0" presId="urn:microsoft.com/office/officeart/2018/5/layout/IconCircleLabelList"/>
    <dgm:cxn modelId="{7E9F2460-A821-4A03-8D2A-2F264F358256}" type="presParOf" srcId="{B42A3C59-7AE1-4B89-B942-753FA686940C}" destId="{A66EEE21-24A2-4F4E-AED7-D4E5E03C6E2A}" srcOrd="1" destOrd="0" presId="urn:microsoft.com/office/officeart/2018/5/layout/IconCircleLabelList"/>
    <dgm:cxn modelId="{CE0B5BF5-E81D-4B12-B4F3-F9A7E339E1C7}" type="presParOf" srcId="{B42A3C59-7AE1-4B89-B942-753FA686940C}" destId="{BFA11408-9CB2-4B07-BE84-999EB2F14619}" srcOrd="2" destOrd="0" presId="urn:microsoft.com/office/officeart/2018/5/layout/IconCircleLabelList"/>
    <dgm:cxn modelId="{ACC8C802-9851-4EAE-91EB-DA2A359234EF}" type="presParOf" srcId="{B42A3C59-7AE1-4B89-B942-753FA686940C}" destId="{04EAAAAA-F7AC-46E9-AC1A-5DBDFBF02CA2}" srcOrd="3" destOrd="0" presId="urn:microsoft.com/office/officeart/2018/5/layout/IconCircleLabelList"/>
    <dgm:cxn modelId="{62D3E951-6B90-4A4C-907E-53D33EA5E1E2}" type="presParOf" srcId="{CE21CCEF-77B8-452D-8A40-0E0BC69B4C68}" destId="{8B212F7C-8DAD-4230-98D5-0472AE2D866B}" srcOrd="5" destOrd="0" presId="urn:microsoft.com/office/officeart/2018/5/layout/IconCircleLabelList"/>
    <dgm:cxn modelId="{0C0EB29A-BFCF-4144-BA7E-4BEC920E9FEF}" type="presParOf" srcId="{CE21CCEF-77B8-452D-8A40-0E0BC69B4C68}" destId="{9E41C1E9-23A3-4E00-BB86-5ABB7BF9D34C}" srcOrd="6" destOrd="0" presId="urn:microsoft.com/office/officeart/2018/5/layout/IconCircleLabelList"/>
    <dgm:cxn modelId="{F5F14001-287F-4E95-97F5-77F7107F2227}" type="presParOf" srcId="{9E41C1E9-23A3-4E00-BB86-5ABB7BF9D34C}" destId="{D366FF29-843B-4275-8817-196CD6C35EF5}" srcOrd="0" destOrd="0" presId="urn:microsoft.com/office/officeart/2018/5/layout/IconCircleLabelList"/>
    <dgm:cxn modelId="{47FFABFD-7FC4-40D3-95E6-104D10C3CE61}" type="presParOf" srcId="{9E41C1E9-23A3-4E00-BB86-5ABB7BF9D34C}" destId="{6F56E4D3-D523-4657-9F79-EB9E2072A8CB}" srcOrd="1" destOrd="0" presId="urn:microsoft.com/office/officeart/2018/5/layout/IconCircleLabelList"/>
    <dgm:cxn modelId="{87C3E7CF-799D-4AF7-B526-7E90CC476203}" type="presParOf" srcId="{9E41C1E9-23A3-4E00-BB86-5ABB7BF9D34C}" destId="{A60E3705-2E2D-4F12-AA73-D96C311062B4}" srcOrd="2" destOrd="0" presId="urn:microsoft.com/office/officeart/2018/5/layout/IconCircleLabelList"/>
    <dgm:cxn modelId="{D254B6D0-2221-4277-A610-1582AF62D159}" type="presParOf" srcId="{9E41C1E9-23A3-4E00-BB86-5ABB7BF9D34C}" destId="{98252733-592B-4EC4-917B-18A525F07FE7}" srcOrd="3" destOrd="0" presId="urn:microsoft.com/office/officeart/2018/5/layout/IconCircleLabelList"/>
    <dgm:cxn modelId="{21089360-0CC6-43FE-B289-EB410A355E03}" type="presParOf" srcId="{CE21CCEF-77B8-452D-8A40-0E0BC69B4C68}" destId="{FD7AF8C6-F605-4E9A-9993-97C5AD23A645}" srcOrd="7" destOrd="0" presId="urn:microsoft.com/office/officeart/2018/5/layout/IconCircleLabelList"/>
    <dgm:cxn modelId="{13E42296-0BE1-4012-8CDA-6C37E4E529FF}" type="presParOf" srcId="{CE21CCEF-77B8-452D-8A40-0E0BC69B4C68}" destId="{A4BAAE74-F4DF-4281-8B6F-EE6CD89CF037}" srcOrd="8" destOrd="0" presId="urn:microsoft.com/office/officeart/2018/5/layout/IconCircleLabelList"/>
    <dgm:cxn modelId="{4F5C0BFA-41DC-4A2B-87F4-412A3F1B4BE8}" type="presParOf" srcId="{A4BAAE74-F4DF-4281-8B6F-EE6CD89CF037}" destId="{B277095B-B215-4F65-BB70-60CD7DFEBB5F}" srcOrd="0" destOrd="0" presId="urn:microsoft.com/office/officeart/2018/5/layout/IconCircleLabelList"/>
    <dgm:cxn modelId="{BB809AE7-D9D0-4618-B958-60E3FEFAC6D3}" type="presParOf" srcId="{A4BAAE74-F4DF-4281-8B6F-EE6CD89CF037}" destId="{CCB1AEBB-B2C8-4DDA-9D54-67F2F57A4C60}" srcOrd="1" destOrd="0" presId="urn:microsoft.com/office/officeart/2018/5/layout/IconCircleLabelList"/>
    <dgm:cxn modelId="{13F564A7-7FFF-4425-AE38-EEB7E7AEA93A}" type="presParOf" srcId="{A4BAAE74-F4DF-4281-8B6F-EE6CD89CF037}" destId="{EE26E071-47E9-45E4-B56A-27B8878350D0}" srcOrd="2" destOrd="0" presId="urn:microsoft.com/office/officeart/2018/5/layout/IconCircleLabelList"/>
    <dgm:cxn modelId="{EE45BDC5-B098-4454-AFA3-AF9F73C3CCC2}" type="presParOf" srcId="{A4BAAE74-F4DF-4281-8B6F-EE6CD89CF037}" destId="{635D9864-4A0B-4344-9AC3-329D4882BA42}"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510FA-555D-4359-BB74-59966B4B0051}">
      <dsp:nvSpPr>
        <dsp:cNvPr id="0" name=""/>
        <dsp:cNvSpPr/>
      </dsp:nvSpPr>
      <dsp:spPr>
        <a:xfrm>
          <a:off x="255437" y="850535"/>
          <a:ext cx="792404" cy="79240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89F32-A630-4AE9-AAA1-B09AFA8C176C}">
      <dsp:nvSpPr>
        <dsp:cNvPr id="0" name=""/>
        <dsp:cNvSpPr/>
      </dsp:nvSpPr>
      <dsp:spPr>
        <a:xfrm>
          <a:off x="424310" y="1019408"/>
          <a:ext cx="454658" cy="454658"/>
        </a:xfrm>
        <a:prstGeom prst="rect">
          <a:avLst/>
        </a:prstGeom>
        <a:blipFill>
          <a:blip xmlns:r="http://schemas.openxmlformats.org/officeDocument/2006/relationships" r:embed="rId1" cstate="hqprint">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CE07E-6720-4E97-8385-4653CC41372B}">
      <dsp:nvSpPr>
        <dsp:cNvPr id="0" name=""/>
        <dsp:cNvSpPr/>
      </dsp:nvSpPr>
      <dsp:spPr>
        <a:xfrm>
          <a:off x="2127" y="1889754"/>
          <a:ext cx="1299023" cy="87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smtClean="0"/>
            <a:t>Synthetic Zionism 1907</a:t>
          </a:r>
          <a:endParaRPr lang="en-US" sz="1800" b="1" kern="1200" dirty="0"/>
        </a:p>
      </dsp:txBody>
      <dsp:txXfrm>
        <a:off x="2127" y="1889754"/>
        <a:ext cx="1299023" cy="877554"/>
      </dsp:txXfrm>
    </dsp:sp>
    <dsp:sp modelId="{D1EB0F47-B9FA-4AF1-9C37-C4DD0CEEEB2A}">
      <dsp:nvSpPr>
        <dsp:cNvPr id="0" name=""/>
        <dsp:cNvSpPr/>
      </dsp:nvSpPr>
      <dsp:spPr>
        <a:xfrm>
          <a:off x="1864810" y="850535"/>
          <a:ext cx="792404" cy="79240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E2072-10D4-40C1-AF6B-00E3421FCD48}">
      <dsp:nvSpPr>
        <dsp:cNvPr id="0" name=""/>
        <dsp:cNvSpPr/>
      </dsp:nvSpPr>
      <dsp:spPr>
        <a:xfrm>
          <a:off x="2033683" y="1019408"/>
          <a:ext cx="454658" cy="454658"/>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20B88-6B93-41D3-963F-0D3076DF664F}">
      <dsp:nvSpPr>
        <dsp:cNvPr id="0" name=""/>
        <dsp:cNvSpPr/>
      </dsp:nvSpPr>
      <dsp:spPr>
        <a:xfrm>
          <a:off x="1528480" y="1889754"/>
          <a:ext cx="1465064" cy="87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smtClean="0"/>
            <a:t>Balfour Declaration 1917</a:t>
          </a:r>
          <a:endParaRPr lang="en-US" sz="1800" b="1" kern="1200" dirty="0"/>
        </a:p>
      </dsp:txBody>
      <dsp:txXfrm>
        <a:off x="1528480" y="1889754"/>
        <a:ext cx="1465064" cy="877554"/>
      </dsp:txXfrm>
    </dsp:sp>
    <dsp:sp modelId="{42EF7040-02D4-4DBB-84BC-11277A8BACB9}">
      <dsp:nvSpPr>
        <dsp:cNvPr id="0" name=""/>
        <dsp:cNvSpPr/>
      </dsp:nvSpPr>
      <dsp:spPr>
        <a:xfrm>
          <a:off x="3474183" y="850535"/>
          <a:ext cx="792404" cy="79240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EEE21-24A2-4F4E-AED7-D4E5E03C6E2A}">
      <dsp:nvSpPr>
        <dsp:cNvPr id="0" name=""/>
        <dsp:cNvSpPr/>
      </dsp:nvSpPr>
      <dsp:spPr>
        <a:xfrm>
          <a:off x="3643056" y="1019408"/>
          <a:ext cx="454658" cy="454658"/>
        </a:xfrm>
        <a:prstGeom prst="rect">
          <a:avLst/>
        </a:prstGeom>
        <a:blipFill>
          <a:blip xmlns:r="http://schemas.openxmlformats.org/officeDocument/2006/relationships" r:embed="rId5" cstate="hq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AAAAA-F7AC-46E9-AC1A-5DBDFBF02CA2}">
      <dsp:nvSpPr>
        <dsp:cNvPr id="0" name=""/>
        <dsp:cNvSpPr/>
      </dsp:nvSpPr>
      <dsp:spPr>
        <a:xfrm>
          <a:off x="3220873" y="1889754"/>
          <a:ext cx="1299023" cy="87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smtClean="0"/>
            <a:t>1922 </a:t>
          </a:r>
          <a:r>
            <a:rPr lang="en-US" sz="1800" b="1" kern="1200" dirty="0" smtClean="0"/>
            <a:t>Mandate</a:t>
          </a:r>
          <a:endParaRPr lang="en-US" sz="1800" b="1" kern="1200" dirty="0"/>
        </a:p>
      </dsp:txBody>
      <dsp:txXfrm>
        <a:off x="3220873" y="1889754"/>
        <a:ext cx="1299023" cy="877554"/>
      </dsp:txXfrm>
    </dsp:sp>
    <dsp:sp modelId="{D366FF29-843B-4275-8817-196CD6C35EF5}">
      <dsp:nvSpPr>
        <dsp:cNvPr id="0" name=""/>
        <dsp:cNvSpPr/>
      </dsp:nvSpPr>
      <dsp:spPr>
        <a:xfrm>
          <a:off x="5220330" y="850535"/>
          <a:ext cx="792404" cy="79240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6E4D3-D523-4657-9F79-EB9E2072A8CB}">
      <dsp:nvSpPr>
        <dsp:cNvPr id="0" name=""/>
        <dsp:cNvSpPr/>
      </dsp:nvSpPr>
      <dsp:spPr>
        <a:xfrm>
          <a:off x="5389203" y="1019408"/>
          <a:ext cx="454658" cy="454658"/>
        </a:xfrm>
        <a:prstGeom prst="rect">
          <a:avLst/>
        </a:prstGeom>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52733-592B-4EC4-917B-18A525F07FE7}">
      <dsp:nvSpPr>
        <dsp:cNvPr id="0" name=""/>
        <dsp:cNvSpPr/>
      </dsp:nvSpPr>
      <dsp:spPr>
        <a:xfrm>
          <a:off x="4747226" y="1889754"/>
          <a:ext cx="1738612" cy="87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rtl="0">
            <a:lnSpc>
              <a:spcPct val="100000"/>
            </a:lnSpc>
            <a:spcBef>
              <a:spcPct val="0"/>
            </a:spcBef>
            <a:spcAft>
              <a:spcPct val="35000"/>
            </a:spcAft>
            <a:defRPr cap="all"/>
          </a:pPr>
          <a:r>
            <a:rPr lang="en-US" sz="1800" b="1" kern="1200" dirty="0" smtClean="0"/>
            <a:t>Jewish Agency 1929 and another </a:t>
          </a:r>
          <a:r>
            <a:rPr lang="en-US" sz="1800" b="1" kern="1200" dirty="0" smtClean="0"/>
            <a:t>Election In </a:t>
          </a:r>
          <a:r>
            <a:rPr lang="en-US" sz="1800" b="1" kern="1200" dirty="0" smtClean="0"/>
            <a:t>1935</a:t>
          </a:r>
          <a:endParaRPr lang="en-US" sz="1800" b="1" kern="1200" dirty="0"/>
        </a:p>
      </dsp:txBody>
      <dsp:txXfrm>
        <a:off x="4747226" y="1889754"/>
        <a:ext cx="1738612" cy="877554"/>
      </dsp:txXfrm>
    </dsp:sp>
    <dsp:sp modelId="{36423B76-A21B-4A2D-9641-FE050868D72F}">
      <dsp:nvSpPr>
        <dsp:cNvPr id="0" name=""/>
        <dsp:cNvSpPr/>
      </dsp:nvSpPr>
      <dsp:spPr>
        <a:xfrm>
          <a:off x="7204374" y="850535"/>
          <a:ext cx="792404" cy="79240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E0563-9636-479B-AC0F-40C8DB6AAB86}">
      <dsp:nvSpPr>
        <dsp:cNvPr id="0" name=""/>
        <dsp:cNvSpPr/>
      </dsp:nvSpPr>
      <dsp:spPr>
        <a:xfrm>
          <a:off x="7373247" y="1019408"/>
          <a:ext cx="454658" cy="45465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8B12D-4088-4FB8-AA72-B772EACF94E4}">
      <dsp:nvSpPr>
        <dsp:cNvPr id="0" name=""/>
        <dsp:cNvSpPr/>
      </dsp:nvSpPr>
      <dsp:spPr>
        <a:xfrm>
          <a:off x="6713168" y="1889754"/>
          <a:ext cx="1774816" cy="87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en-US" sz="1800" b="1" kern="1200" dirty="0" smtClean="0"/>
            <a:t>MACDONALD EPISTLE</a:t>
          </a:r>
          <a:endParaRPr lang="en-US" sz="1800" b="1" kern="1200" dirty="0" smtClean="0"/>
        </a:p>
        <a:p>
          <a:pPr lvl="0" algn="ctr" defTabSz="800100">
            <a:lnSpc>
              <a:spcPct val="90000"/>
            </a:lnSpc>
            <a:spcBef>
              <a:spcPct val="0"/>
            </a:spcBef>
            <a:spcAft>
              <a:spcPct val="35000"/>
            </a:spcAft>
          </a:pPr>
          <a:r>
            <a:rPr lang="en-US" sz="1800" b="1" kern="1200" dirty="0" smtClean="0"/>
            <a:t>CANCELATION OF THE WHITE PAPER </a:t>
          </a:r>
        </a:p>
        <a:p>
          <a:pPr lvl="0" algn="ctr" defTabSz="800100">
            <a:lnSpc>
              <a:spcPct val="90000"/>
            </a:lnSpc>
            <a:spcBef>
              <a:spcPct val="0"/>
            </a:spcBef>
            <a:spcAft>
              <a:spcPct val="35000"/>
            </a:spcAft>
          </a:pPr>
          <a:r>
            <a:rPr lang="he-IL" sz="1800" b="1" kern="1200" dirty="0" smtClean="0"/>
            <a:t>1931</a:t>
          </a:r>
          <a:endParaRPr lang="en-US" sz="1800" b="1" kern="1200" dirty="0"/>
        </a:p>
      </dsp:txBody>
      <dsp:txXfrm>
        <a:off x="6713168" y="1889754"/>
        <a:ext cx="1774816" cy="877554"/>
      </dsp:txXfrm>
    </dsp:sp>
    <dsp:sp modelId="{B277095B-B215-4F65-BB70-60CD7DFEBB5F}">
      <dsp:nvSpPr>
        <dsp:cNvPr id="0" name=""/>
        <dsp:cNvSpPr/>
      </dsp:nvSpPr>
      <dsp:spPr>
        <a:xfrm>
          <a:off x="8968623" y="850535"/>
          <a:ext cx="792404" cy="79240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1AEBB-B2C8-4DDA-9D54-67F2F57A4C60}">
      <dsp:nvSpPr>
        <dsp:cNvPr id="0" name=""/>
        <dsp:cNvSpPr/>
      </dsp:nvSpPr>
      <dsp:spPr>
        <a:xfrm>
          <a:off x="9137496" y="1019408"/>
          <a:ext cx="454658" cy="454658"/>
        </a:xfrm>
        <a:prstGeom prst="rect">
          <a:avLst/>
        </a:prstGeom>
        <a:blipFill>
          <a:blip xmlns:r="http://schemas.openxmlformats.org/officeDocument/2006/relationships" r:embed="rId9">
            <a:extLst>
              <a:ext uri="{96DAC541-7B7A-43D3-8B79-37D633B846F1}">
                <asvg:svgBlip xmlns=""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D9864-4A0B-4344-9AC3-329D4882BA42}">
      <dsp:nvSpPr>
        <dsp:cNvPr id="0" name=""/>
        <dsp:cNvSpPr/>
      </dsp:nvSpPr>
      <dsp:spPr>
        <a:xfrm>
          <a:off x="8715314" y="1889754"/>
          <a:ext cx="1299023" cy="87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smtClean="0"/>
            <a:t>UN and </a:t>
          </a:r>
          <a:r>
            <a:rPr lang="en-US" sz="1800" b="1" kern="1200" dirty="0" smtClean="0"/>
            <a:t>the Partition plan </a:t>
          </a:r>
          <a:r>
            <a:rPr lang="en-US" sz="1800" b="1" kern="1200" dirty="0" smtClean="0"/>
            <a:t>1947</a:t>
          </a:r>
          <a:endParaRPr lang="en-US" sz="1800" b="1" kern="1200" dirty="0"/>
        </a:p>
      </dsp:txBody>
      <dsp:txXfrm>
        <a:off x="8715314" y="1889754"/>
        <a:ext cx="1299023" cy="877554"/>
      </dsp:txXfrm>
    </dsp:sp>
    <dsp:sp modelId="{78579463-B2BB-40DE-87CA-397F3570C9A0}">
      <dsp:nvSpPr>
        <dsp:cNvPr id="0" name=""/>
        <dsp:cNvSpPr/>
      </dsp:nvSpPr>
      <dsp:spPr>
        <a:xfrm>
          <a:off x="10494976" y="850535"/>
          <a:ext cx="792404" cy="79240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DBE2A-C63C-4101-83C3-911CEAA7D9B0}">
      <dsp:nvSpPr>
        <dsp:cNvPr id="0" name=""/>
        <dsp:cNvSpPr/>
      </dsp:nvSpPr>
      <dsp:spPr>
        <a:xfrm>
          <a:off x="10663849" y="1019408"/>
          <a:ext cx="454658" cy="454658"/>
        </a:xfrm>
        <a:prstGeom prst="rect">
          <a:avLst/>
        </a:prstGeom>
        <a:blipFill>
          <a:blip xmlns:r="http://schemas.openxmlformats.org/officeDocument/2006/relationships" r:embed="rId11" cstate="hq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5061F-7689-4CEB-9306-5BC687D7985A}">
      <dsp:nvSpPr>
        <dsp:cNvPr id="0" name=""/>
        <dsp:cNvSpPr/>
      </dsp:nvSpPr>
      <dsp:spPr>
        <a:xfrm>
          <a:off x="10241666" y="1889754"/>
          <a:ext cx="1299023" cy="87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defRPr cap="all"/>
          </a:pPr>
          <a:r>
            <a:rPr lang="en-US" sz="1800" b="1" kern="1200" dirty="0" smtClean="0"/>
            <a:t>President of the state of Israel</a:t>
          </a:r>
          <a:endParaRPr lang="en-US" sz="1800" b="1" kern="1200" dirty="0" smtClean="0"/>
        </a:p>
        <a:p>
          <a:pPr lvl="0" algn="ctr" defTabSz="800100">
            <a:lnSpc>
              <a:spcPct val="100000"/>
            </a:lnSpc>
            <a:spcBef>
              <a:spcPct val="0"/>
            </a:spcBef>
            <a:spcAft>
              <a:spcPct val="35000"/>
            </a:spcAft>
            <a:defRPr cap="all"/>
          </a:pPr>
          <a:r>
            <a:rPr lang="he-IL" sz="1800" b="1" kern="1200" dirty="0" smtClean="0"/>
            <a:t>1948-9</a:t>
          </a:r>
          <a:endParaRPr lang="en-US" sz="1800" b="1" kern="1200" dirty="0"/>
        </a:p>
      </dsp:txBody>
      <dsp:txXfrm>
        <a:off x="10241666" y="1889754"/>
        <a:ext cx="1299023" cy="8775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510FA-555D-4359-BB74-59966B4B0051}">
      <dsp:nvSpPr>
        <dsp:cNvPr id="0" name=""/>
        <dsp:cNvSpPr/>
      </dsp:nvSpPr>
      <dsp:spPr>
        <a:xfrm>
          <a:off x="923104" y="536178"/>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89F32-A630-4AE9-AAA1-B09AFA8C176C}">
      <dsp:nvSpPr>
        <dsp:cNvPr id="0" name=""/>
        <dsp:cNvSpPr/>
      </dsp:nvSpPr>
      <dsp:spPr>
        <a:xfrm>
          <a:off x="1157104" y="770178"/>
          <a:ext cx="630000" cy="630000"/>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CE07E-6720-4E97-8385-4653CC41372B}">
      <dsp:nvSpPr>
        <dsp:cNvPr id="0" name=""/>
        <dsp:cNvSpPr/>
      </dsp:nvSpPr>
      <dsp:spPr>
        <a:xfrm>
          <a:off x="572104" y="1927448"/>
          <a:ext cx="1800000" cy="110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1" kern="1200" dirty="0" smtClean="0"/>
            <a:t>The discovery of </a:t>
          </a:r>
          <a:r>
            <a:rPr lang="en-US" sz="1800" b="1" kern="1200" dirty="0" smtClean="0"/>
            <a:t>acetone </a:t>
          </a:r>
          <a:r>
            <a:rPr lang="he-IL" sz="1800" b="1" kern="1200" dirty="0" smtClean="0"/>
            <a:t>1914</a:t>
          </a:r>
          <a:endParaRPr lang="he-IL" sz="1800" b="1" kern="1200" dirty="0"/>
        </a:p>
        <a:p>
          <a:pPr lvl="0" algn="ctr" defTabSz="800100">
            <a:lnSpc>
              <a:spcPct val="90000"/>
            </a:lnSpc>
            <a:spcBef>
              <a:spcPct val="0"/>
            </a:spcBef>
            <a:spcAft>
              <a:spcPct val="35000"/>
            </a:spcAft>
            <a:defRPr cap="all"/>
          </a:pPr>
          <a:endParaRPr lang="en-US" sz="1800" b="1" kern="1200" dirty="0"/>
        </a:p>
      </dsp:txBody>
      <dsp:txXfrm>
        <a:off x="572104" y="1927448"/>
        <a:ext cx="1800000" cy="1105488"/>
      </dsp:txXfrm>
    </dsp:sp>
    <dsp:sp modelId="{D1EB0F47-B9FA-4AF1-9C37-C4DD0CEEEB2A}">
      <dsp:nvSpPr>
        <dsp:cNvPr id="0" name=""/>
        <dsp:cNvSpPr/>
      </dsp:nvSpPr>
      <dsp:spPr>
        <a:xfrm>
          <a:off x="3038104" y="536178"/>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E2072-10D4-40C1-AF6B-00E3421FCD48}">
      <dsp:nvSpPr>
        <dsp:cNvPr id="0" name=""/>
        <dsp:cNvSpPr/>
      </dsp:nvSpPr>
      <dsp:spPr>
        <a:xfrm>
          <a:off x="3272104" y="770178"/>
          <a:ext cx="630000" cy="630000"/>
        </a:xfrm>
        <a:prstGeom prst="rect">
          <a:avLst/>
        </a:prstGeom>
        <a:blipFill>
          <a:blip xmlns:r="http://schemas.openxmlformats.org/officeDocument/2006/relationships" r:embed="rId3" cstate="hqprint">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20B88-6B93-41D3-963F-0D3076DF664F}">
      <dsp:nvSpPr>
        <dsp:cNvPr id="0" name=""/>
        <dsp:cNvSpPr/>
      </dsp:nvSpPr>
      <dsp:spPr>
        <a:xfrm>
          <a:off x="4890394" y="1918084"/>
          <a:ext cx="1800000" cy="110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1" kern="1200" dirty="0" smtClean="0"/>
            <a:t>Establishment of the Hebrew University</a:t>
          </a:r>
        </a:p>
        <a:p>
          <a:pPr lvl="0" algn="ctr" defTabSz="800100">
            <a:lnSpc>
              <a:spcPct val="90000"/>
            </a:lnSpc>
            <a:spcBef>
              <a:spcPct val="0"/>
            </a:spcBef>
            <a:spcAft>
              <a:spcPct val="35000"/>
            </a:spcAft>
            <a:defRPr cap="all"/>
          </a:pPr>
          <a:r>
            <a:rPr lang="he-IL" sz="1800" b="1" kern="1200" dirty="0" smtClean="0"/>
            <a:t>1925</a:t>
          </a:r>
          <a:endParaRPr lang="en-US" sz="1800" b="1" kern="1200" dirty="0"/>
        </a:p>
      </dsp:txBody>
      <dsp:txXfrm>
        <a:off x="4890394" y="1918084"/>
        <a:ext cx="1800000" cy="1105488"/>
      </dsp:txXfrm>
    </dsp:sp>
    <dsp:sp modelId="{42EF7040-02D4-4DBB-84BC-11277A8BACB9}">
      <dsp:nvSpPr>
        <dsp:cNvPr id="0" name=""/>
        <dsp:cNvSpPr/>
      </dsp:nvSpPr>
      <dsp:spPr>
        <a:xfrm>
          <a:off x="5153104" y="536178"/>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EEE21-24A2-4F4E-AED7-D4E5E03C6E2A}">
      <dsp:nvSpPr>
        <dsp:cNvPr id="0" name=""/>
        <dsp:cNvSpPr/>
      </dsp:nvSpPr>
      <dsp:spPr>
        <a:xfrm>
          <a:off x="5387104" y="770178"/>
          <a:ext cx="630000" cy="630000"/>
        </a:xfrm>
        <a:prstGeom prst="rect">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AAAAA-F7AC-46E9-AC1A-5DBDFBF02CA2}">
      <dsp:nvSpPr>
        <dsp:cNvPr id="0" name=""/>
        <dsp:cNvSpPr/>
      </dsp:nvSpPr>
      <dsp:spPr>
        <a:xfrm>
          <a:off x="2771542" y="1965079"/>
          <a:ext cx="1800000" cy="110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1" kern="1200" dirty="0" smtClean="0"/>
            <a:t>Establishment of the </a:t>
          </a:r>
          <a:r>
            <a:rPr lang="en-US" sz="1800" b="1" kern="1200" dirty="0" err="1" smtClean="0"/>
            <a:t>Technion</a:t>
          </a:r>
          <a:r>
            <a:rPr lang="en-US" sz="1800" b="1" kern="1200" dirty="0" smtClean="0"/>
            <a:t> 1924</a:t>
          </a:r>
          <a:endParaRPr lang="en-US" sz="1800" b="1" kern="1200" dirty="0"/>
        </a:p>
      </dsp:txBody>
      <dsp:txXfrm>
        <a:off x="2771542" y="1965079"/>
        <a:ext cx="1800000" cy="1105488"/>
      </dsp:txXfrm>
    </dsp:sp>
    <dsp:sp modelId="{D366FF29-843B-4275-8817-196CD6C35EF5}">
      <dsp:nvSpPr>
        <dsp:cNvPr id="0" name=""/>
        <dsp:cNvSpPr/>
      </dsp:nvSpPr>
      <dsp:spPr>
        <a:xfrm>
          <a:off x="7268104" y="536178"/>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6E4D3-D523-4657-9F79-EB9E2072A8CB}">
      <dsp:nvSpPr>
        <dsp:cNvPr id="0" name=""/>
        <dsp:cNvSpPr/>
      </dsp:nvSpPr>
      <dsp:spPr>
        <a:xfrm>
          <a:off x="7502104" y="770178"/>
          <a:ext cx="630000" cy="630000"/>
        </a:xfrm>
        <a:prstGeom prst="rect">
          <a:avLst/>
        </a:prstGeom>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52733-592B-4EC4-917B-18A525F07FE7}">
      <dsp:nvSpPr>
        <dsp:cNvPr id="0" name=""/>
        <dsp:cNvSpPr/>
      </dsp:nvSpPr>
      <dsp:spPr>
        <a:xfrm>
          <a:off x="6917104" y="1976178"/>
          <a:ext cx="1800000" cy="110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1" kern="1200" dirty="0" smtClean="0"/>
            <a:t>Establishment of the Daniel </a:t>
          </a:r>
          <a:r>
            <a:rPr lang="en-US" sz="1800" b="1" kern="1200" dirty="0" err="1" smtClean="0"/>
            <a:t>Ziv</a:t>
          </a:r>
          <a:r>
            <a:rPr lang="en-US" sz="1800" b="1" kern="1200" dirty="0" smtClean="0"/>
            <a:t> Institute</a:t>
          </a:r>
        </a:p>
        <a:p>
          <a:pPr lvl="0" algn="ctr" defTabSz="800100">
            <a:lnSpc>
              <a:spcPct val="90000"/>
            </a:lnSpc>
            <a:spcBef>
              <a:spcPct val="0"/>
            </a:spcBef>
            <a:spcAft>
              <a:spcPct val="35000"/>
            </a:spcAft>
            <a:defRPr cap="all"/>
          </a:pPr>
          <a:r>
            <a:rPr lang="he-IL" sz="1800" b="1" kern="1200" dirty="0" smtClean="0"/>
            <a:t>1934</a:t>
          </a:r>
          <a:endParaRPr lang="en-US" sz="1800" b="1" kern="1200" dirty="0"/>
        </a:p>
      </dsp:txBody>
      <dsp:txXfrm>
        <a:off x="6917104" y="1976178"/>
        <a:ext cx="1800000" cy="1105488"/>
      </dsp:txXfrm>
    </dsp:sp>
    <dsp:sp modelId="{B277095B-B215-4F65-BB70-60CD7DFEBB5F}">
      <dsp:nvSpPr>
        <dsp:cNvPr id="0" name=""/>
        <dsp:cNvSpPr/>
      </dsp:nvSpPr>
      <dsp:spPr>
        <a:xfrm>
          <a:off x="9383104" y="536178"/>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1AEBB-B2C8-4DDA-9D54-67F2F57A4C60}">
      <dsp:nvSpPr>
        <dsp:cNvPr id="0" name=""/>
        <dsp:cNvSpPr/>
      </dsp:nvSpPr>
      <dsp:spPr>
        <a:xfrm>
          <a:off x="9617104" y="770178"/>
          <a:ext cx="630000" cy="630000"/>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D9864-4A0B-4344-9AC3-329D4882BA42}">
      <dsp:nvSpPr>
        <dsp:cNvPr id="0" name=""/>
        <dsp:cNvSpPr/>
      </dsp:nvSpPr>
      <dsp:spPr>
        <a:xfrm>
          <a:off x="9032104" y="1976178"/>
          <a:ext cx="1800000" cy="110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1" kern="1200" dirty="0" smtClean="0"/>
            <a:t>Establishment of Weizmann Institute</a:t>
          </a:r>
        </a:p>
        <a:p>
          <a:pPr lvl="0" algn="ctr" defTabSz="800100">
            <a:lnSpc>
              <a:spcPct val="90000"/>
            </a:lnSpc>
            <a:spcBef>
              <a:spcPct val="0"/>
            </a:spcBef>
            <a:spcAft>
              <a:spcPct val="35000"/>
            </a:spcAft>
            <a:defRPr cap="all"/>
          </a:pPr>
          <a:r>
            <a:rPr lang="he-IL" sz="1800" b="1" kern="1200" dirty="0" smtClean="0"/>
            <a:t>1949</a:t>
          </a:r>
          <a:endParaRPr lang="en-US" sz="1800" b="1" kern="1200" dirty="0"/>
        </a:p>
      </dsp:txBody>
      <dsp:txXfrm>
        <a:off x="9032104" y="1976178"/>
        <a:ext cx="1800000" cy="110548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CCE58AA-3C26-45D4-8156-D2A06E32DA3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7612DF64-F803-43FE-968E-4E4A69F7B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A7C965C3-64FC-4DFC-9634-0D2581EA5A94}"/>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5" name="מציין מיקום של כותרת תחתונה 4">
            <a:extLst>
              <a:ext uri="{FF2B5EF4-FFF2-40B4-BE49-F238E27FC236}">
                <a16:creationId xmlns:a16="http://schemas.microsoft.com/office/drawing/2014/main" xmlns="" id="{C6B06D9F-A0CC-4E43-BCBE-D88DE76A475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973AD81-0363-477D-86A8-32BF2FA5B0BF}"/>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340239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CB332D3-F1F7-4173-BAE5-BBD1156F839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9D735465-B99A-427E-86BE-5BD617747E3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8FF18085-FF2D-4160-B9AB-7CC1257A2147}"/>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5" name="מציין מיקום של כותרת תחתונה 4">
            <a:extLst>
              <a:ext uri="{FF2B5EF4-FFF2-40B4-BE49-F238E27FC236}">
                <a16:creationId xmlns:a16="http://schemas.microsoft.com/office/drawing/2014/main" xmlns="" id="{3D94F075-2D6B-4286-8AEC-DB9316340B7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D3B81C4F-E8DB-4C0B-A2C3-4F07F92364B3}"/>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287098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CCEF5641-697E-40C0-A65C-6711544487F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E0B46922-0180-4591-BDD0-914A920E6EA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A24DB900-C82D-4F3A-8A48-FE30A9A3F853}"/>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5" name="מציין מיקום של כותרת תחתונה 4">
            <a:extLst>
              <a:ext uri="{FF2B5EF4-FFF2-40B4-BE49-F238E27FC236}">
                <a16:creationId xmlns:a16="http://schemas.microsoft.com/office/drawing/2014/main" xmlns="" id="{89F23D6F-87EF-4169-9F2F-552D623D8C4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2EEF7E2F-04DC-43D5-936C-99D7587B0824}"/>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33958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689C76E-3743-4F74-A3C2-4625CFC6514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3FFFA580-3594-42E4-BAD6-CC83A56C2DE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46F9E64A-9D0B-4702-86C3-CFFD0F8BA485}"/>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5" name="מציין מיקום של כותרת תחתונה 4">
            <a:extLst>
              <a:ext uri="{FF2B5EF4-FFF2-40B4-BE49-F238E27FC236}">
                <a16:creationId xmlns:a16="http://schemas.microsoft.com/office/drawing/2014/main" xmlns="" id="{18780AAD-359F-4F5F-8B55-F50B69630D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FD32D26C-710F-41E4-A311-133AF4FD9650}"/>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7175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C6EFBB0-39C5-4A2A-A70F-4234D388523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BEF78DF7-7B24-460E-8456-2B437E35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0742FEEF-8B67-4818-B15F-3CFE87C37D4B}"/>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5" name="מציין מיקום של כותרת תחתונה 4">
            <a:extLst>
              <a:ext uri="{FF2B5EF4-FFF2-40B4-BE49-F238E27FC236}">
                <a16:creationId xmlns:a16="http://schemas.microsoft.com/office/drawing/2014/main" xmlns="" id="{ADA0FE23-5C32-4E47-9D73-BBCB8AA2B79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B42C67DE-C47D-4005-A06D-6088039EECCE}"/>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30859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AF23DDB-A495-4927-A5D9-2C74F1904B9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5E3A6238-4918-4A8F-B792-7D778F74050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E5C55282-B108-4E4C-A05D-1B29BDF0460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D86BF2C8-591F-46B0-B2E0-E588B8AEBD1B}"/>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6" name="מציין מיקום של כותרת תחתונה 5">
            <a:extLst>
              <a:ext uri="{FF2B5EF4-FFF2-40B4-BE49-F238E27FC236}">
                <a16:creationId xmlns:a16="http://schemas.microsoft.com/office/drawing/2014/main" xmlns="" id="{9F1C628C-0EF5-417C-9AC3-6DC8B918FCE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AF7E28AA-ABD7-4FEE-8637-14D94AF846F0}"/>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370410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A547990F-FF82-4EAE-8A8B-D079827216A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472FCA6A-368E-44D3-B8A6-3268AD0C6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20BF4545-CC21-4F39-BC64-D5A74B35B82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B543635A-272F-4065-AF7C-1A9DC73C1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5EB2B93F-4DB7-453F-BBCD-57571FDD7F8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3282C143-F1F9-4990-94CB-EA12670E8CC6}"/>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8" name="מציין מיקום של כותרת תחתונה 7">
            <a:extLst>
              <a:ext uri="{FF2B5EF4-FFF2-40B4-BE49-F238E27FC236}">
                <a16:creationId xmlns:a16="http://schemas.microsoft.com/office/drawing/2014/main" xmlns="" id="{A2735DFB-83F0-4AA8-A580-A4298C1526C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F7A4C579-F220-4AF4-A04D-0FA1084272B6}"/>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173893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DF9A0A6-102A-4DA2-9576-8BBF1F1880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C503B572-57E2-47AD-87DE-E8338FCA35A5}"/>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4" name="מציין מיקום של כותרת תחתונה 3">
            <a:extLst>
              <a:ext uri="{FF2B5EF4-FFF2-40B4-BE49-F238E27FC236}">
                <a16:creationId xmlns:a16="http://schemas.microsoft.com/office/drawing/2014/main" xmlns="" id="{C165D724-F12B-4776-971B-9F02E43C8C2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92889985-5F4A-44B7-9839-03172D8FA03B}"/>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215468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E4E3DCC8-9250-4362-BCC7-E0FE68CF8CE4}"/>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3" name="מציין מיקום של כותרת תחתונה 2">
            <a:extLst>
              <a:ext uri="{FF2B5EF4-FFF2-40B4-BE49-F238E27FC236}">
                <a16:creationId xmlns:a16="http://schemas.microsoft.com/office/drawing/2014/main" xmlns="" id="{89DC6FE1-6D51-4F85-8750-A24E869BDE83}"/>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B3721ADC-CE90-4CD8-9ECF-A4F17D040F74}"/>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28716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6EFE2C4-A452-4B7D-ADA7-0145C33845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1BCB0EF3-960C-4A79-926F-F7E472C94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899DA602-202D-413D-AFC4-21E7AD8BD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C9874315-68D9-46B1-8871-4572C6EFF5A9}"/>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6" name="מציין מיקום של כותרת תחתונה 5">
            <a:extLst>
              <a:ext uri="{FF2B5EF4-FFF2-40B4-BE49-F238E27FC236}">
                <a16:creationId xmlns:a16="http://schemas.microsoft.com/office/drawing/2014/main" xmlns="" id="{A6EADA35-73A7-42A9-9D3D-ABDA84FF1CB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9A6B01CF-E1A8-4874-AF01-2EA9ADD11BE4}"/>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419513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13C5405-1A30-448C-ADCF-C097431B22D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DAC27408-87BA-44D4-843F-A0FD1456A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9AD4AE6C-FB81-430A-B649-3106DAEED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B959DFAC-4C74-475B-91C8-96646B9CD7D3}"/>
              </a:ext>
            </a:extLst>
          </p:cNvPr>
          <p:cNvSpPr>
            <a:spLocks noGrp="1"/>
          </p:cNvSpPr>
          <p:nvPr>
            <p:ph type="dt" sz="half" idx="10"/>
          </p:nvPr>
        </p:nvSpPr>
        <p:spPr/>
        <p:txBody>
          <a:bodyPr/>
          <a:lstStyle/>
          <a:p>
            <a:fld id="{14D6E3D5-4334-40EA-A1A2-0FBB0C57C784}" type="datetimeFigureOut">
              <a:rPr lang="he-IL" smtClean="0"/>
              <a:pPr/>
              <a:t>כ"ב/חשון/תש"פ</a:t>
            </a:fld>
            <a:endParaRPr lang="he-IL"/>
          </a:p>
        </p:txBody>
      </p:sp>
      <p:sp>
        <p:nvSpPr>
          <p:cNvPr id="6" name="מציין מיקום של כותרת תחתונה 5">
            <a:extLst>
              <a:ext uri="{FF2B5EF4-FFF2-40B4-BE49-F238E27FC236}">
                <a16:creationId xmlns:a16="http://schemas.microsoft.com/office/drawing/2014/main" xmlns="" id="{9415EA1C-BF18-4E65-ADF7-19D40B80776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B11F4DFE-E879-4513-8598-5AE376628825}"/>
              </a:ext>
            </a:extLst>
          </p:cNvPr>
          <p:cNvSpPr>
            <a:spLocks noGrp="1"/>
          </p:cNvSpPr>
          <p:nvPr>
            <p:ph type="sldNum" sz="quarter" idx="12"/>
          </p:nvPr>
        </p:nvSpPr>
        <p:spPr/>
        <p:txBody>
          <a:body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72465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96FA455C-1F0F-4A93-B80C-AE9FD23B515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9AAC480D-09DA-48C0-8FA4-C3370FA41EF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C20AF41A-663B-4554-AAA0-C4773B3734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D6E3D5-4334-40EA-A1A2-0FBB0C57C784}" type="datetimeFigureOut">
              <a:rPr lang="he-IL" smtClean="0"/>
              <a:pPr/>
              <a:t>כ"ב/חשון/תש"פ</a:t>
            </a:fld>
            <a:endParaRPr lang="he-IL"/>
          </a:p>
        </p:txBody>
      </p:sp>
      <p:sp>
        <p:nvSpPr>
          <p:cNvPr id="5" name="מציין מיקום של כותרת תחתונה 4">
            <a:extLst>
              <a:ext uri="{FF2B5EF4-FFF2-40B4-BE49-F238E27FC236}">
                <a16:creationId xmlns:a16="http://schemas.microsoft.com/office/drawing/2014/main" xmlns="" id="{B49B910A-D778-4571-81D3-9582FFBDB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40B1B688-C619-408F-BE1D-A9720876671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F914F3-2C0C-4B64-ABCC-88E602BD7CCB}" type="slidenum">
              <a:rPr lang="he-IL" smtClean="0"/>
              <a:pPr/>
              <a:t>‹#›</a:t>
            </a:fld>
            <a:endParaRPr lang="he-IL"/>
          </a:p>
        </p:txBody>
      </p:sp>
    </p:spTree>
    <p:extLst>
      <p:ext uri="{BB962C8B-B14F-4D97-AF65-F5344CB8AC3E}">
        <p14:creationId xmlns:p14="http://schemas.microsoft.com/office/powerpoint/2010/main" xmlns="" val="129430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תמונה 1" descr="תמונה שמכילה איש, אדם, עניבה, לובש&#10;&#10;התיאור נוצר באופן אוטומטי">
            <a:extLst>
              <a:ext uri="{FF2B5EF4-FFF2-40B4-BE49-F238E27FC236}">
                <a16:creationId xmlns:a16="http://schemas.microsoft.com/office/drawing/2014/main" xmlns="" id="{5B521198-2181-4B52-B3FC-FA3912884D78}"/>
              </a:ext>
            </a:extLst>
          </p:cNvPr>
          <p:cNvPicPr>
            <a:picLocks noChangeAspect="1"/>
          </p:cNvPicPr>
          <p:nvPr/>
        </p:nvPicPr>
        <p:blipFill rotWithShape="1">
          <a:blip r:embed="rId2" cstate="print">
            <a:alphaModFix/>
          </a:blip>
          <a:srcRect l="26888" r="21389" b="1"/>
          <a:stretch/>
        </p:blipFill>
        <p:spPr>
          <a:xfrm>
            <a:off x="8007861" y="1"/>
            <a:ext cx="4184139" cy="4247004"/>
          </a:xfrm>
          <a:custGeom>
            <a:avLst/>
            <a:gdLst>
              <a:gd name="connsiteX0" fmla="*/ 807468 w 4184139"/>
              <a:gd name="connsiteY0" fmla="*/ 0 h 4247004"/>
              <a:gd name="connsiteX1" fmla="*/ 4068803 w 4184139"/>
              <a:gd name="connsiteY1" fmla="*/ 0 h 4247004"/>
              <a:gd name="connsiteX2" fmla="*/ 4162158 w 4184139"/>
              <a:gd name="connsiteY2" fmla="*/ 84846 h 4247004"/>
              <a:gd name="connsiteX3" fmla="*/ 4184139 w 4184139"/>
              <a:gd name="connsiteY3" fmla="*/ 109032 h 4247004"/>
              <a:gd name="connsiteX4" fmla="*/ 4184139 w 4184139"/>
              <a:gd name="connsiteY4" fmla="*/ 3508705 h 4247004"/>
              <a:gd name="connsiteX5" fmla="*/ 4162158 w 4184139"/>
              <a:gd name="connsiteY5" fmla="*/ 3532891 h 4247004"/>
              <a:gd name="connsiteX6" fmla="*/ 2438135 w 4184139"/>
              <a:gd name="connsiteY6" fmla="*/ 4247004 h 4247004"/>
              <a:gd name="connsiteX7" fmla="*/ 0 w 4184139"/>
              <a:gd name="connsiteY7" fmla="*/ 1808869 h 4247004"/>
              <a:gd name="connsiteX8" fmla="*/ 714113 w 4184139"/>
              <a:gd name="connsiteY8" fmla="*/ 84846 h 42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pic>
        <p:nvPicPr>
          <p:cNvPr id="10" name="תמונה 9">
            <a:extLst>
              <a:ext uri="{FF2B5EF4-FFF2-40B4-BE49-F238E27FC236}">
                <a16:creationId xmlns:a16="http://schemas.microsoft.com/office/drawing/2014/main" xmlns="" id="{5B3A2528-AC59-4123-B8FB-827F543E9F3D}"/>
              </a:ext>
            </a:extLst>
          </p:cNvPr>
          <p:cNvPicPr>
            <a:picLocks noChangeAspect="1"/>
          </p:cNvPicPr>
          <p:nvPr/>
        </p:nvPicPr>
        <p:blipFill rotWithShape="1">
          <a:blip r:embed="rId3" cstate="print">
            <a:alphaModFix/>
          </a:blip>
          <a:srcRect l="5911" r="-1" b="-1"/>
          <a:stretch/>
        </p:blipFill>
        <p:spPr>
          <a:xfrm>
            <a:off x="3731231" y="311471"/>
            <a:ext cx="2557028" cy="2051239"/>
          </a:xfrm>
          <a:custGeom>
            <a:avLst/>
            <a:gdLst>
              <a:gd name="connsiteX0" fmla="*/ 431362 w 4215670"/>
              <a:gd name="connsiteY0" fmla="*/ 0 h 3381796"/>
              <a:gd name="connsiteX1" fmla="*/ 3784309 w 4215670"/>
              <a:gd name="connsiteY1" fmla="*/ 0 h 3381796"/>
              <a:gd name="connsiteX2" fmla="*/ 3855685 w 4215670"/>
              <a:gd name="connsiteY2" fmla="*/ 95451 h 3381796"/>
              <a:gd name="connsiteX3" fmla="*/ 4215670 w 4215670"/>
              <a:gd name="connsiteY3" fmla="*/ 1273961 h 3381796"/>
              <a:gd name="connsiteX4" fmla="*/ 2107836 w 4215670"/>
              <a:gd name="connsiteY4" fmla="*/ 3381796 h 3381796"/>
              <a:gd name="connsiteX5" fmla="*/ 0 w 4215670"/>
              <a:gd name="connsiteY5" fmla="*/ 1273961 h 3381796"/>
              <a:gd name="connsiteX6" fmla="*/ 359986 w 4215670"/>
              <a:gd name="connsiteY6" fmla="*/ 95451 h 33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pic>
        <p:nvPicPr>
          <p:cNvPr id="5" name="תמונה 4">
            <a:extLst>
              <a:ext uri="{FF2B5EF4-FFF2-40B4-BE49-F238E27FC236}">
                <a16:creationId xmlns:a16="http://schemas.microsoft.com/office/drawing/2014/main" xmlns="" id="{ECC7C045-7830-487E-B97A-A3B508668992}"/>
              </a:ext>
            </a:extLst>
          </p:cNvPr>
          <p:cNvPicPr>
            <a:picLocks noChangeAspect="1"/>
          </p:cNvPicPr>
          <p:nvPr/>
        </p:nvPicPr>
        <p:blipFill rotWithShape="1">
          <a:blip r:embed="rId4" cstate="print">
            <a:alphaModFix/>
          </a:blip>
          <a:srcRect b="28882"/>
          <a:stretch/>
        </p:blipFill>
        <p:spPr>
          <a:xfrm>
            <a:off x="1" y="1337091"/>
            <a:ext cx="5190767" cy="5530385"/>
          </a:xfrm>
          <a:custGeom>
            <a:avLst/>
            <a:gdLst>
              <a:gd name="connsiteX0" fmla="*/ 1986067 w 5190767"/>
              <a:gd name="connsiteY0" fmla="*/ 0 h 5530385"/>
              <a:gd name="connsiteX1" fmla="*/ 5190767 w 5190767"/>
              <a:gd name="connsiteY1" fmla="*/ 3204701 h 5530385"/>
              <a:gd name="connsiteX2" fmla="*/ 4252132 w 5190767"/>
              <a:gd name="connsiteY2" fmla="*/ 5470767 h 5530385"/>
              <a:gd name="connsiteX3" fmla="*/ 4186536 w 5190767"/>
              <a:gd name="connsiteY3" fmla="*/ 5530385 h 5530385"/>
              <a:gd name="connsiteX4" fmla="*/ 0 w 5190767"/>
              <a:gd name="connsiteY4" fmla="*/ 5530385 h 5530385"/>
              <a:gd name="connsiteX5" fmla="*/ 0 w 5190767"/>
              <a:gd name="connsiteY5" fmla="*/ 692598 h 5530385"/>
              <a:gd name="connsiteX6" fmla="*/ 194287 w 5190767"/>
              <a:gd name="connsiteY6" fmla="*/ 547313 h 5530385"/>
              <a:gd name="connsiteX7" fmla="*/ 1986067 w 5190767"/>
              <a:gd name="connsiteY7" fmla="*/ 0 h 55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109" name="Picture 108">
            <a:extLst>
              <a:ext uri="{FF2B5EF4-FFF2-40B4-BE49-F238E27FC236}">
                <a16:creationId xmlns:a16="http://schemas.microsoft.com/office/drawing/2014/main" xmlns="" id="{4603FC70-67D9-49EF-983C-3853BF2B49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9" name="מציין מיקום תוכן 2">
            <a:extLst>
              <a:ext uri="{FF2B5EF4-FFF2-40B4-BE49-F238E27FC236}">
                <a16:creationId xmlns:a16="http://schemas.microsoft.com/office/drawing/2014/main" xmlns="" id="{6F36EE3F-0400-400B-9F8B-0671B4A3E85A}"/>
              </a:ext>
            </a:extLst>
          </p:cNvPr>
          <p:cNvSpPr txBox="1">
            <a:spLocks/>
          </p:cNvSpPr>
          <p:nvPr/>
        </p:nvSpPr>
        <p:spPr>
          <a:xfrm>
            <a:off x="4184140" y="4159111"/>
            <a:ext cx="7207738" cy="2698888"/>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spcAft>
                <a:spcPts val="600"/>
              </a:spcAft>
              <a:buNone/>
            </a:pPr>
            <a:r>
              <a:rPr lang="en-US" sz="1500" b="1" kern="1200" dirty="0">
                <a:solidFill>
                  <a:srgbClr val="000000"/>
                </a:solidFill>
                <a:latin typeface="+mj-lt"/>
                <a:ea typeface="+mj-ea"/>
                <a:cs typeface="+mj-cs"/>
              </a:rPr>
              <a:t> </a:t>
            </a:r>
          </a:p>
          <a:p>
            <a:pPr marL="0" indent="0" algn="l" rtl="0">
              <a:spcBef>
                <a:spcPct val="0"/>
              </a:spcBef>
              <a:spcAft>
                <a:spcPts val="600"/>
              </a:spcAft>
              <a:buNone/>
            </a:pPr>
            <a:r>
              <a:rPr lang="en-US" sz="7200" b="1" dirty="0" smtClean="0">
                <a:solidFill>
                  <a:srgbClr val="000000"/>
                </a:solidFill>
                <a:latin typeface="+mj-lt"/>
                <a:ea typeface="+mj-ea"/>
                <a:cs typeface="+mj-cs"/>
              </a:rPr>
              <a:t>Chaim </a:t>
            </a:r>
            <a:r>
              <a:rPr lang="en-US" sz="7200" b="1" dirty="0">
                <a:solidFill>
                  <a:srgbClr val="000000"/>
                </a:solidFill>
                <a:latin typeface="+mj-lt"/>
                <a:ea typeface="+mj-ea"/>
                <a:cs typeface="+mj-cs"/>
              </a:rPr>
              <a:t>Weizmann</a:t>
            </a:r>
            <a:r>
              <a:rPr lang="en-US" sz="4400" b="1" kern="1200" dirty="0" smtClean="0">
                <a:solidFill>
                  <a:srgbClr val="000000"/>
                </a:solidFill>
                <a:latin typeface="+mj-lt"/>
                <a:ea typeface="+mj-ea"/>
                <a:cs typeface="+mj-cs"/>
              </a:rPr>
              <a:t> </a:t>
            </a:r>
            <a:endParaRPr lang="en-US" sz="4400" b="1" kern="1200" dirty="0">
              <a:solidFill>
                <a:srgbClr val="000000"/>
              </a:solidFill>
              <a:latin typeface="+mj-lt"/>
              <a:ea typeface="+mj-ea"/>
              <a:cs typeface="+mj-cs"/>
            </a:endParaRPr>
          </a:p>
          <a:p>
            <a:pPr marL="0" indent="0" algn="l" rtl="0">
              <a:spcBef>
                <a:spcPct val="0"/>
              </a:spcBef>
              <a:spcAft>
                <a:spcPts val="600"/>
              </a:spcAft>
              <a:buNone/>
            </a:pPr>
            <a:r>
              <a:rPr lang="en-US" sz="4400" b="1" dirty="0">
                <a:solidFill>
                  <a:srgbClr val="000000"/>
                </a:solidFill>
                <a:latin typeface="+mj-lt"/>
                <a:ea typeface="+mj-ea"/>
                <a:cs typeface="+mj-cs"/>
              </a:rPr>
              <a:t>The </a:t>
            </a:r>
            <a:r>
              <a:rPr lang="en-US" sz="4400" b="1" dirty="0" smtClean="0">
                <a:solidFill>
                  <a:srgbClr val="000000"/>
                </a:solidFill>
                <a:latin typeface="+mj-lt"/>
                <a:ea typeface="+mj-ea"/>
                <a:cs typeface="+mj-cs"/>
              </a:rPr>
              <a:t>Forgotten Father</a:t>
            </a:r>
            <a:endParaRPr lang="en-US" sz="1500" b="1" kern="1200" dirty="0">
              <a:solidFill>
                <a:srgbClr val="000000"/>
              </a:solidFill>
              <a:latin typeface="+mj-lt"/>
              <a:ea typeface="+mj-ea"/>
              <a:cs typeface="+mj-cs"/>
            </a:endParaRPr>
          </a:p>
        </p:txBody>
      </p:sp>
    </p:spTree>
    <p:extLst>
      <p:ext uri="{BB962C8B-B14F-4D97-AF65-F5344CB8AC3E}">
        <p14:creationId xmlns:p14="http://schemas.microsoft.com/office/powerpoint/2010/main" xmlns="" val="31331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0063ED4-4000-40B6-8FDB-6FB62BE5C1CF}"/>
              </a:ext>
            </a:extLst>
          </p:cNvPr>
          <p:cNvSpPr>
            <a:spLocks noGrp="1"/>
          </p:cNvSpPr>
          <p:nvPr>
            <p:ph type="title"/>
          </p:nvPr>
        </p:nvSpPr>
        <p:spPr>
          <a:xfrm>
            <a:off x="321564" y="963877"/>
            <a:ext cx="4231386" cy="4930246"/>
          </a:xfrm>
        </p:spPr>
        <p:txBody>
          <a:bodyPr>
            <a:normAutofit/>
          </a:bodyPr>
          <a:lstStyle/>
          <a:p>
            <a:pPr lvl="0" algn="ctr">
              <a:lnSpc>
                <a:spcPct val="150000"/>
              </a:lnSpc>
              <a:spcBef>
                <a:spcPts val="0"/>
              </a:spcBef>
            </a:pPr>
            <a:r>
              <a:rPr lang="en-US" sz="3200" b="1" dirty="0">
                <a:solidFill>
                  <a:prstClr val="black"/>
                </a:solidFill>
                <a:latin typeface="Calibri" panose="020F0502020204030204"/>
                <a:ea typeface="+mn-ea"/>
                <a:cs typeface="Arial" panose="020B0604020202020204" pitchFamily="34" charset="0"/>
              </a:rPr>
              <a:t>Statesman and S</a:t>
            </a:r>
            <a:r>
              <a:rPr lang="en-US" sz="3200" b="1" dirty="0" smtClean="0">
                <a:solidFill>
                  <a:prstClr val="black"/>
                </a:solidFill>
                <a:latin typeface="Calibri" panose="020F0502020204030204"/>
                <a:ea typeface="+mn-ea"/>
                <a:cs typeface="Arial" panose="020B0604020202020204" pitchFamily="34" charset="0"/>
              </a:rPr>
              <a:t>cientist</a:t>
            </a:r>
            <a:r>
              <a:rPr lang="en-US" sz="3200" b="1" dirty="0">
                <a:solidFill>
                  <a:prstClr val="black"/>
                </a:solidFill>
                <a:latin typeface="Calibri" panose="020F0502020204030204"/>
                <a:ea typeface="+mn-ea"/>
                <a:cs typeface="Arial" panose="020B0604020202020204" pitchFamily="34" charset="0"/>
              </a:rPr>
              <a:t/>
            </a:r>
            <a:br>
              <a:rPr lang="en-US" sz="3200" b="1" dirty="0">
                <a:solidFill>
                  <a:prstClr val="black"/>
                </a:solidFill>
                <a:latin typeface="Calibri" panose="020F0502020204030204"/>
                <a:ea typeface="+mn-ea"/>
                <a:cs typeface="Arial" panose="020B0604020202020204" pitchFamily="34" charset="0"/>
              </a:rPr>
            </a:br>
            <a:r>
              <a:rPr lang="en-US" sz="3200" b="1" dirty="0">
                <a:solidFill>
                  <a:prstClr val="black"/>
                </a:solidFill>
                <a:latin typeface="Calibri" panose="020F0502020204030204"/>
                <a:ea typeface="+mn-ea"/>
                <a:cs typeface="Arial" panose="020B0604020202020204" pitchFamily="34" charset="0"/>
              </a:rPr>
              <a:t>Summary</a:t>
            </a:r>
            <a:r>
              <a:rPr lang="he-IL" sz="3200" b="1" dirty="0">
                <a:solidFill>
                  <a:prstClr val="black"/>
                </a:solidFill>
                <a:latin typeface="Calibri" panose="020F0502020204030204"/>
                <a:ea typeface="+mn-ea"/>
                <a:cs typeface="Arial" panose="020B0604020202020204" pitchFamily="34" charset="0"/>
              </a:rPr>
              <a:t/>
            </a:r>
            <a:br>
              <a:rPr lang="he-IL" sz="3200" b="1" dirty="0">
                <a:solidFill>
                  <a:prstClr val="black"/>
                </a:solidFill>
                <a:latin typeface="Calibri" panose="020F0502020204030204"/>
                <a:ea typeface="+mn-ea"/>
                <a:cs typeface="Arial" panose="020B0604020202020204" pitchFamily="34" charset="0"/>
              </a:rPr>
            </a:br>
            <a:endParaRPr lang="he-IL" b="1" dirty="0">
              <a:solidFill>
                <a:schemeClr val="accent1"/>
              </a:solidFill>
              <a:cs typeface="+mn-cs"/>
            </a:endParaRPr>
          </a:p>
        </p:txBody>
      </p:sp>
      <p:cxnSp>
        <p:nvCxnSpPr>
          <p:cNvPr id="11" name="Straight Connector 10">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xmlns="" id="{3985AAC6-D3A9-4F67-A947-46E625D24660}"/>
              </a:ext>
            </a:extLst>
          </p:cNvPr>
          <p:cNvSpPr>
            <a:spLocks noGrp="1"/>
          </p:cNvSpPr>
          <p:nvPr>
            <p:ph idx="1"/>
          </p:nvPr>
        </p:nvSpPr>
        <p:spPr>
          <a:xfrm>
            <a:off x="4788334" y="1436264"/>
            <a:ext cx="7270316" cy="4930246"/>
          </a:xfrm>
        </p:spPr>
        <p:txBody>
          <a:bodyPr anchor="ctr">
            <a:normAutofit fontScale="92500" lnSpcReduction="20000"/>
          </a:bodyPr>
          <a:lstStyle/>
          <a:p>
            <a:pPr marL="514350" indent="-514350" algn="l" rtl="0">
              <a:lnSpc>
                <a:spcPct val="150000"/>
              </a:lnSpc>
              <a:spcBef>
                <a:spcPts val="0"/>
              </a:spcBef>
              <a:buFont typeface="+mj-lt"/>
              <a:buAutoNum type="arabicPeriod"/>
            </a:pPr>
            <a:r>
              <a:rPr lang="en-US" b="1" dirty="0" err="1"/>
              <a:t>Weizman</a:t>
            </a:r>
            <a:r>
              <a:rPr lang="en-US" b="1" dirty="0"/>
              <a:t> - the beginning of Israeli diplomacy</a:t>
            </a:r>
          </a:p>
          <a:p>
            <a:pPr marL="514350" indent="-514350" algn="l" rtl="0">
              <a:lnSpc>
                <a:spcPct val="150000"/>
              </a:lnSpc>
              <a:spcBef>
                <a:spcPts val="0"/>
              </a:spcBef>
              <a:buFont typeface="+mj-lt"/>
              <a:buAutoNum type="arabicPeriod"/>
            </a:pPr>
            <a:r>
              <a:rPr lang="en-US" b="1" dirty="0"/>
              <a:t>A major influencer in all decision-making nodes that required outside involvement; Pragmatic action</a:t>
            </a:r>
          </a:p>
          <a:p>
            <a:pPr marL="514350" indent="-514350" algn="l" rtl="0">
              <a:lnSpc>
                <a:spcPct val="150000"/>
              </a:lnSpc>
              <a:spcBef>
                <a:spcPts val="0"/>
              </a:spcBef>
              <a:buFont typeface="+mj-lt"/>
              <a:buAutoNum type="arabicPeriod"/>
            </a:pPr>
            <a:r>
              <a:rPr lang="en-US" b="1" dirty="0"/>
              <a:t>The father of science, research, </a:t>
            </a:r>
            <a:r>
              <a:rPr lang="en-US" b="1" dirty="0" smtClean="0"/>
              <a:t>R&amp;D </a:t>
            </a:r>
            <a:r>
              <a:rPr lang="en-US" b="1" dirty="0"/>
              <a:t>and academic culture in the State of Israel</a:t>
            </a:r>
          </a:p>
          <a:p>
            <a:pPr marL="514350" indent="-514350" algn="l" rtl="0">
              <a:lnSpc>
                <a:spcPct val="150000"/>
              </a:lnSpc>
              <a:spcBef>
                <a:spcPts val="0"/>
              </a:spcBef>
              <a:buFont typeface="+mj-lt"/>
              <a:buAutoNum type="arabicPeriod"/>
            </a:pPr>
            <a:r>
              <a:rPr lang="en-US" b="1" dirty="0"/>
              <a:t>Beginning in the 1930s a high friction with Ben </a:t>
            </a:r>
            <a:r>
              <a:rPr lang="en-US" b="1" dirty="0" err="1"/>
              <a:t>Gurion</a:t>
            </a:r>
            <a:r>
              <a:rPr lang="en-US" b="1" dirty="0"/>
              <a:t> regarding the leadership of the Zionist Organization</a:t>
            </a:r>
            <a:endParaRPr lang="he-IL" b="1" dirty="0"/>
          </a:p>
          <a:p>
            <a:pPr marL="514350" indent="-514350" algn="l">
              <a:lnSpc>
                <a:spcPct val="150000"/>
              </a:lnSpc>
              <a:spcBef>
                <a:spcPts val="0"/>
              </a:spcBef>
              <a:buFont typeface="+mj-lt"/>
              <a:buAutoNum type="arabicPeriod"/>
            </a:pPr>
            <a:endParaRPr lang="he-IL" b="1" dirty="0"/>
          </a:p>
          <a:p>
            <a:pPr marL="0" indent="0" algn="l">
              <a:lnSpc>
                <a:spcPct val="150000"/>
              </a:lnSpc>
              <a:spcBef>
                <a:spcPts val="0"/>
              </a:spcBef>
              <a:buNone/>
            </a:pPr>
            <a:endParaRPr lang="he-IL" sz="3200" b="1" dirty="0"/>
          </a:p>
        </p:txBody>
      </p:sp>
    </p:spTree>
    <p:extLst>
      <p:ext uri="{BB962C8B-B14F-4D97-AF65-F5344CB8AC3E}">
        <p14:creationId xmlns:p14="http://schemas.microsoft.com/office/powerpoint/2010/main" xmlns="" val="376713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0063ED4-4000-40B6-8FDB-6FB62BE5C1CF}"/>
              </a:ext>
            </a:extLst>
          </p:cNvPr>
          <p:cNvSpPr>
            <a:spLocks noGrp="1"/>
          </p:cNvSpPr>
          <p:nvPr>
            <p:ph type="title"/>
          </p:nvPr>
        </p:nvSpPr>
        <p:spPr>
          <a:xfrm>
            <a:off x="838200" y="963877"/>
            <a:ext cx="3494362" cy="4930246"/>
          </a:xfrm>
        </p:spPr>
        <p:txBody>
          <a:bodyPr>
            <a:normAutofit/>
          </a:bodyPr>
          <a:lstStyle/>
          <a:p>
            <a:pPr lvl="0" algn="ctr" rtl="0">
              <a:lnSpc>
                <a:spcPct val="150000"/>
              </a:lnSpc>
              <a:spcBef>
                <a:spcPts val="0"/>
              </a:spcBef>
            </a:pPr>
            <a:r>
              <a:rPr lang="en-US" sz="3200" b="1" dirty="0">
                <a:solidFill>
                  <a:prstClr val="black"/>
                </a:solidFill>
                <a:latin typeface="Calibri" panose="020F0502020204030204"/>
                <a:ea typeface="+mn-ea"/>
                <a:cs typeface="Arial" panose="020B0604020202020204" pitchFamily="34" charset="0"/>
              </a:rPr>
              <a:t>November 1952 Ben </a:t>
            </a:r>
            <a:r>
              <a:rPr lang="en-US" sz="3200" b="1" dirty="0" err="1">
                <a:solidFill>
                  <a:prstClr val="black"/>
                </a:solidFill>
                <a:latin typeface="Calibri" panose="020F0502020204030204"/>
                <a:ea typeface="+mn-ea"/>
                <a:cs typeface="Arial" panose="020B0604020202020204" pitchFamily="34" charset="0"/>
              </a:rPr>
              <a:t>Gurion's</a:t>
            </a:r>
            <a:r>
              <a:rPr lang="en-US" sz="3200" b="1" dirty="0">
                <a:solidFill>
                  <a:prstClr val="black"/>
                </a:solidFill>
                <a:latin typeface="Calibri" panose="020F0502020204030204"/>
                <a:ea typeface="+mn-ea"/>
                <a:cs typeface="Arial" panose="020B0604020202020204" pitchFamily="34" charset="0"/>
              </a:rPr>
              <a:t> obituary eulogizes Weizmann</a:t>
            </a:r>
            <a:r>
              <a:rPr lang="he-IL" sz="2000" b="1" dirty="0">
                <a:solidFill>
                  <a:prstClr val="black"/>
                </a:solidFill>
                <a:latin typeface="Calibri" panose="020F0502020204030204"/>
                <a:ea typeface="+mn-ea"/>
                <a:cs typeface="Arial" panose="020B0604020202020204" pitchFamily="34" charset="0"/>
              </a:rPr>
              <a:t/>
            </a:r>
            <a:br>
              <a:rPr lang="he-IL" sz="2000" b="1" dirty="0">
                <a:solidFill>
                  <a:prstClr val="black"/>
                </a:solidFill>
                <a:latin typeface="Calibri" panose="020F0502020204030204"/>
                <a:ea typeface="+mn-ea"/>
                <a:cs typeface="Arial" panose="020B0604020202020204" pitchFamily="34" charset="0"/>
              </a:rPr>
            </a:br>
            <a:endParaRPr lang="he-IL" b="1" dirty="0">
              <a:solidFill>
                <a:schemeClr val="accent1"/>
              </a:solidFill>
              <a:cs typeface="+mn-cs"/>
            </a:endParaRPr>
          </a:p>
        </p:txBody>
      </p:sp>
      <p:cxnSp>
        <p:nvCxnSpPr>
          <p:cNvPr id="11" name="Straight Connector 10">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xmlns="" id="{3985AAC6-D3A9-4F67-A947-46E625D24660}"/>
              </a:ext>
            </a:extLst>
          </p:cNvPr>
          <p:cNvSpPr>
            <a:spLocks noGrp="1"/>
          </p:cNvSpPr>
          <p:nvPr>
            <p:ph idx="1"/>
          </p:nvPr>
        </p:nvSpPr>
        <p:spPr>
          <a:xfrm>
            <a:off x="4762500" y="985168"/>
            <a:ext cx="7162112" cy="4930246"/>
          </a:xfrm>
        </p:spPr>
        <p:txBody>
          <a:bodyPr anchor="ctr">
            <a:normAutofit fontScale="92500" lnSpcReduction="20000"/>
          </a:bodyPr>
          <a:lstStyle/>
          <a:p>
            <a:pPr marL="0" indent="0" algn="l" rtl="0">
              <a:lnSpc>
                <a:spcPct val="150000"/>
              </a:lnSpc>
              <a:spcBef>
                <a:spcPts val="0"/>
              </a:spcBef>
              <a:buNone/>
            </a:pPr>
            <a:r>
              <a:rPr lang="en-US" b="1" dirty="0"/>
              <a:t>"Yesterday morning, the Hebrew nation's minister in his generation, the first president of Israel, the knight of chemical science, the man of magic, inspiration and supreme authority ...</a:t>
            </a:r>
          </a:p>
          <a:p>
            <a:pPr marL="0" indent="0" algn="l" rtl="0">
              <a:lnSpc>
                <a:spcPct val="150000"/>
              </a:lnSpc>
              <a:spcBef>
                <a:spcPts val="0"/>
              </a:spcBef>
              <a:buNone/>
            </a:pPr>
            <a:r>
              <a:rPr lang="en-US" b="1" dirty="0"/>
              <a:t>For decades served as the focal point ... and legalized the rebirth of the State of Israel, when no one did it before ... The only international personality in the world that was entirely Jewish - was the personality of Dr. Haim </a:t>
            </a:r>
            <a:r>
              <a:rPr lang="en-US" b="1" dirty="0" err="1"/>
              <a:t>Weizman</a:t>
            </a:r>
            <a:r>
              <a:rPr lang="en-US" b="1" dirty="0"/>
              <a:t> "</a:t>
            </a:r>
            <a:endParaRPr lang="he-IL" sz="3200" b="1" dirty="0"/>
          </a:p>
        </p:txBody>
      </p:sp>
    </p:spTree>
    <p:extLst>
      <p:ext uri="{BB962C8B-B14F-4D97-AF65-F5344CB8AC3E}">
        <p14:creationId xmlns:p14="http://schemas.microsoft.com/office/powerpoint/2010/main" xmlns="" val="115625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איש, אדם, עניבה, לובש&#10;&#10;התיאור נוצר באופן אוטומטי">
            <a:extLst>
              <a:ext uri="{FF2B5EF4-FFF2-40B4-BE49-F238E27FC236}">
                <a16:creationId xmlns:a16="http://schemas.microsoft.com/office/drawing/2014/main" xmlns="" id="{5B521198-2181-4B52-B3FC-FA3912884D78}"/>
              </a:ext>
            </a:extLst>
          </p:cNvPr>
          <p:cNvPicPr>
            <a:picLocks noChangeAspect="1"/>
          </p:cNvPicPr>
          <p:nvPr/>
        </p:nvPicPr>
        <p:blipFill rotWithShape="1">
          <a:blip r:embed="rId2" cstate="print"/>
          <a:srcRect l="8051" r="2548" b="-2"/>
          <a:stretch/>
        </p:blipFill>
        <p:spPr>
          <a:xfrm>
            <a:off x="5162052" y="3272588"/>
            <a:ext cx="6105382" cy="3585411"/>
          </a:xfrm>
          <a:prstGeom prst="rect">
            <a:avLst/>
          </a:prstGeom>
        </p:spPr>
      </p:pic>
      <p:pic>
        <p:nvPicPr>
          <p:cNvPr id="3" name="תמונה 2" descr="תמונה שמכילה רכבת, מסלול, חוץ, דשא&#10;&#10;התיאור נוצר באופן אוטומטי">
            <a:extLst>
              <a:ext uri="{FF2B5EF4-FFF2-40B4-BE49-F238E27FC236}">
                <a16:creationId xmlns:a16="http://schemas.microsoft.com/office/drawing/2014/main" xmlns="" id="{4D0CDE93-BC4F-42C8-ADE6-9417A4EA5A7F}"/>
              </a:ext>
            </a:extLst>
          </p:cNvPr>
          <p:cNvPicPr>
            <a:picLocks noChangeAspect="1"/>
          </p:cNvPicPr>
          <p:nvPr/>
        </p:nvPicPr>
        <p:blipFill rotWithShape="1">
          <a:blip r:embed="rId3" cstate="print"/>
          <a:srcRect t="2841" r="1" b="5301"/>
          <a:stretch/>
        </p:blipFill>
        <p:spPr>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98" name="Rectangle 97">
            <a:extLst>
              <a:ext uri="{FF2B5EF4-FFF2-40B4-BE49-F238E27FC236}">
                <a16:creationId xmlns:a16="http://schemas.microsoft.com/office/drawing/2014/main" xmlns="" id="{73EDB3DA-AEF0-428A-A317-C42827E6C8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xmlns="" id="{4A06AD8B-0227-4FF6-AEB4-C66C5A5398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xmlns="" id="{5DFACEB2-7564-4FB9-B739-C2CE339BA3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23904" y="0"/>
            <a:ext cx="768096" cy="6858000"/>
          </a:xfrm>
          <a:prstGeom prst="rect">
            <a:avLst/>
          </a:prstGeom>
          <a:solidFill>
            <a:srgbClr val="3A3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ציין מיקום תוכן 2">
            <a:extLst>
              <a:ext uri="{FF2B5EF4-FFF2-40B4-BE49-F238E27FC236}">
                <a16:creationId xmlns:a16="http://schemas.microsoft.com/office/drawing/2014/main" xmlns="" id="{6F36EE3F-0400-400B-9F8B-0671B4A3E85A}"/>
              </a:ext>
            </a:extLst>
          </p:cNvPr>
          <p:cNvSpPr txBox="1">
            <a:spLocks/>
          </p:cNvSpPr>
          <p:nvPr/>
        </p:nvSpPr>
        <p:spPr>
          <a:xfrm>
            <a:off x="5601559" y="-1008555"/>
            <a:ext cx="7058306" cy="4852362"/>
          </a:xfrm>
          <a:prstGeom prst="rect">
            <a:avLst/>
          </a:prstGeom>
        </p:spPr>
        <p:txBody>
          <a:bodyPr vert="horz" lIns="91440" tIns="45720" rIns="91440" bIns="45720" rtlCol="1"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6000" b="1" dirty="0">
                <a:solidFill>
                  <a:srgbClr val="FFFFFF"/>
                </a:solidFill>
              </a:rPr>
              <a:t> </a:t>
            </a:r>
            <a:endParaRPr lang="he-IL" sz="6000" b="1" dirty="0"/>
          </a:p>
        </p:txBody>
      </p:sp>
      <p:sp>
        <p:nvSpPr>
          <p:cNvPr id="6" name="תיבת טקסט 5">
            <a:extLst>
              <a:ext uri="{FF2B5EF4-FFF2-40B4-BE49-F238E27FC236}">
                <a16:creationId xmlns:a16="http://schemas.microsoft.com/office/drawing/2014/main" xmlns="" id="{1915BA36-0A65-459B-AF6E-E25197AADA91}"/>
              </a:ext>
            </a:extLst>
          </p:cNvPr>
          <p:cNvSpPr txBox="1"/>
          <p:nvPr/>
        </p:nvSpPr>
        <p:spPr>
          <a:xfrm>
            <a:off x="295422" y="4636557"/>
            <a:ext cx="4398765" cy="923330"/>
          </a:xfrm>
          <a:prstGeom prst="rect">
            <a:avLst/>
          </a:prstGeom>
          <a:noFill/>
        </p:spPr>
        <p:txBody>
          <a:bodyPr wrap="square" rtlCol="1">
            <a:spAutoFit/>
          </a:bodyPr>
          <a:lstStyle/>
          <a:p>
            <a:pPr algn="ctr"/>
            <a:r>
              <a:rPr lang="en-US" sz="5400" b="1" dirty="0"/>
              <a:t>Rails of </a:t>
            </a:r>
            <a:r>
              <a:rPr lang="en-US" sz="5400" b="1" dirty="0" smtClean="0"/>
              <a:t>Vision</a:t>
            </a:r>
            <a:endParaRPr lang="he-IL" sz="5400" b="1" dirty="0"/>
          </a:p>
        </p:txBody>
      </p:sp>
      <p:sp>
        <p:nvSpPr>
          <p:cNvPr id="16" name="תיבת טקסט 15">
            <a:extLst>
              <a:ext uri="{FF2B5EF4-FFF2-40B4-BE49-F238E27FC236}">
                <a16:creationId xmlns:a16="http://schemas.microsoft.com/office/drawing/2014/main" xmlns="" id="{DA49FF8D-7255-4792-98DD-AAED34D5CE98}"/>
              </a:ext>
            </a:extLst>
          </p:cNvPr>
          <p:cNvSpPr txBox="1"/>
          <p:nvPr/>
        </p:nvSpPr>
        <p:spPr>
          <a:xfrm>
            <a:off x="7074291" y="511264"/>
            <a:ext cx="4398765" cy="1754326"/>
          </a:xfrm>
          <a:prstGeom prst="rect">
            <a:avLst/>
          </a:prstGeom>
          <a:noFill/>
        </p:spPr>
        <p:txBody>
          <a:bodyPr wrap="square" rtlCol="1">
            <a:spAutoFit/>
          </a:bodyPr>
          <a:lstStyle/>
          <a:p>
            <a:pPr algn="ctr"/>
            <a:r>
              <a:rPr lang="en-US" sz="5400" b="1" dirty="0"/>
              <a:t>Statesman and </a:t>
            </a:r>
            <a:r>
              <a:rPr lang="en-US" sz="5400" b="1" dirty="0" smtClean="0"/>
              <a:t>Scientist</a:t>
            </a:r>
            <a:endParaRPr lang="he-IL" sz="5400" b="1" dirty="0"/>
          </a:p>
        </p:txBody>
      </p:sp>
    </p:spTree>
    <p:extLst>
      <p:ext uri="{BB962C8B-B14F-4D97-AF65-F5344CB8AC3E}">
        <p14:creationId xmlns:p14="http://schemas.microsoft.com/office/powerpoint/2010/main" xmlns="" val="103454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xmlns="" id="{4A10AB42-DC4C-4A91-8CA3-53D86B0B6DC6}"/>
              </a:ext>
            </a:extLst>
          </p:cNvPr>
          <p:cNvPicPr>
            <a:picLocks noChangeAspect="1"/>
          </p:cNvPicPr>
          <p:nvPr/>
        </p:nvPicPr>
        <p:blipFill rotWithShape="1">
          <a:blip r:embed="rId2" cstate="print"/>
          <a:srcRect l="21846" r="21848" b="2"/>
          <a:stretch/>
        </p:blipFill>
        <p:spPr>
          <a:xfrm>
            <a:off x="321734" y="321732"/>
            <a:ext cx="3084025" cy="3067161"/>
          </a:xfrm>
          <a:prstGeom prst="rect">
            <a:avLst/>
          </a:prstGeom>
        </p:spPr>
      </p:pic>
      <p:pic>
        <p:nvPicPr>
          <p:cNvPr id="10" name="תמונה 9">
            <a:extLst>
              <a:ext uri="{FF2B5EF4-FFF2-40B4-BE49-F238E27FC236}">
                <a16:creationId xmlns:a16="http://schemas.microsoft.com/office/drawing/2014/main" xmlns="" id="{43C9FD6B-1391-4A0B-A9A8-72606A5C65FC}"/>
              </a:ext>
            </a:extLst>
          </p:cNvPr>
          <p:cNvPicPr>
            <a:picLocks noChangeAspect="1"/>
          </p:cNvPicPr>
          <p:nvPr/>
        </p:nvPicPr>
        <p:blipFill rotWithShape="1">
          <a:blip r:embed="rId3" cstate="print"/>
          <a:srcRect r="-2" b="17383"/>
          <a:stretch/>
        </p:blipFill>
        <p:spPr>
          <a:xfrm>
            <a:off x="321734" y="3469102"/>
            <a:ext cx="3084025" cy="3069719"/>
          </a:xfrm>
          <a:prstGeom prst="rect">
            <a:avLst/>
          </a:prstGeom>
        </p:spPr>
      </p:pic>
      <p:pic>
        <p:nvPicPr>
          <p:cNvPr id="11" name="תמונה 10">
            <a:extLst>
              <a:ext uri="{FF2B5EF4-FFF2-40B4-BE49-F238E27FC236}">
                <a16:creationId xmlns:a16="http://schemas.microsoft.com/office/drawing/2014/main" xmlns="" id="{FA057B2F-9938-4D44-AF27-7C8EB669B93F}"/>
              </a:ext>
            </a:extLst>
          </p:cNvPr>
          <p:cNvPicPr>
            <a:picLocks noChangeAspect="1"/>
          </p:cNvPicPr>
          <p:nvPr/>
        </p:nvPicPr>
        <p:blipFill rotWithShape="1">
          <a:blip r:embed="rId4" cstate="print"/>
          <a:srcRect l="34448" r="13949" b="1"/>
          <a:stretch/>
        </p:blipFill>
        <p:spPr>
          <a:xfrm>
            <a:off x="3490161" y="321732"/>
            <a:ext cx="4151376" cy="6214533"/>
          </a:xfrm>
          <a:prstGeom prst="rect">
            <a:avLst/>
          </a:prstGeom>
        </p:spPr>
      </p:pic>
      <p:pic>
        <p:nvPicPr>
          <p:cNvPr id="7" name="תמונה 6">
            <a:extLst>
              <a:ext uri="{FF2B5EF4-FFF2-40B4-BE49-F238E27FC236}">
                <a16:creationId xmlns:a16="http://schemas.microsoft.com/office/drawing/2014/main" xmlns="" id="{73C4CBC2-1F83-498F-9A61-A6B8D34C86A1}"/>
              </a:ext>
            </a:extLst>
          </p:cNvPr>
          <p:cNvPicPr>
            <a:picLocks noChangeAspect="1"/>
          </p:cNvPicPr>
          <p:nvPr/>
        </p:nvPicPr>
        <p:blipFill rotWithShape="1">
          <a:blip r:embed="rId5" cstate="print"/>
          <a:srcRect r="13243" b="-2"/>
          <a:stretch/>
        </p:blipFill>
        <p:spPr>
          <a:xfrm>
            <a:off x="7718889" y="321732"/>
            <a:ext cx="4151376" cy="6214533"/>
          </a:xfrm>
          <a:prstGeom prst="rect">
            <a:avLst/>
          </a:prstGeom>
        </p:spPr>
      </p:pic>
      <p:sp>
        <p:nvSpPr>
          <p:cNvPr id="9" name="מציין מיקום תוכן 2">
            <a:extLst>
              <a:ext uri="{FF2B5EF4-FFF2-40B4-BE49-F238E27FC236}">
                <a16:creationId xmlns:a16="http://schemas.microsoft.com/office/drawing/2014/main" xmlns="" id="{6F36EE3F-0400-400B-9F8B-0671B4A3E85A}"/>
              </a:ext>
            </a:extLst>
          </p:cNvPr>
          <p:cNvSpPr txBox="1">
            <a:spLocks/>
          </p:cNvSpPr>
          <p:nvPr/>
        </p:nvSpPr>
        <p:spPr>
          <a:xfrm>
            <a:off x="5601559" y="-1008555"/>
            <a:ext cx="7058306" cy="4852362"/>
          </a:xfrm>
          <a:prstGeom prst="rect">
            <a:avLst/>
          </a:prstGeom>
        </p:spPr>
        <p:txBody>
          <a:bodyPr vert="horz" lIns="91440" tIns="45720" rIns="91440" bIns="45720" rtlCol="1"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6000" b="1" dirty="0">
                <a:solidFill>
                  <a:srgbClr val="FFFFFF"/>
                </a:solidFill>
              </a:rPr>
              <a:t> </a:t>
            </a:r>
            <a:endParaRPr lang="he-IL" sz="6000" b="1" dirty="0"/>
          </a:p>
        </p:txBody>
      </p:sp>
      <p:pic>
        <p:nvPicPr>
          <p:cNvPr id="12" name="תמונה 11">
            <a:extLst>
              <a:ext uri="{FF2B5EF4-FFF2-40B4-BE49-F238E27FC236}">
                <a16:creationId xmlns:a16="http://schemas.microsoft.com/office/drawing/2014/main" xmlns="" id="{874E3014-8D53-4A4C-9B51-9052F0D3F9DF}"/>
              </a:ext>
            </a:extLst>
          </p:cNvPr>
          <p:cNvPicPr>
            <a:picLocks noChangeAspect="1"/>
          </p:cNvPicPr>
          <p:nvPr/>
        </p:nvPicPr>
        <p:blipFill>
          <a:blip r:embed="rId6" cstate="print"/>
          <a:stretch>
            <a:fillRect/>
          </a:stretch>
        </p:blipFill>
        <p:spPr>
          <a:xfrm>
            <a:off x="5997526" y="3659862"/>
            <a:ext cx="3656935" cy="2876403"/>
          </a:xfrm>
          <a:prstGeom prst="rect">
            <a:avLst/>
          </a:prstGeom>
          <a:ln>
            <a:noFill/>
          </a:ln>
          <a:effectLst>
            <a:softEdge rad="112500"/>
          </a:effectLst>
        </p:spPr>
      </p:pic>
    </p:spTree>
    <p:extLst>
      <p:ext uri="{BB962C8B-B14F-4D97-AF65-F5344CB8AC3E}">
        <p14:creationId xmlns:p14="http://schemas.microsoft.com/office/powerpoint/2010/main" xmlns="" val="15991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descr="תמונה שמכילה טקסט&#10;&#10;התיאור נוצר באופן אוטומטי">
            <a:extLst>
              <a:ext uri="{FF2B5EF4-FFF2-40B4-BE49-F238E27FC236}">
                <a16:creationId xmlns:a16="http://schemas.microsoft.com/office/drawing/2014/main" xmlns="" id="{05B6ABDE-8341-4F5E-822E-E4C20CE3758D}"/>
              </a:ext>
            </a:extLst>
          </p:cNvPr>
          <p:cNvPicPr>
            <a:picLocks noGrp="1" noChangeAspect="1"/>
          </p:cNvPicPr>
          <p:nvPr>
            <p:ph idx="1"/>
          </p:nvPr>
        </p:nvPicPr>
        <p:blipFill>
          <a:blip r:embed="rId2" cstate="print"/>
          <a:stretch>
            <a:fillRect/>
          </a:stretch>
        </p:blipFill>
        <p:spPr>
          <a:xfrm>
            <a:off x="906999" y="643467"/>
            <a:ext cx="3899746" cy="5571066"/>
          </a:xfrm>
          <a:prstGeom prst="rect">
            <a:avLst/>
          </a:prstGeom>
        </p:spPr>
      </p:pic>
      <p:pic>
        <p:nvPicPr>
          <p:cNvPr id="6" name="תמונה 5">
            <a:extLst>
              <a:ext uri="{FF2B5EF4-FFF2-40B4-BE49-F238E27FC236}">
                <a16:creationId xmlns:a16="http://schemas.microsoft.com/office/drawing/2014/main" xmlns="" id="{DD1DD8FD-3B38-4879-B845-5727F68AE969}"/>
              </a:ext>
            </a:extLst>
          </p:cNvPr>
          <p:cNvPicPr>
            <a:picLocks noChangeAspect="1"/>
          </p:cNvPicPr>
          <p:nvPr/>
        </p:nvPicPr>
        <p:blipFill rotWithShape="1">
          <a:blip r:embed="rId3" cstate="print"/>
          <a:srcRect t="35701" b="48124"/>
          <a:stretch/>
        </p:blipFill>
        <p:spPr>
          <a:xfrm>
            <a:off x="5236732" y="2620252"/>
            <a:ext cx="5843519" cy="1350500"/>
          </a:xfrm>
          <a:prstGeom prst="rect">
            <a:avLst/>
          </a:prstGeom>
          <a:ln w="38100">
            <a:solidFill>
              <a:srgbClr val="FF0000"/>
            </a:solidFill>
          </a:ln>
        </p:spPr>
      </p:pic>
      <p:sp>
        <p:nvSpPr>
          <p:cNvPr id="11" name="מלבן 10">
            <a:extLst>
              <a:ext uri="{FF2B5EF4-FFF2-40B4-BE49-F238E27FC236}">
                <a16:creationId xmlns:a16="http://schemas.microsoft.com/office/drawing/2014/main" xmlns="" id="{5CF62F01-BC3F-4275-A7F1-25405CC8DA5D}"/>
              </a:ext>
            </a:extLst>
          </p:cNvPr>
          <p:cNvSpPr/>
          <p:nvPr/>
        </p:nvSpPr>
        <p:spPr>
          <a:xfrm>
            <a:off x="1215025" y="2657830"/>
            <a:ext cx="3566668" cy="8087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xmlns="" val="391348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7F027FA-4994-4EAC-BF42-3A76F005F8B6}"/>
              </a:ext>
            </a:extLst>
          </p:cNvPr>
          <p:cNvSpPr>
            <a:spLocks noGrp="1"/>
          </p:cNvSpPr>
          <p:nvPr>
            <p:ph type="title"/>
          </p:nvPr>
        </p:nvSpPr>
        <p:spPr>
          <a:xfrm>
            <a:off x="870204" y="606564"/>
            <a:ext cx="10451592" cy="1325563"/>
          </a:xfrm>
        </p:spPr>
        <p:txBody>
          <a:bodyPr anchor="ctr">
            <a:normAutofit/>
          </a:bodyPr>
          <a:lstStyle/>
          <a:p>
            <a:pPr algn="l" rtl="0"/>
            <a:r>
              <a:rPr lang="en-US" dirty="0"/>
              <a:t>S</a:t>
            </a:r>
            <a:r>
              <a:rPr lang="en-US" dirty="0" smtClean="0"/>
              <a:t>tatesman</a:t>
            </a:r>
            <a:endParaRPr lang="he-IL" dirty="0">
              <a:cs typeface="+mn-cs"/>
            </a:endParaRPr>
          </a:p>
        </p:txBody>
      </p:sp>
      <p:sp>
        <p:nvSpPr>
          <p:cNvPr id="10" name="Rectangle 9">
            <a:extLst>
              <a:ext uri="{FF2B5EF4-FFF2-40B4-BE49-F238E27FC236}">
                <a16:creationId xmlns:a16="http://schemas.microsoft.com/office/drawing/2014/main" xmlns=""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מציין מיקום תוכן 2">
            <a:extLst>
              <a:ext uri="{FF2B5EF4-FFF2-40B4-BE49-F238E27FC236}">
                <a16:creationId xmlns:a16="http://schemas.microsoft.com/office/drawing/2014/main" xmlns="" id="{5CD3AC68-8D00-4570-92BE-7960010FCA31}"/>
              </a:ext>
            </a:extLst>
          </p:cNvPr>
          <p:cNvGraphicFramePr>
            <a:graphicFrameLocks noGrp="1"/>
          </p:cNvGraphicFramePr>
          <p:nvPr>
            <p:ph idx="1"/>
            <p:extLst>
              <p:ext uri="{D42A27DB-BD31-4B8C-83A1-F6EECF244321}">
                <p14:modId xmlns:p14="http://schemas.microsoft.com/office/powerpoint/2010/main" xmlns="" val="2404580560"/>
              </p:ext>
            </p:extLst>
          </p:nvPr>
        </p:nvGraphicFramePr>
        <p:xfrm>
          <a:off x="295422" y="2413525"/>
          <a:ext cx="11542818"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2341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xmlns="" id="{6C2997EE-0889-44C3-AC0D-18F26AC9AA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xmlns="" id="{4FFB5681-211E-48ED-9C20-AABC93AA12C6}"/>
              </a:ext>
            </a:extLst>
          </p:cNvPr>
          <p:cNvPicPr>
            <a:picLocks noChangeAspect="1"/>
          </p:cNvPicPr>
          <p:nvPr/>
        </p:nvPicPr>
        <p:blipFill rotWithShape="1">
          <a:blip r:embed="rId2" cstate="print"/>
          <a:srcRect t="24896" r="-3" b="20233"/>
          <a:stretch/>
        </p:blipFill>
        <p:spPr>
          <a:xfrm>
            <a:off x="20" y="10"/>
            <a:ext cx="7215381" cy="2969294"/>
          </a:xfrm>
          <a:custGeom>
            <a:avLst/>
            <a:gdLst>
              <a:gd name="connsiteX0" fmla="*/ 0 w 7215401"/>
              <a:gd name="connsiteY0" fmla="*/ 0 h 2969304"/>
              <a:gd name="connsiteX1" fmla="*/ 677334 w 7215401"/>
              <a:gd name="connsiteY1" fmla="*/ 0 h 2969304"/>
              <a:gd name="connsiteX2" fmla="*/ 1168036 w 7215401"/>
              <a:gd name="connsiteY2" fmla="*/ 0 h 2969304"/>
              <a:gd name="connsiteX3" fmla="*/ 1205499 w 7215401"/>
              <a:gd name="connsiteY3" fmla="*/ 0 h 2969304"/>
              <a:gd name="connsiteX4" fmla="*/ 1647632 w 7215401"/>
              <a:gd name="connsiteY4" fmla="*/ 0 h 2969304"/>
              <a:gd name="connsiteX5" fmla="*/ 7215401 w 7215401"/>
              <a:gd name="connsiteY5" fmla="*/ 0 h 2969304"/>
              <a:gd name="connsiteX6" fmla="*/ 5840224 w 7215401"/>
              <a:gd name="connsiteY6" fmla="*/ 2969304 h 2969304"/>
              <a:gd name="connsiteX7" fmla="*/ 0 w 7215401"/>
              <a:gd name="connsiteY7" fmla="*/ 2969304 h 29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6" name="תמונה 5">
            <a:extLst>
              <a:ext uri="{FF2B5EF4-FFF2-40B4-BE49-F238E27FC236}">
                <a16:creationId xmlns:a16="http://schemas.microsoft.com/office/drawing/2014/main" xmlns="" id="{1BBE86F9-2AE5-4897-94A4-2EC44F1B78A8}"/>
              </a:ext>
            </a:extLst>
          </p:cNvPr>
          <p:cNvPicPr>
            <a:picLocks noChangeAspect="1"/>
          </p:cNvPicPr>
          <p:nvPr/>
        </p:nvPicPr>
        <p:blipFill rotWithShape="1">
          <a:blip r:embed="rId3" cstate="print"/>
          <a:srcRect t="7170" r="-3" b="-3"/>
          <a:stretch/>
        </p:blipFill>
        <p:spPr>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5" name="תמונה 4">
            <a:extLst>
              <a:ext uri="{FF2B5EF4-FFF2-40B4-BE49-F238E27FC236}">
                <a16:creationId xmlns:a16="http://schemas.microsoft.com/office/drawing/2014/main" xmlns="" id="{9E80B20A-B550-45E6-A4A9-4D97D2FF30D9}"/>
              </a:ext>
            </a:extLst>
          </p:cNvPr>
          <p:cNvPicPr>
            <a:picLocks noChangeAspect="1"/>
          </p:cNvPicPr>
          <p:nvPr/>
        </p:nvPicPr>
        <p:blipFill rotWithShape="1">
          <a:blip r:embed="rId4" cstate="print"/>
          <a:srcRect t="15727"/>
          <a:stretch/>
        </p:blipFill>
        <p:spPr>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7" name="תמונה 6">
            <a:extLst>
              <a:ext uri="{FF2B5EF4-FFF2-40B4-BE49-F238E27FC236}">
                <a16:creationId xmlns:a16="http://schemas.microsoft.com/office/drawing/2014/main" xmlns="" id="{84132CB1-DE40-472B-A1D7-47B5551054C2}"/>
              </a:ext>
            </a:extLst>
          </p:cNvPr>
          <p:cNvPicPr>
            <a:picLocks noChangeAspect="1"/>
          </p:cNvPicPr>
          <p:nvPr/>
        </p:nvPicPr>
        <p:blipFill rotWithShape="1">
          <a:blip r:embed="rId5" cstate="print"/>
          <a:srcRect t="7733" r="1" b="31852"/>
          <a:stretch/>
        </p:blipFill>
        <p:spPr>
          <a:xfrm>
            <a:off x="1" y="3106464"/>
            <a:ext cx="6209553" cy="3751536"/>
          </a:xfrm>
          <a:custGeom>
            <a:avLst/>
            <a:gdLst>
              <a:gd name="connsiteX0" fmla="*/ 0 w 6209553"/>
              <a:gd name="connsiteY0" fmla="*/ 0 h 3751536"/>
              <a:gd name="connsiteX1" fmla="*/ 5776701 w 6209553"/>
              <a:gd name="connsiteY1" fmla="*/ 0 h 3751536"/>
              <a:gd name="connsiteX2" fmla="*/ 4041567 w 6209553"/>
              <a:gd name="connsiteY2" fmla="*/ 3746529 h 3751536"/>
              <a:gd name="connsiteX3" fmla="*/ 6209553 w 6209553"/>
              <a:gd name="connsiteY3" fmla="*/ 3746529 h 3751536"/>
              <a:gd name="connsiteX4" fmla="*/ 6209553 w 6209553"/>
              <a:gd name="connsiteY4" fmla="*/ 3746530 h 3751536"/>
              <a:gd name="connsiteX5" fmla="*/ 1647632 w 6209553"/>
              <a:gd name="connsiteY5" fmla="*/ 3746530 h 3751536"/>
              <a:gd name="connsiteX6" fmla="*/ 1647632 w 6209553"/>
              <a:gd name="connsiteY6" fmla="*/ 3751536 h 3751536"/>
              <a:gd name="connsiteX7" fmla="*/ 0 w 6209553"/>
              <a:gd name="connsiteY7" fmla="*/ 3751536 h 37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9" name="מציין מיקום תוכן 2">
            <a:extLst>
              <a:ext uri="{FF2B5EF4-FFF2-40B4-BE49-F238E27FC236}">
                <a16:creationId xmlns:a16="http://schemas.microsoft.com/office/drawing/2014/main" xmlns="" id="{6F36EE3F-0400-400B-9F8B-0671B4A3E85A}"/>
              </a:ext>
            </a:extLst>
          </p:cNvPr>
          <p:cNvSpPr txBox="1">
            <a:spLocks/>
          </p:cNvSpPr>
          <p:nvPr/>
        </p:nvSpPr>
        <p:spPr>
          <a:xfrm>
            <a:off x="5601559" y="-1008555"/>
            <a:ext cx="7058306" cy="4852362"/>
          </a:xfrm>
          <a:prstGeom prst="rect">
            <a:avLst/>
          </a:prstGeom>
        </p:spPr>
        <p:txBody>
          <a:bodyPr vert="horz" lIns="91440" tIns="45720" rIns="91440" bIns="45720" rtlCol="1"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6000" b="1" dirty="0">
                <a:solidFill>
                  <a:srgbClr val="FFFFFF"/>
                </a:solidFill>
              </a:rPr>
              <a:t> </a:t>
            </a:r>
            <a:endParaRPr lang="he-IL" sz="6000" b="1" dirty="0"/>
          </a:p>
        </p:txBody>
      </p:sp>
    </p:spTree>
    <p:extLst>
      <p:ext uri="{BB962C8B-B14F-4D97-AF65-F5344CB8AC3E}">
        <p14:creationId xmlns:p14="http://schemas.microsoft.com/office/powerpoint/2010/main" xmlns="" val="257093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תמונה 7" descr="תמונה שמכילה צילום מסך&#10;&#10;התיאור נוצר באופן אוטומטי">
            <a:extLst>
              <a:ext uri="{FF2B5EF4-FFF2-40B4-BE49-F238E27FC236}">
                <a16:creationId xmlns:a16="http://schemas.microsoft.com/office/drawing/2014/main" xmlns="" id="{F0CE9673-2333-455D-8EA1-E89F4AD628E2}"/>
              </a:ext>
            </a:extLst>
          </p:cNvPr>
          <p:cNvPicPr>
            <a:picLocks noChangeAspect="1"/>
          </p:cNvPicPr>
          <p:nvPr/>
        </p:nvPicPr>
        <p:blipFill rotWithShape="1">
          <a:blip r:embed="rId2" cstate="print"/>
          <a:srcRect b="13729"/>
          <a:stretch/>
        </p:blipFill>
        <p:spPr>
          <a:xfrm>
            <a:off x="-717432" y="173110"/>
            <a:ext cx="10929015" cy="5303520"/>
          </a:xfrm>
          <a:prstGeom prst="rect">
            <a:avLst/>
          </a:prstGeom>
          <a:ln>
            <a:noFill/>
          </a:ln>
          <a:effectLst>
            <a:outerShdw blurRad="292100" dist="139700" dir="2700000" algn="tl" rotWithShape="0">
              <a:srgbClr val="333333">
                <a:alpha val="65000"/>
              </a:srgbClr>
            </a:outerShdw>
          </a:effectLst>
        </p:spPr>
      </p:pic>
      <p:sp>
        <p:nvSpPr>
          <p:cNvPr id="9" name="תיבת טקסט 8">
            <a:extLst>
              <a:ext uri="{FF2B5EF4-FFF2-40B4-BE49-F238E27FC236}">
                <a16:creationId xmlns:a16="http://schemas.microsoft.com/office/drawing/2014/main" xmlns="" id="{1B2A7502-6267-4DE7-AC47-8E7D91D35EF8}"/>
              </a:ext>
            </a:extLst>
          </p:cNvPr>
          <p:cNvSpPr txBox="1"/>
          <p:nvPr/>
        </p:nvSpPr>
        <p:spPr>
          <a:xfrm rot="19269579">
            <a:off x="-79866" y="896696"/>
            <a:ext cx="3186623" cy="954107"/>
          </a:xfrm>
          <a:prstGeom prst="rect">
            <a:avLst/>
          </a:prstGeom>
          <a:solidFill>
            <a:srgbClr val="FF0000"/>
          </a:solidFill>
        </p:spPr>
        <p:txBody>
          <a:bodyPr wrap="square" rtlCol="1">
            <a:spAutoFit/>
          </a:bodyPr>
          <a:lstStyle/>
          <a:p>
            <a:pPr algn="ctr"/>
            <a:r>
              <a:rPr lang="en-US" sz="2800" b="1" dirty="0"/>
              <a:t>220 registered patents</a:t>
            </a:r>
            <a:endParaRPr lang="he-IL" sz="2800" b="1" dirty="0"/>
          </a:p>
        </p:txBody>
      </p:sp>
      <p:pic>
        <p:nvPicPr>
          <p:cNvPr id="13" name="תמונה 12">
            <a:extLst>
              <a:ext uri="{FF2B5EF4-FFF2-40B4-BE49-F238E27FC236}">
                <a16:creationId xmlns:a16="http://schemas.microsoft.com/office/drawing/2014/main" xmlns="" id="{399C87A9-7FF0-40FE-ACF2-7A53B6C169D4}"/>
              </a:ext>
            </a:extLst>
          </p:cNvPr>
          <p:cNvPicPr>
            <a:picLocks noChangeAspect="1"/>
          </p:cNvPicPr>
          <p:nvPr/>
        </p:nvPicPr>
        <p:blipFill rotWithShape="1">
          <a:blip r:embed="rId3" cstate="print"/>
          <a:srcRect l="33596" t="47776" r="34558" b="13179"/>
          <a:stretch/>
        </p:blipFill>
        <p:spPr>
          <a:xfrm>
            <a:off x="7990448" y="3794760"/>
            <a:ext cx="3882683" cy="2676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0041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7F027FA-4994-4EAC-BF42-3A76F005F8B6}"/>
              </a:ext>
            </a:extLst>
          </p:cNvPr>
          <p:cNvSpPr>
            <a:spLocks noGrp="1"/>
          </p:cNvSpPr>
          <p:nvPr>
            <p:ph type="title"/>
          </p:nvPr>
        </p:nvSpPr>
        <p:spPr>
          <a:xfrm>
            <a:off x="870204" y="606564"/>
            <a:ext cx="10451592" cy="1325563"/>
          </a:xfrm>
        </p:spPr>
        <p:txBody>
          <a:bodyPr anchor="ctr">
            <a:normAutofit/>
          </a:bodyPr>
          <a:lstStyle/>
          <a:p>
            <a:pPr algn="l" rtl="0"/>
            <a:r>
              <a:rPr lang="en-US" dirty="0" smtClean="0">
                <a:cs typeface="+mn-cs"/>
              </a:rPr>
              <a:t>The Scientist</a:t>
            </a:r>
            <a:endParaRPr lang="he-IL" dirty="0">
              <a:cs typeface="+mn-cs"/>
            </a:endParaRPr>
          </a:p>
        </p:txBody>
      </p:sp>
      <p:sp>
        <p:nvSpPr>
          <p:cNvPr id="10" name="Rectangle 9">
            <a:extLst>
              <a:ext uri="{FF2B5EF4-FFF2-40B4-BE49-F238E27FC236}">
                <a16:creationId xmlns:a16="http://schemas.microsoft.com/office/drawing/2014/main" xmlns="" id="{A5711A0E-A428-4ED1-96CB-33D69FD842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מציין מיקום תוכן 2">
            <a:extLst>
              <a:ext uri="{FF2B5EF4-FFF2-40B4-BE49-F238E27FC236}">
                <a16:creationId xmlns:a16="http://schemas.microsoft.com/office/drawing/2014/main" xmlns="" id="{5CD3AC68-8D00-4570-92BE-7960010FCA31}"/>
              </a:ext>
            </a:extLst>
          </p:cNvPr>
          <p:cNvGraphicFramePr>
            <a:graphicFrameLocks noGrp="1"/>
          </p:cNvGraphicFramePr>
          <p:nvPr>
            <p:ph idx="1"/>
            <p:extLst>
              <p:ext uri="{D42A27DB-BD31-4B8C-83A1-F6EECF244321}">
                <p14:modId xmlns:p14="http://schemas.microsoft.com/office/powerpoint/2010/main" xmlns="" val="361929658"/>
              </p:ext>
            </p:extLst>
          </p:nvPr>
        </p:nvGraphicFramePr>
        <p:xfrm>
          <a:off x="478302" y="2455728"/>
          <a:ext cx="1140420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0464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90063ED4-4000-40B6-8FDB-6FB62BE5C1CF}"/>
              </a:ext>
            </a:extLst>
          </p:cNvPr>
          <p:cNvSpPr>
            <a:spLocks noGrp="1"/>
          </p:cNvSpPr>
          <p:nvPr>
            <p:ph type="title"/>
          </p:nvPr>
        </p:nvSpPr>
        <p:spPr>
          <a:xfrm>
            <a:off x="419100" y="963877"/>
            <a:ext cx="3913462" cy="4930246"/>
          </a:xfrm>
        </p:spPr>
        <p:txBody>
          <a:bodyPr>
            <a:normAutofit/>
          </a:bodyPr>
          <a:lstStyle/>
          <a:p>
            <a:pPr lvl="0" algn="ctr" rtl="0">
              <a:lnSpc>
                <a:spcPct val="150000"/>
              </a:lnSpc>
              <a:spcBef>
                <a:spcPts val="0"/>
              </a:spcBef>
            </a:pPr>
            <a:r>
              <a:rPr lang="en-US" sz="3200" b="1" dirty="0">
                <a:solidFill>
                  <a:prstClr val="black"/>
                </a:solidFill>
                <a:latin typeface="Calibri" panose="020F0502020204030204"/>
                <a:ea typeface="+mn-ea"/>
                <a:cs typeface="Arial" panose="020B0604020202020204" pitchFamily="34" charset="0"/>
              </a:rPr>
              <a:t>February </a:t>
            </a:r>
            <a:r>
              <a:rPr lang="en-US" sz="3200" b="1" dirty="0" smtClean="0">
                <a:solidFill>
                  <a:prstClr val="black"/>
                </a:solidFill>
                <a:latin typeface="Calibri" panose="020F0502020204030204"/>
                <a:ea typeface="+mn-ea"/>
                <a:cs typeface="Arial" panose="020B0604020202020204" pitchFamily="34" charset="0"/>
              </a:rPr>
              <a:t>1949</a:t>
            </a:r>
            <a:br>
              <a:rPr lang="en-US" sz="3200" b="1" dirty="0" smtClean="0">
                <a:solidFill>
                  <a:prstClr val="black"/>
                </a:solidFill>
                <a:latin typeface="Calibri" panose="020F0502020204030204"/>
                <a:ea typeface="+mn-ea"/>
                <a:cs typeface="Arial" panose="020B0604020202020204" pitchFamily="34" charset="0"/>
              </a:rPr>
            </a:br>
            <a:r>
              <a:rPr lang="en-US" sz="3200" b="1" dirty="0" smtClean="0">
                <a:solidFill>
                  <a:prstClr val="black"/>
                </a:solidFill>
                <a:latin typeface="Calibri" panose="020F0502020204030204"/>
                <a:ea typeface="+mn-ea"/>
                <a:cs typeface="Arial" panose="020B0604020202020204" pitchFamily="34" charset="0"/>
              </a:rPr>
              <a:t>Things said during </a:t>
            </a:r>
            <a:r>
              <a:rPr lang="en-US" sz="3200" b="1" dirty="0">
                <a:solidFill>
                  <a:prstClr val="black"/>
                </a:solidFill>
                <a:latin typeface="Calibri" panose="020F0502020204030204"/>
                <a:ea typeface="+mn-ea"/>
                <a:cs typeface="Arial" panose="020B0604020202020204" pitchFamily="34" charset="0"/>
              </a:rPr>
              <a:t>the </a:t>
            </a:r>
            <a:r>
              <a:rPr lang="en-US" sz="3200" b="1" dirty="0" smtClean="0">
                <a:solidFill>
                  <a:prstClr val="black"/>
                </a:solidFill>
                <a:latin typeface="Calibri" panose="020F0502020204030204"/>
                <a:ea typeface="+mn-ea"/>
                <a:cs typeface="Arial" panose="020B0604020202020204" pitchFamily="34" charset="0"/>
              </a:rPr>
              <a:t>opening meeting </a:t>
            </a:r>
            <a:r>
              <a:rPr lang="en-US" sz="3200" b="1" dirty="0">
                <a:solidFill>
                  <a:prstClr val="black"/>
                </a:solidFill>
                <a:latin typeface="Calibri" panose="020F0502020204030204"/>
                <a:ea typeface="+mn-ea"/>
                <a:cs typeface="Arial" panose="020B0604020202020204" pitchFamily="34" charset="0"/>
              </a:rPr>
              <a:t>of the </a:t>
            </a:r>
            <a:r>
              <a:rPr lang="en-US" sz="3200" b="1" dirty="0" smtClean="0">
                <a:solidFill>
                  <a:prstClr val="black"/>
                </a:solidFill>
                <a:latin typeface="Calibri" panose="020F0502020204030204"/>
                <a:ea typeface="+mn-ea"/>
                <a:cs typeface="Arial" panose="020B0604020202020204" pitchFamily="34" charset="0"/>
              </a:rPr>
              <a:t>constituent </a:t>
            </a:r>
            <a:r>
              <a:rPr lang="en-US" sz="3200" b="1" dirty="0">
                <a:solidFill>
                  <a:prstClr val="black"/>
                </a:solidFill>
                <a:latin typeface="Calibri" panose="020F0502020204030204"/>
                <a:ea typeface="+mn-ea"/>
                <a:cs typeface="Arial" panose="020B0604020202020204" pitchFamily="34" charset="0"/>
              </a:rPr>
              <a:t>Assembly</a:t>
            </a:r>
            <a:r>
              <a:rPr lang="he-IL" sz="2000" b="1" dirty="0">
                <a:solidFill>
                  <a:prstClr val="black"/>
                </a:solidFill>
                <a:latin typeface="Calibri" panose="020F0502020204030204"/>
                <a:ea typeface="+mn-ea"/>
                <a:cs typeface="Arial" panose="020B0604020202020204" pitchFamily="34" charset="0"/>
              </a:rPr>
              <a:t/>
            </a:r>
            <a:br>
              <a:rPr lang="he-IL" sz="2000" b="1" dirty="0">
                <a:solidFill>
                  <a:prstClr val="black"/>
                </a:solidFill>
                <a:latin typeface="Calibri" panose="020F0502020204030204"/>
                <a:ea typeface="+mn-ea"/>
                <a:cs typeface="Arial" panose="020B0604020202020204" pitchFamily="34" charset="0"/>
              </a:rPr>
            </a:br>
            <a:endParaRPr lang="he-IL" b="1" dirty="0">
              <a:solidFill>
                <a:schemeClr val="accent1"/>
              </a:solidFill>
              <a:cs typeface="+mn-cs"/>
            </a:endParaRPr>
          </a:p>
        </p:txBody>
      </p:sp>
      <p:cxnSp>
        <p:nvCxnSpPr>
          <p:cNvPr id="11" name="Straight Connector 10">
            <a:extLst>
              <a:ext uri="{FF2B5EF4-FFF2-40B4-BE49-F238E27FC236}">
                <a16:creationId xmlns:a16="http://schemas.microsoft.com/office/drawing/2014/main" xmlns=""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xmlns="" id="{3985AAC6-D3A9-4F67-A947-46E625D24660}"/>
              </a:ext>
            </a:extLst>
          </p:cNvPr>
          <p:cNvSpPr>
            <a:spLocks noGrp="1"/>
          </p:cNvSpPr>
          <p:nvPr>
            <p:ph idx="1"/>
          </p:nvPr>
        </p:nvSpPr>
        <p:spPr>
          <a:xfrm>
            <a:off x="4654296" y="985168"/>
            <a:ext cx="7270316" cy="4930246"/>
          </a:xfrm>
        </p:spPr>
        <p:txBody>
          <a:bodyPr anchor="ctr">
            <a:normAutofit/>
          </a:bodyPr>
          <a:lstStyle/>
          <a:p>
            <a:pPr marL="0" indent="0" algn="l" rtl="0">
              <a:lnSpc>
                <a:spcPct val="150000"/>
              </a:lnSpc>
              <a:spcBef>
                <a:spcPts val="0"/>
              </a:spcBef>
              <a:buNone/>
            </a:pPr>
            <a:r>
              <a:rPr lang="en-US" b="1" dirty="0"/>
              <a:t>"... Science and research are the foundations of all human creation. All </a:t>
            </a:r>
            <a:r>
              <a:rPr lang="en-US" b="1" dirty="0" smtClean="0"/>
              <a:t>good work we </a:t>
            </a:r>
            <a:r>
              <a:rPr lang="en-US" b="1" dirty="0"/>
              <a:t>have done in science and research among the nations of the world we must now mobilize for our homeland ..."</a:t>
            </a:r>
            <a:endParaRPr lang="he-IL" sz="3200" b="1" dirty="0"/>
          </a:p>
        </p:txBody>
      </p:sp>
    </p:spTree>
    <p:extLst>
      <p:ext uri="{BB962C8B-B14F-4D97-AF65-F5344CB8AC3E}">
        <p14:creationId xmlns:p14="http://schemas.microsoft.com/office/powerpoint/2010/main" xmlns="" val="82358797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268</Words>
  <Application>Microsoft Office PowerPoint</Application>
  <PresentationFormat>מותאם אישית</PresentationFormat>
  <Paragraphs>39</Paragraphs>
  <Slides>11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ערכת נושא Office</vt:lpstr>
      <vt:lpstr>שקופית 1</vt:lpstr>
      <vt:lpstr>שקופית 2</vt:lpstr>
      <vt:lpstr>שקופית 3</vt:lpstr>
      <vt:lpstr>שקופית 4</vt:lpstr>
      <vt:lpstr>Statesman</vt:lpstr>
      <vt:lpstr>שקופית 6</vt:lpstr>
      <vt:lpstr>שקופית 7</vt:lpstr>
      <vt:lpstr>The Scientist</vt:lpstr>
      <vt:lpstr>February 1949 Things said during the opening meeting of the constituent Assembly </vt:lpstr>
      <vt:lpstr>Statesman and Scientist Summary </vt:lpstr>
      <vt:lpstr>November 1952 Ben Gurion's obituary eulogizes Weizmann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אופיר לויוס</dc:creator>
  <cp:lastModifiedBy>u45414</cp:lastModifiedBy>
  <cp:revision>12</cp:revision>
  <dcterms:created xsi:type="dcterms:W3CDTF">2019-11-20T15:40:32Z</dcterms:created>
  <dcterms:modified xsi:type="dcterms:W3CDTF">2019-11-20T17:41:30Z</dcterms:modified>
</cp:coreProperties>
</file>