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87" r:id="rId2"/>
    <p:sldId id="288" r:id="rId3"/>
    <p:sldId id="290" r:id="rId4"/>
    <p:sldId id="291" r:id="rId5"/>
    <p:sldId id="293" r:id="rId6"/>
    <p:sldId id="289" r:id="rId7"/>
    <p:sldId id="292" r:id="rId8"/>
    <p:sldId id="294" r:id="rId9"/>
    <p:sldId id="276" r:id="rId10"/>
    <p:sldId id="295" r:id="rId11"/>
    <p:sldId id="296" r:id="rId1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660"/>
  </p:normalViewPr>
  <p:slideViewPr>
    <p:cSldViewPr snapToGrid="0">
      <p:cViewPr varScale="1">
        <p:scale>
          <a:sx n="77" d="100"/>
          <a:sy n="77" d="100"/>
        </p:scale>
        <p:origin x="4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ata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1C4125-142D-419D-9DD9-7F4C419FFC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DF4705-592D-4409-BC10-864B0F3E424D}">
      <dgm:prSet custT="1"/>
      <dgm:spPr/>
      <dgm:t>
        <a:bodyPr/>
        <a:lstStyle/>
        <a:p>
          <a:pPr>
            <a:lnSpc>
              <a:spcPct val="100000"/>
            </a:lnSpc>
            <a:defRPr cap="all"/>
          </a:pPr>
          <a:r>
            <a:rPr lang="he-IL" sz="1800" b="1"/>
            <a:t>הציונות הסינטטית 1907</a:t>
          </a:r>
          <a:endParaRPr lang="en-US" sz="1800" b="1"/>
        </a:p>
      </dgm:t>
    </dgm:pt>
    <dgm:pt modelId="{47F213F0-3A13-4CD3-B34B-B0C99082ABCE}" type="parTrans" cxnId="{B1A6B5D3-1D64-4B75-9A55-1959F948E124}">
      <dgm:prSet/>
      <dgm:spPr/>
      <dgm:t>
        <a:bodyPr/>
        <a:lstStyle/>
        <a:p>
          <a:endParaRPr lang="en-US" sz="2800" b="1"/>
        </a:p>
      </dgm:t>
    </dgm:pt>
    <dgm:pt modelId="{7DA26E77-580A-45B1-BD27-58CBADFB7D7C}" type="sibTrans" cxnId="{B1A6B5D3-1D64-4B75-9A55-1959F948E124}">
      <dgm:prSet/>
      <dgm:spPr/>
      <dgm:t>
        <a:bodyPr/>
        <a:lstStyle/>
        <a:p>
          <a:endParaRPr lang="en-US" sz="2800" b="1"/>
        </a:p>
      </dgm:t>
    </dgm:pt>
    <dgm:pt modelId="{C2E02D83-F80C-4975-995F-4F0D9A51ECE7}">
      <dgm:prSet custT="1"/>
      <dgm:spPr/>
      <dgm:t>
        <a:bodyPr/>
        <a:lstStyle/>
        <a:p>
          <a:pPr>
            <a:lnSpc>
              <a:spcPct val="100000"/>
            </a:lnSpc>
            <a:defRPr cap="all"/>
          </a:pPr>
          <a:r>
            <a:rPr lang="he-IL" sz="1800" b="1"/>
            <a:t>הצהרת בלפור 1917</a:t>
          </a:r>
          <a:endParaRPr lang="en-US" sz="1800" b="1"/>
        </a:p>
      </dgm:t>
    </dgm:pt>
    <dgm:pt modelId="{B53F3EDA-4642-49E6-B50E-9F0B890E3EA0}" type="parTrans" cxnId="{D697FA3D-81FA-4A33-B21B-7BDD4B79C7DF}">
      <dgm:prSet/>
      <dgm:spPr/>
      <dgm:t>
        <a:bodyPr/>
        <a:lstStyle/>
        <a:p>
          <a:endParaRPr lang="en-US" sz="2800" b="1"/>
        </a:p>
      </dgm:t>
    </dgm:pt>
    <dgm:pt modelId="{FD6D0F88-B403-4266-BB23-B3BFE9FF8941}" type="sibTrans" cxnId="{D697FA3D-81FA-4A33-B21B-7BDD4B79C7DF}">
      <dgm:prSet/>
      <dgm:spPr/>
      <dgm:t>
        <a:bodyPr/>
        <a:lstStyle/>
        <a:p>
          <a:endParaRPr lang="en-US" sz="2800" b="1"/>
        </a:p>
      </dgm:t>
    </dgm:pt>
    <dgm:pt modelId="{898C0DCC-CE07-4E93-9400-DAB59331181B}">
      <dgm:prSet custT="1"/>
      <dgm:spPr/>
      <dgm:t>
        <a:bodyPr/>
        <a:lstStyle/>
        <a:p>
          <a:pPr>
            <a:lnSpc>
              <a:spcPct val="100000"/>
            </a:lnSpc>
            <a:defRPr cap="all"/>
          </a:pPr>
          <a:r>
            <a:rPr lang="he-IL" sz="1800" b="1"/>
            <a:t>כתב המנדט 1922</a:t>
          </a:r>
          <a:endParaRPr lang="en-US" sz="1800" b="1"/>
        </a:p>
      </dgm:t>
    </dgm:pt>
    <dgm:pt modelId="{9AC654DB-C2F4-476C-9C4C-64D0DCCE9BD1}" type="parTrans" cxnId="{3B125932-5BE4-4F9B-9DB3-9D193B47DF53}">
      <dgm:prSet/>
      <dgm:spPr/>
      <dgm:t>
        <a:bodyPr/>
        <a:lstStyle/>
        <a:p>
          <a:endParaRPr lang="en-US" sz="2800" b="1"/>
        </a:p>
      </dgm:t>
    </dgm:pt>
    <dgm:pt modelId="{9072708B-5FFF-4070-AF9E-07738D638FE9}" type="sibTrans" cxnId="{3B125932-5BE4-4F9B-9DB3-9D193B47DF53}">
      <dgm:prSet/>
      <dgm:spPr/>
      <dgm:t>
        <a:bodyPr/>
        <a:lstStyle/>
        <a:p>
          <a:endParaRPr lang="en-US" sz="2800" b="1"/>
        </a:p>
      </dgm:t>
    </dgm:pt>
    <dgm:pt modelId="{C2055D20-416E-46B3-901A-D9E215C5E607}">
      <dgm:prSet custT="1"/>
      <dgm:spPr/>
      <dgm:t>
        <a:bodyPr/>
        <a:lstStyle/>
        <a:p>
          <a:pPr>
            <a:lnSpc>
              <a:spcPct val="100000"/>
            </a:lnSpc>
            <a:defRPr cap="all"/>
          </a:pPr>
          <a:r>
            <a:rPr lang="he-IL" sz="1800" b="1" dirty="0"/>
            <a:t>הסוכנות היהודית 1929 ובחירה נוספת ב 1935</a:t>
          </a:r>
          <a:endParaRPr lang="en-US" sz="1800" b="1" dirty="0"/>
        </a:p>
      </dgm:t>
    </dgm:pt>
    <dgm:pt modelId="{9FBBC126-6339-43CC-834B-0F7255B91E0A}" type="parTrans" cxnId="{D45CEDF8-2FA7-4D38-BF71-AF5B93A3661D}">
      <dgm:prSet/>
      <dgm:spPr/>
      <dgm:t>
        <a:bodyPr/>
        <a:lstStyle/>
        <a:p>
          <a:endParaRPr lang="en-US" sz="2800" b="1"/>
        </a:p>
      </dgm:t>
    </dgm:pt>
    <dgm:pt modelId="{B5540A5B-14E4-45AD-BA22-F504623D7077}" type="sibTrans" cxnId="{D45CEDF8-2FA7-4D38-BF71-AF5B93A3661D}">
      <dgm:prSet/>
      <dgm:spPr/>
      <dgm:t>
        <a:bodyPr/>
        <a:lstStyle/>
        <a:p>
          <a:endParaRPr lang="en-US" sz="2800" b="1"/>
        </a:p>
      </dgm:t>
    </dgm:pt>
    <dgm:pt modelId="{5D580CE6-9DA9-429F-AB26-CD1CF183774A}">
      <dgm:prSet custT="1"/>
      <dgm:spPr/>
      <dgm:t>
        <a:bodyPr/>
        <a:lstStyle/>
        <a:p>
          <a:pPr>
            <a:lnSpc>
              <a:spcPct val="100000"/>
            </a:lnSpc>
            <a:defRPr cap="all"/>
          </a:pPr>
          <a:r>
            <a:rPr lang="he-IL" sz="1800" b="1" dirty="0"/>
            <a:t>האו"ם והחלוקה 1947</a:t>
          </a:r>
          <a:endParaRPr lang="en-US" sz="1800" b="1" dirty="0"/>
        </a:p>
      </dgm:t>
    </dgm:pt>
    <dgm:pt modelId="{94034E76-1846-4A2D-B7CA-ECB307926B25}" type="parTrans" cxnId="{0FC2951F-AFBA-4498-8FF3-C5DBC248BA3F}">
      <dgm:prSet/>
      <dgm:spPr/>
      <dgm:t>
        <a:bodyPr/>
        <a:lstStyle/>
        <a:p>
          <a:endParaRPr lang="en-US" sz="2800" b="1"/>
        </a:p>
      </dgm:t>
    </dgm:pt>
    <dgm:pt modelId="{3E3AFD7B-C1A2-4645-8FA8-E996B91DB2D5}" type="sibTrans" cxnId="{0FC2951F-AFBA-4498-8FF3-C5DBC248BA3F}">
      <dgm:prSet/>
      <dgm:spPr/>
      <dgm:t>
        <a:bodyPr/>
        <a:lstStyle/>
        <a:p>
          <a:endParaRPr lang="en-US" sz="2800" b="1"/>
        </a:p>
      </dgm:t>
    </dgm:pt>
    <dgm:pt modelId="{FFC25D19-BF84-436F-AEDC-2EBA3C784B99}">
      <dgm:prSet custT="1"/>
      <dgm:spPr/>
      <dgm:t>
        <a:bodyPr/>
        <a:lstStyle/>
        <a:p>
          <a:pPr>
            <a:lnSpc>
              <a:spcPct val="100000"/>
            </a:lnSpc>
            <a:defRPr cap="all"/>
          </a:pPr>
          <a:r>
            <a:rPr lang="he-IL" sz="1800" b="1" dirty="0"/>
            <a:t>נשיא המדינה 1948-9</a:t>
          </a:r>
          <a:endParaRPr lang="en-US" sz="1800" b="1" dirty="0"/>
        </a:p>
      </dgm:t>
    </dgm:pt>
    <dgm:pt modelId="{122FB1EB-2207-4EA2-85A0-25EEFC0388A6}" type="parTrans" cxnId="{FB335E24-CAD0-41CD-9BCE-D58B97E4E83E}">
      <dgm:prSet/>
      <dgm:spPr/>
      <dgm:t>
        <a:bodyPr/>
        <a:lstStyle/>
        <a:p>
          <a:pPr rtl="1"/>
          <a:endParaRPr lang="he-IL" sz="2800" b="1"/>
        </a:p>
      </dgm:t>
    </dgm:pt>
    <dgm:pt modelId="{C261DAB5-39BB-488B-A32F-23BE41B6708B}" type="sibTrans" cxnId="{FB335E24-CAD0-41CD-9BCE-D58B97E4E83E}">
      <dgm:prSet/>
      <dgm:spPr/>
      <dgm:t>
        <a:bodyPr/>
        <a:lstStyle/>
        <a:p>
          <a:pPr rtl="1"/>
          <a:endParaRPr lang="he-IL" sz="2800" b="1"/>
        </a:p>
      </dgm:t>
    </dgm:pt>
    <dgm:pt modelId="{F9B94CBF-1499-4BC7-8786-4BE0EBD77FDC}">
      <dgm:prSet custT="1"/>
      <dgm:spPr/>
      <dgm:t>
        <a:bodyPr/>
        <a:lstStyle/>
        <a:p>
          <a:pPr>
            <a:lnSpc>
              <a:spcPct val="100000"/>
            </a:lnSpc>
            <a:defRPr cap="all"/>
          </a:pPr>
          <a:r>
            <a:rPr lang="he-IL" sz="1800" b="1" dirty="0"/>
            <a:t>איגרת </a:t>
          </a:r>
          <a:r>
            <a:rPr lang="he-IL" sz="1800" b="1" dirty="0" err="1"/>
            <a:t>מקדולנד</a:t>
          </a:r>
          <a:endParaRPr lang="he-IL" sz="1800" b="1" dirty="0"/>
        </a:p>
        <a:p>
          <a:pPr>
            <a:lnSpc>
              <a:spcPct val="100000"/>
            </a:lnSpc>
            <a:defRPr cap="all"/>
          </a:pPr>
          <a:r>
            <a:rPr lang="he-IL" sz="1800" b="1" dirty="0"/>
            <a:t>ביטול הספר הלבן </a:t>
          </a:r>
        </a:p>
        <a:p>
          <a:pPr>
            <a:lnSpc>
              <a:spcPct val="100000"/>
            </a:lnSpc>
            <a:defRPr cap="all"/>
          </a:pPr>
          <a:r>
            <a:rPr lang="he-IL" sz="1800" b="1" dirty="0"/>
            <a:t>1931</a:t>
          </a:r>
          <a:endParaRPr lang="en-US" sz="1800" b="1" dirty="0"/>
        </a:p>
      </dgm:t>
    </dgm:pt>
    <dgm:pt modelId="{26E8CB11-386E-41F4-820A-4BFBB59A2B30}" type="parTrans" cxnId="{0F552C00-F653-4B18-981E-E96B8F7F7071}">
      <dgm:prSet/>
      <dgm:spPr/>
      <dgm:t>
        <a:bodyPr/>
        <a:lstStyle/>
        <a:p>
          <a:pPr rtl="1"/>
          <a:endParaRPr lang="he-IL" sz="2800"/>
        </a:p>
      </dgm:t>
    </dgm:pt>
    <dgm:pt modelId="{BCFA0FF1-8117-4A3F-BBBE-2161FC7EF1CB}" type="sibTrans" cxnId="{0F552C00-F653-4B18-981E-E96B8F7F7071}">
      <dgm:prSet/>
      <dgm:spPr/>
      <dgm:t>
        <a:bodyPr/>
        <a:lstStyle/>
        <a:p>
          <a:pPr rtl="1"/>
          <a:endParaRPr lang="he-IL" sz="2800"/>
        </a:p>
      </dgm:t>
    </dgm:pt>
    <dgm:pt modelId="{CE21CCEF-77B8-452D-8A40-0E0BC69B4C68}" type="pres">
      <dgm:prSet presAssocID="{F31C4125-142D-419D-9DD9-7F4C419FFC73}" presName="root" presStyleCnt="0">
        <dgm:presLayoutVars>
          <dgm:dir/>
          <dgm:resizeHandles val="exact"/>
        </dgm:presLayoutVars>
      </dgm:prSet>
      <dgm:spPr/>
    </dgm:pt>
    <dgm:pt modelId="{2BDF88B4-2525-4F0B-98FF-6FC1365760E2}" type="pres">
      <dgm:prSet presAssocID="{6BDF4705-592D-4409-BC10-864B0F3E424D}" presName="compNode" presStyleCnt="0"/>
      <dgm:spPr/>
    </dgm:pt>
    <dgm:pt modelId="{2FD510FA-555D-4359-BB74-59966B4B0051}" type="pres">
      <dgm:prSet presAssocID="{6BDF4705-592D-4409-BC10-864B0F3E424D}" presName="iconBgRect" presStyleLbl="bgShp" presStyleIdx="0" presStyleCnt="7"/>
      <dgm:spPr/>
    </dgm:pt>
    <dgm:pt modelId="{DA289F32-A630-4AE9-AAA1-B09AFA8C176C}" type="pres">
      <dgm:prSet presAssocID="{6BDF4705-592D-4409-BC10-864B0F3E424D}"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מזער"/>
        </a:ext>
      </dgm:extLst>
    </dgm:pt>
    <dgm:pt modelId="{D47AB583-F2DB-4278-B1FF-AB3208AE7C7A}" type="pres">
      <dgm:prSet presAssocID="{6BDF4705-592D-4409-BC10-864B0F3E424D}" presName="spaceRect" presStyleCnt="0"/>
      <dgm:spPr/>
    </dgm:pt>
    <dgm:pt modelId="{493CE07E-6720-4E97-8385-4653CC41372B}" type="pres">
      <dgm:prSet presAssocID="{6BDF4705-592D-4409-BC10-864B0F3E424D}" presName="textRect" presStyleLbl="revTx" presStyleIdx="0" presStyleCnt="7">
        <dgm:presLayoutVars>
          <dgm:chMax val="1"/>
          <dgm:chPref val="1"/>
        </dgm:presLayoutVars>
      </dgm:prSet>
      <dgm:spPr/>
    </dgm:pt>
    <dgm:pt modelId="{5BF54F77-2B93-4571-B7B8-72266859952C}" type="pres">
      <dgm:prSet presAssocID="{7DA26E77-580A-45B1-BD27-58CBADFB7D7C}" presName="sibTrans" presStyleCnt="0"/>
      <dgm:spPr/>
    </dgm:pt>
    <dgm:pt modelId="{2A052CA6-63D5-4AE7-9E77-B06548D53743}" type="pres">
      <dgm:prSet presAssocID="{C2E02D83-F80C-4975-995F-4F0D9A51ECE7}" presName="compNode" presStyleCnt="0"/>
      <dgm:spPr/>
    </dgm:pt>
    <dgm:pt modelId="{D1EB0F47-B9FA-4AF1-9C37-C4DD0CEEEB2A}" type="pres">
      <dgm:prSet presAssocID="{C2E02D83-F80C-4975-995F-4F0D9A51ECE7}" presName="iconBgRect" presStyleLbl="bgShp" presStyleIdx="1" presStyleCnt="7"/>
      <dgm:spPr/>
    </dgm:pt>
    <dgm:pt modelId="{F04E2072-10D4-40C1-AF6B-00E3421FCD48}" type="pres">
      <dgm:prSet presAssocID="{C2E02D83-F80C-4975-995F-4F0D9A51ECE7}"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דיפלומה מגולגלת"/>
        </a:ext>
      </dgm:extLst>
    </dgm:pt>
    <dgm:pt modelId="{47FAAB6C-4FAE-4E7C-84A1-B271AB7367D4}" type="pres">
      <dgm:prSet presAssocID="{C2E02D83-F80C-4975-995F-4F0D9A51ECE7}" presName="spaceRect" presStyleCnt="0"/>
      <dgm:spPr/>
    </dgm:pt>
    <dgm:pt modelId="{A3B20B88-6B93-41D3-963F-0D3076DF664F}" type="pres">
      <dgm:prSet presAssocID="{C2E02D83-F80C-4975-995F-4F0D9A51ECE7}" presName="textRect" presStyleLbl="revTx" presStyleIdx="1" presStyleCnt="7">
        <dgm:presLayoutVars>
          <dgm:chMax val="1"/>
          <dgm:chPref val="1"/>
        </dgm:presLayoutVars>
      </dgm:prSet>
      <dgm:spPr/>
    </dgm:pt>
    <dgm:pt modelId="{0C539D25-5D16-4F81-B0A1-7CDDD1AD399B}" type="pres">
      <dgm:prSet presAssocID="{FD6D0F88-B403-4266-BB23-B3BFE9FF8941}" presName="sibTrans" presStyleCnt="0"/>
      <dgm:spPr/>
    </dgm:pt>
    <dgm:pt modelId="{B42A3C59-7AE1-4B89-B942-753FA686940C}" type="pres">
      <dgm:prSet presAssocID="{898C0DCC-CE07-4E93-9400-DAB59331181B}" presName="compNode" presStyleCnt="0"/>
      <dgm:spPr/>
    </dgm:pt>
    <dgm:pt modelId="{42EF7040-02D4-4DBB-84BC-11277A8BACB9}" type="pres">
      <dgm:prSet presAssocID="{898C0DCC-CE07-4E93-9400-DAB59331181B}" presName="iconBgRect" presStyleLbl="bgShp" presStyleIdx="2" presStyleCnt="7"/>
      <dgm:spPr/>
    </dgm:pt>
    <dgm:pt modelId="{A66EEE21-24A2-4F4E-AED7-D4E5E03C6E2A}" type="pres">
      <dgm:prSet presAssocID="{898C0DCC-CE07-4E93-9400-DAB59331181B}"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ספר פתוח"/>
        </a:ext>
      </dgm:extLst>
    </dgm:pt>
    <dgm:pt modelId="{BFA11408-9CB2-4B07-BE84-999EB2F14619}" type="pres">
      <dgm:prSet presAssocID="{898C0DCC-CE07-4E93-9400-DAB59331181B}" presName="spaceRect" presStyleCnt="0"/>
      <dgm:spPr/>
    </dgm:pt>
    <dgm:pt modelId="{04EAAAAA-F7AC-46E9-AC1A-5DBDFBF02CA2}" type="pres">
      <dgm:prSet presAssocID="{898C0DCC-CE07-4E93-9400-DAB59331181B}" presName="textRect" presStyleLbl="revTx" presStyleIdx="2" presStyleCnt="7">
        <dgm:presLayoutVars>
          <dgm:chMax val="1"/>
          <dgm:chPref val="1"/>
        </dgm:presLayoutVars>
      </dgm:prSet>
      <dgm:spPr/>
    </dgm:pt>
    <dgm:pt modelId="{8B212F7C-8DAD-4230-98D5-0472AE2D866B}" type="pres">
      <dgm:prSet presAssocID="{9072708B-5FFF-4070-AF9E-07738D638FE9}" presName="sibTrans" presStyleCnt="0"/>
      <dgm:spPr/>
    </dgm:pt>
    <dgm:pt modelId="{9E41C1E9-23A3-4E00-BB86-5ABB7BF9D34C}" type="pres">
      <dgm:prSet presAssocID="{C2055D20-416E-46B3-901A-D9E215C5E607}" presName="compNode" presStyleCnt="0"/>
      <dgm:spPr/>
    </dgm:pt>
    <dgm:pt modelId="{D366FF29-843B-4275-8817-196CD6C35EF5}" type="pres">
      <dgm:prSet presAssocID="{C2055D20-416E-46B3-901A-D9E215C5E607}" presName="iconBgRect" presStyleLbl="bgShp" presStyleIdx="3" presStyleCnt="7"/>
      <dgm:spPr/>
    </dgm:pt>
    <dgm:pt modelId="{6F56E4D3-D523-4657-9F79-EB9E2072A8CB}" type="pres">
      <dgm:prSet presAssocID="{C2055D20-416E-46B3-901A-D9E215C5E607}"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לחיים"/>
        </a:ext>
      </dgm:extLst>
    </dgm:pt>
    <dgm:pt modelId="{A60E3705-2E2D-4F12-AA73-D96C311062B4}" type="pres">
      <dgm:prSet presAssocID="{C2055D20-416E-46B3-901A-D9E215C5E607}" presName="spaceRect" presStyleCnt="0"/>
      <dgm:spPr/>
    </dgm:pt>
    <dgm:pt modelId="{98252733-592B-4EC4-917B-18A525F07FE7}" type="pres">
      <dgm:prSet presAssocID="{C2055D20-416E-46B3-901A-D9E215C5E607}" presName="textRect" presStyleLbl="revTx" presStyleIdx="3" presStyleCnt="7">
        <dgm:presLayoutVars>
          <dgm:chMax val="1"/>
          <dgm:chPref val="1"/>
        </dgm:presLayoutVars>
      </dgm:prSet>
      <dgm:spPr/>
    </dgm:pt>
    <dgm:pt modelId="{FD7AF8C6-F605-4E9A-9993-97C5AD23A645}" type="pres">
      <dgm:prSet presAssocID="{B5540A5B-14E4-45AD-BA22-F504623D7077}" presName="sibTrans" presStyleCnt="0"/>
      <dgm:spPr/>
    </dgm:pt>
    <dgm:pt modelId="{15EB2668-7E19-45BD-9E53-10261A723DC3}" type="pres">
      <dgm:prSet presAssocID="{F9B94CBF-1499-4BC7-8786-4BE0EBD77FDC}" presName="compNode" presStyleCnt="0"/>
      <dgm:spPr/>
    </dgm:pt>
    <dgm:pt modelId="{36423B76-A21B-4A2D-9641-FE050868D72F}" type="pres">
      <dgm:prSet presAssocID="{F9B94CBF-1499-4BC7-8786-4BE0EBD77FDC}" presName="iconBgRect" presStyleLbl="bgShp" presStyleIdx="4" presStyleCnt="7"/>
      <dgm:spPr/>
    </dgm:pt>
    <dgm:pt modelId="{C38E0563-9636-479B-AC0F-40C8DB6AAB86}" type="pres">
      <dgm:prSet presAssocID="{F9B94CBF-1499-4BC7-8786-4BE0EBD77FDC}" presName="iconRect" presStyleLbl="node1" presStyleIdx="4" presStyleCnt="7"/>
      <dgm:spPr/>
    </dgm:pt>
    <dgm:pt modelId="{D169914D-B08A-4696-8669-B864FB515489}" type="pres">
      <dgm:prSet presAssocID="{F9B94CBF-1499-4BC7-8786-4BE0EBD77FDC}" presName="spaceRect" presStyleCnt="0"/>
      <dgm:spPr/>
    </dgm:pt>
    <dgm:pt modelId="{6EC8B12D-4088-4FB8-AA72-B772EACF94E4}" type="pres">
      <dgm:prSet presAssocID="{F9B94CBF-1499-4BC7-8786-4BE0EBD77FDC}" presName="textRect" presStyleLbl="revTx" presStyleIdx="4" presStyleCnt="7">
        <dgm:presLayoutVars>
          <dgm:chMax val="1"/>
          <dgm:chPref val="1"/>
        </dgm:presLayoutVars>
      </dgm:prSet>
      <dgm:spPr/>
    </dgm:pt>
    <dgm:pt modelId="{39C275EF-62A0-4DC3-859D-7ACE84D9DE8B}" type="pres">
      <dgm:prSet presAssocID="{BCFA0FF1-8117-4A3F-BBBE-2161FC7EF1CB}" presName="sibTrans" presStyleCnt="0"/>
      <dgm:spPr/>
    </dgm:pt>
    <dgm:pt modelId="{A4BAAE74-F4DF-4281-8B6F-EE6CD89CF037}" type="pres">
      <dgm:prSet presAssocID="{5D580CE6-9DA9-429F-AB26-CD1CF183774A}" presName="compNode" presStyleCnt="0"/>
      <dgm:spPr/>
    </dgm:pt>
    <dgm:pt modelId="{B277095B-B215-4F65-BB70-60CD7DFEBB5F}" type="pres">
      <dgm:prSet presAssocID="{5D580CE6-9DA9-429F-AB26-CD1CF183774A}" presName="iconBgRect" presStyleLbl="bgShp" presStyleIdx="5" presStyleCnt="7"/>
      <dgm:spPr/>
    </dgm:pt>
    <dgm:pt modelId="{CCB1AEBB-B2C8-4DDA-9D54-67F2F57A4C60}" type="pres">
      <dgm:prSet presAssocID="{5D580CE6-9DA9-429F-AB26-CD1CF183774A}" presName="iconRect" presStyleLbl="node1" presStyleIdx="5"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מורה"/>
        </a:ext>
      </dgm:extLst>
    </dgm:pt>
    <dgm:pt modelId="{EE26E071-47E9-45E4-B56A-27B8878350D0}" type="pres">
      <dgm:prSet presAssocID="{5D580CE6-9DA9-429F-AB26-CD1CF183774A}" presName="spaceRect" presStyleCnt="0"/>
      <dgm:spPr/>
    </dgm:pt>
    <dgm:pt modelId="{635D9864-4A0B-4344-9AC3-329D4882BA42}" type="pres">
      <dgm:prSet presAssocID="{5D580CE6-9DA9-429F-AB26-CD1CF183774A}" presName="textRect" presStyleLbl="revTx" presStyleIdx="5" presStyleCnt="7">
        <dgm:presLayoutVars>
          <dgm:chMax val="1"/>
          <dgm:chPref val="1"/>
        </dgm:presLayoutVars>
      </dgm:prSet>
      <dgm:spPr/>
    </dgm:pt>
    <dgm:pt modelId="{644EF8D2-0836-4CF6-93FB-64EB0421BF89}" type="pres">
      <dgm:prSet presAssocID="{3E3AFD7B-C1A2-4645-8FA8-E996B91DB2D5}" presName="sibTrans" presStyleCnt="0"/>
      <dgm:spPr/>
    </dgm:pt>
    <dgm:pt modelId="{E0622421-CC80-4C50-A9A3-AE14615F3AC9}" type="pres">
      <dgm:prSet presAssocID="{FFC25D19-BF84-436F-AEDC-2EBA3C784B99}" presName="compNode" presStyleCnt="0"/>
      <dgm:spPr/>
    </dgm:pt>
    <dgm:pt modelId="{78579463-B2BB-40DE-87CA-397F3570C9A0}" type="pres">
      <dgm:prSet presAssocID="{FFC25D19-BF84-436F-AEDC-2EBA3C784B99}" presName="iconBgRect" presStyleLbl="bgShp" presStyleIdx="6" presStyleCnt="7"/>
      <dgm:spPr/>
    </dgm:pt>
    <dgm:pt modelId="{EBFDBE2A-C63C-4101-83C3-911CEAA7D9B0}" type="pres">
      <dgm:prSet presAssocID="{FFC25D19-BF84-436F-AEDC-2EBA3C784B99}" presName="iconRect" presStyleLbl="node1" presStyleIdx="6"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זר"/>
        </a:ext>
      </dgm:extLst>
    </dgm:pt>
    <dgm:pt modelId="{76DC47EC-AB96-4EBF-863F-499A27264812}" type="pres">
      <dgm:prSet presAssocID="{FFC25D19-BF84-436F-AEDC-2EBA3C784B99}" presName="spaceRect" presStyleCnt="0"/>
      <dgm:spPr/>
    </dgm:pt>
    <dgm:pt modelId="{3F85061F-7689-4CEB-9306-5BC687D7985A}" type="pres">
      <dgm:prSet presAssocID="{FFC25D19-BF84-436F-AEDC-2EBA3C784B99}" presName="textRect" presStyleLbl="revTx" presStyleIdx="6" presStyleCnt="7">
        <dgm:presLayoutVars>
          <dgm:chMax val="1"/>
          <dgm:chPref val="1"/>
        </dgm:presLayoutVars>
      </dgm:prSet>
      <dgm:spPr/>
    </dgm:pt>
  </dgm:ptLst>
  <dgm:cxnLst>
    <dgm:cxn modelId="{0F552C00-F653-4B18-981E-E96B8F7F7071}" srcId="{F31C4125-142D-419D-9DD9-7F4C419FFC73}" destId="{F9B94CBF-1499-4BC7-8786-4BE0EBD77FDC}" srcOrd="4" destOrd="0" parTransId="{26E8CB11-386E-41F4-820A-4BFBB59A2B30}" sibTransId="{BCFA0FF1-8117-4A3F-BBBE-2161FC7EF1CB}"/>
    <dgm:cxn modelId="{0FC2951F-AFBA-4498-8FF3-C5DBC248BA3F}" srcId="{F31C4125-142D-419D-9DD9-7F4C419FFC73}" destId="{5D580CE6-9DA9-429F-AB26-CD1CF183774A}" srcOrd="5" destOrd="0" parTransId="{94034E76-1846-4A2D-B7CA-ECB307926B25}" sibTransId="{3E3AFD7B-C1A2-4645-8FA8-E996B91DB2D5}"/>
    <dgm:cxn modelId="{FB335E24-CAD0-41CD-9BCE-D58B97E4E83E}" srcId="{F31C4125-142D-419D-9DD9-7F4C419FFC73}" destId="{FFC25D19-BF84-436F-AEDC-2EBA3C784B99}" srcOrd="6" destOrd="0" parTransId="{122FB1EB-2207-4EA2-85A0-25EEFC0388A6}" sibTransId="{C261DAB5-39BB-488B-A32F-23BE41B6708B}"/>
    <dgm:cxn modelId="{3B125932-5BE4-4F9B-9DB3-9D193B47DF53}" srcId="{F31C4125-142D-419D-9DD9-7F4C419FFC73}" destId="{898C0DCC-CE07-4E93-9400-DAB59331181B}" srcOrd="2" destOrd="0" parTransId="{9AC654DB-C2F4-476C-9C4C-64D0DCCE9BD1}" sibTransId="{9072708B-5FFF-4070-AF9E-07738D638FE9}"/>
    <dgm:cxn modelId="{A429873D-3BFA-48C4-A810-3337FFD08C26}" type="presOf" srcId="{F9B94CBF-1499-4BC7-8786-4BE0EBD77FDC}" destId="{6EC8B12D-4088-4FB8-AA72-B772EACF94E4}" srcOrd="0" destOrd="0" presId="urn:microsoft.com/office/officeart/2018/5/layout/IconCircleLabelList"/>
    <dgm:cxn modelId="{D697FA3D-81FA-4A33-B21B-7BDD4B79C7DF}" srcId="{F31C4125-142D-419D-9DD9-7F4C419FFC73}" destId="{C2E02D83-F80C-4975-995F-4F0D9A51ECE7}" srcOrd="1" destOrd="0" parTransId="{B53F3EDA-4642-49E6-B50E-9F0B890E3EA0}" sibTransId="{FD6D0F88-B403-4266-BB23-B3BFE9FF8941}"/>
    <dgm:cxn modelId="{EE5A6A4B-764C-43F3-939C-246724B2D63D}" type="presOf" srcId="{6BDF4705-592D-4409-BC10-864B0F3E424D}" destId="{493CE07E-6720-4E97-8385-4653CC41372B}" srcOrd="0" destOrd="0" presId="urn:microsoft.com/office/officeart/2018/5/layout/IconCircleLabelList"/>
    <dgm:cxn modelId="{3FAEDC74-8F36-43E7-BB29-BB48170556E3}" type="presOf" srcId="{C2E02D83-F80C-4975-995F-4F0D9A51ECE7}" destId="{A3B20B88-6B93-41D3-963F-0D3076DF664F}" srcOrd="0" destOrd="0" presId="urn:microsoft.com/office/officeart/2018/5/layout/IconCircleLabelList"/>
    <dgm:cxn modelId="{44AF7157-3C5D-499E-9C95-428BEA5E67E8}" type="presOf" srcId="{5D580CE6-9DA9-429F-AB26-CD1CF183774A}" destId="{635D9864-4A0B-4344-9AC3-329D4882BA42}" srcOrd="0" destOrd="0" presId="urn:microsoft.com/office/officeart/2018/5/layout/IconCircleLabelList"/>
    <dgm:cxn modelId="{7BCB9F7F-06AB-4B19-870A-A1D256CD6392}" type="presOf" srcId="{C2055D20-416E-46B3-901A-D9E215C5E607}" destId="{98252733-592B-4EC4-917B-18A525F07FE7}" srcOrd="0" destOrd="0" presId="urn:microsoft.com/office/officeart/2018/5/layout/IconCircleLabelList"/>
    <dgm:cxn modelId="{0D12109D-5B1D-41CB-B3F2-BCD5933E03D8}" type="presOf" srcId="{F31C4125-142D-419D-9DD9-7F4C419FFC73}" destId="{CE21CCEF-77B8-452D-8A40-0E0BC69B4C68}" srcOrd="0" destOrd="0" presId="urn:microsoft.com/office/officeart/2018/5/layout/IconCircleLabelList"/>
    <dgm:cxn modelId="{2FBED9BC-DB3A-4280-8DFF-20E9F7B904C5}" type="presOf" srcId="{FFC25D19-BF84-436F-AEDC-2EBA3C784B99}" destId="{3F85061F-7689-4CEB-9306-5BC687D7985A}" srcOrd="0" destOrd="0" presId="urn:microsoft.com/office/officeart/2018/5/layout/IconCircleLabelList"/>
    <dgm:cxn modelId="{F88D66C4-F165-4505-A63F-F0476884D116}" type="presOf" srcId="{898C0DCC-CE07-4E93-9400-DAB59331181B}" destId="{04EAAAAA-F7AC-46E9-AC1A-5DBDFBF02CA2}" srcOrd="0" destOrd="0" presId="urn:microsoft.com/office/officeart/2018/5/layout/IconCircleLabelList"/>
    <dgm:cxn modelId="{B1A6B5D3-1D64-4B75-9A55-1959F948E124}" srcId="{F31C4125-142D-419D-9DD9-7F4C419FFC73}" destId="{6BDF4705-592D-4409-BC10-864B0F3E424D}" srcOrd="0" destOrd="0" parTransId="{47F213F0-3A13-4CD3-B34B-B0C99082ABCE}" sibTransId="{7DA26E77-580A-45B1-BD27-58CBADFB7D7C}"/>
    <dgm:cxn modelId="{D45CEDF8-2FA7-4D38-BF71-AF5B93A3661D}" srcId="{F31C4125-142D-419D-9DD9-7F4C419FFC73}" destId="{C2055D20-416E-46B3-901A-D9E215C5E607}" srcOrd="3" destOrd="0" parTransId="{9FBBC126-6339-43CC-834B-0F7255B91E0A}" sibTransId="{B5540A5B-14E4-45AD-BA22-F504623D7077}"/>
    <dgm:cxn modelId="{0441523B-33FE-46CA-851C-10B515350A87}" type="presParOf" srcId="{CE21CCEF-77B8-452D-8A40-0E0BC69B4C68}" destId="{2BDF88B4-2525-4F0B-98FF-6FC1365760E2}" srcOrd="0" destOrd="0" presId="urn:microsoft.com/office/officeart/2018/5/layout/IconCircleLabelList"/>
    <dgm:cxn modelId="{A1DF57B9-635B-4CB1-B792-C62CAA34C846}" type="presParOf" srcId="{2BDF88B4-2525-4F0B-98FF-6FC1365760E2}" destId="{2FD510FA-555D-4359-BB74-59966B4B0051}" srcOrd="0" destOrd="0" presId="urn:microsoft.com/office/officeart/2018/5/layout/IconCircleLabelList"/>
    <dgm:cxn modelId="{23F1B66B-F1B8-4461-91BA-8817A172C232}" type="presParOf" srcId="{2BDF88B4-2525-4F0B-98FF-6FC1365760E2}" destId="{DA289F32-A630-4AE9-AAA1-B09AFA8C176C}" srcOrd="1" destOrd="0" presId="urn:microsoft.com/office/officeart/2018/5/layout/IconCircleLabelList"/>
    <dgm:cxn modelId="{00A04172-CA25-4915-B2D5-2ED4DB2AE354}" type="presParOf" srcId="{2BDF88B4-2525-4F0B-98FF-6FC1365760E2}" destId="{D47AB583-F2DB-4278-B1FF-AB3208AE7C7A}" srcOrd="2" destOrd="0" presId="urn:microsoft.com/office/officeart/2018/5/layout/IconCircleLabelList"/>
    <dgm:cxn modelId="{00ADA11C-CECB-4433-A6A6-E92C5C919B18}" type="presParOf" srcId="{2BDF88B4-2525-4F0B-98FF-6FC1365760E2}" destId="{493CE07E-6720-4E97-8385-4653CC41372B}" srcOrd="3" destOrd="0" presId="urn:microsoft.com/office/officeart/2018/5/layout/IconCircleLabelList"/>
    <dgm:cxn modelId="{A53377E5-D231-4942-AF9C-AADB4CBD6587}" type="presParOf" srcId="{CE21CCEF-77B8-452D-8A40-0E0BC69B4C68}" destId="{5BF54F77-2B93-4571-B7B8-72266859952C}" srcOrd="1" destOrd="0" presId="urn:microsoft.com/office/officeart/2018/5/layout/IconCircleLabelList"/>
    <dgm:cxn modelId="{A60712E6-BEB5-4245-BB00-5C692738F557}" type="presParOf" srcId="{CE21CCEF-77B8-452D-8A40-0E0BC69B4C68}" destId="{2A052CA6-63D5-4AE7-9E77-B06548D53743}" srcOrd="2" destOrd="0" presId="urn:microsoft.com/office/officeart/2018/5/layout/IconCircleLabelList"/>
    <dgm:cxn modelId="{CD072F58-70E3-4A76-9335-16A9753F6488}" type="presParOf" srcId="{2A052CA6-63D5-4AE7-9E77-B06548D53743}" destId="{D1EB0F47-B9FA-4AF1-9C37-C4DD0CEEEB2A}" srcOrd="0" destOrd="0" presId="urn:microsoft.com/office/officeart/2018/5/layout/IconCircleLabelList"/>
    <dgm:cxn modelId="{E28A3879-90AB-416A-A391-0446A140E94D}" type="presParOf" srcId="{2A052CA6-63D5-4AE7-9E77-B06548D53743}" destId="{F04E2072-10D4-40C1-AF6B-00E3421FCD48}" srcOrd="1" destOrd="0" presId="urn:microsoft.com/office/officeart/2018/5/layout/IconCircleLabelList"/>
    <dgm:cxn modelId="{41EEFB81-0AEF-44CE-89EF-D212C1DA6E59}" type="presParOf" srcId="{2A052CA6-63D5-4AE7-9E77-B06548D53743}" destId="{47FAAB6C-4FAE-4E7C-84A1-B271AB7367D4}" srcOrd="2" destOrd="0" presId="urn:microsoft.com/office/officeart/2018/5/layout/IconCircleLabelList"/>
    <dgm:cxn modelId="{A1232C97-7AC9-4FD8-87AC-DF2BCDC4171F}" type="presParOf" srcId="{2A052CA6-63D5-4AE7-9E77-B06548D53743}" destId="{A3B20B88-6B93-41D3-963F-0D3076DF664F}" srcOrd="3" destOrd="0" presId="urn:microsoft.com/office/officeart/2018/5/layout/IconCircleLabelList"/>
    <dgm:cxn modelId="{D5F2B6A1-B732-443C-8E9C-7A94DBC28174}" type="presParOf" srcId="{CE21CCEF-77B8-452D-8A40-0E0BC69B4C68}" destId="{0C539D25-5D16-4F81-B0A1-7CDDD1AD399B}" srcOrd="3" destOrd="0" presId="urn:microsoft.com/office/officeart/2018/5/layout/IconCircleLabelList"/>
    <dgm:cxn modelId="{EE4D774B-77BC-4342-B981-BF9AAB346AA5}" type="presParOf" srcId="{CE21CCEF-77B8-452D-8A40-0E0BC69B4C68}" destId="{B42A3C59-7AE1-4B89-B942-753FA686940C}" srcOrd="4" destOrd="0" presId="urn:microsoft.com/office/officeart/2018/5/layout/IconCircleLabelList"/>
    <dgm:cxn modelId="{612777D9-7B86-48FC-8ACE-855B2D0CD972}" type="presParOf" srcId="{B42A3C59-7AE1-4B89-B942-753FA686940C}" destId="{42EF7040-02D4-4DBB-84BC-11277A8BACB9}" srcOrd="0" destOrd="0" presId="urn:microsoft.com/office/officeart/2018/5/layout/IconCircleLabelList"/>
    <dgm:cxn modelId="{7E9F2460-A821-4A03-8D2A-2F264F358256}" type="presParOf" srcId="{B42A3C59-7AE1-4B89-B942-753FA686940C}" destId="{A66EEE21-24A2-4F4E-AED7-D4E5E03C6E2A}" srcOrd="1" destOrd="0" presId="urn:microsoft.com/office/officeart/2018/5/layout/IconCircleLabelList"/>
    <dgm:cxn modelId="{CE0B5BF5-E81D-4B12-B4F3-F9A7E339E1C7}" type="presParOf" srcId="{B42A3C59-7AE1-4B89-B942-753FA686940C}" destId="{BFA11408-9CB2-4B07-BE84-999EB2F14619}" srcOrd="2" destOrd="0" presId="urn:microsoft.com/office/officeart/2018/5/layout/IconCircleLabelList"/>
    <dgm:cxn modelId="{ACC8C802-9851-4EAE-91EB-DA2A359234EF}" type="presParOf" srcId="{B42A3C59-7AE1-4B89-B942-753FA686940C}" destId="{04EAAAAA-F7AC-46E9-AC1A-5DBDFBF02CA2}" srcOrd="3" destOrd="0" presId="urn:microsoft.com/office/officeart/2018/5/layout/IconCircleLabelList"/>
    <dgm:cxn modelId="{62D3E951-6B90-4A4C-907E-53D33EA5E1E2}" type="presParOf" srcId="{CE21CCEF-77B8-452D-8A40-0E0BC69B4C68}" destId="{8B212F7C-8DAD-4230-98D5-0472AE2D866B}" srcOrd="5" destOrd="0" presId="urn:microsoft.com/office/officeart/2018/5/layout/IconCircleLabelList"/>
    <dgm:cxn modelId="{0C0EB29A-BFCF-4144-BA7E-4BEC920E9FEF}" type="presParOf" srcId="{CE21CCEF-77B8-452D-8A40-0E0BC69B4C68}" destId="{9E41C1E9-23A3-4E00-BB86-5ABB7BF9D34C}" srcOrd="6" destOrd="0" presId="urn:microsoft.com/office/officeart/2018/5/layout/IconCircleLabelList"/>
    <dgm:cxn modelId="{F5F14001-287F-4E95-97F5-77F7107F2227}" type="presParOf" srcId="{9E41C1E9-23A3-4E00-BB86-5ABB7BF9D34C}" destId="{D366FF29-843B-4275-8817-196CD6C35EF5}" srcOrd="0" destOrd="0" presId="urn:microsoft.com/office/officeart/2018/5/layout/IconCircleLabelList"/>
    <dgm:cxn modelId="{47FFABFD-7FC4-40D3-95E6-104D10C3CE61}" type="presParOf" srcId="{9E41C1E9-23A3-4E00-BB86-5ABB7BF9D34C}" destId="{6F56E4D3-D523-4657-9F79-EB9E2072A8CB}" srcOrd="1" destOrd="0" presId="urn:microsoft.com/office/officeart/2018/5/layout/IconCircleLabelList"/>
    <dgm:cxn modelId="{87C3E7CF-799D-4AF7-B526-7E90CC476203}" type="presParOf" srcId="{9E41C1E9-23A3-4E00-BB86-5ABB7BF9D34C}" destId="{A60E3705-2E2D-4F12-AA73-D96C311062B4}" srcOrd="2" destOrd="0" presId="urn:microsoft.com/office/officeart/2018/5/layout/IconCircleLabelList"/>
    <dgm:cxn modelId="{D254B6D0-2221-4277-A610-1582AF62D159}" type="presParOf" srcId="{9E41C1E9-23A3-4E00-BB86-5ABB7BF9D34C}" destId="{98252733-592B-4EC4-917B-18A525F07FE7}" srcOrd="3" destOrd="0" presId="urn:microsoft.com/office/officeart/2018/5/layout/IconCircleLabelList"/>
    <dgm:cxn modelId="{21089360-0CC6-43FE-B289-EB410A355E03}" type="presParOf" srcId="{CE21CCEF-77B8-452D-8A40-0E0BC69B4C68}" destId="{FD7AF8C6-F605-4E9A-9993-97C5AD23A645}" srcOrd="7" destOrd="0" presId="urn:microsoft.com/office/officeart/2018/5/layout/IconCircleLabelList"/>
    <dgm:cxn modelId="{C63EE565-2A7D-4733-8A38-A82B920561C2}" type="presParOf" srcId="{CE21CCEF-77B8-452D-8A40-0E0BC69B4C68}" destId="{15EB2668-7E19-45BD-9E53-10261A723DC3}" srcOrd="8" destOrd="0" presId="urn:microsoft.com/office/officeart/2018/5/layout/IconCircleLabelList"/>
    <dgm:cxn modelId="{E18C3580-4FEC-4FF0-A0C1-10010A74B057}" type="presParOf" srcId="{15EB2668-7E19-45BD-9E53-10261A723DC3}" destId="{36423B76-A21B-4A2D-9641-FE050868D72F}" srcOrd="0" destOrd="0" presId="urn:microsoft.com/office/officeart/2018/5/layout/IconCircleLabelList"/>
    <dgm:cxn modelId="{A43F50A9-9C89-4D11-9B62-7DE80E42A2DD}" type="presParOf" srcId="{15EB2668-7E19-45BD-9E53-10261A723DC3}" destId="{C38E0563-9636-479B-AC0F-40C8DB6AAB86}" srcOrd="1" destOrd="0" presId="urn:microsoft.com/office/officeart/2018/5/layout/IconCircleLabelList"/>
    <dgm:cxn modelId="{17F0B58E-DDBA-403D-8A61-C5AFABF4FE99}" type="presParOf" srcId="{15EB2668-7E19-45BD-9E53-10261A723DC3}" destId="{D169914D-B08A-4696-8669-B864FB515489}" srcOrd="2" destOrd="0" presId="urn:microsoft.com/office/officeart/2018/5/layout/IconCircleLabelList"/>
    <dgm:cxn modelId="{495B52DB-0865-41D6-B1E3-C3809C495D2B}" type="presParOf" srcId="{15EB2668-7E19-45BD-9E53-10261A723DC3}" destId="{6EC8B12D-4088-4FB8-AA72-B772EACF94E4}" srcOrd="3" destOrd="0" presId="urn:microsoft.com/office/officeart/2018/5/layout/IconCircleLabelList"/>
    <dgm:cxn modelId="{99E44E84-574F-4232-8147-507777D706E9}" type="presParOf" srcId="{CE21CCEF-77B8-452D-8A40-0E0BC69B4C68}" destId="{39C275EF-62A0-4DC3-859D-7ACE84D9DE8B}" srcOrd="9" destOrd="0" presId="urn:microsoft.com/office/officeart/2018/5/layout/IconCircleLabelList"/>
    <dgm:cxn modelId="{13E42296-0BE1-4012-8CDA-6C37E4E529FF}" type="presParOf" srcId="{CE21CCEF-77B8-452D-8A40-0E0BC69B4C68}" destId="{A4BAAE74-F4DF-4281-8B6F-EE6CD89CF037}" srcOrd="10" destOrd="0" presId="urn:microsoft.com/office/officeart/2018/5/layout/IconCircleLabelList"/>
    <dgm:cxn modelId="{4F5C0BFA-41DC-4A2B-87F4-412A3F1B4BE8}" type="presParOf" srcId="{A4BAAE74-F4DF-4281-8B6F-EE6CD89CF037}" destId="{B277095B-B215-4F65-BB70-60CD7DFEBB5F}" srcOrd="0" destOrd="0" presId="urn:microsoft.com/office/officeart/2018/5/layout/IconCircleLabelList"/>
    <dgm:cxn modelId="{BB809AE7-D9D0-4618-B958-60E3FEFAC6D3}" type="presParOf" srcId="{A4BAAE74-F4DF-4281-8B6F-EE6CD89CF037}" destId="{CCB1AEBB-B2C8-4DDA-9D54-67F2F57A4C60}" srcOrd="1" destOrd="0" presId="urn:microsoft.com/office/officeart/2018/5/layout/IconCircleLabelList"/>
    <dgm:cxn modelId="{13F564A7-7FFF-4425-AE38-EEB7E7AEA93A}" type="presParOf" srcId="{A4BAAE74-F4DF-4281-8B6F-EE6CD89CF037}" destId="{EE26E071-47E9-45E4-B56A-27B8878350D0}" srcOrd="2" destOrd="0" presId="urn:microsoft.com/office/officeart/2018/5/layout/IconCircleLabelList"/>
    <dgm:cxn modelId="{EE45BDC5-B098-4454-AFA3-AF9F73C3CCC2}" type="presParOf" srcId="{A4BAAE74-F4DF-4281-8B6F-EE6CD89CF037}" destId="{635D9864-4A0B-4344-9AC3-329D4882BA42}" srcOrd="3" destOrd="0" presId="urn:microsoft.com/office/officeart/2018/5/layout/IconCircleLabelList"/>
    <dgm:cxn modelId="{7B7B2E9E-97BC-469F-B2A9-459FA3286AC7}" type="presParOf" srcId="{CE21CCEF-77B8-452D-8A40-0E0BC69B4C68}" destId="{644EF8D2-0836-4CF6-93FB-64EB0421BF89}" srcOrd="11" destOrd="0" presId="urn:microsoft.com/office/officeart/2018/5/layout/IconCircleLabelList"/>
    <dgm:cxn modelId="{6EA1EF10-41DC-4F90-B55A-B42C5A052D22}" type="presParOf" srcId="{CE21CCEF-77B8-452D-8A40-0E0BC69B4C68}" destId="{E0622421-CC80-4C50-A9A3-AE14615F3AC9}" srcOrd="12" destOrd="0" presId="urn:microsoft.com/office/officeart/2018/5/layout/IconCircleLabelList"/>
    <dgm:cxn modelId="{11D03DA7-2B62-490E-8966-71D29F24B6B4}" type="presParOf" srcId="{E0622421-CC80-4C50-A9A3-AE14615F3AC9}" destId="{78579463-B2BB-40DE-87CA-397F3570C9A0}" srcOrd="0" destOrd="0" presId="urn:microsoft.com/office/officeart/2018/5/layout/IconCircleLabelList"/>
    <dgm:cxn modelId="{2A6F6F86-784A-4402-813F-5F0C23F157AA}" type="presParOf" srcId="{E0622421-CC80-4C50-A9A3-AE14615F3AC9}" destId="{EBFDBE2A-C63C-4101-83C3-911CEAA7D9B0}" srcOrd="1" destOrd="0" presId="urn:microsoft.com/office/officeart/2018/5/layout/IconCircleLabelList"/>
    <dgm:cxn modelId="{A9DA5B43-00ED-4872-9618-EC03E774D1BC}" type="presParOf" srcId="{E0622421-CC80-4C50-A9A3-AE14615F3AC9}" destId="{76DC47EC-AB96-4EBF-863F-499A27264812}" srcOrd="2" destOrd="0" presId="urn:microsoft.com/office/officeart/2018/5/layout/IconCircleLabelList"/>
    <dgm:cxn modelId="{5DC7CC56-A40F-4D3D-8AB9-1E31ADFE50B2}" type="presParOf" srcId="{E0622421-CC80-4C50-A9A3-AE14615F3AC9}" destId="{3F85061F-7689-4CEB-9306-5BC687D7985A}"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1C4125-142D-419D-9DD9-7F4C419FFC7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BDF4705-592D-4409-BC10-864B0F3E424D}">
      <dgm:prSet custT="1"/>
      <dgm:spPr/>
      <dgm:t>
        <a:bodyPr/>
        <a:lstStyle/>
        <a:p>
          <a:pPr>
            <a:defRPr cap="all"/>
          </a:pPr>
          <a:r>
            <a:rPr lang="he-IL" sz="1800" b="1" dirty="0"/>
            <a:t>תגלית האצטון</a:t>
          </a:r>
        </a:p>
        <a:p>
          <a:pPr>
            <a:defRPr cap="all"/>
          </a:pPr>
          <a:r>
            <a:rPr lang="he-IL" sz="1800" b="1" dirty="0"/>
            <a:t>1914</a:t>
          </a:r>
        </a:p>
        <a:p>
          <a:pPr>
            <a:defRPr cap="all"/>
          </a:pPr>
          <a:endParaRPr lang="en-US" sz="1800" b="1" dirty="0"/>
        </a:p>
      </dgm:t>
    </dgm:pt>
    <dgm:pt modelId="{47F213F0-3A13-4CD3-B34B-B0C99082ABCE}" type="parTrans" cxnId="{B1A6B5D3-1D64-4B75-9A55-1959F948E124}">
      <dgm:prSet/>
      <dgm:spPr/>
      <dgm:t>
        <a:bodyPr/>
        <a:lstStyle/>
        <a:p>
          <a:endParaRPr lang="en-US" sz="2400" b="1"/>
        </a:p>
      </dgm:t>
    </dgm:pt>
    <dgm:pt modelId="{7DA26E77-580A-45B1-BD27-58CBADFB7D7C}" type="sibTrans" cxnId="{B1A6B5D3-1D64-4B75-9A55-1959F948E124}">
      <dgm:prSet/>
      <dgm:spPr/>
      <dgm:t>
        <a:bodyPr/>
        <a:lstStyle/>
        <a:p>
          <a:endParaRPr lang="en-US" sz="2400" b="1"/>
        </a:p>
      </dgm:t>
    </dgm:pt>
    <dgm:pt modelId="{C2E02D83-F80C-4975-995F-4F0D9A51ECE7}">
      <dgm:prSet custT="1"/>
      <dgm:spPr/>
      <dgm:t>
        <a:bodyPr/>
        <a:lstStyle/>
        <a:p>
          <a:pPr>
            <a:defRPr cap="all"/>
          </a:pPr>
          <a:r>
            <a:rPr lang="he-IL" sz="1800" b="1" dirty="0"/>
            <a:t>הקמת האוניברסיטה העברית 1925</a:t>
          </a:r>
          <a:endParaRPr lang="en-US" sz="1800" b="1" dirty="0"/>
        </a:p>
      </dgm:t>
    </dgm:pt>
    <dgm:pt modelId="{B53F3EDA-4642-49E6-B50E-9F0B890E3EA0}" type="parTrans" cxnId="{D697FA3D-81FA-4A33-B21B-7BDD4B79C7DF}">
      <dgm:prSet/>
      <dgm:spPr/>
      <dgm:t>
        <a:bodyPr/>
        <a:lstStyle/>
        <a:p>
          <a:endParaRPr lang="en-US" sz="2400" b="1"/>
        </a:p>
      </dgm:t>
    </dgm:pt>
    <dgm:pt modelId="{FD6D0F88-B403-4266-BB23-B3BFE9FF8941}" type="sibTrans" cxnId="{D697FA3D-81FA-4A33-B21B-7BDD4B79C7DF}">
      <dgm:prSet/>
      <dgm:spPr/>
      <dgm:t>
        <a:bodyPr/>
        <a:lstStyle/>
        <a:p>
          <a:endParaRPr lang="en-US" sz="2400" b="1"/>
        </a:p>
      </dgm:t>
    </dgm:pt>
    <dgm:pt modelId="{898C0DCC-CE07-4E93-9400-DAB59331181B}">
      <dgm:prSet custT="1"/>
      <dgm:spPr/>
      <dgm:t>
        <a:bodyPr/>
        <a:lstStyle/>
        <a:p>
          <a:pPr>
            <a:defRPr cap="all"/>
          </a:pPr>
          <a:r>
            <a:rPr lang="he-IL" sz="1800" b="1" dirty="0"/>
            <a:t>הקמת הטכניון 1924</a:t>
          </a:r>
          <a:endParaRPr lang="en-US" sz="1800" b="1" dirty="0"/>
        </a:p>
      </dgm:t>
    </dgm:pt>
    <dgm:pt modelId="{9AC654DB-C2F4-476C-9C4C-64D0DCCE9BD1}" type="parTrans" cxnId="{3B125932-5BE4-4F9B-9DB3-9D193B47DF53}">
      <dgm:prSet/>
      <dgm:spPr/>
      <dgm:t>
        <a:bodyPr/>
        <a:lstStyle/>
        <a:p>
          <a:endParaRPr lang="en-US" sz="2400" b="1"/>
        </a:p>
      </dgm:t>
    </dgm:pt>
    <dgm:pt modelId="{9072708B-5FFF-4070-AF9E-07738D638FE9}" type="sibTrans" cxnId="{3B125932-5BE4-4F9B-9DB3-9D193B47DF53}">
      <dgm:prSet/>
      <dgm:spPr/>
      <dgm:t>
        <a:bodyPr/>
        <a:lstStyle/>
        <a:p>
          <a:endParaRPr lang="en-US" sz="2400" b="1"/>
        </a:p>
      </dgm:t>
    </dgm:pt>
    <dgm:pt modelId="{C2055D20-416E-46B3-901A-D9E215C5E607}">
      <dgm:prSet custT="1"/>
      <dgm:spPr/>
      <dgm:t>
        <a:bodyPr/>
        <a:lstStyle/>
        <a:p>
          <a:pPr>
            <a:defRPr cap="all"/>
          </a:pPr>
          <a:r>
            <a:rPr lang="he-IL" sz="1800" b="1" dirty="0"/>
            <a:t>הקמת מכון דניאל זיו</a:t>
          </a:r>
        </a:p>
        <a:p>
          <a:pPr>
            <a:defRPr cap="all"/>
          </a:pPr>
          <a:r>
            <a:rPr lang="he-IL" sz="1800" b="1" dirty="0"/>
            <a:t>1934</a:t>
          </a:r>
          <a:endParaRPr lang="en-US" sz="1800" b="1" dirty="0"/>
        </a:p>
      </dgm:t>
    </dgm:pt>
    <dgm:pt modelId="{9FBBC126-6339-43CC-834B-0F7255B91E0A}" type="parTrans" cxnId="{D45CEDF8-2FA7-4D38-BF71-AF5B93A3661D}">
      <dgm:prSet/>
      <dgm:spPr/>
      <dgm:t>
        <a:bodyPr/>
        <a:lstStyle/>
        <a:p>
          <a:endParaRPr lang="en-US" sz="2400" b="1"/>
        </a:p>
      </dgm:t>
    </dgm:pt>
    <dgm:pt modelId="{B5540A5B-14E4-45AD-BA22-F504623D7077}" type="sibTrans" cxnId="{D45CEDF8-2FA7-4D38-BF71-AF5B93A3661D}">
      <dgm:prSet/>
      <dgm:spPr/>
      <dgm:t>
        <a:bodyPr/>
        <a:lstStyle/>
        <a:p>
          <a:endParaRPr lang="en-US" sz="2400" b="1"/>
        </a:p>
      </dgm:t>
    </dgm:pt>
    <dgm:pt modelId="{5D580CE6-9DA9-429F-AB26-CD1CF183774A}">
      <dgm:prSet custT="1"/>
      <dgm:spPr/>
      <dgm:t>
        <a:bodyPr/>
        <a:lstStyle/>
        <a:p>
          <a:pPr>
            <a:defRPr cap="all"/>
          </a:pPr>
          <a:r>
            <a:rPr lang="he-IL" sz="1800" b="1" dirty="0"/>
            <a:t>הקמת מכון ויצמן</a:t>
          </a:r>
        </a:p>
        <a:p>
          <a:pPr>
            <a:defRPr cap="all"/>
          </a:pPr>
          <a:r>
            <a:rPr lang="he-IL" sz="1800" b="1" dirty="0"/>
            <a:t>1949</a:t>
          </a:r>
          <a:endParaRPr lang="en-US" sz="1800" b="1" dirty="0"/>
        </a:p>
      </dgm:t>
    </dgm:pt>
    <dgm:pt modelId="{94034E76-1846-4A2D-B7CA-ECB307926B25}" type="parTrans" cxnId="{0FC2951F-AFBA-4498-8FF3-C5DBC248BA3F}">
      <dgm:prSet/>
      <dgm:spPr/>
      <dgm:t>
        <a:bodyPr/>
        <a:lstStyle/>
        <a:p>
          <a:endParaRPr lang="en-US" sz="2400" b="1"/>
        </a:p>
      </dgm:t>
    </dgm:pt>
    <dgm:pt modelId="{3E3AFD7B-C1A2-4645-8FA8-E996B91DB2D5}" type="sibTrans" cxnId="{0FC2951F-AFBA-4498-8FF3-C5DBC248BA3F}">
      <dgm:prSet/>
      <dgm:spPr/>
      <dgm:t>
        <a:bodyPr/>
        <a:lstStyle/>
        <a:p>
          <a:endParaRPr lang="en-US" sz="2400" b="1"/>
        </a:p>
      </dgm:t>
    </dgm:pt>
    <dgm:pt modelId="{CE21CCEF-77B8-452D-8A40-0E0BC69B4C68}" type="pres">
      <dgm:prSet presAssocID="{F31C4125-142D-419D-9DD9-7F4C419FFC73}" presName="root" presStyleCnt="0">
        <dgm:presLayoutVars>
          <dgm:dir/>
          <dgm:resizeHandles val="exact"/>
        </dgm:presLayoutVars>
      </dgm:prSet>
      <dgm:spPr/>
    </dgm:pt>
    <dgm:pt modelId="{2BDF88B4-2525-4F0B-98FF-6FC1365760E2}" type="pres">
      <dgm:prSet presAssocID="{6BDF4705-592D-4409-BC10-864B0F3E424D}" presName="compNode" presStyleCnt="0"/>
      <dgm:spPr/>
    </dgm:pt>
    <dgm:pt modelId="{2FD510FA-555D-4359-BB74-59966B4B0051}" type="pres">
      <dgm:prSet presAssocID="{6BDF4705-592D-4409-BC10-864B0F3E424D}" presName="iconBgRect" presStyleLbl="bgShp" presStyleIdx="0" presStyleCnt="5"/>
      <dgm:spPr/>
    </dgm:pt>
    <dgm:pt modelId="{DA289F32-A630-4AE9-AAA1-B09AFA8C176C}" type="pres">
      <dgm:prSet presAssocID="{6BDF4705-592D-4409-BC10-864B0F3E424D}" presName="iconRect" presStyleLbl="node1" presStyleIdx="0" presStyleCnt="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ראש עם גלגלי שיניים"/>
        </a:ext>
      </dgm:extLst>
    </dgm:pt>
    <dgm:pt modelId="{D47AB583-F2DB-4278-B1FF-AB3208AE7C7A}" type="pres">
      <dgm:prSet presAssocID="{6BDF4705-592D-4409-BC10-864B0F3E424D}" presName="spaceRect" presStyleCnt="0"/>
      <dgm:spPr/>
    </dgm:pt>
    <dgm:pt modelId="{493CE07E-6720-4E97-8385-4653CC41372B}" type="pres">
      <dgm:prSet presAssocID="{6BDF4705-592D-4409-BC10-864B0F3E424D}" presName="textRect" presStyleLbl="revTx" presStyleIdx="0" presStyleCnt="5" custLinFactNeighborY="-4408">
        <dgm:presLayoutVars>
          <dgm:chMax val="1"/>
          <dgm:chPref val="1"/>
        </dgm:presLayoutVars>
      </dgm:prSet>
      <dgm:spPr/>
    </dgm:pt>
    <dgm:pt modelId="{5BF54F77-2B93-4571-B7B8-72266859952C}" type="pres">
      <dgm:prSet presAssocID="{7DA26E77-580A-45B1-BD27-58CBADFB7D7C}" presName="sibTrans" presStyleCnt="0"/>
      <dgm:spPr/>
    </dgm:pt>
    <dgm:pt modelId="{2A052CA6-63D5-4AE7-9E77-B06548D53743}" type="pres">
      <dgm:prSet presAssocID="{C2E02D83-F80C-4975-995F-4F0D9A51ECE7}" presName="compNode" presStyleCnt="0"/>
      <dgm:spPr/>
    </dgm:pt>
    <dgm:pt modelId="{D1EB0F47-B9FA-4AF1-9C37-C4DD0CEEEB2A}" type="pres">
      <dgm:prSet presAssocID="{C2E02D83-F80C-4975-995F-4F0D9A51ECE7}" presName="iconBgRect" presStyleLbl="bgShp" presStyleIdx="1" presStyleCnt="5"/>
      <dgm:spPr/>
    </dgm:pt>
    <dgm:pt modelId="{F04E2072-10D4-40C1-AF6B-00E3421FCD48}" type="pres">
      <dgm:prSet presAssocID="{C2E02D83-F80C-4975-995F-4F0D9A51ECE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אינטרנט"/>
        </a:ext>
      </dgm:extLst>
    </dgm:pt>
    <dgm:pt modelId="{47FAAB6C-4FAE-4E7C-84A1-B271AB7367D4}" type="pres">
      <dgm:prSet presAssocID="{C2E02D83-F80C-4975-995F-4F0D9A51ECE7}" presName="spaceRect" presStyleCnt="0"/>
      <dgm:spPr/>
    </dgm:pt>
    <dgm:pt modelId="{A3B20B88-6B93-41D3-963F-0D3076DF664F}" type="pres">
      <dgm:prSet presAssocID="{C2E02D83-F80C-4975-995F-4F0D9A51ECE7}" presName="textRect" presStyleLbl="revTx" presStyleIdx="1" presStyleCnt="5" custLinFactX="22405" custLinFactNeighborX="100000" custLinFactNeighborY="-5255">
        <dgm:presLayoutVars>
          <dgm:chMax val="1"/>
          <dgm:chPref val="1"/>
        </dgm:presLayoutVars>
      </dgm:prSet>
      <dgm:spPr/>
    </dgm:pt>
    <dgm:pt modelId="{0C539D25-5D16-4F81-B0A1-7CDDD1AD399B}" type="pres">
      <dgm:prSet presAssocID="{FD6D0F88-B403-4266-BB23-B3BFE9FF8941}" presName="sibTrans" presStyleCnt="0"/>
      <dgm:spPr/>
    </dgm:pt>
    <dgm:pt modelId="{B42A3C59-7AE1-4B89-B942-753FA686940C}" type="pres">
      <dgm:prSet presAssocID="{898C0DCC-CE07-4E93-9400-DAB59331181B}" presName="compNode" presStyleCnt="0"/>
      <dgm:spPr/>
    </dgm:pt>
    <dgm:pt modelId="{42EF7040-02D4-4DBB-84BC-11277A8BACB9}" type="pres">
      <dgm:prSet presAssocID="{898C0DCC-CE07-4E93-9400-DAB59331181B}" presName="iconBgRect" presStyleLbl="bgShp" presStyleIdx="2" presStyleCnt="5"/>
      <dgm:spPr/>
    </dgm:pt>
    <dgm:pt modelId="{A66EEE21-24A2-4F4E-AED7-D4E5E03C6E2A}" type="pres">
      <dgm:prSet presAssocID="{898C0DCC-CE07-4E93-9400-DAB59331181B}" presName="iconRect" presStyleLbl="node1" presStyleIdx="2" presStyleCnt="5"/>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מיחשוב ענן"/>
        </a:ext>
      </dgm:extLst>
    </dgm:pt>
    <dgm:pt modelId="{BFA11408-9CB2-4B07-BE84-999EB2F14619}" type="pres">
      <dgm:prSet presAssocID="{898C0DCC-CE07-4E93-9400-DAB59331181B}" presName="spaceRect" presStyleCnt="0"/>
      <dgm:spPr/>
    </dgm:pt>
    <dgm:pt modelId="{04EAAAAA-F7AC-46E9-AC1A-5DBDFBF02CA2}" type="pres">
      <dgm:prSet presAssocID="{898C0DCC-CE07-4E93-9400-DAB59331181B}" presName="textRect" presStyleLbl="revTx" presStyleIdx="2" presStyleCnt="5" custLinFactX="-12809" custLinFactNeighborX="-100000" custLinFactNeighborY="-1004">
        <dgm:presLayoutVars>
          <dgm:chMax val="1"/>
          <dgm:chPref val="1"/>
        </dgm:presLayoutVars>
      </dgm:prSet>
      <dgm:spPr/>
    </dgm:pt>
    <dgm:pt modelId="{8B212F7C-8DAD-4230-98D5-0472AE2D866B}" type="pres">
      <dgm:prSet presAssocID="{9072708B-5FFF-4070-AF9E-07738D638FE9}" presName="sibTrans" presStyleCnt="0"/>
      <dgm:spPr/>
    </dgm:pt>
    <dgm:pt modelId="{9E41C1E9-23A3-4E00-BB86-5ABB7BF9D34C}" type="pres">
      <dgm:prSet presAssocID="{C2055D20-416E-46B3-901A-D9E215C5E607}" presName="compNode" presStyleCnt="0"/>
      <dgm:spPr/>
    </dgm:pt>
    <dgm:pt modelId="{D366FF29-843B-4275-8817-196CD6C35EF5}" type="pres">
      <dgm:prSet presAssocID="{C2055D20-416E-46B3-901A-D9E215C5E607}" presName="iconBgRect" presStyleLbl="bgShp" presStyleIdx="3" presStyleCnt="5"/>
      <dgm:spPr/>
    </dgm:pt>
    <dgm:pt modelId="{6F56E4D3-D523-4657-9F79-EB9E2072A8CB}" type="pres">
      <dgm:prSet presAssocID="{C2055D20-416E-46B3-901A-D9E215C5E607}"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חרק תחת זכוכית מגדלת"/>
        </a:ext>
      </dgm:extLst>
    </dgm:pt>
    <dgm:pt modelId="{A60E3705-2E2D-4F12-AA73-D96C311062B4}" type="pres">
      <dgm:prSet presAssocID="{C2055D20-416E-46B3-901A-D9E215C5E607}" presName="spaceRect" presStyleCnt="0"/>
      <dgm:spPr/>
    </dgm:pt>
    <dgm:pt modelId="{98252733-592B-4EC4-917B-18A525F07FE7}" type="pres">
      <dgm:prSet presAssocID="{C2055D20-416E-46B3-901A-D9E215C5E607}" presName="textRect" presStyleLbl="revTx" presStyleIdx="3" presStyleCnt="5">
        <dgm:presLayoutVars>
          <dgm:chMax val="1"/>
          <dgm:chPref val="1"/>
        </dgm:presLayoutVars>
      </dgm:prSet>
      <dgm:spPr/>
    </dgm:pt>
    <dgm:pt modelId="{FD7AF8C6-F605-4E9A-9993-97C5AD23A645}" type="pres">
      <dgm:prSet presAssocID="{B5540A5B-14E4-45AD-BA22-F504623D7077}" presName="sibTrans" presStyleCnt="0"/>
      <dgm:spPr/>
    </dgm:pt>
    <dgm:pt modelId="{A4BAAE74-F4DF-4281-8B6F-EE6CD89CF037}" type="pres">
      <dgm:prSet presAssocID="{5D580CE6-9DA9-429F-AB26-CD1CF183774A}" presName="compNode" presStyleCnt="0"/>
      <dgm:spPr/>
    </dgm:pt>
    <dgm:pt modelId="{B277095B-B215-4F65-BB70-60CD7DFEBB5F}" type="pres">
      <dgm:prSet presAssocID="{5D580CE6-9DA9-429F-AB26-CD1CF183774A}" presName="iconBgRect" presStyleLbl="bgShp" presStyleIdx="4" presStyleCnt="5"/>
      <dgm:spPr/>
    </dgm:pt>
    <dgm:pt modelId="{CCB1AEBB-B2C8-4DDA-9D54-67F2F57A4C60}" type="pres">
      <dgm:prSet presAssocID="{5D580CE6-9DA9-429F-AB26-CD1CF183774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a:noFill/>
        </a:ln>
      </dgm:spPr>
      <dgm:extLst>
        <a:ext uri="{E40237B7-FDA0-4F09-8148-C483321AD2D9}">
          <dgm14:cNvPr xmlns:dgm14="http://schemas.microsoft.com/office/drawing/2010/diagram" id="0" name="" descr="מוח"/>
        </a:ext>
      </dgm:extLst>
    </dgm:pt>
    <dgm:pt modelId="{EE26E071-47E9-45E4-B56A-27B8878350D0}" type="pres">
      <dgm:prSet presAssocID="{5D580CE6-9DA9-429F-AB26-CD1CF183774A}" presName="spaceRect" presStyleCnt="0"/>
      <dgm:spPr/>
    </dgm:pt>
    <dgm:pt modelId="{635D9864-4A0B-4344-9AC3-329D4882BA42}" type="pres">
      <dgm:prSet presAssocID="{5D580CE6-9DA9-429F-AB26-CD1CF183774A}" presName="textRect" presStyleLbl="revTx" presStyleIdx="4" presStyleCnt="5">
        <dgm:presLayoutVars>
          <dgm:chMax val="1"/>
          <dgm:chPref val="1"/>
        </dgm:presLayoutVars>
      </dgm:prSet>
      <dgm:spPr/>
    </dgm:pt>
  </dgm:ptLst>
  <dgm:cxnLst>
    <dgm:cxn modelId="{0FC2951F-AFBA-4498-8FF3-C5DBC248BA3F}" srcId="{F31C4125-142D-419D-9DD9-7F4C419FFC73}" destId="{5D580CE6-9DA9-429F-AB26-CD1CF183774A}" srcOrd="4" destOrd="0" parTransId="{94034E76-1846-4A2D-B7CA-ECB307926B25}" sibTransId="{3E3AFD7B-C1A2-4645-8FA8-E996B91DB2D5}"/>
    <dgm:cxn modelId="{3B125932-5BE4-4F9B-9DB3-9D193B47DF53}" srcId="{F31C4125-142D-419D-9DD9-7F4C419FFC73}" destId="{898C0DCC-CE07-4E93-9400-DAB59331181B}" srcOrd="2" destOrd="0" parTransId="{9AC654DB-C2F4-476C-9C4C-64D0DCCE9BD1}" sibTransId="{9072708B-5FFF-4070-AF9E-07738D638FE9}"/>
    <dgm:cxn modelId="{D697FA3D-81FA-4A33-B21B-7BDD4B79C7DF}" srcId="{F31C4125-142D-419D-9DD9-7F4C419FFC73}" destId="{C2E02D83-F80C-4975-995F-4F0D9A51ECE7}" srcOrd="1" destOrd="0" parTransId="{B53F3EDA-4642-49E6-B50E-9F0B890E3EA0}" sibTransId="{FD6D0F88-B403-4266-BB23-B3BFE9FF8941}"/>
    <dgm:cxn modelId="{EE5A6A4B-764C-43F3-939C-246724B2D63D}" type="presOf" srcId="{6BDF4705-592D-4409-BC10-864B0F3E424D}" destId="{493CE07E-6720-4E97-8385-4653CC41372B}" srcOrd="0" destOrd="0" presId="urn:microsoft.com/office/officeart/2018/5/layout/IconCircleLabelList"/>
    <dgm:cxn modelId="{3FAEDC74-8F36-43E7-BB29-BB48170556E3}" type="presOf" srcId="{C2E02D83-F80C-4975-995F-4F0D9A51ECE7}" destId="{A3B20B88-6B93-41D3-963F-0D3076DF664F}" srcOrd="0" destOrd="0" presId="urn:microsoft.com/office/officeart/2018/5/layout/IconCircleLabelList"/>
    <dgm:cxn modelId="{44AF7157-3C5D-499E-9C95-428BEA5E67E8}" type="presOf" srcId="{5D580CE6-9DA9-429F-AB26-CD1CF183774A}" destId="{635D9864-4A0B-4344-9AC3-329D4882BA42}" srcOrd="0" destOrd="0" presId="urn:microsoft.com/office/officeart/2018/5/layout/IconCircleLabelList"/>
    <dgm:cxn modelId="{7BCB9F7F-06AB-4B19-870A-A1D256CD6392}" type="presOf" srcId="{C2055D20-416E-46B3-901A-D9E215C5E607}" destId="{98252733-592B-4EC4-917B-18A525F07FE7}" srcOrd="0" destOrd="0" presId="urn:microsoft.com/office/officeart/2018/5/layout/IconCircleLabelList"/>
    <dgm:cxn modelId="{0D12109D-5B1D-41CB-B3F2-BCD5933E03D8}" type="presOf" srcId="{F31C4125-142D-419D-9DD9-7F4C419FFC73}" destId="{CE21CCEF-77B8-452D-8A40-0E0BC69B4C68}" srcOrd="0" destOrd="0" presId="urn:microsoft.com/office/officeart/2018/5/layout/IconCircleLabelList"/>
    <dgm:cxn modelId="{F88D66C4-F165-4505-A63F-F0476884D116}" type="presOf" srcId="{898C0DCC-CE07-4E93-9400-DAB59331181B}" destId="{04EAAAAA-F7AC-46E9-AC1A-5DBDFBF02CA2}" srcOrd="0" destOrd="0" presId="urn:microsoft.com/office/officeart/2018/5/layout/IconCircleLabelList"/>
    <dgm:cxn modelId="{B1A6B5D3-1D64-4B75-9A55-1959F948E124}" srcId="{F31C4125-142D-419D-9DD9-7F4C419FFC73}" destId="{6BDF4705-592D-4409-BC10-864B0F3E424D}" srcOrd="0" destOrd="0" parTransId="{47F213F0-3A13-4CD3-B34B-B0C99082ABCE}" sibTransId="{7DA26E77-580A-45B1-BD27-58CBADFB7D7C}"/>
    <dgm:cxn modelId="{D45CEDF8-2FA7-4D38-BF71-AF5B93A3661D}" srcId="{F31C4125-142D-419D-9DD9-7F4C419FFC73}" destId="{C2055D20-416E-46B3-901A-D9E215C5E607}" srcOrd="3" destOrd="0" parTransId="{9FBBC126-6339-43CC-834B-0F7255B91E0A}" sibTransId="{B5540A5B-14E4-45AD-BA22-F504623D7077}"/>
    <dgm:cxn modelId="{0441523B-33FE-46CA-851C-10B515350A87}" type="presParOf" srcId="{CE21CCEF-77B8-452D-8A40-0E0BC69B4C68}" destId="{2BDF88B4-2525-4F0B-98FF-6FC1365760E2}" srcOrd="0" destOrd="0" presId="urn:microsoft.com/office/officeart/2018/5/layout/IconCircleLabelList"/>
    <dgm:cxn modelId="{A1DF57B9-635B-4CB1-B792-C62CAA34C846}" type="presParOf" srcId="{2BDF88B4-2525-4F0B-98FF-6FC1365760E2}" destId="{2FD510FA-555D-4359-BB74-59966B4B0051}" srcOrd="0" destOrd="0" presId="urn:microsoft.com/office/officeart/2018/5/layout/IconCircleLabelList"/>
    <dgm:cxn modelId="{23F1B66B-F1B8-4461-91BA-8817A172C232}" type="presParOf" srcId="{2BDF88B4-2525-4F0B-98FF-6FC1365760E2}" destId="{DA289F32-A630-4AE9-AAA1-B09AFA8C176C}" srcOrd="1" destOrd="0" presId="urn:microsoft.com/office/officeart/2018/5/layout/IconCircleLabelList"/>
    <dgm:cxn modelId="{00A04172-CA25-4915-B2D5-2ED4DB2AE354}" type="presParOf" srcId="{2BDF88B4-2525-4F0B-98FF-6FC1365760E2}" destId="{D47AB583-F2DB-4278-B1FF-AB3208AE7C7A}" srcOrd="2" destOrd="0" presId="urn:microsoft.com/office/officeart/2018/5/layout/IconCircleLabelList"/>
    <dgm:cxn modelId="{00ADA11C-CECB-4433-A6A6-E92C5C919B18}" type="presParOf" srcId="{2BDF88B4-2525-4F0B-98FF-6FC1365760E2}" destId="{493CE07E-6720-4E97-8385-4653CC41372B}" srcOrd="3" destOrd="0" presId="urn:microsoft.com/office/officeart/2018/5/layout/IconCircleLabelList"/>
    <dgm:cxn modelId="{A53377E5-D231-4942-AF9C-AADB4CBD6587}" type="presParOf" srcId="{CE21CCEF-77B8-452D-8A40-0E0BC69B4C68}" destId="{5BF54F77-2B93-4571-B7B8-72266859952C}" srcOrd="1" destOrd="0" presId="urn:microsoft.com/office/officeart/2018/5/layout/IconCircleLabelList"/>
    <dgm:cxn modelId="{A60712E6-BEB5-4245-BB00-5C692738F557}" type="presParOf" srcId="{CE21CCEF-77B8-452D-8A40-0E0BC69B4C68}" destId="{2A052CA6-63D5-4AE7-9E77-B06548D53743}" srcOrd="2" destOrd="0" presId="urn:microsoft.com/office/officeart/2018/5/layout/IconCircleLabelList"/>
    <dgm:cxn modelId="{CD072F58-70E3-4A76-9335-16A9753F6488}" type="presParOf" srcId="{2A052CA6-63D5-4AE7-9E77-B06548D53743}" destId="{D1EB0F47-B9FA-4AF1-9C37-C4DD0CEEEB2A}" srcOrd="0" destOrd="0" presId="urn:microsoft.com/office/officeart/2018/5/layout/IconCircleLabelList"/>
    <dgm:cxn modelId="{E28A3879-90AB-416A-A391-0446A140E94D}" type="presParOf" srcId="{2A052CA6-63D5-4AE7-9E77-B06548D53743}" destId="{F04E2072-10D4-40C1-AF6B-00E3421FCD48}" srcOrd="1" destOrd="0" presId="urn:microsoft.com/office/officeart/2018/5/layout/IconCircleLabelList"/>
    <dgm:cxn modelId="{41EEFB81-0AEF-44CE-89EF-D212C1DA6E59}" type="presParOf" srcId="{2A052CA6-63D5-4AE7-9E77-B06548D53743}" destId="{47FAAB6C-4FAE-4E7C-84A1-B271AB7367D4}" srcOrd="2" destOrd="0" presId="urn:microsoft.com/office/officeart/2018/5/layout/IconCircleLabelList"/>
    <dgm:cxn modelId="{A1232C97-7AC9-4FD8-87AC-DF2BCDC4171F}" type="presParOf" srcId="{2A052CA6-63D5-4AE7-9E77-B06548D53743}" destId="{A3B20B88-6B93-41D3-963F-0D3076DF664F}" srcOrd="3" destOrd="0" presId="urn:microsoft.com/office/officeart/2018/5/layout/IconCircleLabelList"/>
    <dgm:cxn modelId="{D5F2B6A1-B732-443C-8E9C-7A94DBC28174}" type="presParOf" srcId="{CE21CCEF-77B8-452D-8A40-0E0BC69B4C68}" destId="{0C539D25-5D16-4F81-B0A1-7CDDD1AD399B}" srcOrd="3" destOrd="0" presId="urn:microsoft.com/office/officeart/2018/5/layout/IconCircleLabelList"/>
    <dgm:cxn modelId="{EE4D774B-77BC-4342-B981-BF9AAB346AA5}" type="presParOf" srcId="{CE21CCEF-77B8-452D-8A40-0E0BC69B4C68}" destId="{B42A3C59-7AE1-4B89-B942-753FA686940C}" srcOrd="4" destOrd="0" presId="urn:microsoft.com/office/officeart/2018/5/layout/IconCircleLabelList"/>
    <dgm:cxn modelId="{612777D9-7B86-48FC-8ACE-855B2D0CD972}" type="presParOf" srcId="{B42A3C59-7AE1-4B89-B942-753FA686940C}" destId="{42EF7040-02D4-4DBB-84BC-11277A8BACB9}" srcOrd="0" destOrd="0" presId="urn:microsoft.com/office/officeart/2018/5/layout/IconCircleLabelList"/>
    <dgm:cxn modelId="{7E9F2460-A821-4A03-8D2A-2F264F358256}" type="presParOf" srcId="{B42A3C59-7AE1-4B89-B942-753FA686940C}" destId="{A66EEE21-24A2-4F4E-AED7-D4E5E03C6E2A}" srcOrd="1" destOrd="0" presId="urn:microsoft.com/office/officeart/2018/5/layout/IconCircleLabelList"/>
    <dgm:cxn modelId="{CE0B5BF5-E81D-4B12-B4F3-F9A7E339E1C7}" type="presParOf" srcId="{B42A3C59-7AE1-4B89-B942-753FA686940C}" destId="{BFA11408-9CB2-4B07-BE84-999EB2F14619}" srcOrd="2" destOrd="0" presId="urn:microsoft.com/office/officeart/2018/5/layout/IconCircleLabelList"/>
    <dgm:cxn modelId="{ACC8C802-9851-4EAE-91EB-DA2A359234EF}" type="presParOf" srcId="{B42A3C59-7AE1-4B89-B942-753FA686940C}" destId="{04EAAAAA-F7AC-46E9-AC1A-5DBDFBF02CA2}" srcOrd="3" destOrd="0" presId="urn:microsoft.com/office/officeart/2018/5/layout/IconCircleLabelList"/>
    <dgm:cxn modelId="{62D3E951-6B90-4A4C-907E-53D33EA5E1E2}" type="presParOf" srcId="{CE21CCEF-77B8-452D-8A40-0E0BC69B4C68}" destId="{8B212F7C-8DAD-4230-98D5-0472AE2D866B}" srcOrd="5" destOrd="0" presId="urn:microsoft.com/office/officeart/2018/5/layout/IconCircleLabelList"/>
    <dgm:cxn modelId="{0C0EB29A-BFCF-4144-BA7E-4BEC920E9FEF}" type="presParOf" srcId="{CE21CCEF-77B8-452D-8A40-0E0BC69B4C68}" destId="{9E41C1E9-23A3-4E00-BB86-5ABB7BF9D34C}" srcOrd="6" destOrd="0" presId="urn:microsoft.com/office/officeart/2018/5/layout/IconCircleLabelList"/>
    <dgm:cxn modelId="{F5F14001-287F-4E95-97F5-77F7107F2227}" type="presParOf" srcId="{9E41C1E9-23A3-4E00-BB86-5ABB7BF9D34C}" destId="{D366FF29-843B-4275-8817-196CD6C35EF5}" srcOrd="0" destOrd="0" presId="urn:microsoft.com/office/officeart/2018/5/layout/IconCircleLabelList"/>
    <dgm:cxn modelId="{47FFABFD-7FC4-40D3-95E6-104D10C3CE61}" type="presParOf" srcId="{9E41C1E9-23A3-4E00-BB86-5ABB7BF9D34C}" destId="{6F56E4D3-D523-4657-9F79-EB9E2072A8CB}" srcOrd="1" destOrd="0" presId="urn:microsoft.com/office/officeart/2018/5/layout/IconCircleLabelList"/>
    <dgm:cxn modelId="{87C3E7CF-799D-4AF7-B526-7E90CC476203}" type="presParOf" srcId="{9E41C1E9-23A3-4E00-BB86-5ABB7BF9D34C}" destId="{A60E3705-2E2D-4F12-AA73-D96C311062B4}" srcOrd="2" destOrd="0" presId="urn:microsoft.com/office/officeart/2018/5/layout/IconCircleLabelList"/>
    <dgm:cxn modelId="{D254B6D0-2221-4277-A610-1582AF62D159}" type="presParOf" srcId="{9E41C1E9-23A3-4E00-BB86-5ABB7BF9D34C}" destId="{98252733-592B-4EC4-917B-18A525F07FE7}" srcOrd="3" destOrd="0" presId="urn:microsoft.com/office/officeart/2018/5/layout/IconCircleLabelList"/>
    <dgm:cxn modelId="{21089360-0CC6-43FE-B289-EB410A355E03}" type="presParOf" srcId="{CE21CCEF-77B8-452D-8A40-0E0BC69B4C68}" destId="{FD7AF8C6-F605-4E9A-9993-97C5AD23A645}" srcOrd="7" destOrd="0" presId="urn:microsoft.com/office/officeart/2018/5/layout/IconCircleLabelList"/>
    <dgm:cxn modelId="{13E42296-0BE1-4012-8CDA-6C37E4E529FF}" type="presParOf" srcId="{CE21CCEF-77B8-452D-8A40-0E0BC69B4C68}" destId="{A4BAAE74-F4DF-4281-8B6F-EE6CD89CF037}" srcOrd="8" destOrd="0" presId="urn:microsoft.com/office/officeart/2018/5/layout/IconCircleLabelList"/>
    <dgm:cxn modelId="{4F5C0BFA-41DC-4A2B-87F4-412A3F1B4BE8}" type="presParOf" srcId="{A4BAAE74-F4DF-4281-8B6F-EE6CD89CF037}" destId="{B277095B-B215-4F65-BB70-60CD7DFEBB5F}" srcOrd="0" destOrd="0" presId="urn:microsoft.com/office/officeart/2018/5/layout/IconCircleLabelList"/>
    <dgm:cxn modelId="{BB809AE7-D9D0-4618-B958-60E3FEFAC6D3}" type="presParOf" srcId="{A4BAAE74-F4DF-4281-8B6F-EE6CD89CF037}" destId="{CCB1AEBB-B2C8-4DDA-9D54-67F2F57A4C60}" srcOrd="1" destOrd="0" presId="urn:microsoft.com/office/officeart/2018/5/layout/IconCircleLabelList"/>
    <dgm:cxn modelId="{13F564A7-7FFF-4425-AE38-EEB7E7AEA93A}" type="presParOf" srcId="{A4BAAE74-F4DF-4281-8B6F-EE6CD89CF037}" destId="{EE26E071-47E9-45E4-B56A-27B8878350D0}" srcOrd="2" destOrd="0" presId="urn:microsoft.com/office/officeart/2018/5/layout/IconCircleLabelList"/>
    <dgm:cxn modelId="{EE45BDC5-B098-4454-AFA3-AF9F73C3CCC2}" type="presParOf" srcId="{A4BAAE74-F4DF-4281-8B6F-EE6CD89CF037}" destId="{635D9864-4A0B-4344-9AC3-329D4882BA4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510FA-555D-4359-BB74-59966B4B0051}">
      <dsp:nvSpPr>
        <dsp:cNvPr id="0" name=""/>
        <dsp:cNvSpPr/>
      </dsp:nvSpPr>
      <dsp:spPr>
        <a:xfrm>
          <a:off x="284485" y="841905"/>
          <a:ext cx="873896" cy="8738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89F32-A630-4AE9-AAA1-B09AFA8C176C}">
      <dsp:nvSpPr>
        <dsp:cNvPr id="0" name=""/>
        <dsp:cNvSpPr/>
      </dsp:nvSpPr>
      <dsp:spPr>
        <a:xfrm>
          <a:off x="470725" y="1028146"/>
          <a:ext cx="501416" cy="5014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CE07E-6720-4E97-8385-4653CC41372B}">
      <dsp:nvSpPr>
        <dsp:cNvPr id="0" name=""/>
        <dsp:cNvSpPr/>
      </dsp:nvSpPr>
      <dsp:spPr>
        <a:xfrm>
          <a:off x="5124" y="1987999"/>
          <a:ext cx="1432617" cy="78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he-IL" sz="1800" b="1" kern="1200"/>
            <a:t>הציונות הסינטטית 1907</a:t>
          </a:r>
          <a:endParaRPr lang="en-US" sz="1800" b="1" kern="1200"/>
        </a:p>
      </dsp:txBody>
      <dsp:txXfrm>
        <a:off x="5124" y="1987999"/>
        <a:ext cx="1432617" cy="787939"/>
      </dsp:txXfrm>
    </dsp:sp>
    <dsp:sp modelId="{D1EB0F47-B9FA-4AF1-9C37-C4DD0CEEEB2A}">
      <dsp:nvSpPr>
        <dsp:cNvPr id="0" name=""/>
        <dsp:cNvSpPr/>
      </dsp:nvSpPr>
      <dsp:spPr>
        <a:xfrm>
          <a:off x="1967810" y="841905"/>
          <a:ext cx="873896" cy="8738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E2072-10D4-40C1-AF6B-00E3421FCD48}">
      <dsp:nvSpPr>
        <dsp:cNvPr id="0" name=""/>
        <dsp:cNvSpPr/>
      </dsp:nvSpPr>
      <dsp:spPr>
        <a:xfrm>
          <a:off x="2154050" y="1028146"/>
          <a:ext cx="501416" cy="5014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20B88-6B93-41D3-963F-0D3076DF664F}">
      <dsp:nvSpPr>
        <dsp:cNvPr id="0" name=""/>
        <dsp:cNvSpPr/>
      </dsp:nvSpPr>
      <dsp:spPr>
        <a:xfrm>
          <a:off x="1688450" y="1987999"/>
          <a:ext cx="1432617" cy="78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he-IL" sz="1800" b="1" kern="1200"/>
            <a:t>הצהרת בלפור 1917</a:t>
          </a:r>
          <a:endParaRPr lang="en-US" sz="1800" b="1" kern="1200"/>
        </a:p>
      </dsp:txBody>
      <dsp:txXfrm>
        <a:off x="1688450" y="1987999"/>
        <a:ext cx="1432617" cy="787939"/>
      </dsp:txXfrm>
    </dsp:sp>
    <dsp:sp modelId="{42EF7040-02D4-4DBB-84BC-11277A8BACB9}">
      <dsp:nvSpPr>
        <dsp:cNvPr id="0" name=""/>
        <dsp:cNvSpPr/>
      </dsp:nvSpPr>
      <dsp:spPr>
        <a:xfrm>
          <a:off x="3651135" y="841905"/>
          <a:ext cx="873896" cy="87389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EEE21-24A2-4F4E-AED7-D4E5E03C6E2A}">
      <dsp:nvSpPr>
        <dsp:cNvPr id="0" name=""/>
        <dsp:cNvSpPr/>
      </dsp:nvSpPr>
      <dsp:spPr>
        <a:xfrm>
          <a:off x="3837375" y="1028146"/>
          <a:ext cx="501416" cy="5014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AAAAA-F7AC-46E9-AC1A-5DBDFBF02CA2}">
      <dsp:nvSpPr>
        <dsp:cNvPr id="0" name=""/>
        <dsp:cNvSpPr/>
      </dsp:nvSpPr>
      <dsp:spPr>
        <a:xfrm>
          <a:off x="3371775" y="1987999"/>
          <a:ext cx="1432617" cy="78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he-IL" sz="1800" b="1" kern="1200"/>
            <a:t>כתב המנדט 1922</a:t>
          </a:r>
          <a:endParaRPr lang="en-US" sz="1800" b="1" kern="1200"/>
        </a:p>
      </dsp:txBody>
      <dsp:txXfrm>
        <a:off x="3371775" y="1987999"/>
        <a:ext cx="1432617" cy="787939"/>
      </dsp:txXfrm>
    </dsp:sp>
    <dsp:sp modelId="{D366FF29-843B-4275-8817-196CD6C35EF5}">
      <dsp:nvSpPr>
        <dsp:cNvPr id="0" name=""/>
        <dsp:cNvSpPr/>
      </dsp:nvSpPr>
      <dsp:spPr>
        <a:xfrm>
          <a:off x="5334460" y="841905"/>
          <a:ext cx="873896" cy="873896"/>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6E4D3-D523-4657-9F79-EB9E2072A8CB}">
      <dsp:nvSpPr>
        <dsp:cNvPr id="0" name=""/>
        <dsp:cNvSpPr/>
      </dsp:nvSpPr>
      <dsp:spPr>
        <a:xfrm>
          <a:off x="5520700" y="1028146"/>
          <a:ext cx="501416" cy="501416"/>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52733-592B-4EC4-917B-18A525F07FE7}">
      <dsp:nvSpPr>
        <dsp:cNvPr id="0" name=""/>
        <dsp:cNvSpPr/>
      </dsp:nvSpPr>
      <dsp:spPr>
        <a:xfrm>
          <a:off x="5055100" y="1987999"/>
          <a:ext cx="1432617" cy="78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he-IL" sz="1800" b="1" kern="1200" dirty="0"/>
            <a:t>הסוכנות היהודית 1929 ובחירה נוספת ב 1935</a:t>
          </a:r>
          <a:endParaRPr lang="en-US" sz="1800" b="1" kern="1200" dirty="0"/>
        </a:p>
      </dsp:txBody>
      <dsp:txXfrm>
        <a:off x="5055100" y="1987999"/>
        <a:ext cx="1432617" cy="787939"/>
      </dsp:txXfrm>
    </dsp:sp>
    <dsp:sp modelId="{36423B76-A21B-4A2D-9641-FE050868D72F}">
      <dsp:nvSpPr>
        <dsp:cNvPr id="0" name=""/>
        <dsp:cNvSpPr/>
      </dsp:nvSpPr>
      <dsp:spPr>
        <a:xfrm>
          <a:off x="7017785" y="841905"/>
          <a:ext cx="873896" cy="873896"/>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8E0563-9636-479B-AC0F-40C8DB6AAB86}">
      <dsp:nvSpPr>
        <dsp:cNvPr id="0" name=""/>
        <dsp:cNvSpPr/>
      </dsp:nvSpPr>
      <dsp:spPr>
        <a:xfrm>
          <a:off x="7204026" y="1028146"/>
          <a:ext cx="501416" cy="501416"/>
        </a:xfrm>
        <a:prstGeom prst="rect">
          <a:avLst/>
        </a:prstGeom>
        <a:solidFill>
          <a:schemeClr val="bg1">
            <a:hueOff val="0"/>
            <a:satOff val="0"/>
            <a:lumOff val="0"/>
            <a:alphaOff val="0"/>
          </a:schemeClr>
        </a:solid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C8B12D-4088-4FB8-AA72-B772EACF94E4}">
      <dsp:nvSpPr>
        <dsp:cNvPr id="0" name=""/>
        <dsp:cNvSpPr/>
      </dsp:nvSpPr>
      <dsp:spPr>
        <a:xfrm>
          <a:off x="6738425" y="1987999"/>
          <a:ext cx="1432617" cy="78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he-IL" sz="1800" b="1" kern="1200" dirty="0"/>
            <a:t>איגרת </a:t>
          </a:r>
          <a:r>
            <a:rPr lang="he-IL" sz="1800" b="1" kern="1200" dirty="0" err="1"/>
            <a:t>מקדולנד</a:t>
          </a:r>
          <a:endParaRPr lang="he-IL" sz="1800" b="1" kern="1200" dirty="0"/>
        </a:p>
        <a:p>
          <a:pPr marL="0" lvl="0" indent="0" algn="ctr" defTabSz="800100">
            <a:lnSpc>
              <a:spcPct val="100000"/>
            </a:lnSpc>
            <a:spcBef>
              <a:spcPct val="0"/>
            </a:spcBef>
            <a:spcAft>
              <a:spcPct val="35000"/>
            </a:spcAft>
            <a:buNone/>
            <a:defRPr cap="all"/>
          </a:pPr>
          <a:r>
            <a:rPr lang="he-IL" sz="1800" b="1" kern="1200" dirty="0"/>
            <a:t>ביטול הספר הלבן </a:t>
          </a:r>
        </a:p>
        <a:p>
          <a:pPr marL="0" lvl="0" indent="0" algn="ctr" defTabSz="800100">
            <a:lnSpc>
              <a:spcPct val="100000"/>
            </a:lnSpc>
            <a:spcBef>
              <a:spcPct val="0"/>
            </a:spcBef>
            <a:spcAft>
              <a:spcPct val="35000"/>
            </a:spcAft>
            <a:buNone/>
            <a:defRPr cap="all"/>
          </a:pPr>
          <a:r>
            <a:rPr lang="he-IL" sz="1800" b="1" kern="1200" dirty="0"/>
            <a:t>1931</a:t>
          </a:r>
          <a:endParaRPr lang="en-US" sz="1800" b="1" kern="1200" dirty="0"/>
        </a:p>
      </dsp:txBody>
      <dsp:txXfrm>
        <a:off x="6738425" y="1987999"/>
        <a:ext cx="1432617" cy="787939"/>
      </dsp:txXfrm>
    </dsp:sp>
    <dsp:sp modelId="{B277095B-B215-4F65-BB70-60CD7DFEBB5F}">
      <dsp:nvSpPr>
        <dsp:cNvPr id="0" name=""/>
        <dsp:cNvSpPr/>
      </dsp:nvSpPr>
      <dsp:spPr>
        <a:xfrm>
          <a:off x="8701111" y="841905"/>
          <a:ext cx="873896" cy="87389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1AEBB-B2C8-4DDA-9D54-67F2F57A4C60}">
      <dsp:nvSpPr>
        <dsp:cNvPr id="0" name=""/>
        <dsp:cNvSpPr/>
      </dsp:nvSpPr>
      <dsp:spPr>
        <a:xfrm>
          <a:off x="8887351" y="1028146"/>
          <a:ext cx="501416" cy="501416"/>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D9864-4A0B-4344-9AC3-329D4882BA42}">
      <dsp:nvSpPr>
        <dsp:cNvPr id="0" name=""/>
        <dsp:cNvSpPr/>
      </dsp:nvSpPr>
      <dsp:spPr>
        <a:xfrm>
          <a:off x="8421750" y="1987999"/>
          <a:ext cx="1432617" cy="78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he-IL" sz="1800" b="1" kern="1200" dirty="0"/>
            <a:t>האו"ם והחלוקה 1947</a:t>
          </a:r>
          <a:endParaRPr lang="en-US" sz="1800" b="1" kern="1200" dirty="0"/>
        </a:p>
      </dsp:txBody>
      <dsp:txXfrm>
        <a:off x="8421750" y="1987999"/>
        <a:ext cx="1432617" cy="787939"/>
      </dsp:txXfrm>
    </dsp:sp>
    <dsp:sp modelId="{78579463-B2BB-40DE-87CA-397F3570C9A0}">
      <dsp:nvSpPr>
        <dsp:cNvPr id="0" name=""/>
        <dsp:cNvSpPr/>
      </dsp:nvSpPr>
      <dsp:spPr>
        <a:xfrm>
          <a:off x="10384436" y="841905"/>
          <a:ext cx="873896" cy="87389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FDBE2A-C63C-4101-83C3-911CEAA7D9B0}">
      <dsp:nvSpPr>
        <dsp:cNvPr id="0" name=""/>
        <dsp:cNvSpPr/>
      </dsp:nvSpPr>
      <dsp:spPr>
        <a:xfrm>
          <a:off x="10570676" y="1028146"/>
          <a:ext cx="501416" cy="50141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85061F-7689-4CEB-9306-5BC687D7985A}">
      <dsp:nvSpPr>
        <dsp:cNvPr id="0" name=""/>
        <dsp:cNvSpPr/>
      </dsp:nvSpPr>
      <dsp:spPr>
        <a:xfrm>
          <a:off x="10105075" y="1987999"/>
          <a:ext cx="1432617" cy="787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cap="all"/>
          </a:pPr>
          <a:r>
            <a:rPr lang="he-IL" sz="1800" b="1" kern="1200" dirty="0"/>
            <a:t>נשיא המדינה 1948-9</a:t>
          </a:r>
          <a:endParaRPr lang="en-US" sz="1800" b="1" kern="1200" dirty="0"/>
        </a:p>
      </dsp:txBody>
      <dsp:txXfrm>
        <a:off x="10105075" y="1987999"/>
        <a:ext cx="1432617" cy="7879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D510FA-555D-4359-BB74-59966B4B0051}">
      <dsp:nvSpPr>
        <dsp:cNvPr id="0" name=""/>
        <dsp:cNvSpPr/>
      </dsp:nvSpPr>
      <dsp:spPr>
        <a:xfrm>
          <a:off x="923104" y="627672"/>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289F32-A630-4AE9-AAA1-B09AFA8C176C}">
      <dsp:nvSpPr>
        <dsp:cNvPr id="0" name=""/>
        <dsp:cNvSpPr/>
      </dsp:nvSpPr>
      <dsp:spPr>
        <a:xfrm>
          <a:off x="1157104" y="861672"/>
          <a:ext cx="630000" cy="63000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3CE07E-6720-4E97-8385-4653CC41372B}">
      <dsp:nvSpPr>
        <dsp:cNvPr id="0" name=""/>
        <dsp:cNvSpPr/>
      </dsp:nvSpPr>
      <dsp:spPr>
        <a:xfrm>
          <a:off x="572104" y="2027008"/>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תגלית האצטון</a:t>
          </a:r>
        </a:p>
        <a:p>
          <a:pPr marL="0" lvl="0" indent="0" algn="ctr" defTabSz="800100">
            <a:lnSpc>
              <a:spcPct val="90000"/>
            </a:lnSpc>
            <a:spcBef>
              <a:spcPct val="0"/>
            </a:spcBef>
            <a:spcAft>
              <a:spcPct val="35000"/>
            </a:spcAft>
            <a:buNone/>
            <a:defRPr cap="all"/>
          </a:pPr>
          <a:r>
            <a:rPr lang="he-IL" sz="1800" b="1" kern="1200" dirty="0"/>
            <a:t>1914</a:t>
          </a:r>
        </a:p>
        <a:p>
          <a:pPr marL="0" lvl="0" indent="0" algn="ctr" defTabSz="800100">
            <a:lnSpc>
              <a:spcPct val="90000"/>
            </a:lnSpc>
            <a:spcBef>
              <a:spcPct val="0"/>
            </a:spcBef>
            <a:spcAft>
              <a:spcPct val="35000"/>
            </a:spcAft>
            <a:buNone/>
            <a:defRPr cap="all"/>
          </a:pPr>
          <a:endParaRPr lang="en-US" sz="1800" b="1" kern="1200" dirty="0"/>
        </a:p>
      </dsp:txBody>
      <dsp:txXfrm>
        <a:off x="572104" y="2027008"/>
        <a:ext cx="1800000" cy="922500"/>
      </dsp:txXfrm>
    </dsp:sp>
    <dsp:sp modelId="{D1EB0F47-B9FA-4AF1-9C37-C4DD0CEEEB2A}">
      <dsp:nvSpPr>
        <dsp:cNvPr id="0" name=""/>
        <dsp:cNvSpPr/>
      </dsp:nvSpPr>
      <dsp:spPr>
        <a:xfrm>
          <a:off x="3038104" y="627672"/>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4E2072-10D4-40C1-AF6B-00E3421FCD48}">
      <dsp:nvSpPr>
        <dsp:cNvPr id="0" name=""/>
        <dsp:cNvSpPr/>
      </dsp:nvSpPr>
      <dsp:spPr>
        <a:xfrm>
          <a:off x="3272104" y="861672"/>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B20B88-6B93-41D3-963F-0D3076DF664F}">
      <dsp:nvSpPr>
        <dsp:cNvPr id="0" name=""/>
        <dsp:cNvSpPr/>
      </dsp:nvSpPr>
      <dsp:spPr>
        <a:xfrm>
          <a:off x="4890394" y="2019195"/>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הקמת האוניברסיטה העברית 1925</a:t>
          </a:r>
          <a:endParaRPr lang="en-US" sz="1800" b="1" kern="1200" dirty="0"/>
        </a:p>
      </dsp:txBody>
      <dsp:txXfrm>
        <a:off x="4890394" y="2019195"/>
        <a:ext cx="1800000" cy="922500"/>
      </dsp:txXfrm>
    </dsp:sp>
    <dsp:sp modelId="{42EF7040-02D4-4DBB-84BC-11277A8BACB9}">
      <dsp:nvSpPr>
        <dsp:cNvPr id="0" name=""/>
        <dsp:cNvSpPr/>
      </dsp:nvSpPr>
      <dsp:spPr>
        <a:xfrm>
          <a:off x="5153104" y="627672"/>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6EEE21-24A2-4F4E-AED7-D4E5E03C6E2A}">
      <dsp:nvSpPr>
        <dsp:cNvPr id="0" name=""/>
        <dsp:cNvSpPr/>
      </dsp:nvSpPr>
      <dsp:spPr>
        <a:xfrm>
          <a:off x="5387104" y="861672"/>
          <a:ext cx="630000" cy="63000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4EAAAAA-F7AC-46E9-AC1A-5DBDFBF02CA2}">
      <dsp:nvSpPr>
        <dsp:cNvPr id="0" name=""/>
        <dsp:cNvSpPr/>
      </dsp:nvSpPr>
      <dsp:spPr>
        <a:xfrm>
          <a:off x="2771542" y="2058410"/>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הקמת הטכניון 1924</a:t>
          </a:r>
          <a:endParaRPr lang="en-US" sz="1800" b="1" kern="1200" dirty="0"/>
        </a:p>
      </dsp:txBody>
      <dsp:txXfrm>
        <a:off x="2771542" y="2058410"/>
        <a:ext cx="1800000" cy="922500"/>
      </dsp:txXfrm>
    </dsp:sp>
    <dsp:sp modelId="{D366FF29-843B-4275-8817-196CD6C35EF5}">
      <dsp:nvSpPr>
        <dsp:cNvPr id="0" name=""/>
        <dsp:cNvSpPr/>
      </dsp:nvSpPr>
      <dsp:spPr>
        <a:xfrm>
          <a:off x="7268104" y="627672"/>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6E4D3-D523-4657-9F79-EB9E2072A8CB}">
      <dsp:nvSpPr>
        <dsp:cNvPr id="0" name=""/>
        <dsp:cNvSpPr/>
      </dsp:nvSpPr>
      <dsp:spPr>
        <a:xfrm>
          <a:off x="7502104" y="861672"/>
          <a:ext cx="630000" cy="63000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252733-592B-4EC4-917B-18A525F07FE7}">
      <dsp:nvSpPr>
        <dsp:cNvPr id="0" name=""/>
        <dsp:cNvSpPr/>
      </dsp:nvSpPr>
      <dsp:spPr>
        <a:xfrm>
          <a:off x="6917104" y="2067672"/>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הקמת מכון דניאל זיו</a:t>
          </a:r>
        </a:p>
        <a:p>
          <a:pPr marL="0" lvl="0" indent="0" algn="ctr" defTabSz="800100">
            <a:lnSpc>
              <a:spcPct val="90000"/>
            </a:lnSpc>
            <a:spcBef>
              <a:spcPct val="0"/>
            </a:spcBef>
            <a:spcAft>
              <a:spcPct val="35000"/>
            </a:spcAft>
            <a:buNone/>
            <a:defRPr cap="all"/>
          </a:pPr>
          <a:r>
            <a:rPr lang="he-IL" sz="1800" b="1" kern="1200" dirty="0"/>
            <a:t>1934</a:t>
          </a:r>
          <a:endParaRPr lang="en-US" sz="1800" b="1" kern="1200" dirty="0"/>
        </a:p>
      </dsp:txBody>
      <dsp:txXfrm>
        <a:off x="6917104" y="2067672"/>
        <a:ext cx="1800000" cy="922500"/>
      </dsp:txXfrm>
    </dsp:sp>
    <dsp:sp modelId="{B277095B-B215-4F65-BB70-60CD7DFEBB5F}">
      <dsp:nvSpPr>
        <dsp:cNvPr id="0" name=""/>
        <dsp:cNvSpPr/>
      </dsp:nvSpPr>
      <dsp:spPr>
        <a:xfrm>
          <a:off x="9383104" y="627672"/>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B1AEBB-B2C8-4DDA-9D54-67F2F57A4C60}">
      <dsp:nvSpPr>
        <dsp:cNvPr id="0" name=""/>
        <dsp:cNvSpPr/>
      </dsp:nvSpPr>
      <dsp:spPr>
        <a:xfrm>
          <a:off x="9617104" y="861672"/>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5D9864-4A0B-4344-9AC3-329D4882BA42}">
      <dsp:nvSpPr>
        <dsp:cNvPr id="0" name=""/>
        <dsp:cNvSpPr/>
      </dsp:nvSpPr>
      <dsp:spPr>
        <a:xfrm>
          <a:off x="9032104" y="2067672"/>
          <a:ext cx="1800000"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he-IL" sz="1800" b="1" kern="1200" dirty="0"/>
            <a:t>הקמת מכון ויצמן</a:t>
          </a:r>
        </a:p>
        <a:p>
          <a:pPr marL="0" lvl="0" indent="0" algn="ctr" defTabSz="800100">
            <a:lnSpc>
              <a:spcPct val="90000"/>
            </a:lnSpc>
            <a:spcBef>
              <a:spcPct val="0"/>
            </a:spcBef>
            <a:spcAft>
              <a:spcPct val="35000"/>
            </a:spcAft>
            <a:buNone/>
            <a:defRPr cap="all"/>
          </a:pPr>
          <a:r>
            <a:rPr lang="he-IL" sz="1800" b="1" kern="1200" dirty="0"/>
            <a:t>1949</a:t>
          </a:r>
          <a:endParaRPr lang="en-US" sz="1800" b="1" kern="1200" dirty="0"/>
        </a:p>
      </dsp:txBody>
      <dsp:txXfrm>
        <a:off x="9032104" y="2067672"/>
        <a:ext cx="1800000" cy="9225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CE58AA-3C26-45D4-8156-D2A06E32DA30}"/>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7612DF64-F803-43FE-968E-4E4A69F7B9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7C965C3-64FC-4DFC-9634-0D2581EA5A94}"/>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C6B06D9F-A0CC-4E43-BCBE-D88DE76A475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4973AD81-0363-477D-86A8-32BF2FA5B0BF}"/>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40239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B332D3-F1F7-4173-BAE5-BBD1156F839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9D735465-B99A-427E-86BE-5BD617747E39}"/>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8FF18085-FF2D-4160-B9AB-7CC1257A2147}"/>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3D94F075-2D6B-4286-8AEC-DB9316340B7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D3B81C4F-E8DB-4C0B-A2C3-4F07F92364B3}"/>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870988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CCEF5641-697E-40C0-A65C-6711544487F8}"/>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E0B46922-0180-4591-BDD0-914A920E6EA1}"/>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24DB900-C82D-4F3A-8A48-FE30A9A3F853}"/>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89F23D6F-87EF-4169-9F2F-552D623D8C4F}"/>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EF7E2F-04DC-43D5-936C-99D7587B082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39583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689C76E-3743-4F74-A3C2-4625CFC6514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3FFFA580-3594-42E4-BAD6-CC83A56C2DEE}"/>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6F9E64A-9D0B-4702-86C3-CFFD0F8BA485}"/>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18780AAD-359F-4F5F-8B55-F50B69630D66}"/>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D32D26C-710F-41E4-A311-133AF4FD9650}"/>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717519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C6EFBB0-39C5-4A2A-A70F-4234D388523F}"/>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EF78DF7-7B24-460E-8456-2B437E350E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0742FEEF-8B67-4818-B15F-3CFE87C37D4B}"/>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ADA0FE23-5C32-4E47-9D73-BBCB8AA2B79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B42C67DE-C47D-4005-A06D-6088039EECCE}"/>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08592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4AF23DDB-A495-4927-A5D9-2C74F1904B9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5E3A6238-4918-4A8F-B792-7D778F740500}"/>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E5C55282-B108-4E4C-A05D-1B29BDF0460E}"/>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D86BF2C8-591F-46B0-B2E0-E588B8AEBD1B}"/>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6" name="מציין מיקום של כותרת תחתונה 5">
            <a:extLst>
              <a:ext uri="{FF2B5EF4-FFF2-40B4-BE49-F238E27FC236}">
                <a16:creationId xmlns:a16="http://schemas.microsoft.com/office/drawing/2014/main" id="{9F1C628C-0EF5-417C-9AC3-6DC8B918FCE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F7E28AA-ABD7-4FEE-8637-14D94AF846F0}"/>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3704103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A547990F-FF82-4EAE-8A8B-D079827216A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472FCA6A-368E-44D3-B8A6-3268AD0C6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20BF4545-CC21-4F39-BC64-D5A74B35B82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B543635A-272F-4065-AF7C-1A9DC73C17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5EB2B93F-4DB7-453F-BBCD-57571FDD7F8B}"/>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3282C143-F1F9-4990-94CB-EA12670E8CC6}"/>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8" name="מציין מיקום של כותרת תחתונה 7">
            <a:extLst>
              <a:ext uri="{FF2B5EF4-FFF2-40B4-BE49-F238E27FC236}">
                <a16:creationId xmlns:a16="http://schemas.microsoft.com/office/drawing/2014/main" id="{A2735DFB-83F0-4AA8-A580-A4298C1526C9}"/>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F7A4C579-F220-4AF4-A04D-0FA1084272B6}"/>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1738934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DF9A0A6-102A-4DA2-9576-8BBF1F18806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C503B572-57E2-47AD-87DE-E8338FCA35A5}"/>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4" name="מציין מיקום של כותרת תחתונה 3">
            <a:extLst>
              <a:ext uri="{FF2B5EF4-FFF2-40B4-BE49-F238E27FC236}">
                <a16:creationId xmlns:a16="http://schemas.microsoft.com/office/drawing/2014/main" id="{C165D724-F12B-4776-971B-9F02E43C8C26}"/>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92889985-5F4A-44B7-9839-03172D8FA03B}"/>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154686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E4E3DCC8-9250-4362-BCC7-E0FE68CF8CE4}"/>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3" name="מציין מיקום של כותרת תחתונה 2">
            <a:extLst>
              <a:ext uri="{FF2B5EF4-FFF2-40B4-BE49-F238E27FC236}">
                <a16:creationId xmlns:a16="http://schemas.microsoft.com/office/drawing/2014/main" id="{89DC6FE1-6D51-4F85-8750-A24E869BDE83}"/>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3721ADC-CE90-4CD8-9ECF-A4F17D040F7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287163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6EFE2C4-A452-4B7D-ADA7-0145C3384544}"/>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1BCB0EF3-960C-4A79-926F-F7E472C944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899DA602-202D-413D-AFC4-21E7AD8BD8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C9874315-68D9-46B1-8871-4572C6EFF5A9}"/>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6" name="מציין מיקום של כותרת תחתונה 5">
            <a:extLst>
              <a:ext uri="{FF2B5EF4-FFF2-40B4-BE49-F238E27FC236}">
                <a16:creationId xmlns:a16="http://schemas.microsoft.com/office/drawing/2014/main" id="{A6EADA35-73A7-42A9-9D3D-ABDA84FF1CB7}"/>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9A6B01CF-E1A8-4874-AF01-2EA9ADD11BE4}"/>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4195130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13C5405-1A30-448C-ADCF-C097431B22DA}"/>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DAC27408-87BA-44D4-843F-A0FD1456A62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9AD4AE6C-FB81-430A-B649-3106DAEED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B959DFAC-4C74-475B-91C8-96646B9CD7D3}"/>
              </a:ext>
            </a:extLst>
          </p:cNvPr>
          <p:cNvSpPr>
            <a:spLocks noGrp="1"/>
          </p:cNvSpPr>
          <p:nvPr>
            <p:ph type="dt" sz="half" idx="10"/>
          </p:nvPr>
        </p:nvSpPr>
        <p:spPr/>
        <p:txBody>
          <a:bodyPr/>
          <a:lstStyle/>
          <a:p>
            <a:fld id="{14D6E3D5-4334-40EA-A1A2-0FBB0C57C784}" type="datetimeFigureOut">
              <a:rPr lang="he-IL" smtClean="0"/>
              <a:t>כ"ב/חשון/תש"פ</a:t>
            </a:fld>
            <a:endParaRPr lang="he-IL"/>
          </a:p>
        </p:txBody>
      </p:sp>
      <p:sp>
        <p:nvSpPr>
          <p:cNvPr id="6" name="מציין מיקום של כותרת תחתונה 5">
            <a:extLst>
              <a:ext uri="{FF2B5EF4-FFF2-40B4-BE49-F238E27FC236}">
                <a16:creationId xmlns:a16="http://schemas.microsoft.com/office/drawing/2014/main" id="{9415EA1C-BF18-4E65-ADF7-19D40B807763}"/>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B11F4DFE-E879-4513-8598-5AE376628825}"/>
              </a:ext>
            </a:extLst>
          </p:cNvPr>
          <p:cNvSpPr>
            <a:spLocks noGrp="1"/>
          </p:cNvSpPr>
          <p:nvPr>
            <p:ph type="sldNum" sz="quarter" idx="12"/>
          </p:nvPr>
        </p:nvSpPr>
        <p:spPr/>
        <p:txBody>
          <a:bodyPr/>
          <a:lstStyle/>
          <a:p>
            <a:fld id="{87F914F3-2C0C-4B64-ABCC-88E602BD7CCB}" type="slidenum">
              <a:rPr lang="he-IL" smtClean="0"/>
              <a:t>‹#›</a:t>
            </a:fld>
            <a:endParaRPr lang="he-IL"/>
          </a:p>
        </p:txBody>
      </p:sp>
    </p:spTree>
    <p:extLst>
      <p:ext uri="{BB962C8B-B14F-4D97-AF65-F5344CB8AC3E}">
        <p14:creationId xmlns:p14="http://schemas.microsoft.com/office/powerpoint/2010/main" val="724651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6FA455C-1F0F-4A93-B80C-AE9FD23B515A}"/>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9AAC480D-09DA-48C0-8FA4-C3370FA41EF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C20AF41A-663B-4554-AAA0-C4773B37345B}"/>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D6E3D5-4334-40EA-A1A2-0FBB0C57C784}" type="datetimeFigureOut">
              <a:rPr lang="he-IL" smtClean="0"/>
              <a:t>כ"ב/חשון/תש"פ</a:t>
            </a:fld>
            <a:endParaRPr lang="he-IL"/>
          </a:p>
        </p:txBody>
      </p:sp>
      <p:sp>
        <p:nvSpPr>
          <p:cNvPr id="5" name="מציין מיקום של כותרת תחתונה 4">
            <a:extLst>
              <a:ext uri="{FF2B5EF4-FFF2-40B4-BE49-F238E27FC236}">
                <a16:creationId xmlns:a16="http://schemas.microsoft.com/office/drawing/2014/main" id="{B49B910A-D778-4571-81D3-9582FFBDB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40B1B688-C619-408F-BE1D-A9720876671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7F914F3-2C0C-4B64-ABCC-88E602BD7CCB}" type="slidenum">
              <a:rPr lang="he-IL" smtClean="0"/>
              <a:t>‹#›</a:t>
            </a:fld>
            <a:endParaRPr lang="he-IL"/>
          </a:p>
        </p:txBody>
      </p:sp>
    </p:spTree>
    <p:extLst>
      <p:ext uri="{BB962C8B-B14F-4D97-AF65-F5344CB8AC3E}">
        <p14:creationId xmlns:p14="http://schemas.microsoft.com/office/powerpoint/2010/main" val="12943062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תמונה 1" descr="תמונה שמכילה איש, אדם, עניבה, לובש&#10;&#10;התיאור נוצר באופן אוטומטי">
            <a:extLst>
              <a:ext uri="{FF2B5EF4-FFF2-40B4-BE49-F238E27FC236}">
                <a16:creationId xmlns:a16="http://schemas.microsoft.com/office/drawing/2014/main" id="{5B521198-2181-4B52-B3FC-FA3912884D78}"/>
              </a:ext>
            </a:extLst>
          </p:cNvPr>
          <p:cNvPicPr>
            <a:picLocks noChangeAspect="1"/>
          </p:cNvPicPr>
          <p:nvPr/>
        </p:nvPicPr>
        <p:blipFill rotWithShape="1">
          <a:blip r:embed="rId2">
            <a:alphaModFix/>
          </a:blip>
          <a:srcRect l="26888" r="21389" b="1"/>
          <a:stretch/>
        </p:blipFill>
        <p:spPr>
          <a:xfrm>
            <a:off x="8007861" y="1"/>
            <a:ext cx="4184139" cy="4247004"/>
          </a:xfrm>
          <a:custGeom>
            <a:avLst/>
            <a:gdLst>
              <a:gd name="connsiteX0" fmla="*/ 807468 w 4184139"/>
              <a:gd name="connsiteY0" fmla="*/ 0 h 4247004"/>
              <a:gd name="connsiteX1" fmla="*/ 4068803 w 4184139"/>
              <a:gd name="connsiteY1" fmla="*/ 0 h 4247004"/>
              <a:gd name="connsiteX2" fmla="*/ 4162158 w 4184139"/>
              <a:gd name="connsiteY2" fmla="*/ 84846 h 4247004"/>
              <a:gd name="connsiteX3" fmla="*/ 4184139 w 4184139"/>
              <a:gd name="connsiteY3" fmla="*/ 109032 h 4247004"/>
              <a:gd name="connsiteX4" fmla="*/ 4184139 w 4184139"/>
              <a:gd name="connsiteY4" fmla="*/ 3508705 h 4247004"/>
              <a:gd name="connsiteX5" fmla="*/ 4162158 w 4184139"/>
              <a:gd name="connsiteY5" fmla="*/ 3532891 h 4247004"/>
              <a:gd name="connsiteX6" fmla="*/ 2438135 w 4184139"/>
              <a:gd name="connsiteY6" fmla="*/ 4247004 h 4247004"/>
              <a:gd name="connsiteX7" fmla="*/ 0 w 4184139"/>
              <a:gd name="connsiteY7" fmla="*/ 1808869 h 4247004"/>
              <a:gd name="connsiteX8" fmla="*/ 714113 w 4184139"/>
              <a:gd name="connsiteY8" fmla="*/ 84846 h 424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84139" h="4247004">
                <a:moveTo>
                  <a:pt x="807468" y="0"/>
                </a:moveTo>
                <a:lnTo>
                  <a:pt x="4068803" y="0"/>
                </a:lnTo>
                <a:lnTo>
                  <a:pt x="4162158" y="84846"/>
                </a:lnTo>
                <a:lnTo>
                  <a:pt x="4184139" y="109032"/>
                </a:lnTo>
                <a:lnTo>
                  <a:pt x="4184139" y="3508705"/>
                </a:lnTo>
                <a:lnTo>
                  <a:pt x="4162158" y="3532891"/>
                </a:lnTo>
                <a:cubicBezTo>
                  <a:pt x="3720942" y="3974107"/>
                  <a:pt x="3111408" y="4247004"/>
                  <a:pt x="2438135" y="4247004"/>
                </a:cubicBezTo>
                <a:cubicBezTo>
                  <a:pt x="1091590" y="4247004"/>
                  <a:pt x="0" y="3155414"/>
                  <a:pt x="0" y="1808869"/>
                </a:cubicBezTo>
                <a:cubicBezTo>
                  <a:pt x="0" y="1135596"/>
                  <a:pt x="272898" y="526062"/>
                  <a:pt x="714113" y="84846"/>
                </a:cubicBezTo>
                <a:close/>
              </a:path>
            </a:pathLst>
          </a:custGeom>
          <a:effectLst>
            <a:softEdge rad="0"/>
          </a:effectLst>
        </p:spPr>
      </p:pic>
      <p:pic>
        <p:nvPicPr>
          <p:cNvPr id="10" name="תמונה 9">
            <a:extLst>
              <a:ext uri="{FF2B5EF4-FFF2-40B4-BE49-F238E27FC236}">
                <a16:creationId xmlns:a16="http://schemas.microsoft.com/office/drawing/2014/main" id="{5B3A2528-AC59-4123-B8FB-827F543E9F3D}"/>
              </a:ext>
            </a:extLst>
          </p:cNvPr>
          <p:cNvPicPr>
            <a:picLocks noChangeAspect="1"/>
          </p:cNvPicPr>
          <p:nvPr/>
        </p:nvPicPr>
        <p:blipFill rotWithShape="1">
          <a:blip r:embed="rId3">
            <a:alphaModFix/>
          </a:blip>
          <a:srcRect l="5911" r="-1" b="-1"/>
          <a:stretch/>
        </p:blipFill>
        <p:spPr>
          <a:xfrm>
            <a:off x="3731231" y="311471"/>
            <a:ext cx="2557028" cy="2051239"/>
          </a:xfrm>
          <a:custGeom>
            <a:avLst/>
            <a:gdLst>
              <a:gd name="connsiteX0" fmla="*/ 431362 w 4215670"/>
              <a:gd name="connsiteY0" fmla="*/ 0 h 3381796"/>
              <a:gd name="connsiteX1" fmla="*/ 3784309 w 4215670"/>
              <a:gd name="connsiteY1" fmla="*/ 0 h 3381796"/>
              <a:gd name="connsiteX2" fmla="*/ 3855685 w 4215670"/>
              <a:gd name="connsiteY2" fmla="*/ 95451 h 3381796"/>
              <a:gd name="connsiteX3" fmla="*/ 4215670 w 4215670"/>
              <a:gd name="connsiteY3" fmla="*/ 1273961 h 3381796"/>
              <a:gd name="connsiteX4" fmla="*/ 2107836 w 4215670"/>
              <a:gd name="connsiteY4" fmla="*/ 3381796 h 3381796"/>
              <a:gd name="connsiteX5" fmla="*/ 0 w 4215670"/>
              <a:gd name="connsiteY5" fmla="*/ 1273961 h 3381796"/>
              <a:gd name="connsiteX6" fmla="*/ 359986 w 4215670"/>
              <a:gd name="connsiteY6" fmla="*/ 95451 h 33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5670" h="3381796">
                <a:moveTo>
                  <a:pt x="431362" y="0"/>
                </a:moveTo>
                <a:lnTo>
                  <a:pt x="3784309" y="0"/>
                </a:lnTo>
                <a:lnTo>
                  <a:pt x="3855685" y="95451"/>
                </a:lnTo>
                <a:cubicBezTo>
                  <a:pt x="4082961" y="431863"/>
                  <a:pt x="4215670" y="837414"/>
                  <a:pt x="4215670" y="1273961"/>
                </a:cubicBezTo>
                <a:cubicBezTo>
                  <a:pt x="4215670" y="2438087"/>
                  <a:pt x="3271960" y="3381796"/>
                  <a:pt x="2107836" y="3381796"/>
                </a:cubicBezTo>
                <a:cubicBezTo>
                  <a:pt x="943711" y="3381796"/>
                  <a:pt x="0" y="2438087"/>
                  <a:pt x="0" y="1273961"/>
                </a:cubicBezTo>
                <a:cubicBezTo>
                  <a:pt x="0" y="837414"/>
                  <a:pt x="132710" y="431863"/>
                  <a:pt x="359986" y="95451"/>
                </a:cubicBezTo>
                <a:close/>
              </a:path>
            </a:pathLst>
          </a:custGeom>
          <a:effectLst>
            <a:softEdge rad="0"/>
          </a:effectLst>
        </p:spPr>
      </p:pic>
      <p:pic>
        <p:nvPicPr>
          <p:cNvPr id="5" name="תמונה 4">
            <a:extLst>
              <a:ext uri="{FF2B5EF4-FFF2-40B4-BE49-F238E27FC236}">
                <a16:creationId xmlns:a16="http://schemas.microsoft.com/office/drawing/2014/main" id="{ECC7C045-7830-487E-B97A-A3B508668992}"/>
              </a:ext>
            </a:extLst>
          </p:cNvPr>
          <p:cNvPicPr>
            <a:picLocks noChangeAspect="1"/>
          </p:cNvPicPr>
          <p:nvPr/>
        </p:nvPicPr>
        <p:blipFill rotWithShape="1">
          <a:blip r:embed="rId4">
            <a:alphaModFix/>
          </a:blip>
          <a:srcRect b="28882"/>
          <a:stretch/>
        </p:blipFill>
        <p:spPr>
          <a:xfrm>
            <a:off x="1" y="1337091"/>
            <a:ext cx="5190767" cy="5530385"/>
          </a:xfrm>
          <a:custGeom>
            <a:avLst/>
            <a:gdLst>
              <a:gd name="connsiteX0" fmla="*/ 1986067 w 5190767"/>
              <a:gd name="connsiteY0" fmla="*/ 0 h 5530385"/>
              <a:gd name="connsiteX1" fmla="*/ 5190767 w 5190767"/>
              <a:gd name="connsiteY1" fmla="*/ 3204701 h 5530385"/>
              <a:gd name="connsiteX2" fmla="*/ 4252132 w 5190767"/>
              <a:gd name="connsiteY2" fmla="*/ 5470767 h 5530385"/>
              <a:gd name="connsiteX3" fmla="*/ 4186536 w 5190767"/>
              <a:gd name="connsiteY3" fmla="*/ 5530385 h 5530385"/>
              <a:gd name="connsiteX4" fmla="*/ 0 w 5190767"/>
              <a:gd name="connsiteY4" fmla="*/ 5530385 h 5530385"/>
              <a:gd name="connsiteX5" fmla="*/ 0 w 5190767"/>
              <a:gd name="connsiteY5" fmla="*/ 692598 h 5530385"/>
              <a:gd name="connsiteX6" fmla="*/ 194287 w 5190767"/>
              <a:gd name="connsiteY6" fmla="*/ 547313 h 5530385"/>
              <a:gd name="connsiteX7" fmla="*/ 1986067 w 5190767"/>
              <a:gd name="connsiteY7" fmla="*/ 0 h 5530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0767" h="5530385">
                <a:moveTo>
                  <a:pt x="1986067" y="0"/>
                </a:moveTo>
                <a:cubicBezTo>
                  <a:pt x="3755974" y="0"/>
                  <a:pt x="5190767" y="1434794"/>
                  <a:pt x="5190767" y="3204701"/>
                </a:cubicBezTo>
                <a:cubicBezTo>
                  <a:pt x="5190767" y="4089655"/>
                  <a:pt x="4832069" y="4890830"/>
                  <a:pt x="4252132" y="5470767"/>
                </a:cubicBezTo>
                <a:lnTo>
                  <a:pt x="4186536" y="5530385"/>
                </a:lnTo>
                <a:lnTo>
                  <a:pt x="0" y="5530385"/>
                </a:lnTo>
                <a:lnTo>
                  <a:pt x="0" y="692598"/>
                </a:lnTo>
                <a:lnTo>
                  <a:pt x="194287" y="547313"/>
                </a:lnTo>
                <a:cubicBezTo>
                  <a:pt x="705761" y="201768"/>
                  <a:pt x="1322351" y="0"/>
                  <a:pt x="1986067" y="0"/>
                </a:cubicBezTo>
                <a:close/>
              </a:path>
            </a:pathLst>
          </a:custGeom>
          <a:effectLst>
            <a:softEdge rad="0"/>
          </a:effectLst>
        </p:spPr>
      </p:pic>
      <p:pic>
        <p:nvPicPr>
          <p:cNvPr id="109" name="Picture 108">
            <a:extLst>
              <a:ext uri="{FF2B5EF4-FFF2-40B4-BE49-F238E27FC236}">
                <a16:creationId xmlns:a16="http://schemas.microsoft.com/office/drawing/2014/main" id="{4603FC70-67D9-49EF-983C-3853BF2B49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4184140" y="4159111"/>
            <a:ext cx="7207738" cy="2698888"/>
          </a:xfrm>
          <a:prstGeom prst="rect">
            <a:avLst/>
          </a:prstGeom>
        </p:spPr>
        <p:txBody>
          <a:bodyPr vert="horz" lIns="91440" tIns="45720" rIns="91440" bIns="45720" rtlCol="0" anchor="t">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spcBef>
                <a:spcPct val="0"/>
              </a:spcBef>
              <a:spcAft>
                <a:spcPts val="600"/>
              </a:spcAft>
              <a:buNone/>
            </a:pPr>
            <a:r>
              <a:rPr lang="en-US" sz="1500" b="1" kern="1200" dirty="0">
                <a:solidFill>
                  <a:srgbClr val="000000"/>
                </a:solidFill>
                <a:latin typeface="+mj-lt"/>
                <a:ea typeface="+mj-ea"/>
                <a:cs typeface="+mj-cs"/>
              </a:rPr>
              <a:t> </a:t>
            </a:r>
          </a:p>
          <a:p>
            <a:pPr marL="0" indent="0" rtl="0">
              <a:spcBef>
                <a:spcPct val="0"/>
              </a:spcBef>
              <a:spcAft>
                <a:spcPts val="600"/>
              </a:spcAft>
              <a:buNone/>
            </a:pPr>
            <a:r>
              <a:rPr lang="en-US" sz="7200" b="1" kern="1200" dirty="0" err="1">
                <a:solidFill>
                  <a:srgbClr val="000000"/>
                </a:solidFill>
                <a:latin typeface="+mj-lt"/>
                <a:ea typeface="+mj-ea"/>
                <a:cs typeface="+mj-cs"/>
              </a:rPr>
              <a:t>חיים</a:t>
            </a:r>
            <a:r>
              <a:rPr lang="en-US" sz="7200" b="1" kern="1200" dirty="0">
                <a:solidFill>
                  <a:srgbClr val="000000"/>
                </a:solidFill>
                <a:latin typeface="+mj-lt"/>
                <a:ea typeface="+mj-ea"/>
                <a:cs typeface="+mj-cs"/>
              </a:rPr>
              <a:t> </a:t>
            </a:r>
            <a:r>
              <a:rPr lang="en-US" sz="7200" b="1" kern="1200" dirty="0" err="1">
                <a:solidFill>
                  <a:srgbClr val="000000"/>
                </a:solidFill>
                <a:latin typeface="+mj-lt"/>
                <a:ea typeface="+mj-ea"/>
                <a:cs typeface="+mj-cs"/>
              </a:rPr>
              <a:t>ויצמן</a:t>
            </a:r>
            <a:endParaRPr lang="en-US" sz="7200" b="1" kern="1200" dirty="0">
              <a:solidFill>
                <a:srgbClr val="000000"/>
              </a:solidFill>
              <a:latin typeface="+mj-lt"/>
              <a:ea typeface="+mj-ea"/>
              <a:cs typeface="+mj-cs"/>
            </a:endParaRPr>
          </a:p>
          <a:p>
            <a:pPr marL="0" indent="0" rtl="0">
              <a:spcBef>
                <a:spcPct val="0"/>
              </a:spcBef>
              <a:spcAft>
                <a:spcPts val="600"/>
              </a:spcAft>
              <a:buNone/>
            </a:pPr>
            <a:r>
              <a:rPr lang="en-US" sz="4400" b="1" kern="1200" dirty="0">
                <a:solidFill>
                  <a:srgbClr val="000000"/>
                </a:solidFill>
                <a:latin typeface="+mj-lt"/>
                <a:ea typeface="+mj-ea"/>
                <a:cs typeface="+mj-cs"/>
              </a:rPr>
              <a:t> </a:t>
            </a:r>
          </a:p>
          <a:p>
            <a:pPr marL="0" indent="0" rtl="0">
              <a:spcBef>
                <a:spcPct val="0"/>
              </a:spcBef>
              <a:spcAft>
                <a:spcPts val="600"/>
              </a:spcAft>
              <a:buNone/>
            </a:pPr>
            <a:r>
              <a:rPr lang="en-US" sz="4400" b="1" kern="1200" dirty="0" err="1">
                <a:solidFill>
                  <a:srgbClr val="000000"/>
                </a:solidFill>
                <a:latin typeface="+mj-lt"/>
                <a:ea typeface="+mj-ea"/>
                <a:cs typeface="+mj-cs"/>
              </a:rPr>
              <a:t>האב</a:t>
            </a:r>
            <a:r>
              <a:rPr lang="en-US" sz="4400" b="1" kern="1200" dirty="0">
                <a:solidFill>
                  <a:srgbClr val="000000"/>
                </a:solidFill>
                <a:latin typeface="+mj-lt"/>
                <a:ea typeface="+mj-ea"/>
                <a:cs typeface="+mj-cs"/>
              </a:rPr>
              <a:t> </a:t>
            </a:r>
            <a:r>
              <a:rPr lang="en-US" sz="4400" b="1" kern="1200" dirty="0" err="1">
                <a:solidFill>
                  <a:srgbClr val="000000"/>
                </a:solidFill>
                <a:latin typeface="+mj-lt"/>
                <a:ea typeface="+mj-ea"/>
                <a:cs typeface="+mj-cs"/>
              </a:rPr>
              <a:t>שנשכח</a:t>
            </a:r>
            <a:endParaRPr lang="en-US" sz="1500" b="1" kern="1200" dirty="0">
              <a:solidFill>
                <a:srgbClr val="000000"/>
              </a:solidFill>
              <a:latin typeface="+mj-lt"/>
              <a:ea typeface="+mj-ea"/>
              <a:cs typeface="+mj-cs"/>
            </a:endParaRPr>
          </a:p>
        </p:txBody>
      </p:sp>
    </p:spTree>
    <p:extLst>
      <p:ext uri="{BB962C8B-B14F-4D97-AF65-F5344CB8AC3E}">
        <p14:creationId xmlns:p14="http://schemas.microsoft.com/office/powerpoint/2010/main" val="313318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3200" b="1" dirty="0">
                <a:solidFill>
                  <a:prstClr val="black"/>
                </a:solidFill>
                <a:latin typeface="Calibri" panose="020F0502020204030204"/>
                <a:ea typeface="+mn-ea"/>
                <a:cs typeface="Arial" panose="020B0604020202020204" pitchFamily="34" charset="0"/>
              </a:rPr>
              <a:t>מדינאי ומדען</a:t>
            </a:r>
            <a:br>
              <a:rPr lang="he-IL" sz="3200" b="1" dirty="0">
                <a:solidFill>
                  <a:prstClr val="black"/>
                </a:solidFill>
                <a:latin typeface="Calibri" panose="020F0502020204030204"/>
                <a:ea typeface="+mn-ea"/>
                <a:cs typeface="Arial" panose="020B0604020202020204" pitchFamily="34" charset="0"/>
              </a:rPr>
            </a:br>
            <a:r>
              <a:rPr lang="he-IL" sz="3200" b="1" dirty="0">
                <a:solidFill>
                  <a:prstClr val="black"/>
                </a:solidFill>
                <a:latin typeface="Calibri" panose="020F0502020204030204"/>
                <a:ea typeface="+mn-ea"/>
                <a:cs typeface="Arial" panose="020B0604020202020204" pitchFamily="34" charset="0"/>
              </a:rPr>
              <a:t>סיכום</a:t>
            </a:r>
            <a:br>
              <a:rPr lang="he-IL" sz="3200" b="1" dirty="0">
                <a:solidFill>
                  <a:prstClr val="black"/>
                </a:solidFill>
                <a:latin typeface="Calibri" panose="020F0502020204030204"/>
                <a:ea typeface="+mn-ea"/>
                <a:cs typeface="Arial" panose="020B0604020202020204" pitchFamily="34" charset="0"/>
              </a:rPr>
            </a:br>
            <a:endParaRPr lang="he-IL"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00120" y="1607714"/>
            <a:ext cx="7270316" cy="4930246"/>
          </a:xfrm>
        </p:spPr>
        <p:txBody>
          <a:bodyPr anchor="ctr">
            <a:normAutofit/>
          </a:bodyPr>
          <a:lstStyle/>
          <a:p>
            <a:pPr marL="514350" indent="-514350">
              <a:lnSpc>
                <a:spcPct val="150000"/>
              </a:lnSpc>
              <a:spcBef>
                <a:spcPts val="0"/>
              </a:spcBef>
              <a:buFont typeface="+mj-lt"/>
              <a:buAutoNum type="arabicPeriod"/>
            </a:pPr>
            <a:r>
              <a:rPr lang="he-IL" b="1" dirty="0"/>
              <a:t>ויצמן – ראשית הדיפלומטיה הישראלית</a:t>
            </a:r>
          </a:p>
          <a:p>
            <a:pPr marL="514350" indent="-514350">
              <a:lnSpc>
                <a:spcPct val="150000"/>
              </a:lnSpc>
              <a:spcBef>
                <a:spcPts val="0"/>
              </a:spcBef>
              <a:buFont typeface="+mj-lt"/>
              <a:buAutoNum type="arabicPeriod"/>
            </a:pPr>
            <a:r>
              <a:rPr lang="he-IL" b="1" dirty="0"/>
              <a:t>משפיע מרכזי בכל צמתי ההחלטות שדרשו מעורבות חוץ; פעולה פרגמטית</a:t>
            </a:r>
          </a:p>
          <a:p>
            <a:pPr marL="514350" indent="-514350">
              <a:lnSpc>
                <a:spcPct val="150000"/>
              </a:lnSpc>
              <a:spcBef>
                <a:spcPts val="0"/>
              </a:spcBef>
              <a:buFont typeface="+mj-lt"/>
              <a:buAutoNum type="arabicPeriod"/>
            </a:pPr>
            <a:r>
              <a:rPr lang="he-IL" b="1" dirty="0"/>
              <a:t>אבי המדע, המחקר, המו"פ והתרבות האקדמית במדינת ישראל</a:t>
            </a:r>
          </a:p>
          <a:p>
            <a:pPr marL="514350" indent="-514350">
              <a:lnSpc>
                <a:spcPct val="150000"/>
              </a:lnSpc>
              <a:spcBef>
                <a:spcPts val="0"/>
              </a:spcBef>
              <a:buFont typeface="+mj-lt"/>
              <a:buAutoNum type="arabicPeriod"/>
            </a:pPr>
            <a:r>
              <a:rPr lang="he-IL" b="1" dirty="0"/>
              <a:t>החל משנות ה 30 חיכוך גבוה עם בן גוריון באשר להנהגת ההסתדרות הציונות</a:t>
            </a:r>
          </a:p>
          <a:p>
            <a:pPr marL="514350" indent="-514350">
              <a:lnSpc>
                <a:spcPct val="150000"/>
              </a:lnSpc>
              <a:spcBef>
                <a:spcPts val="0"/>
              </a:spcBef>
              <a:buFont typeface="+mj-lt"/>
              <a:buAutoNum type="arabicPeriod"/>
            </a:pPr>
            <a:endParaRPr lang="he-IL" b="1" dirty="0"/>
          </a:p>
          <a:p>
            <a:pPr marL="514350" indent="-514350">
              <a:lnSpc>
                <a:spcPct val="150000"/>
              </a:lnSpc>
              <a:spcBef>
                <a:spcPts val="0"/>
              </a:spcBef>
              <a:buFont typeface="+mj-lt"/>
              <a:buAutoNum type="arabicPeriod"/>
            </a:pPr>
            <a:endParaRPr lang="he-IL" b="1" dirty="0"/>
          </a:p>
          <a:p>
            <a:pPr marL="0" indent="0">
              <a:lnSpc>
                <a:spcPct val="150000"/>
              </a:lnSpc>
              <a:spcBef>
                <a:spcPts val="0"/>
              </a:spcBef>
              <a:buNone/>
            </a:pPr>
            <a:endParaRPr lang="he-IL" sz="3200" b="1" dirty="0"/>
          </a:p>
        </p:txBody>
      </p:sp>
    </p:spTree>
    <p:extLst>
      <p:ext uri="{BB962C8B-B14F-4D97-AF65-F5344CB8AC3E}">
        <p14:creationId xmlns:p14="http://schemas.microsoft.com/office/powerpoint/2010/main" val="3767134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3200" b="1" dirty="0">
                <a:solidFill>
                  <a:prstClr val="black"/>
                </a:solidFill>
                <a:latin typeface="Calibri" panose="020F0502020204030204"/>
                <a:ea typeface="+mn-ea"/>
                <a:cs typeface="Arial" panose="020B0604020202020204" pitchFamily="34" charset="0"/>
              </a:rPr>
              <a:t>נובמבר 1952</a:t>
            </a:r>
            <a:br>
              <a:rPr lang="he-IL" sz="3200" b="1" dirty="0">
                <a:solidFill>
                  <a:prstClr val="black"/>
                </a:solidFill>
                <a:latin typeface="Calibri" panose="020F0502020204030204"/>
                <a:ea typeface="+mn-ea"/>
                <a:cs typeface="Arial" panose="020B0604020202020204" pitchFamily="34" charset="0"/>
              </a:rPr>
            </a:br>
            <a:r>
              <a:rPr lang="he-IL" sz="3200" b="1" dirty="0">
                <a:solidFill>
                  <a:prstClr val="black"/>
                </a:solidFill>
                <a:latin typeface="Calibri" panose="020F0502020204030204"/>
                <a:ea typeface="+mn-ea"/>
                <a:cs typeface="Arial" panose="020B0604020202020204" pitchFamily="34" charset="0"/>
              </a:rPr>
              <a:t>דברי ההספד של בן גוריון מספיד את ויצמן</a:t>
            </a:r>
            <a:br>
              <a:rPr lang="he-IL" sz="2000" b="1" dirty="0">
                <a:solidFill>
                  <a:prstClr val="black"/>
                </a:solidFill>
                <a:latin typeface="Calibri" panose="020F0502020204030204"/>
                <a:ea typeface="+mn-ea"/>
                <a:cs typeface="Arial" panose="020B0604020202020204" pitchFamily="34" charset="0"/>
              </a:rPr>
            </a:br>
            <a:endParaRPr lang="he-IL"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985168"/>
            <a:ext cx="7270316" cy="4930246"/>
          </a:xfrm>
        </p:spPr>
        <p:txBody>
          <a:bodyPr anchor="ctr">
            <a:normAutofit lnSpcReduction="10000"/>
          </a:bodyPr>
          <a:lstStyle/>
          <a:p>
            <a:pPr marL="0" indent="0">
              <a:lnSpc>
                <a:spcPct val="150000"/>
              </a:lnSpc>
              <a:spcBef>
                <a:spcPts val="0"/>
              </a:spcBef>
              <a:buNone/>
            </a:pPr>
            <a:r>
              <a:rPr lang="he-IL" b="1" dirty="0"/>
              <a:t>"אתמול לפנות בוקר נסתלק מאיתנו שר האומה העברית בדורו, נשיא ישראל הראשון, אביר המדע הכימי, איש הקסם, ההשראה והפיקחות העליונה...שימש עשרות שנים נקודת המוקד...והכשיר תקומת מדינת ישראל, כאשר לא עשה איש לפניו...האישיות הבינלאומית היחידה בעולם </a:t>
            </a:r>
            <a:r>
              <a:rPr lang="he-IL" b="1" dirty="0" err="1"/>
              <a:t>שהיתה</a:t>
            </a:r>
            <a:r>
              <a:rPr lang="he-IL" b="1" dirty="0"/>
              <a:t> כולה יהודית – </a:t>
            </a:r>
            <a:r>
              <a:rPr lang="he-IL" b="1" dirty="0" err="1"/>
              <a:t>היתה</a:t>
            </a:r>
            <a:r>
              <a:rPr lang="he-IL" b="1" dirty="0"/>
              <a:t> אישיותו של דר' חיים ויצמן"</a:t>
            </a:r>
          </a:p>
          <a:p>
            <a:pPr marL="0" indent="0">
              <a:lnSpc>
                <a:spcPct val="150000"/>
              </a:lnSpc>
              <a:spcBef>
                <a:spcPts val="0"/>
              </a:spcBef>
              <a:buNone/>
            </a:pPr>
            <a:endParaRPr lang="he-IL" sz="3200" b="1" dirty="0"/>
          </a:p>
        </p:txBody>
      </p:sp>
    </p:spTree>
    <p:extLst>
      <p:ext uri="{BB962C8B-B14F-4D97-AF65-F5344CB8AC3E}">
        <p14:creationId xmlns:p14="http://schemas.microsoft.com/office/powerpoint/2010/main" val="1156255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descr="תמונה שמכילה איש, אדם, עניבה, לובש&#10;&#10;התיאור נוצר באופן אוטומטי">
            <a:extLst>
              <a:ext uri="{FF2B5EF4-FFF2-40B4-BE49-F238E27FC236}">
                <a16:creationId xmlns:a16="http://schemas.microsoft.com/office/drawing/2014/main" id="{5B521198-2181-4B52-B3FC-FA3912884D78}"/>
              </a:ext>
            </a:extLst>
          </p:cNvPr>
          <p:cNvPicPr>
            <a:picLocks noChangeAspect="1"/>
          </p:cNvPicPr>
          <p:nvPr/>
        </p:nvPicPr>
        <p:blipFill rotWithShape="1">
          <a:blip r:embed="rId2"/>
          <a:srcRect l="8051" r="2548" b="-2"/>
          <a:stretch/>
        </p:blipFill>
        <p:spPr>
          <a:xfrm>
            <a:off x="5162052" y="3272588"/>
            <a:ext cx="6105382" cy="3585411"/>
          </a:xfrm>
          <a:prstGeom prst="rect">
            <a:avLst/>
          </a:prstGeom>
        </p:spPr>
      </p:pic>
      <p:pic>
        <p:nvPicPr>
          <p:cNvPr id="3" name="תמונה 2" descr="תמונה שמכילה רכבת, מסלול, חוץ, דשא&#10;&#10;התיאור נוצר באופן אוטומטי">
            <a:extLst>
              <a:ext uri="{FF2B5EF4-FFF2-40B4-BE49-F238E27FC236}">
                <a16:creationId xmlns:a16="http://schemas.microsoft.com/office/drawing/2014/main" id="{4D0CDE93-BC4F-42C8-ADE6-9417A4EA5A7F}"/>
              </a:ext>
            </a:extLst>
          </p:cNvPr>
          <p:cNvPicPr>
            <a:picLocks noChangeAspect="1"/>
          </p:cNvPicPr>
          <p:nvPr/>
        </p:nvPicPr>
        <p:blipFill rotWithShape="1">
          <a:blip r:embed="rId3"/>
          <a:srcRect t="2841" r="1" b="5301"/>
          <a:stretch/>
        </p:blipFill>
        <p:spPr>
          <a:xfrm>
            <a:off x="20" y="9"/>
            <a:ext cx="7279893" cy="3895335"/>
          </a:xfrm>
          <a:custGeom>
            <a:avLst/>
            <a:gdLst>
              <a:gd name="connsiteX0" fmla="*/ 0 w 7279913"/>
              <a:gd name="connsiteY0" fmla="*/ 0 h 3895335"/>
              <a:gd name="connsiteX1" fmla="*/ 7279913 w 7279913"/>
              <a:gd name="connsiteY1" fmla="*/ 0 h 3895335"/>
              <a:gd name="connsiteX2" fmla="*/ 7279913 w 7279913"/>
              <a:gd name="connsiteY2" fmla="*/ 3116976 h 3895335"/>
              <a:gd name="connsiteX3" fmla="*/ 5011287 w 7279913"/>
              <a:gd name="connsiteY3" fmla="*/ 3116976 h 3895335"/>
              <a:gd name="connsiteX4" fmla="*/ 5011287 w 7279913"/>
              <a:gd name="connsiteY4" fmla="*/ 3895335 h 3895335"/>
              <a:gd name="connsiteX5" fmla="*/ 0 w 7279913"/>
              <a:gd name="connsiteY5" fmla="*/ 3895335 h 3895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98" name="Rectangle 97">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A3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5601559" y="-1008555"/>
            <a:ext cx="7058306" cy="4852362"/>
          </a:xfrm>
          <a:prstGeom prst="rect">
            <a:avLst/>
          </a:prstGeom>
        </p:spPr>
        <p:txBody>
          <a:bodyPr vert="horz" lIns="91440" tIns="45720" rIns="91440" bIns="45720" rtlCol="1"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6000" b="1" dirty="0">
                <a:solidFill>
                  <a:srgbClr val="FFFFFF"/>
                </a:solidFill>
              </a:rPr>
              <a:t> </a:t>
            </a:r>
            <a:endParaRPr lang="he-IL" sz="6000" b="1" dirty="0"/>
          </a:p>
        </p:txBody>
      </p:sp>
      <p:sp>
        <p:nvSpPr>
          <p:cNvPr id="6" name="תיבת טקסט 5">
            <a:extLst>
              <a:ext uri="{FF2B5EF4-FFF2-40B4-BE49-F238E27FC236}">
                <a16:creationId xmlns:a16="http://schemas.microsoft.com/office/drawing/2014/main" id="{1915BA36-0A65-459B-AF6E-E25197AADA91}"/>
              </a:ext>
            </a:extLst>
          </p:cNvPr>
          <p:cNvSpPr txBox="1"/>
          <p:nvPr/>
        </p:nvSpPr>
        <p:spPr>
          <a:xfrm>
            <a:off x="295422" y="4636557"/>
            <a:ext cx="4398765" cy="1754326"/>
          </a:xfrm>
          <a:prstGeom prst="rect">
            <a:avLst/>
          </a:prstGeom>
          <a:noFill/>
        </p:spPr>
        <p:txBody>
          <a:bodyPr wrap="square" rtlCol="1">
            <a:spAutoFit/>
          </a:bodyPr>
          <a:lstStyle/>
          <a:p>
            <a:pPr algn="ctr"/>
            <a:r>
              <a:rPr lang="he-IL" sz="5400" b="1" dirty="0"/>
              <a:t>מסילות </a:t>
            </a:r>
          </a:p>
          <a:p>
            <a:pPr algn="ctr"/>
            <a:r>
              <a:rPr lang="he-IL" sz="5400" b="1" dirty="0"/>
              <a:t>של </a:t>
            </a:r>
            <a:r>
              <a:rPr lang="he-IL" sz="5400" b="1" dirty="0" err="1"/>
              <a:t>חזון</a:t>
            </a:r>
            <a:endParaRPr lang="he-IL" sz="5400" b="1" dirty="0"/>
          </a:p>
        </p:txBody>
      </p:sp>
      <p:sp>
        <p:nvSpPr>
          <p:cNvPr id="16" name="תיבת טקסט 15">
            <a:extLst>
              <a:ext uri="{FF2B5EF4-FFF2-40B4-BE49-F238E27FC236}">
                <a16:creationId xmlns:a16="http://schemas.microsoft.com/office/drawing/2014/main" id="{DA49FF8D-7255-4792-98DD-AAED34D5CE98}"/>
              </a:ext>
            </a:extLst>
          </p:cNvPr>
          <p:cNvSpPr txBox="1"/>
          <p:nvPr/>
        </p:nvSpPr>
        <p:spPr>
          <a:xfrm>
            <a:off x="7074291" y="511264"/>
            <a:ext cx="4398765" cy="1754326"/>
          </a:xfrm>
          <a:prstGeom prst="rect">
            <a:avLst/>
          </a:prstGeom>
          <a:noFill/>
        </p:spPr>
        <p:txBody>
          <a:bodyPr wrap="square" rtlCol="1">
            <a:spAutoFit/>
          </a:bodyPr>
          <a:lstStyle/>
          <a:p>
            <a:pPr algn="ctr"/>
            <a:r>
              <a:rPr lang="he-IL" sz="5400" b="1" dirty="0"/>
              <a:t>מדינאי </a:t>
            </a:r>
          </a:p>
          <a:p>
            <a:pPr algn="ctr"/>
            <a:r>
              <a:rPr lang="he-IL" sz="5400" b="1" dirty="0"/>
              <a:t>ומדען</a:t>
            </a:r>
          </a:p>
        </p:txBody>
      </p:sp>
    </p:spTree>
    <p:extLst>
      <p:ext uri="{BB962C8B-B14F-4D97-AF65-F5344CB8AC3E}">
        <p14:creationId xmlns:p14="http://schemas.microsoft.com/office/powerpoint/2010/main" val="1034545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a:extLst>
              <a:ext uri="{FF2B5EF4-FFF2-40B4-BE49-F238E27FC236}">
                <a16:creationId xmlns:a16="http://schemas.microsoft.com/office/drawing/2014/main" id="{4A10AB42-DC4C-4A91-8CA3-53D86B0B6DC6}"/>
              </a:ext>
            </a:extLst>
          </p:cNvPr>
          <p:cNvPicPr>
            <a:picLocks noChangeAspect="1"/>
          </p:cNvPicPr>
          <p:nvPr/>
        </p:nvPicPr>
        <p:blipFill rotWithShape="1">
          <a:blip r:embed="rId2"/>
          <a:srcRect l="21846" r="21848" b="2"/>
          <a:stretch/>
        </p:blipFill>
        <p:spPr>
          <a:xfrm>
            <a:off x="321734" y="321732"/>
            <a:ext cx="3084025" cy="3067161"/>
          </a:xfrm>
          <a:prstGeom prst="rect">
            <a:avLst/>
          </a:prstGeom>
        </p:spPr>
      </p:pic>
      <p:pic>
        <p:nvPicPr>
          <p:cNvPr id="10" name="תמונה 9">
            <a:extLst>
              <a:ext uri="{FF2B5EF4-FFF2-40B4-BE49-F238E27FC236}">
                <a16:creationId xmlns:a16="http://schemas.microsoft.com/office/drawing/2014/main" id="{43C9FD6B-1391-4A0B-A9A8-72606A5C65FC}"/>
              </a:ext>
            </a:extLst>
          </p:cNvPr>
          <p:cNvPicPr>
            <a:picLocks noChangeAspect="1"/>
          </p:cNvPicPr>
          <p:nvPr/>
        </p:nvPicPr>
        <p:blipFill rotWithShape="1">
          <a:blip r:embed="rId3"/>
          <a:srcRect r="-2" b="17383"/>
          <a:stretch/>
        </p:blipFill>
        <p:spPr>
          <a:xfrm>
            <a:off x="321734" y="3469102"/>
            <a:ext cx="3084025" cy="3069719"/>
          </a:xfrm>
          <a:prstGeom prst="rect">
            <a:avLst/>
          </a:prstGeom>
        </p:spPr>
      </p:pic>
      <p:pic>
        <p:nvPicPr>
          <p:cNvPr id="11" name="תמונה 10">
            <a:extLst>
              <a:ext uri="{FF2B5EF4-FFF2-40B4-BE49-F238E27FC236}">
                <a16:creationId xmlns:a16="http://schemas.microsoft.com/office/drawing/2014/main" id="{FA057B2F-9938-4D44-AF27-7C8EB669B93F}"/>
              </a:ext>
            </a:extLst>
          </p:cNvPr>
          <p:cNvPicPr>
            <a:picLocks noChangeAspect="1"/>
          </p:cNvPicPr>
          <p:nvPr/>
        </p:nvPicPr>
        <p:blipFill rotWithShape="1">
          <a:blip r:embed="rId4"/>
          <a:srcRect l="34448" r="13949" b="1"/>
          <a:stretch/>
        </p:blipFill>
        <p:spPr>
          <a:xfrm>
            <a:off x="3490161" y="321732"/>
            <a:ext cx="4151376" cy="6214533"/>
          </a:xfrm>
          <a:prstGeom prst="rect">
            <a:avLst/>
          </a:prstGeom>
        </p:spPr>
      </p:pic>
      <p:pic>
        <p:nvPicPr>
          <p:cNvPr id="7" name="תמונה 6">
            <a:extLst>
              <a:ext uri="{FF2B5EF4-FFF2-40B4-BE49-F238E27FC236}">
                <a16:creationId xmlns:a16="http://schemas.microsoft.com/office/drawing/2014/main" id="{73C4CBC2-1F83-498F-9A61-A6B8D34C86A1}"/>
              </a:ext>
            </a:extLst>
          </p:cNvPr>
          <p:cNvPicPr>
            <a:picLocks noChangeAspect="1"/>
          </p:cNvPicPr>
          <p:nvPr/>
        </p:nvPicPr>
        <p:blipFill rotWithShape="1">
          <a:blip r:embed="rId5"/>
          <a:srcRect r="13243" b="-2"/>
          <a:stretch/>
        </p:blipFill>
        <p:spPr>
          <a:xfrm>
            <a:off x="7718889" y="321732"/>
            <a:ext cx="4151376" cy="6214533"/>
          </a:xfrm>
          <a:prstGeom prst="rect">
            <a:avLst/>
          </a:pr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5601559" y="-1008555"/>
            <a:ext cx="7058306" cy="4852362"/>
          </a:xfrm>
          <a:prstGeom prst="rect">
            <a:avLst/>
          </a:prstGeom>
        </p:spPr>
        <p:txBody>
          <a:bodyPr vert="horz" lIns="91440" tIns="45720" rIns="91440" bIns="45720" rtlCol="1"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6000" b="1" dirty="0">
                <a:solidFill>
                  <a:srgbClr val="FFFFFF"/>
                </a:solidFill>
              </a:rPr>
              <a:t> </a:t>
            </a:r>
            <a:endParaRPr lang="he-IL" sz="6000" b="1" dirty="0"/>
          </a:p>
        </p:txBody>
      </p:sp>
      <p:pic>
        <p:nvPicPr>
          <p:cNvPr id="12" name="תמונה 11">
            <a:extLst>
              <a:ext uri="{FF2B5EF4-FFF2-40B4-BE49-F238E27FC236}">
                <a16:creationId xmlns:a16="http://schemas.microsoft.com/office/drawing/2014/main" id="{874E3014-8D53-4A4C-9B51-9052F0D3F9DF}"/>
              </a:ext>
            </a:extLst>
          </p:cNvPr>
          <p:cNvPicPr>
            <a:picLocks noChangeAspect="1"/>
          </p:cNvPicPr>
          <p:nvPr/>
        </p:nvPicPr>
        <p:blipFill>
          <a:blip r:embed="rId6"/>
          <a:stretch>
            <a:fillRect/>
          </a:stretch>
        </p:blipFill>
        <p:spPr>
          <a:xfrm>
            <a:off x="5997526" y="3659862"/>
            <a:ext cx="3656935" cy="2876403"/>
          </a:xfrm>
          <a:prstGeom prst="rect">
            <a:avLst/>
          </a:prstGeom>
          <a:ln>
            <a:noFill/>
          </a:ln>
          <a:effectLst>
            <a:softEdge rad="112500"/>
          </a:effectLst>
        </p:spPr>
      </p:pic>
    </p:spTree>
    <p:extLst>
      <p:ext uri="{BB962C8B-B14F-4D97-AF65-F5344CB8AC3E}">
        <p14:creationId xmlns:p14="http://schemas.microsoft.com/office/powerpoint/2010/main" val="159914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מציין מיקום תוכן 4" descr="תמונה שמכילה טקסט&#10;&#10;התיאור נוצר באופן אוטומטי">
            <a:extLst>
              <a:ext uri="{FF2B5EF4-FFF2-40B4-BE49-F238E27FC236}">
                <a16:creationId xmlns:a16="http://schemas.microsoft.com/office/drawing/2014/main" id="{05B6ABDE-8341-4F5E-822E-E4C20CE3758D}"/>
              </a:ext>
            </a:extLst>
          </p:cNvPr>
          <p:cNvPicPr>
            <a:picLocks noGrp="1" noChangeAspect="1"/>
          </p:cNvPicPr>
          <p:nvPr>
            <p:ph idx="1"/>
          </p:nvPr>
        </p:nvPicPr>
        <p:blipFill>
          <a:blip r:embed="rId2"/>
          <a:stretch>
            <a:fillRect/>
          </a:stretch>
        </p:blipFill>
        <p:spPr>
          <a:xfrm>
            <a:off x="906999" y="643467"/>
            <a:ext cx="3899746" cy="5571066"/>
          </a:xfrm>
          <a:prstGeom prst="rect">
            <a:avLst/>
          </a:prstGeom>
        </p:spPr>
      </p:pic>
      <p:pic>
        <p:nvPicPr>
          <p:cNvPr id="6" name="תמונה 5">
            <a:extLst>
              <a:ext uri="{FF2B5EF4-FFF2-40B4-BE49-F238E27FC236}">
                <a16:creationId xmlns:a16="http://schemas.microsoft.com/office/drawing/2014/main" id="{DD1DD8FD-3B38-4879-B845-5727F68AE969}"/>
              </a:ext>
            </a:extLst>
          </p:cNvPr>
          <p:cNvPicPr>
            <a:picLocks noChangeAspect="1"/>
          </p:cNvPicPr>
          <p:nvPr/>
        </p:nvPicPr>
        <p:blipFill rotWithShape="1">
          <a:blip r:embed="rId3"/>
          <a:srcRect t="35701" b="48124"/>
          <a:stretch/>
        </p:blipFill>
        <p:spPr>
          <a:xfrm>
            <a:off x="5236732" y="2620252"/>
            <a:ext cx="5843519" cy="1350500"/>
          </a:xfrm>
          <a:prstGeom prst="rect">
            <a:avLst/>
          </a:prstGeom>
          <a:ln w="38100">
            <a:solidFill>
              <a:srgbClr val="FF0000"/>
            </a:solidFill>
          </a:ln>
        </p:spPr>
      </p:pic>
      <p:sp>
        <p:nvSpPr>
          <p:cNvPr id="11" name="מלבן 10">
            <a:extLst>
              <a:ext uri="{FF2B5EF4-FFF2-40B4-BE49-F238E27FC236}">
                <a16:creationId xmlns:a16="http://schemas.microsoft.com/office/drawing/2014/main" id="{5CF62F01-BC3F-4275-A7F1-25405CC8DA5D}"/>
              </a:ext>
            </a:extLst>
          </p:cNvPr>
          <p:cNvSpPr/>
          <p:nvPr/>
        </p:nvSpPr>
        <p:spPr>
          <a:xfrm>
            <a:off x="1215025" y="2657830"/>
            <a:ext cx="3566668" cy="80874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Tree>
    <p:extLst>
      <p:ext uri="{BB962C8B-B14F-4D97-AF65-F5344CB8AC3E}">
        <p14:creationId xmlns:p14="http://schemas.microsoft.com/office/powerpoint/2010/main" val="3913483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F027FA-4994-4EAC-BF42-3A76F005F8B6}"/>
              </a:ext>
            </a:extLst>
          </p:cNvPr>
          <p:cNvSpPr>
            <a:spLocks noGrp="1"/>
          </p:cNvSpPr>
          <p:nvPr>
            <p:ph type="title"/>
          </p:nvPr>
        </p:nvSpPr>
        <p:spPr>
          <a:xfrm>
            <a:off x="870204" y="606564"/>
            <a:ext cx="10451592" cy="1325563"/>
          </a:xfrm>
        </p:spPr>
        <p:txBody>
          <a:bodyPr anchor="ctr">
            <a:normAutofit/>
          </a:bodyPr>
          <a:lstStyle/>
          <a:p>
            <a:r>
              <a:rPr lang="he-IL" dirty="0">
                <a:cs typeface="+mn-cs"/>
              </a:rPr>
              <a:t>המדינאי</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מציין מיקום תוכן 2">
            <a:extLst>
              <a:ext uri="{FF2B5EF4-FFF2-40B4-BE49-F238E27FC236}">
                <a16:creationId xmlns:a16="http://schemas.microsoft.com/office/drawing/2014/main" id="{5CD3AC68-8D00-4570-92BE-7960010FCA31}"/>
              </a:ext>
            </a:extLst>
          </p:cNvPr>
          <p:cNvGraphicFramePr>
            <a:graphicFrameLocks noGrp="1"/>
          </p:cNvGraphicFramePr>
          <p:nvPr>
            <p:ph idx="1"/>
            <p:extLst>
              <p:ext uri="{D42A27DB-BD31-4B8C-83A1-F6EECF244321}">
                <p14:modId xmlns:p14="http://schemas.microsoft.com/office/powerpoint/2010/main" val="2244165041"/>
              </p:ext>
            </p:extLst>
          </p:nvPr>
        </p:nvGraphicFramePr>
        <p:xfrm>
          <a:off x="295422" y="2413525"/>
          <a:ext cx="11542818"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341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7" name="Rectangle 106">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תמונה 3">
            <a:extLst>
              <a:ext uri="{FF2B5EF4-FFF2-40B4-BE49-F238E27FC236}">
                <a16:creationId xmlns:a16="http://schemas.microsoft.com/office/drawing/2014/main" id="{4FFB5681-211E-48ED-9C20-AABC93AA12C6}"/>
              </a:ext>
            </a:extLst>
          </p:cNvPr>
          <p:cNvPicPr>
            <a:picLocks noChangeAspect="1"/>
          </p:cNvPicPr>
          <p:nvPr/>
        </p:nvPicPr>
        <p:blipFill rotWithShape="1">
          <a:blip r:embed="rId2"/>
          <a:srcRect t="24896" r="-3" b="20233"/>
          <a:stretch/>
        </p:blipFill>
        <p:spPr>
          <a:xfrm>
            <a:off x="20" y="10"/>
            <a:ext cx="7215381" cy="2969294"/>
          </a:xfrm>
          <a:custGeom>
            <a:avLst/>
            <a:gdLst>
              <a:gd name="connsiteX0" fmla="*/ 0 w 7215401"/>
              <a:gd name="connsiteY0" fmla="*/ 0 h 2969304"/>
              <a:gd name="connsiteX1" fmla="*/ 677334 w 7215401"/>
              <a:gd name="connsiteY1" fmla="*/ 0 h 2969304"/>
              <a:gd name="connsiteX2" fmla="*/ 1168036 w 7215401"/>
              <a:gd name="connsiteY2" fmla="*/ 0 h 2969304"/>
              <a:gd name="connsiteX3" fmla="*/ 1205499 w 7215401"/>
              <a:gd name="connsiteY3" fmla="*/ 0 h 2969304"/>
              <a:gd name="connsiteX4" fmla="*/ 1647632 w 7215401"/>
              <a:gd name="connsiteY4" fmla="*/ 0 h 2969304"/>
              <a:gd name="connsiteX5" fmla="*/ 7215401 w 7215401"/>
              <a:gd name="connsiteY5" fmla="*/ 0 h 2969304"/>
              <a:gd name="connsiteX6" fmla="*/ 5840224 w 7215401"/>
              <a:gd name="connsiteY6" fmla="*/ 2969304 h 2969304"/>
              <a:gd name="connsiteX7" fmla="*/ 0 w 7215401"/>
              <a:gd name="connsiteY7" fmla="*/ 2969304 h 2969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15401" h="2969304">
                <a:moveTo>
                  <a:pt x="0" y="0"/>
                </a:moveTo>
                <a:lnTo>
                  <a:pt x="677334" y="0"/>
                </a:lnTo>
                <a:lnTo>
                  <a:pt x="1168036" y="0"/>
                </a:lnTo>
                <a:lnTo>
                  <a:pt x="1205499" y="0"/>
                </a:lnTo>
                <a:lnTo>
                  <a:pt x="1647632" y="0"/>
                </a:lnTo>
                <a:lnTo>
                  <a:pt x="7215401" y="0"/>
                </a:lnTo>
                <a:lnTo>
                  <a:pt x="5840224" y="2969304"/>
                </a:lnTo>
                <a:lnTo>
                  <a:pt x="0" y="2969304"/>
                </a:lnTo>
                <a:close/>
              </a:path>
            </a:pathLst>
          </a:custGeom>
        </p:spPr>
      </p:pic>
      <p:pic>
        <p:nvPicPr>
          <p:cNvPr id="6" name="תמונה 5">
            <a:extLst>
              <a:ext uri="{FF2B5EF4-FFF2-40B4-BE49-F238E27FC236}">
                <a16:creationId xmlns:a16="http://schemas.microsoft.com/office/drawing/2014/main" id="{1BBE86F9-2AE5-4897-94A4-2EC44F1B78A8}"/>
              </a:ext>
            </a:extLst>
          </p:cNvPr>
          <p:cNvPicPr>
            <a:picLocks noChangeAspect="1"/>
          </p:cNvPicPr>
          <p:nvPr/>
        </p:nvPicPr>
        <p:blipFill rotWithShape="1">
          <a:blip r:embed="rId3"/>
          <a:srcRect t="7170" r="-3" b="-3"/>
          <a:stretch/>
        </p:blipFill>
        <p:spPr>
          <a:xfrm>
            <a:off x="5622233" y="10"/>
            <a:ext cx="6569769" cy="3750724"/>
          </a:xfrm>
          <a:custGeom>
            <a:avLst/>
            <a:gdLst>
              <a:gd name="connsiteX0" fmla="*/ 1738471 w 6569769"/>
              <a:gd name="connsiteY0" fmla="*/ 0 h 3750734"/>
              <a:gd name="connsiteX1" fmla="*/ 6569769 w 6569769"/>
              <a:gd name="connsiteY1" fmla="*/ 0 h 3750734"/>
              <a:gd name="connsiteX2" fmla="*/ 6569769 w 6569769"/>
              <a:gd name="connsiteY2" fmla="*/ 3750734 h 3750734"/>
              <a:gd name="connsiteX3" fmla="*/ 0 w 6569769"/>
              <a:gd name="connsiteY3" fmla="*/ 3750734 h 3750734"/>
            </a:gdLst>
            <a:ahLst/>
            <a:cxnLst>
              <a:cxn ang="0">
                <a:pos x="connsiteX0" y="connsiteY0"/>
              </a:cxn>
              <a:cxn ang="0">
                <a:pos x="connsiteX1" y="connsiteY1"/>
              </a:cxn>
              <a:cxn ang="0">
                <a:pos x="connsiteX2" y="connsiteY2"/>
              </a:cxn>
              <a:cxn ang="0">
                <a:pos x="connsiteX3" y="connsiteY3"/>
              </a:cxn>
            </a:cxnLst>
            <a:rect l="l" t="t" r="r" b="b"/>
            <a:pathLst>
              <a:path w="6569769" h="3750734">
                <a:moveTo>
                  <a:pt x="1738471" y="0"/>
                </a:moveTo>
                <a:lnTo>
                  <a:pt x="6569769" y="0"/>
                </a:lnTo>
                <a:lnTo>
                  <a:pt x="6569769" y="3750734"/>
                </a:lnTo>
                <a:lnTo>
                  <a:pt x="0" y="3750734"/>
                </a:lnTo>
                <a:close/>
              </a:path>
            </a:pathLst>
          </a:custGeom>
        </p:spPr>
      </p:pic>
      <p:pic>
        <p:nvPicPr>
          <p:cNvPr id="5" name="תמונה 4">
            <a:extLst>
              <a:ext uri="{FF2B5EF4-FFF2-40B4-BE49-F238E27FC236}">
                <a16:creationId xmlns:a16="http://schemas.microsoft.com/office/drawing/2014/main" id="{9E80B20A-B550-45E6-A4A9-4D97D2FF30D9}"/>
              </a:ext>
            </a:extLst>
          </p:cNvPr>
          <p:cNvPicPr>
            <a:picLocks noChangeAspect="1"/>
          </p:cNvPicPr>
          <p:nvPr/>
        </p:nvPicPr>
        <p:blipFill rotWithShape="1">
          <a:blip r:embed="rId4"/>
          <a:srcRect t="15727"/>
          <a:stretch/>
        </p:blipFill>
        <p:spPr>
          <a:xfrm>
            <a:off x="4182011" y="3887894"/>
            <a:ext cx="8009991" cy="2970106"/>
          </a:xfrm>
          <a:custGeom>
            <a:avLst/>
            <a:gdLst>
              <a:gd name="connsiteX0" fmla="*/ 1376648 w 8009991"/>
              <a:gd name="connsiteY0" fmla="*/ 0 h 2970106"/>
              <a:gd name="connsiteX1" fmla="*/ 8009991 w 8009991"/>
              <a:gd name="connsiteY1" fmla="*/ 0 h 2970106"/>
              <a:gd name="connsiteX2" fmla="*/ 8009991 w 8009991"/>
              <a:gd name="connsiteY2" fmla="*/ 2970106 h 2970106"/>
              <a:gd name="connsiteX3" fmla="*/ 0 w 8009991"/>
              <a:gd name="connsiteY3" fmla="*/ 2970106 h 2970106"/>
            </a:gdLst>
            <a:ahLst/>
            <a:cxnLst>
              <a:cxn ang="0">
                <a:pos x="connsiteX0" y="connsiteY0"/>
              </a:cxn>
              <a:cxn ang="0">
                <a:pos x="connsiteX1" y="connsiteY1"/>
              </a:cxn>
              <a:cxn ang="0">
                <a:pos x="connsiteX2" y="connsiteY2"/>
              </a:cxn>
              <a:cxn ang="0">
                <a:pos x="connsiteX3" y="connsiteY3"/>
              </a:cxn>
            </a:cxnLst>
            <a:rect l="l" t="t" r="r" b="b"/>
            <a:pathLst>
              <a:path w="8009991" h="2970106">
                <a:moveTo>
                  <a:pt x="1376648" y="0"/>
                </a:moveTo>
                <a:lnTo>
                  <a:pt x="8009991" y="0"/>
                </a:lnTo>
                <a:lnTo>
                  <a:pt x="8009991" y="2970106"/>
                </a:lnTo>
                <a:lnTo>
                  <a:pt x="0" y="2970106"/>
                </a:lnTo>
                <a:close/>
              </a:path>
            </a:pathLst>
          </a:custGeom>
        </p:spPr>
      </p:pic>
      <p:pic>
        <p:nvPicPr>
          <p:cNvPr id="7" name="תמונה 6">
            <a:extLst>
              <a:ext uri="{FF2B5EF4-FFF2-40B4-BE49-F238E27FC236}">
                <a16:creationId xmlns:a16="http://schemas.microsoft.com/office/drawing/2014/main" id="{84132CB1-DE40-472B-A1D7-47B5551054C2}"/>
              </a:ext>
            </a:extLst>
          </p:cNvPr>
          <p:cNvPicPr>
            <a:picLocks noChangeAspect="1"/>
          </p:cNvPicPr>
          <p:nvPr/>
        </p:nvPicPr>
        <p:blipFill rotWithShape="1">
          <a:blip r:embed="rId5"/>
          <a:srcRect t="7733" r="1" b="31852"/>
          <a:stretch/>
        </p:blipFill>
        <p:spPr>
          <a:xfrm>
            <a:off x="1" y="3106464"/>
            <a:ext cx="6209553" cy="3751536"/>
          </a:xfrm>
          <a:custGeom>
            <a:avLst/>
            <a:gdLst>
              <a:gd name="connsiteX0" fmla="*/ 0 w 6209553"/>
              <a:gd name="connsiteY0" fmla="*/ 0 h 3751536"/>
              <a:gd name="connsiteX1" fmla="*/ 5776701 w 6209553"/>
              <a:gd name="connsiteY1" fmla="*/ 0 h 3751536"/>
              <a:gd name="connsiteX2" fmla="*/ 4041567 w 6209553"/>
              <a:gd name="connsiteY2" fmla="*/ 3746529 h 3751536"/>
              <a:gd name="connsiteX3" fmla="*/ 6209553 w 6209553"/>
              <a:gd name="connsiteY3" fmla="*/ 3746529 h 3751536"/>
              <a:gd name="connsiteX4" fmla="*/ 6209553 w 6209553"/>
              <a:gd name="connsiteY4" fmla="*/ 3746530 h 3751536"/>
              <a:gd name="connsiteX5" fmla="*/ 1647632 w 6209553"/>
              <a:gd name="connsiteY5" fmla="*/ 3746530 h 3751536"/>
              <a:gd name="connsiteX6" fmla="*/ 1647632 w 6209553"/>
              <a:gd name="connsiteY6" fmla="*/ 3751536 h 3751536"/>
              <a:gd name="connsiteX7" fmla="*/ 0 w 6209553"/>
              <a:gd name="connsiteY7" fmla="*/ 3751536 h 37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9553" h="3751536">
                <a:moveTo>
                  <a:pt x="0" y="0"/>
                </a:moveTo>
                <a:lnTo>
                  <a:pt x="5776701" y="0"/>
                </a:lnTo>
                <a:lnTo>
                  <a:pt x="4041567" y="3746529"/>
                </a:lnTo>
                <a:lnTo>
                  <a:pt x="6209553" y="3746529"/>
                </a:lnTo>
                <a:lnTo>
                  <a:pt x="6209553" y="3746530"/>
                </a:lnTo>
                <a:lnTo>
                  <a:pt x="1647632" y="3746530"/>
                </a:lnTo>
                <a:lnTo>
                  <a:pt x="1647632" y="3751536"/>
                </a:lnTo>
                <a:lnTo>
                  <a:pt x="0" y="3751536"/>
                </a:lnTo>
                <a:close/>
              </a:path>
            </a:pathLst>
          </a:custGeom>
        </p:spPr>
      </p:pic>
      <p:sp>
        <p:nvSpPr>
          <p:cNvPr id="9" name="מציין מיקום תוכן 2">
            <a:extLst>
              <a:ext uri="{FF2B5EF4-FFF2-40B4-BE49-F238E27FC236}">
                <a16:creationId xmlns:a16="http://schemas.microsoft.com/office/drawing/2014/main" id="{6F36EE3F-0400-400B-9F8B-0671B4A3E85A}"/>
              </a:ext>
            </a:extLst>
          </p:cNvPr>
          <p:cNvSpPr txBox="1">
            <a:spLocks/>
          </p:cNvSpPr>
          <p:nvPr/>
        </p:nvSpPr>
        <p:spPr>
          <a:xfrm>
            <a:off x="5601559" y="-1008555"/>
            <a:ext cx="7058306" cy="4852362"/>
          </a:xfrm>
          <a:prstGeom prst="rect">
            <a:avLst/>
          </a:prstGeom>
        </p:spPr>
        <p:txBody>
          <a:bodyPr vert="horz" lIns="91440" tIns="45720" rIns="91440" bIns="45720" rtlCol="1" anchor="ctr">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e-IL" sz="6000" b="1" dirty="0">
                <a:solidFill>
                  <a:srgbClr val="FFFFFF"/>
                </a:solidFill>
              </a:rPr>
              <a:t> </a:t>
            </a:r>
            <a:endParaRPr lang="he-IL" sz="6000" b="1" dirty="0"/>
          </a:p>
        </p:txBody>
      </p:sp>
    </p:spTree>
    <p:extLst>
      <p:ext uri="{BB962C8B-B14F-4D97-AF65-F5344CB8AC3E}">
        <p14:creationId xmlns:p14="http://schemas.microsoft.com/office/powerpoint/2010/main" val="2570937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תמונה 7" descr="תמונה שמכילה צילום מסך&#10;&#10;התיאור נוצר באופן אוטומטי">
            <a:extLst>
              <a:ext uri="{FF2B5EF4-FFF2-40B4-BE49-F238E27FC236}">
                <a16:creationId xmlns:a16="http://schemas.microsoft.com/office/drawing/2014/main" id="{F0CE9673-2333-455D-8EA1-E89F4AD628E2}"/>
              </a:ext>
            </a:extLst>
          </p:cNvPr>
          <p:cNvPicPr>
            <a:picLocks noChangeAspect="1"/>
          </p:cNvPicPr>
          <p:nvPr/>
        </p:nvPicPr>
        <p:blipFill rotWithShape="1">
          <a:blip r:embed="rId2"/>
          <a:srcRect b="13729"/>
          <a:stretch/>
        </p:blipFill>
        <p:spPr>
          <a:xfrm>
            <a:off x="-717432" y="173110"/>
            <a:ext cx="10929015" cy="5303520"/>
          </a:xfrm>
          <a:prstGeom prst="rect">
            <a:avLst/>
          </a:prstGeom>
          <a:ln>
            <a:noFill/>
          </a:ln>
          <a:effectLst>
            <a:outerShdw blurRad="292100" dist="139700" dir="2700000" algn="tl" rotWithShape="0">
              <a:srgbClr val="333333">
                <a:alpha val="65000"/>
              </a:srgbClr>
            </a:outerShdw>
          </a:effectLst>
        </p:spPr>
      </p:pic>
      <p:sp>
        <p:nvSpPr>
          <p:cNvPr id="9" name="תיבת טקסט 8">
            <a:extLst>
              <a:ext uri="{FF2B5EF4-FFF2-40B4-BE49-F238E27FC236}">
                <a16:creationId xmlns:a16="http://schemas.microsoft.com/office/drawing/2014/main" id="{1B2A7502-6267-4DE7-AC47-8E7D91D35EF8}"/>
              </a:ext>
            </a:extLst>
          </p:cNvPr>
          <p:cNvSpPr txBox="1"/>
          <p:nvPr/>
        </p:nvSpPr>
        <p:spPr>
          <a:xfrm rot="19269579">
            <a:off x="-79866" y="1112139"/>
            <a:ext cx="3186623" cy="523220"/>
          </a:xfrm>
          <a:prstGeom prst="rect">
            <a:avLst/>
          </a:prstGeom>
          <a:solidFill>
            <a:srgbClr val="FF0000"/>
          </a:solidFill>
        </p:spPr>
        <p:txBody>
          <a:bodyPr wrap="square" rtlCol="1">
            <a:spAutoFit/>
          </a:bodyPr>
          <a:lstStyle/>
          <a:p>
            <a:pPr algn="ctr"/>
            <a:r>
              <a:rPr lang="he-IL" sz="2800" b="1" dirty="0"/>
              <a:t>220 פטנטים רשומים</a:t>
            </a:r>
          </a:p>
        </p:txBody>
      </p:sp>
      <p:pic>
        <p:nvPicPr>
          <p:cNvPr id="13" name="תמונה 12">
            <a:extLst>
              <a:ext uri="{FF2B5EF4-FFF2-40B4-BE49-F238E27FC236}">
                <a16:creationId xmlns:a16="http://schemas.microsoft.com/office/drawing/2014/main" id="{399C87A9-7FF0-40FE-ACF2-7A53B6C169D4}"/>
              </a:ext>
            </a:extLst>
          </p:cNvPr>
          <p:cNvPicPr>
            <a:picLocks noChangeAspect="1"/>
          </p:cNvPicPr>
          <p:nvPr/>
        </p:nvPicPr>
        <p:blipFill rotWithShape="1">
          <a:blip r:embed="rId3"/>
          <a:srcRect l="33596" t="47776" r="34558" b="13179"/>
          <a:stretch/>
        </p:blipFill>
        <p:spPr>
          <a:xfrm>
            <a:off x="7990448" y="3794760"/>
            <a:ext cx="3882683" cy="26763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041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F027FA-4994-4EAC-BF42-3A76F005F8B6}"/>
              </a:ext>
            </a:extLst>
          </p:cNvPr>
          <p:cNvSpPr>
            <a:spLocks noGrp="1"/>
          </p:cNvSpPr>
          <p:nvPr>
            <p:ph type="title"/>
          </p:nvPr>
        </p:nvSpPr>
        <p:spPr>
          <a:xfrm>
            <a:off x="870204" y="606564"/>
            <a:ext cx="10451592" cy="1325563"/>
          </a:xfrm>
        </p:spPr>
        <p:txBody>
          <a:bodyPr anchor="ctr">
            <a:normAutofit/>
          </a:bodyPr>
          <a:lstStyle/>
          <a:p>
            <a:r>
              <a:rPr lang="he-IL" dirty="0">
                <a:cs typeface="+mn-cs"/>
              </a:rPr>
              <a:t>המדען</a:t>
            </a:r>
          </a:p>
        </p:txBody>
      </p:sp>
      <p:sp>
        <p:nvSpPr>
          <p:cNvPr id="10" name="Rectangle 9">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מציין מיקום תוכן 2">
            <a:extLst>
              <a:ext uri="{FF2B5EF4-FFF2-40B4-BE49-F238E27FC236}">
                <a16:creationId xmlns:a16="http://schemas.microsoft.com/office/drawing/2014/main" id="{5CD3AC68-8D00-4570-92BE-7960010FCA31}"/>
              </a:ext>
            </a:extLst>
          </p:cNvPr>
          <p:cNvGraphicFramePr>
            <a:graphicFrameLocks noGrp="1"/>
          </p:cNvGraphicFramePr>
          <p:nvPr>
            <p:ph idx="1"/>
            <p:extLst>
              <p:ext uri="{D42A27DB-BD31-4B8C-83A1-F6EECF244321}">
                <p14:modId xmlns:p14="http://schemas.microsoft.com/office/powerpoint/2010/main" val="1804073789"/>
              </p:ext>
            </p:extLst>
          </p:nvPr>
        </p:nvGraphicFramePr>
        <p:xfrm>
          <a:off x="478302" y="2455728"/>
          <a:ext cx="1140420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646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90063ED4-4000-40B6-8FDB-6FB62BE5C1CF}"/>
              </a:ext>
            </a:extLst>
          </p:cNvPr>
          <p:cNvSpPr>
            <a:spLocks noGrp="1"/>
          </p:cNvSpPr>
          <p:nvPr>
            <p:ph type="title"/>
          </p:nvPr>
        </p:nvSpPr>
        <p:spPr>
          <a:xfrm>
            <a:off x="838200" y="963877"/>
            <a:ext cx="3494362" cy="4930246"/>
          </a:xfrm>
        </p:spPr>
        <p:txBody>
          <a:bodyPr>
            <a:normAutofit/>
          </a:bodyPr>
          <a:lstStyle/>
          <a:p>
            <a:pPr lvl="0" algn="ctr">
              <a:lnSpc>
                <a:spcPct val="150000"/>
              </a:lnSpc>
              <a:spcBef>
                <a:spcPts val="0"/>
              </a:spcBef>
            </a:pPr>
            <a:r>
              <a:rPr lang="he-IL" sz="3200" b="1" dirty="0">
                <a:solidFill>
                  <a:prstClr val="black"/>
                </a:solidFill>
                <a:latin typeface="Calibri" panose="020F0502020204030204"/>
                <a:ea typeface="+mn-ea"/>
                <a:cs typeface="Arial" panose="020B0604020202020204" pitchFamily="34" charset="0"/>
              </a:rPr>
              <a:t>פברואר 1949</a:t>
            </a:r>
            <a:br>
              <a:rPr lang="he-IL" sz="3200" b="1" dirty="0">
                <a:solidFill>
                  <a:prstClr val="black"/>
                </a:solidFill>
                <a:latin typeface="Calibri" panose="020F0502020204030204"/>
                <a:ea typeface="+mn-ea"/>
                <a:cs typeface="Arial" panose="020B0604020202020204" pitchFamily="34" charset="0"/>
              </a:rPr>
            </a:br>
            <a:r>
              <a:rPr lang="he-IL" sz="3200" b="1" dirty="0">
                <a:solidFill>
                  <a:prstClr val="black"/>
                </a:solidFill>
                <a:latin typeface="Calibri" panose="020F0502020204030204"/>
                <a:ea typeface="+mn-ea"/>
                <a:cs typeface="Arial" panose="020B0604020202020204" pitchFamily="34" charset="0"/>
              </a:rPr>
              <a:t>דברים בישיבת הפתיחה של </a:t>
            </a:r>
            <a:r>
              <a:rPr lang="he-IL" sz="3200" b="1" dirty="0" err="1">
                <a:solidFill>
                  <a:prstClr val="black"/>
                </a:solidFill>
                <a:latin typeface="Calibri" panose="020F0502020204030204"/>
                <a:ea typeface="+mn-ea"/>
                <a:cs typeface="Arial" panose="020B0604020202020204" pitchFamily="34" charset="0"/>
              </a:rPr>
              <a:t>האסיפה</a:t>
            </a:r>
            <a:r>
              <a:rPr lang="he-IL" sz="3200" b="1" dirty="0">
                <a:solidFill>
                  <a:prstClr val="black"/>
                </a:solidFill>
                <a:latin typeface="Calibri" panose="020F0502020204030204"/>
                <a:ea typeface="+mn-ea"/>
                <a:cs typeface="Arial" panose="020B0604020202020204" pitchFamily="34" charset="0"/>
              </a:rPr>
              <a:t> המכוננת</a:t>
            </a:r>
            <a:br>
              <a:rPr lang="he-IL" sz="2000" b="1" dirty="0">
                <a:solidFill>
                  <a:prstClr val="black"/>
                </a:solidFill>
                <a:latin typeface="Calibri" panose="020F0502020204030204"/>
                <a:ea typeface="+mn-ea"/>
                <a:cs typeface="Arial" panose="020B0604020202020204" pitchFamily="34" charset="0"/>
              </a:rPr>
            </a:br>
            <a:endParaRPr lang="he-IL" b="1" dirty="0">
              <a:solidFill>
                <a:schemeClr val="accent1"/>
              </a:solidFill>
              <a:cs typeface="+mn-cs"/>
            </a:endParaRP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 name="מציין מיקום תוכן 3">
            <a:extLst>
              <a:ext uri="{FF2B5EF4-FFF2-40B4-BE49-F238E27FC236}">
                <a16:creationId xmlns:a16="http://schemas.microsoft.com/office/drawing/2014/main" id="{3985AAC6-D3A9-4F67-A947-46E625D24660}"/>
              </a:ext>
            </a:extLst>
          </p:cNvPr>
          <p:cNvSpPr>
            <a:spLocks noGrp="1"/>
          </p:cNvSpPr>
          <p:nvPr>
            <p:ph idx="1"/>
          </p:nvPr>
        </p:nvSpPr>
        <p:spPr>
          <a:xfrm>
            <a:off x="4654296" y="985168"/>
            <a:ext cx="7270316" cy="4930246"/>
          </a:xfrm>
        </p:spPr>
        <p:txBody>
          <a:bodyPr anchor="ctr">
            <a:normAutofit/>
          </a:bodyPr>
          <a:lstStyle/>
          <a:p>
            <a:pPr marL="0" indent="0">
              <a:lnSpc>
                <a:spcPct val="150000"/>
              </a:lnSpc>
              <a:spcBef>
                <a:spcPts val="0"/>
              </a:spcBef>
              <a:buNone/>
            </a:pPr>
            <a:r>
              <a:rPr lang="he-IL" b="1" dirty="0"/>
              <a:t>"...מדע ומחקר הם יסודות היצירה האנושית כולה. את כל החיל שעשינו במדע ובמחקר בקרב אומות העולם עליינו לגייס עכשיו לבניין מולדתנו..." </a:t>
            </a:r>
          </a:p>
          <a:p>
            <a:pPr marL="0" indent="0">
              <a:lnSpc>
                <a:spcPct val="150000"/>
              </a:lnSpc>
              <a:spcBef>
                <a:spcPts val="0"/>
              </a:spcBef>
              <a:buNone/>
            </a:pPr>
            <a:endParaRPr lang="he-IL" sz="3200" b="1" dirty="0"/>
          </a:p>
        </p:txBody>
      </p:sp>
    </p:spTree>
    <p:extLst>
      <p:ext uri="{BB962C8B-B14F-4D97-AF65-F5344CB8AC3E}">
        <p14:creationId xmlns:p14="http://schemas.microsoft.com/office/powerpoint/2010/main" val="823587977"/>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215</Words>
  <Application>Microsoft Office PowerPoint</Application>
  <PresentationFormat>מסך רחב</PresentationFormat>
  <Paragraphs>41</Paragraphs>
  <Slides>11</Slides>
  <Notes>0</Notes>
  <HiddenSlides>0</HiddenSlides>
  <MMClips>0</MMClips>
  <ScaleCrop>false</ScaleCrop>
  <HeadingPairs>
    <vt:vector size="6" baseType="variant">
      <vt:variant>
        <vt:lpstr>גופנים בשימוש</vt:lpstr>
      </vt:variant>
      <vt:variant>
        <vt:i4>3</vt:i4>
      </vt:variant>
      <vt:variant>
        <vt:lpstr>ערכת נושא</vt:lpstr>
      </vt:variant>
      <vt:variant>
        <vt:i4>1</vt:i4>
      </vt:variant>
      <vt:variant>
        <vt:lpstr>כותרות שקופיות</vt:lpstr>
      </vt:variant>
      <vt:variant>
        <vt:i4>11</vt:i4>
      </vt:variant>
    </vt:vector>
  </HeadingPairs>
  <TitlesOfParts>
    <vt:vector size="15" baseType="lpstr">
      <vt:lpstr>Arial</vt:lpstr>
      <vt:lpstr>Calibri</vt:lpstr>
      <vt:lpstr>Calibri Light</vt:lpstr>
      <vt:lpstr>ערכת נושא Office</vt:lpstr>
      <vt:lpstr>מצגת של PowerPoint‏</vt:lpstr>
      <vt:lpstr>מצגת של PowerPoint‏</vt:lpstr>
      <vt:lpstr>מצגת של PowerPoint‏</vt:lpstr>
      <vt:lpstr>מצגת של PowerPoint‏</vt:lpstr>
      <vt:lpstr>המדינאי</vt:lpstr>
      <vt:lpstr>מצגת של PowerPoint‏</vt:lpstr>
      <vt:lpstr>מצגת של PowerPoint‏</vt:lpstr>
      <vt:lpstr>המדען</vt:lpstr>
      <vt:lpstr>פברואר 1949 דברים בישיבת הפתיחה של האסיפה המכוננת </vt:lpstr>
      <vt:lpstr>מדינאי ומדען סיכום </vt:lpstr>
      <vt:lpstr>נובמבר 1952 דברי ההספד של בן גוריון מספיד את ויצמן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אופיר לויוס</dc:creator>
  <cp:lastModifiedBy>אופיר לויוס</cp:lastModifiedBy>
  <cp:revision>7</cp:revision>
  <dcterms:created xsi:type="dcterms:W3CDTF">2019-11-20T15:40:32Z</dcterms:created>
  <dcterms:modified xsi:type="dcterms:W3CDTF">2019-11-20T16:06:24Z</dcterms:modified>
</cp:coreProperties>
</file>