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30" r:id="rId2"/>
    <p:sldId id="391" r:id="rId3"/>
    <p:sldId id="421" r:id="rId4"/>
    <p:sldId id="463" r:id="rId5"/>
    <p:sldId id="464" r:id="rId6"/>
    <p:sldId id="465" r:id="rId7"/>
    <p:sldId id="466" r:id="rId8"/>
    <p:sldId id="467" r:id="rId9"/>
    <p:sldId id="468" r:id="rId10"/>
    <p:sldId id="460" r:id="rId11"/>
    <p:sldId id="461" r:id="rId12"/>
    <p:sldId id="456" r:id="rId1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99FF33"/>
    <a:srgbClr val="FF5050"/>
    <a:srgbClr val="FF7C80"/>
    <a:srgbClr val="0033CC"/>
    <a:srgbClr val="FF0000"/>
    <a:srgbClr val="FF3300"/>
    <a:srgbClr val="22000B"/>
    <a:srgbClr val="FF6600"/>
    <a:srgbClr val="D0C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06" autoAdjust="0"/>
    <p:restoredTop sz="94660"/>
  </p:normalViewPr>
  <p:slideViewPr>
    <p:cSldViewPr>
      <p:cViewPr varScale="1">
        <p:scale>
          <a:sx n="91" d="100"/>
          <a:sy n="91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A06F0-752B-4BAF-81DD-33AAF75A244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46FB3F9-175B-48AB-86B4-16144B89F80B}">
      <dgm:prSet phldrT="[טקסט]"/>
      <dgm:spPr>
        <a:solidFill>
          <a:srgbClr val="0033CC"/>
        </a:solidFill>
      </dgm:spPr>
      <dgm:t>
        <a:bodyPr/>
        <a:lstStyle/>
        <a:p>
          <a:pPr rtl="1"/>
          <a:r>
            <a:rPr lang="he-IL" b="1" dirty="0"/>
            <a:t>ביטחון</a:t>
          </a:r>
        </a:p>
      </dgm:t>
    </dgm:pt>
    <dgm:pt modelId="{934B7FD5-6A8D-4D8B-80BA-46E21C84CE5A}" type="parTrans" cxnId="{A66C1A5B-665C-4B28-A3DB-74B2B0AE8F8B}">
      <dgm:prSet/>
      <dgm:spPr/>
      <dgm:t>
        <a:bodyPr/>
        <a:lstStyle/>
        <a:p>
          <a:pPr rtl="1"/>
          <a:endParaRPr lang="he-IL"/>
        </a:p>
      </dgm:t>
    </dgm:pt>
    <dgm:pt modelId="{81B5C466-A10A-4689-8A1C-4B1894CD6D7D}" type="sibTrans" cxnId="{A66C1A5B-665C-4B28-A3DB-74B2B0AE8F8B}">
      <dgm:prSet/>
      <dgm:spPr/>
      <dgm:t>
        <a:bodyPr/>
        <a:lstStyle/>
        <a:p>
          <a:pPr rtl="1"/>
          <a:endParaRPr lang="he-IL"/>
        </a:p>
      </dgm:t>
    </dgm:pt>
    <dgm:pt modelId="{D0B89492-31DF-4BFD-966F-3928C8F62039}">
      <dgm:prSet phldrT="[טקסט]" custT="1"/>
      <dgm:spPr>
        <a:solidFill>
          <a:srgbClr val="00B050"/>
        </a:solidFill>
      </dgm:spPr>
      <dgm:t>
        <a:bodyPr/>
        <a:lstStyle/>
        <a:p>
          <a:pPr rtl="1"/>
          <a:r>
            <a:rPr lang="he-IL" sz="900" b="1" dirty="0">
              <a:solidFill>
                <a:schemeClr val="tx1"/>
              </a:solidFill>
            </a:rPr>
            <a:t>עצמאות</a:t>
          </a:r>
        </a:p>
      </dgm:t>
    </dgm:pt>
    <dgm:pt modelId="{08CDE67A-E4A4-4ACE-BBF3-AB9C050810B3}" type="parTrans" cxnId="{54E91583-C10A-4481-B396-C2B80A8EF06C}">
      <dgm:prSet/>
      <dgm:spPr/>
      <dgm:t>
        <a:bodyPr/>
        <a:lstStyle/>
        <a:p>
          <a:pPr rtl="1"/>
          <a:endParaRPr lang="he-IL"/>
        </a:p>
      </dgm:t>
    </dgm:pt>
    <dgm:pt modelId="{7CB80F3C-9EFF-4638-BC28-4ABC4CA4BA97}" type="sibTrans" cxnId="{54E91583-C10A-4481-B396-C2B80A8EF06C}">
      <dgm:prSet/>
      <dgm:spPr/>
      <dgm:t>
        <a:bodyPr/>
        <a:lstStyle/>
        <a:p>
          <a:pPr rtl="1"/>
          <a:endParaRPr lang="he-IL"/>
        </a:p>
      </dgm:t>
    </dgm:pt>
    <dgm:pt modelId="{1E6D4935-3428-4877-89DA-02E5F7422B33}">
      <dgm:prSet phldrT="[טקסט]" custT="1"/>
      <dgm:spPr>
        <a:solidFill>
          <a:srgbClr val="00B050"/>
        </a:solidFill>
      </dgm:spPr>
      <dgm:t>
        <a:bodyPr/>
        <a:lstStyle/>
        <a:p>
          <a:pPr rtl="1"/>
          <a:r>
            <a:rPr lang="he-IL" sz="900" b="1" dirty="0">
              <a:solidFill>
                <a:schemeClr val="tx1"/>
              </a:solidFill>
            </a:rPr>
            <a:t>חופש תגובה</a:t>
          </a:r>
        </a:p>
      </dgm:t>
    </dgm:pt>
    <dgm:pt modelId="{F1489A2A-81E9-4ECD-8AD3-D6A6DF9AA127}" type="parTrans" cxnId="{E97F6F25-CBD8-4AB1-A1D1-D9B8FE4F3D88}">
      <dgm:prSet/>
      <dgm:spPr/>
      <dgm:t>
        <a:bodyPr/>
        <a:lstStyle/>
        <a:p>
          <a:pPr rtl="1"/>
          <a:endParaRPr lang="he-IL"/>
        </a:p>
      </dgm:t>
    </dgm:pt>
    <dgm:pt modelId="{7D411C2D-590A-420A-ACF7-B5A37BB1A750}" type="sibTrans" cxnId="{E97F6F25-CBD8-4AB1-A1D1-D9B8FE4F3D88}">
      <dgm:prSet/>
      <dgm:spPr/>
      <dgm:t>
        <a:bodyPr/>
        <a:lstStyle/>
        <a:p>
          <a:pPr rtl="1"/>
          <a:endParaRPr lang="he-IL"/>
        </a:p>
      </dgm:t>
    </dgm:pt>
    <dgm:pt modelId="{669740B1-B993-4BB1-A5F3-58A13BA27AD2}">
      <dgm:prSet phldrT="[טקסט]" custT="1"/>
      <dgm:spPr>
        <a:solidFill>
          <a:srgbClr val="00B050"/>
        </a:solidFill>
      </dgm:spPr>
      <dgm:t>
        <a:bodyPr/>
        <a:lstStyle/>
        <a:p>
          <a:pPr rtl="1"/>
          <a:r>
            <a:rPr lang="he-IL" sz="900" b="1" dirty="0">
              <a:solidFill>
                <a:schemeClr val="tx1"/>
              </a:solidFill>
            </a:rPr>
            <a:t>גבולות בטוחים</a:t>
          </a:r>
        </a:p>
      </dgm:t>
    </dgm:pt>
    <dgm:pt modelId="{6A9117EC-260D-40A3-9E8A-CFB91E9C45C9}" type="parTrans" cxnId="{EC226D7F-7F19-49A4-8E4F-50779F34874F}">
      <dgm:prSet/>
      <dgm:spPr/>
      <dgm:t>
        <a:bodyPr/>
        <a:lstStyle/>
        <a:p>
          <a:pPr rtl="1"/>
          <a:endParaRPr lang="he-IL"/>
        </a:p>
      </dgm:t>
    </dgm:pt>
    <dgm:pt modelId="{3B8B87FC-FDD3-4B3C-A198-F4A7E873B6AD}" type="sibTrans" cxnId="{EC226D7F-7F19-49A4-8E4F-50779F34874F}">
      <dgm:prSet/>
      <dgm:spPr/>
      <dgm:t>
        <a:bodyPr/>
        <a:lstStyle/>
        <a:p>
          <a:pPr rtl="1"/>
          <a:endParaRPr lang="he-IL"/>
        </a:p>
      </dgm:t>
    </dgm:pt>
    <dgm:pt modelId="{258E1133-6D48-4F7E-A60C-702FDCF8714D}">
      <dgm:prSet phldrT="[טקסט]" custT="1"/>
      <dgm:spPr>
        <a:solidFill>
          <a:srgbClr val="00B050"/>
        </a:solidFill>
      </dgm:spPr>
      <dgm:t>
        <a:bodyPr/>
        <a:lstStyle/>
        <a:p>
          <a:pPr rtl="1"/>
          <a:r>
            <a:rPr lang="he-IL" sz="900" b="1" dirty="0">
              <a:solidFill>
                <a:schemeClr val="tx1"/>
              </a:solidFill>
            </a:rPr>
            <a:t>העמקת היחסים עם מצרים וירדן</a:t>
          </a:r>
        </a:p>
      </dgm:t>
    </dgm:pt>
    <dgm:pt modelId="{5653F4F8-8BC1-4CF3-9711-3B9B20D9D117}" type="parTrans" cxnId="{E493CFAF-CF30-4B11-A250-2B9B552945F0}">
      <dgm:prSet/>
      <dgm:spPr/>
      <dgm:t>
        <a:bodyPr/>
        <a:lstStyle/>
        <a:p>
          <a:pPr rtl="1"/>
          <a:endParaRPr lang="he-IL"/>
        </a:p>
      </dgm:t>
    </dgm:pt>
    <dgm:pt modelId="{4336F46E-52E0-45B8-9EEF-5748245B040E}" type="sibTrans" cxnId="{E493CFAF-CF30-4B11-A250-2B9B552945F0}">
      <dgm:prSet/>
      <dgm:spPr/>
      <dgm:t>
        <a:bodyPr/>
        <a:lstStyle/>
        <a:p>
          <a:pPr rtl="1"/>
          <a:endParaRPr lang="he-IL"/>
        </a:p>
      </dgm:t>
    </dgm:pt>
    <dgm:pt modelId="{4A832A46-CB16-4857-892E-DEB617636BF5}">
      <dgm:prSet custT="1"/>
      <dgm:spPr>
        <a:solidFill>
          <a:srgbClr val="00B050"/>
        </a:solidFill>
      </dgm:spPr>
      <dgm:t>
        <a:bodyPr/>
        <a:lstStyle/>
        <a:p>
          <a:pPr rtl="1"/>
          <a:r>
            <a:rPr lang="he-IL" sz="900" b="1" dirty="0">
              <a:solidFill>
                <a:schemeClr val="tx1"/>
              </a:solidFill>
            </a:rPr>
            <a:t>חופש פעולה רב ממדי</a:t>
          </a:r>
        </a:p>
      </dgm:t>
    </dgm:pt>
    <dgm:pt modelId="{7B7BDEF5-1A87-47B1-BA5C-39EF9D1D599A}" type="parTrans" cxnId="{624B3FBC-B4E1-42D4-A4FA-940F0F8662E9}">
      <dgm:prSet/>
      <dgm:spPr/>
      <dgm:t>
        <a:bodyPr/>
        <a:lstStyle/>
        <a:p>
          <a:pPr rtl="1"/>
          <a:endParaRPr lang="he-IL"/>
        </a:p>
      </dgm:t>
    </dgm:pt>
    <dgm:pt modelId="{74BA0212-33DB-4B88-965F-74697486DC9B}" type="sibTrans" cxnId="{624B3FBC-B4E1-42D4-A4FA-940F0F8662E9}">
      <dgm:prSet/>
      <dgm:spPr/>
      <dgm:t>
        <a:bodyPr/>
        <a:lstStyle/>
        <a:p>
          <a:pPr rtl="1"/>
          <a:endParaRPr lang="he-IL"/>
        </a:p>
      </dgm:t>
    </dgm:pt>
    <dgm:pt modelId="{6A4956AD-1BAA-4275-965F-BDB02B510F9C}">
      <dgm:prSet custT="1"/>
      <dgm:spPr>
        <a:solidFill>
          <a:srgbClr val="00B050"/>
        </a:solidFill>
      </dgm:spPr>
      <dgm:t>
        <a:bodyPr/>
        <a:lstStyle/>
        <a:p>
          <a:pPr rtl="1"/>
          <a:r>
            <a:rPr lang="he-IL" sz="900" b="1" dirty="0">
              <a:solidFill>
                <a:schemeClr val="tx1"/>
              </a:solidFill>
            </a:rPr>
            <a:t>מדינה פלסטינית מפורזת</a:t>
          </a:r>
        </a:p>
      </dgm:t>
    </dgm:pt>
    <dgm:pt modelId="{1AD71428-37BF-4625-8A5F-8C762BFCF1EC}" type="parTrans" cxnId="{E5D8A4ED-9506-4DE6-B1A0-64728BFFD6FD}">
      <dgm:prSet/>
      <dgm:spPr/>
      <dgm:t>
        <a:bodyPr/>
        <a:lstStyle/>
        <a:p>
          <a:pPr rtl="1"/>
          <a:endParaRPr lang="he-IL"/>
        </a:p>
      </dgm:t>
    </dgm:pt>
    <dgm:pt modelId="{636482B5-F970-4CF4-A1B7-3E80E62D7F52}" type="sibTrans" cxnId="{E5D8A4ED-9506-4DE6-B1A0-64728BFFD6FD}">
      <dgm:prSet/>
      <dgm:spPr/>
      <dgm:t>
        <a:bodyPr/>
        <a:lstStyle/>
        <a:p>
          <a:pPr rtl="1"/>
          <a:endParaRPr lang="he-IL"/>
        </a:p>
      </dgm:t>
    </dgm:pt>
    <dgm:pt modelId="{8F494DD3-8EF2-401E-B880-FBABA3B79979}">
      <dgm:prSet custT="1"/>
      <dgm:spPr>
        <a:solidFill>
          <a:srgbClr val="00B050"/>
        </a:solidFill>
      </dgm:spPr>
      <dgm:t>
        <a:bodyPr/>
        <a:lstStyle/>
        <a:p>
          <a:pPr rtl="1"/>
          <a:r>
            <a:rPr lang="he-IL" sz="900" b="1" dirty="0">
              <a:solidFill>
                <a:schemeClr val="tx1"/>
              </a:solidFill>
            </a:rPr>
            <a:t>שליטה במעברים</a:t>
          </a:r>
        </a:p>
      </dgm:t>
    </dgm:pt>
    <dgm:pt modelId="{1FF44C26-0EF0-4916-81C9-E02D3C0B3CBF}" type="parTrans" cxnId="{1E84B153-C5D4-46D7-98B5-3A7AA00FD91D}">
      <dgm:prSet/>
      <dgm:spPr/>
      <dgm:t>
        <a:bodyPr/>
        <a:lstStyle/>
        <a:p>
          <a:pPr rtl="1"/>
          <a:endParaRPr lang="he-IL"/>
        </a:p>
      </dgm:t>
    </dgm:pt>
    <dgm:pt modelId="{9E4A6679-77EB-4692-9042-1ED3ADFD6BC8}" type="sibTrans" cxnId="{1E84B153-C5D4-46D7-98B5-3A7AA00FD91D}">
      <dgm:prSet/>
      <dgm:spPr/>
      <dgm:t>
        <a:bodyPr/>
        <a:lstStyle/>
        <a:p>
          <a:pPr rtl="1"/>
          <a:endParaRPr lang="he-IL"/>
        </a:p>
      </dgm:t>
    </dgm:pt>
    <dgm:pt modelId="{8B8FA38C-F059-4ACF-B600-B0CEE88E460B}">
      <dgm:prSet custT="1"/>
      <dgm:spPr>
        <a:solidFill>
          <a:srgbClr val="00B050"/>
        </a:solidFill>
      </dgm:spPr>
      <dgm:t>
        <a:bodyPr/>
        <a:lstStyle/>
        <a:p>
          <a:pPr rtl="1"/>
          <a:r>
            <a:rPr lang="he-IL" sz="900" b="1" dirty="0">
              <a:solidFill>
                <a:schemeClr val="tx1"/>
              </a:solidFill>
            </a:rPr>
            <a:t>עליונות צבאית ישראלית</a:t>
          </a:r>
        </a:p>
      </dgm:t>
    </dgm:pt>
    <dgm:pt modelId="{552461DA-E01A-4434-A76D-CF2661AF9958}" type="parTrans" cxnId="{D2716AF7-94C3-42D5-8D51-802482569863}">
      <dgm:prSet/>
      <dgm:spPr/>
      <dgm:t>
        <a:bodyPr/>
        <a:lstStyle/>
        <a:p>
          <a:pPr rtl="1"/>
          <a:endParaRPr lang="he-IL"/>
        </a:p>
      </dgm:t>
    </dgm:pt>
    <dgm:pt modelId="{5A8E47C7-71F1-493F-A66C-10D4B05ACCDD}" type="sibTrans" cxnId="{D2716AF7-94C3-42D5-8D51-802482569863}">
      <dgm:prSet/>
      <dgm:spPr/>
      <dgm:t>
        <a:bodyPr/>
        <a:lstStyle/>
        <a:p>
          <a:pPr rtl="1"/>
          <a:endParaRPr lang="he-IL"/>
        </a:p>
      </dgm:t>
    </dgm:pt>
    <dgm:pt modelId="{A74FAB14-D050-4054-B2F0-ED15356610C1}">
      <dgm:prSet custT="1"/>
      <dgm:spPr>
        <a:solidFill>
          <a:srgbClr val="00B050"/>
        </a:solidFill>
      </dgm:spPr>
      <dgm:t>
        <a:bodyPr/>
        <a:lstStyle/>
        <a:p>
          <a:pPr rtl="1"/>
          <a:r>
            <a:rPr lang="he-IL" sz="900" b="1" dirty="0">
              <a:solidFill>
                <a:schemeClr val="tx1"/>
              </a:solidFill>
            </a:rPr>
            <a:t>שימור הקשר עם ארה"ב</a:t>
          </a:r>
        </a:p>
      </dgm:t>
    </dgm:pt>
    <dgm:pt modelId="{8BA2BD59-F5CC-435E-9CEA-DA396A846F55}" type="parTrans" cxnId="{80FE018B-4F8A-44DD-A074-CED07D67A7D2}">
      <dgm:prSet/>
      <dgm:spPr/>
      <dgm:t>
        <a:bodyPr/>
        <a:lstStyle/>
        <a:p>
          <a:pPr rtl="1"/>
          <a:endParaRPr lang="he-IL"/>
        </a:p>
      </dgm:t>
    </dgm:pt>
    <dgm:pt modelId="{43AEDF94-0F8E-410E-93EF-D5564DA1B508}" type="sibTrans" cxnId="{80FE018B-4F8A-44DD-A074-CED07D67A7D2}">
      <dgm:prSet/>
      <dgm:spPr/>
      <dgm:t>
        <a:bodyPr/>
        <a:lstStyle/>
        <a:p>
          <a:pPr rtl="1"/>
          <a:endParaRPr lang="he-IL"/>
        </a:p>
      </dgm:t>
    </dgm:pt>
    <dgm:pt modelId="{53EC47CB-8466-4855-883A-8E40329BBE54}">
      <dgm:prSet custT="1"/>
      <dgm:spPr>
        <a:solidFill>
          <a:srgbClr val="00B050"/>
        </a:solidFill>
      </dgm:spPr>
      <dgm:t>
        <a:bodyPr/>
        <a:lstStyle/>
        <a:p>
          <a:pPr rtl="1"/>
          <a:r>
            <a:rPr lang="he-IL" sz="900" b="1" dirty="0" err="1">
              <a:solidFill>
                <a:schemeClr val="tx1"/>
              </a:solidFill>
            </a:rPr>
            <a:t>נירמול</a:t>
          </a:r>
          <a:r>
            <a:rPr lang="he-IL" sz="900" b="1" dirty="0">
              <a:solidFill>
                <a:schemeClr val="tx1"/>
              </a:solidFill>
            </a:rPr>
            <a:t> היחסים עם מדינות ערב המתונות</a:t>
          </a:r>
        </a:p>
      </dgm:t>
    </dgm:pt>
    <dgm:pt modelId="{86F77D85-518A-47F7-AD01-1C93DAE0D3C6}" type="parTrans" cxnId="{A75C4CE4-8C3E-4688-8618-2080324C8116}">
      <dgm:prSet/>
      <dgm:spPr/>
      <dgm:t>
        <a:bodyPr/>
        <a:lstStyle/>
        <a:p>
          <a:pPr rtl="1"/>
          <a:endParaRPr lang="he-IL"/>
        </a:p>
      </dgm:t>
    </dgm:pt>
    <dgm:pt modelId="{F562FFC8-953A-484D-AB2B-5A67579A5057}" type="sibTrans" cxnId="{A75C4CE4-8C3E-4688-8618-2080324C8116}">
      <dgm:prSet/>
      <dgm:spPr/>
      <dgm:t>
        <a:bodyPr/>
        <a:lstStyle/>
        <a:p>
          <a:pPr rtl="1"/>
          <a:endParaRPr lang="he-IL"/>
        </a:p>
      </dgm:t>
    </dgm:pt>
    <dgm:pt modelId="{2A07A0BA-3C59-4B10-BAE2-16DBBD2DF4E3}" type="pres">
      <dgm:prSet presAssocID="{78AA06F0-752B-4BAF-81DD-33AAF75A24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C45460A-6006-4B2D-8618-4D4492A26D44}" type="pres">
      <dgm:prSet presAssocID="{946FB3F9-175B-48AB-86B4-16144B89F80B}" presName="centerShape" presStyleLbl="node0" presStyleIdx="0" presStyleCnt="1" custScaleX="141387" custScaleY="147814"/>
      <dgm:spPr/>
      <dgm:t>
        <a:bodyPr/>
        <a:lstStyle/>
        <a:p>
          <a:pPr rtl="1"/>
          <a:endParaRPr lang="he-IL"/>
        </a:p>
      </dgm:t>
    </dgm:pt>
    <dgm:pt modelId="{7F2640FA-6FA8-47FE-9725-2CA26ECEA9B1}" type="pres">
      <dgm:prSet presAssocID="{08CDE67A-E4A4-4ACE-BBF3-AB9C050810B3}" presName="Name9" presStyleLbl="parChTrans1D2" presStyleIdx="0" presStyleCnt="10"/>
      <dgm:spPr/>
      <dgm:t>
        <a:bodyPr/>
        <a:lstStyle/>
        <a:p>
          <a:pPr rtl="1"/>
          <a:endParaRPr lang="he-IL"/>
        </a:p>
      </dgm:t>
    </dgm:pt>
    <dgm:pt modelId="{ADFD0716-FAEC-4B88-8604-2E6016A7C42F}" type="pres">
      <dgm:prSet presAssocID="{08CDE67A-E4A4-4ACE-BBF3-AB9C050810B3}" presName="connTx" presStyleLbl="parChTrans1D2" presStyleIdx="0" presStyleCnt="10"/>
      <dgm:spPr/>
      <dgm:t>
        <a:bodyPr/>
        <a:lstStyle/>
        <a:p>
          <a:pPr rtl="1"/>
          <a:endParaRPr lang="he-IL"/>
        </a:p>
      </dgm:t>
    </dgm:pt>
    <dgm:pt modelId="{7DA2484D-A204-4BA4-9E83-0E899C43C916}" type="pres">
      <dgm:prSet presAssocID="{D0B89492-31DF-4BFD-966F-3928C8F62039}" presName="node" presStyleLbl="node1" presStyleIdx="0" presStyleCnt="10" custScaleX="130245" custScaleY="132374" custRadScaleRad="10166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98BF7A-BA0E-4252-8DAC-C10F0344D5AC}" type="pres">
      <dgm:prSet presAssocID="{1FF44C26-0EF0-4916-81C9-E02D3C0B3CBF}" presName="Name9" presStyleLbl="parChTrans1D2" presStyleIdx="1" presStyleCnt="10"/>
      <dgm:spPr/>
      <dgm:t>
        <a:bodyPr/>
        <a:lstStyle/>
        <a:p>
          <a:pPr rtl="1"/>
          <a:endParaRPr lang="he-IL"/>
        </a:p>
      </dgm:t>
    </dgm:pt>
    <dgm:pt modelId="{2D7EF370-0FF6-4DC5-8A7A-CE26BDACFD43}" type="pres">
      <dgm:prSet presAssocID="{1FF44C26-0EF0-4916-81C9-E02D3C0B3CBF}" presName="connTx" presStyleLbl="parChTrans1D2" presStyleIdx="1" presStyleCnt="10"/>
      <dgm:spPr/>
      <dgm:t>
        <a:bodyPr/>
        <a:lstStyle/>
        <a:p>
          <a:pPr rtl="1"/>
          <a:endParaRPr lang="he-IL"/>
        </a:p>
      </dgm:t>
    </dgm:pt>
    <dgm:pt modelId="{33E9408E-116A-400A-8782-03C57FC736EE}" type="pres">
      <dgm:prSet presAssocID="{8F494DD3-8EF2-401E-B880-FBABA3B79979}" presName="node" presStyleLbl="node1" presStyleIdx="1" presStyleCnt="10" custScaleX="130245" custScaleY="132374" custRadScaleRad="101284" custRadScaleInc="-303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D8CFB64-1EA1-4727-8914-0DDF6B44B646}" type="pres">
      <dgm:prSet presAssocID="{8BA2BD59-F5CC-435E-9CEA-DA396A846F55}" presName="Name9" presStyleLbl="parChTrans1D2" presStyleIdx="2" presStyleCnt="10"/>
      <dgm:spPr/>
      <dgm:t>
        <a:bodyPr/>
        <a:lstStyle/>
        <a:p>
          <a:pPr rtl="1"/>
          <a:endParaRPr lang="he-IL"/>
        </a:p>
      </dgm:t>
    </dgm:pt>
    <dgm:pt modelId="{E748E319-9271-47CB-BC4C-60D21EB690C1}" type="pres">
      <dgm:prSet presAssocID="{8BA2BD59-F5CC-435E-9CEA-DA396A846F55}" presName="connTx" presStyleLbl="parChTrans1D2" presStyleIdx="2" presStyleCnt="10"/>
      <dgm:spPr/>
      <dgm:t>
        <a:bodyPr/>
        <a:lstStyle/>
        <a:p>
          <a:pPr rtl="1"/>
          <a:endParaRPr lang="he-IL"/>
        </a:p>
      </dgm:t>
    </dgm:pt>
    <dgm:pt modelId="{311EA1A1-744B-42F1-9646-C1BE27BF9BC4}" type="pres">
      <dgm:prSet presAssocID="{A74FAB14-D050-4054-B2F0-ED15356610C1}" presName="node" presStyleLbl="node1" presStyleIdx="2" presStyleCnt="10" custScaleX="130245" custScaleY="132374" custRadScaleRad="100303" custRadScaleInc="-469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46AA5F-F97A-483F-BB82-BBDE39578545}" type="pres">
      <dgm:prSet presAssocID="{552461DA-E01A-4434-A76D-CF2661AF9958}" presName="Name9" presStyleLbl="parChTrans1D2" presStyleIdx="3" presStyleCnt="10"/>
      <dgm:spPr/>
      <dgm:t>
        <a:bodyPr/>
        <a:lstStyle/>
        <a:p>
          <a:pPr rtl="1"/>
          <a:endParaRPr lang="he-IL"/>
        </a:p>
      </dgm:t>
    </dgm:pt>
    <dgm:pt modelId="{10B0439C-5A87-4035-BBD4-BCB278B98462}" type="pres">
      <dgm:prSet presAssocID="{552461DA-E01A-4434-A76D-CF2661AF9958}" presName="connTx" presStyleLbl="parChTrans1D2" presStyleIdx="3" presStyleCnt="10"/>
      <dgm:spPr/>
      <dgm:t>
        <a:bodyPr/>
        <a:lstStyle/>
        <a:p>
          <a:pPr rtl="1"/>
          <a:endParaRPr lang="he-IL"/>
        </a:p>
      </dgm:t>
    </dgm:pt>
    <dgm:pt modelId="{B6D924D5-01E4-49F5-B2D6-9A97CB2A0ADC}" type="pres">
      <dgm:prSet presAssocID="{8B8FA38C-F059-4ACF-B600-B0CEE88E460B}" presName="node" presStyleLbl="node1" presStyleIdx="3" presStyleCnt="10" custScaleX="130245" custScaleY="132374" custRadScaleRad="99176" custRadScaleInc="-417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DA85A60-DDCC-4930-9F51-3235B91797EE}" type="pres">
      <dgm:prSet presAssocID="{1AD71428-37BF-4625-8A5F-8C762BFCF1EC}" presName="Name9" presStyleLbl="parChTrans1D2" presStyleIdx="4" presStyleCnt="10"/>
      <dgm:spPr/>
      <dgm:t>
        <a:bodyPr/>
        <a:lstStyle/>
        <a:p>
          <a:pPr rtl="1"/>
          <a:endParaRPr lang="he-IL"/>
        </a:p>
      </dgm:t>
    </dgm:pt>
    <dgm:pt modelId="{314411A4-DCC2-4209-8D53-9656173F9243}" type="pres">
      <dgm:prSet presAssocID="{1AD71428-37BF-4625-8A5F-8C762BFCF1EC}" presName="connTx" presStyleLbl="parChTrans1D2" presStyleIdx="4" presStyleCnt="10"/>
      <dgm:spPr/>
      <dgm:t>
        <a:bodyPr/>
        <a:lstStyle/>
        <a:p>
          <a:pPr rtl="1"/>
          <a:endParaRPr lang="he-IL"/>
        </a:p>
      </dgm:t>
    </dgm:pt>
    <dgm:pt modelId="{EAD264D2-BD70-46E6-B1AA-1F6D662224C0}" type="pres">
      <dgm:prSet presAssocID="{6A4956AD-1BAA-4275-965F-BDB02B510F9C}" presName="node" presStyleLbl="node1" presStyleIdx="4" presStyleCnt="10" custScaleX="130245" custScaleY="132374" custRadScaleRad="98433" custRadScaleInc="-166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0625A5-F9F0-4F3E-ADFC-8258274C2598}" type="pres">
      <dgm:prSet presAssocID="{7B7BDEF5-1A87-47B1-BA5C-39EF9D1D599A}" presName="Name9" presStyleLbl="parChTrans1D2" presStyleIdx="5" presStyleCnt="10"/>
      <dgm:spPr/>
      <dgm:t>
        <a:bodyPr/>
        <a:lstStyle/>
        <a:p>
          <a:pPr rtl="1"/>
          <a:endParaRPr lang="he-IL"/>
        </a:p>
      </dgm:t>
    </dgm:pt>
    <dgm:pt modelId="{05BFDA6D-A8C4-4B65-908B-0299C7E3E060}" type="pres">
      <dgm:prSet presAssocID="{7B7BDEF5-1A87-47B1-BA5C-39EF9D1D599A}" presName="connTx" presStyleLbl="parChTrans1D2" presStyleIdx="5" presStyleCnt="10"/>
      <dgm:spPr/>
      <dgm:t>
        <a:bodyPr/>
        <a:lstStyle/>
        <a:p>
          <a:pPr rtl="1"/>
          <a:endParaRPr lang="he-IL"/>
        </a:p>
      </dgm:t>
    </dgm:pt>
    <dgm:pt modelId="{EA7D3B20-450E-4283-A4A1-39E3D9F72539}" type="pres">
      <dgm:prSet presAssocID="{4A832A46-CB16-4857-892E-DEB617636BF5}" presName="node" presStyleLbl="node1" presStyleIdx="5" presStyleCnt="10" custScaleX="130245" custScaleY="13237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87A6BF7-3F27-4DD8-B385-EF07737B6492}" type="pres">
      <dgm:prSet presAssocID="{F1489A2A-81E9-4ECD-8AD3-D6A6DF9AA127}" presName="Name9" presStyleLbl="parChTrans1D2" presStyleIdx="6" presStyleCnt="10"/>
      <dgm:spPr/>
      <dgm:t>
        <a:bodyPr/>
        <a:lstStyle/>
        <a:p>
          <a:pPr rtl="1"/>
          <a:endParaRPr lang="he-IL"/>
        </a:p>
      </dgm:t>
    </dgm:pt>
    <dgm:pt modelId="{C6FF1CC2-AFE0-40A2-B94A-F3CA74BA3A55}" type="pres">
      <dgm:prSet presAssocID="{F1489A2A-81E9-4ECD-8AD3-D6A6DF9AA127}" presName="connTx" presStyleLbl="parChTrans1D2" presStyleIdx="6" presStyleCnt="10"/>
      <dgm:spPr/>
      <dgm:t>
        <a:bodyPr/>
        <a:lstStyle/>
        <a:p>
          <a:pPr rtl="1"/>
          <a:endParaRPr lang="he-IL"/>
        </a:p>
      </dgm:t>
    </dgm:pt>
    <dgm:pt modelId="{0B35C402-AB1F-406B-98FA-F814F8F1E3ED}" type="pres">
      <dgm:prSet presAssocID="{1E6D4935-3428-4877-89DA-02E5F7422B33}" presName="node" presStyleLbl="node1" presStyleIdx="6" presStyleCnt="10" custScaleX="130245" custScaleY="13237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28D710B-C1BD-481A-85B7-1362F1392DAB}" type="pres">
      <dgm:prSet presAssocID="{6A9117EC-260D-40A3-9E8A-CFB91E9C45C9}" presName="Name9" presStyleLbl="parChTrans1D2" presStyleIdx="7" presStyleCnt="10"/>
      <dgm:spPr/>
      <dgm:t>
        <a:bodyPr/>
        <a:lstStyle/>
        <a:p>
          <a:pPr rtl="1"/>
          <a:endParaRPr lang="he-IL"/>
        </a:p>
      </dgm:t>
    </dgm:pt>
    <dgm:pt modelId="{49302827-2425-486F-91E4-D5AC4535C00E}" type="pres">
      <dgm:prSet presAssocID="{6A9117EC-260D-40A3-9E8A-CFB91E9C45C9}" presName="connTx" presStyleLbl="parChTrans1D2" presStyleIdx="7" presStyleCnt="10"/>
      <dgm:spPr/>
      <dgm:t>
        <a:bodyPr/>
        <a:lstStyle/>
        <a:p>
          <a:pPr rtl="1"/>
          <a:endParaRPr lang="he-IL"/>
        </a:p>
      </dgm:t>
    </dgm:pt>
    <dgm:pt modelId="{E2CCED65-DB08-4319-961F-48FF50BB89E5}" type="pres">
      <dgm:prSet presAssocID="{669740B1-B993-4BB1-A5F3-58A13BA27AD2}" presName="node" presStyleLbl="node1" presStyleIdx="7" presStyleCnt="10" custScaleX="130245" custScaleY="132374" custRadScaleRad="104349" custRadScaleInc="81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44E4F43-264B-4A5F-B1A0-CA56B60DCDD0}" type="pres">
      <dgm:prSet presAssocID="{86F77D85-518A-47F7-AD01-1C93DAE0D3C6}" presName="Name9" presStyleLbl="parChTrans1D2" presStyleIdx="8" presStyleCnt="10"/>
      <dgm:spPr/>
      <dgm:t>
        <a:bodyPr/>
        <a:lstStyle/>
        <a:p>
          <a:pPr rtl="1"/>
          <a:endParaRPr lang="he-IL"/>
        </a:p>
      </dgm:t>
    </dgm:pt>
    <dgm:pt modelId="{E3551C18-460E-4BC8-AA49-D02F8FE8CA7E}" type="pres">
      <dgm:prSet presAssocID="{86F77D85-518A-47F7-AD01-1C93DAE0D3C6}" presName="connTx" presStyleLbl="parChTrans1D2" presStyleIdx="8" presStyleCnt="10"/>
      <dgm:spPr/>
      <dgm:t>
        <a:bodyPr/>
        <a:lstStyle/>
        <a:p>
          <a:pPr rtl="1"/>
          <a:endParaRPr lang="he-IL"/>
        </a:p>
      </dgm:t>
    </dgm:pt>
    <dgm:pt modelId="{07BBEA48-B2AC-4F1C-A36A-294B915D9DEF}" type="pres">
      <dgm:prSet presAssocID="{53EC47CB-8466-4855-883A-8E40329BBE54}" presName="node" presStyleLbl="node1" presStyleIdx="8" presStyleCnt="10" custScaleX="130245" custScaleY="13237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3CEBE38-8FAD-44D2-A6A7-64C10A8D2A41}" type="pres">
      <dgm:prSet presAssocID="{5653F4F8-8BC1-4CF3-9711-3B9B20D9D117}" presName="Name9" presStyleLbl="parChTrans1D2" presStyleIdx="9" presStyleCnt="10"/>
      <dgm:spPr/>
      <dgm:t>
        <a:bodyPr/>
        <a:lstStyle/>
        <a:p>
          <a:pPr rtl="1"/>
          <a:endParaRPr lang="he-IL"/>
        </a:p>
      </dgm:t>
    </dgm:pt>
    <dgm:pt modelId="{CDCE0014-8581-4195-826B-F593ECD63D53}" type="pres">
      <dgm:prSet presAssocID="{5653F4F8-8BC1-4CF3-9711-3B9B20D9D117}" presName="connTx" presStyleLbl="parChTrans1D2" presStyleIdx="9" presStyleCnt="10"/>
      <dgm:spPr/>
      <dgm:t>
        <a:bodyPr/>
        <a:lstStyle/>
        <a:p>
          <a:pPr rtl="1"/>
          <a:endParaRPr lang="he-IL"/>
        </a:p>
      </dgm:t>
    </dgm:pt>
    <dgm:pt modelId="{D818DD80-0552-4199-8535-2802DDF374CC}" type="pres">
      <dgm:prSet presAssocID="{258E1133-6D48-4F7E-A60C-702FDCF8714D}" presName="node" presStyleLbl="node1" presStyleIdx="9" presStyleCnt="10" custScaleX="130245" custScaleY="132374" custRadScaleRad="104355" custRadScaleInc="83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60A2979-F4F0-4CFE-AA58-1798D65511AD}" type="presOf" srcId="{5653F4F8-8BC1-4CF3-9711-3B9B20D9D117}" destId="{CDCE0014-8581-4195-826B-F593ECD63D53}" srcOrd="1" destOrd="0" presId="urn:microsoft.com/office/officeart/2005/8/layout/radial1"/>
    <dgm:cxn modelId="{5618778D-2D4B-4441-B3B4-1158613F9DF8}" type="presOf" srcId="{7B7BDEF5-1A87-47B1-BA5C-39EF9D1D599A}" destId="{410625A5-F9F0-4F3E-ADFC-8258274C2598}" srcOrd="0" destOrd="0" presId="urn:microsoft.com/office/officeart/2005/8/layout/radial1"/>
    <dgm:cxn modelId="{23962F8E-221B-472D-9DFC-F200DD2AFED4}" type="presOf" srcId="{08CDE67A-E4A4-4ACE-BBF3-AB9C050810B3}" destId="{ADFD0716-FAEC-4B88-8604-2E6016A7C42F}" srcOrd="1" destOrd="0" presId="urn:microsoft.com/office/officeart/2005/8/layout/radial1"/>
    <dgm:cxn modelId="{E493CFAF-CF30-4B11-A250-2B9B552945F0}" srcId="{946FB3F9-175B-48AB-86B4-16144B89F80B}" destId="{258E1133-6D48-4F7E-A60C-702FDCF8714D}" srcOrd="9" destOrd="0" parTransId="{5653F4F8-8BC1-4CF3-9711-3B9B20D9D117}" sibTransId="{4336F46E-52E0-45B8-9EEF-5748245B040E}"/>
    <dgm:cxn modelId="{BFD4FA95-C8E5-4DAB-9054-01B60CEC424F}" type="presOf" srcId="{4A832A46-CB16-4857-892E-DEB617636BF5}" destId="{EA7D3B20-450E-4283-A4A1-39E3D9F72539}" srcOrd="0" destOrd="0" presId="urn:microsoft.com/office/officeart/2005/8/layout/radial1"/>
    <dgm:cxn modelId="{385198DB-2AC5-4AB3-8E7E-5186B538F755}" type="presOf" srcId="{5653F4F8-8BC1-4CF3-9711-3B9B20D9D117}" destId="{43CEBE38-8FAD-44D2-A6A7-64C10A8D2A41}" srcOrd="0" destOrd="0" presId="urn:microsoft.com/office/officeart/2005/8/layout/radial1"/>
    <dgm:cxn modelId="{9E9EFBC4-15C2-46E1-97E2-06E2C3F026AC}" type="presOf" srcId="{A74FAB14-D050-4054-B2F0-ED15356610C1}" destId="{311EA1A1-744B-42F1-9646-C1BE27BF9BC4}" srcOrd="0" destOrd="0" presId="urn:microsoft.com/office/officeart/2005/8/layout/radial1"/>
    <dgm:cxn modelId="{B01DD7F2-F459-43F5-AA69-5F07AE09BBA1}" type="presOf" srcId="{F1489A2A-81E9-4ECD-8AD3-D6A6DF9AA127}" destId="{C6FF1CC2-AFE0-40A2-B94A-F3CA74BA3A55}" srcOrd="1" destOrd="0" presId="urn:microsoft.com/office/officeart/2005/8/layout/radial1"/>
    <dgm:cxn modelId="{7E65C137-AA41-43B1-BB08-82828AA1E706}" type="presOf" srcId="{946FB3F9-175B-48AB-86B4-16144B89F80B}" destId="{1C45460A-6006-4B2D-8618-4D4492A26D44}" srcOrd="0" destOrd="0" presId="urn:microsoft.com/office/officeart/2005/8/layout/radial1"/>
    <dgm:cxn modelId="{D2716AF7-94C3-42D5-8D51-802482569863}" srcId="{946FB3F9-175B-48AB-86B4-16144B89F80B}" destId="{8B8FA38C-F059-4ACF-B600-B0CEE88E460B}" srcOrd="3" destOrd="0" parTransId="{552461DA-E01A-4434-A76D-CF2661AF9958}" sibTransId="{5A8E47C7-71F1-493F-A66C-10D4B05ACCDD}"/>
    <dgm:cxn modelId="{624B3FBC-B4E1-42D4-A4FA-940F0F8662E9}" srcId="{946FB3F9-175B-48AB-86B4-16144B89F80B}" destId="{4A832A46-CB16-4857-892E-DEB617636BF5}" srcOrd="5" destOrd="0" parTransId="{7B7BDEF5-1A87-47B1-BA5C-39EF9D1D599A}" sibTransId="{74BA0212-33DB-4B88-965F-74697486DC9B}"/>
    <dgm:cxn modelId="{54E91583-C10A-4481-B396-C2B80A8EF06C}" srcId="{946FB3F9-175B-48AB-86B4-16144B89F80B}" destId="{D0B89492-31DF-4BFD-966F-3928C8F62039}" srcOrd="0" destOrd="0" parTransId="{08CDE67A-E4A4-4ACE-BBF3-AB9C050810B3}" sibTransId="{7CB80F3C-9EFF-4638-BC28-4ABC4CA4BA97}"/>
    <dgm:cxn modelId="{5788BB68-3901-441A-8C83-73C27F2BEE38}" type="presOf" srcId="{552461DA-E01A-4434-A76D-CF2661AF9958}" destId="{10B0439C-5A87-4035-BBD4-BCB278B98462}" srcOrd="1" destOrd="0" presId="urn:microsoft.com/office/officeart/2005/8/layout/radial1"/>
    <dgm:cxn modelId="{B782559C-DC84-43D8-A2A4-4DFCA5E3CBA6}" type="presOf" srcId="{1FF44C26-0EF0-4916-81C9-E02D3C0B3CBF}" destId="{2D7EF370-0FF6-4DC5-8A7A-CE26BDACFD43}" srcOrd="1" destOrd="0" presId="urn:microsoft.com/office/officeart/2005/8/layout/radial1"/>
    <dgm:cxn modelId="{53000E48-243A-483F-898C-1006EBF26355}" type="presOf" srcId="{7B7BDEF5-1A87-47B1-BA5C-39EF9D1D599A}" destId="{05BFDA6D-A8C4-4B65-908B-0299C7E3E060}" srcOrd="1" destOrd="0" presId="urn:microsoft.com/office/officeart/2005/8/layout/radial1"/>
    <dgm:cxn modelId="{A75C4CE4-8C3E-4688-8618-2080324C8116}" srcId="{946FB3F9-175B-48AB-86B4-16144B89F80B}" destId="{53EC47CB-8466-4855-883A-8E40329BBE54}" srcOrd="8" destOrd="0" parTransId="{86F77D85-518A-47F7-AD01-1C93DAE0D3C6}" sibTransId="{F562FFC8-953A-484D-AB2B-5A67579A5057}"/>
    <dgm:cxn modelId="{28676730-6EEF-4A12-A397-7534CB8721D5}" type="presOf" srcId="{8F494DD3-8EF2-401E-B880-FBABA3B79979}" destId="{33E9408E-116A-400A-8782-03C57FC736EE}" srcOrd="0" destOrd="0" presId="urn:microsoft.com/office/officeart/2005/8/layout/radial1"/>
    <dgm:cxn modelId="{8F0E7635-BE4E-4EB5-8DC1-75BAA619D9B1}" type="presOf" srcId="{552461DA-E01A-4434-A76D-CF2661AF9958}" destId="{4146AA5F-F97A-483F-BB82-BBDE39578545}" srcOrd="0" destOrd="0" presId="urn:microsoft.com/office/officeart/2005/8/layout/radial1"/>
    <dgm:cxn modelId="{E97F6F25-CBD8-4AB1-A1D1-D9B8FE4F3D88}" srcId="{946FB3F9-175B-48AB-86B4-16144B89F80B}" destId="{1E6D4935-3428-4877-89DA-02E5F7422B33}" srcOrd="6" destOrd="0" parTransId="{F1489A2A-81E9-4ECD-8AD3-D6A6DF9AA127}" sibTransId="{7D411C2D-590A-420A-ACF7-B5A37BB1A750}"/>
    <dgm:cxn modelId="{9DE9874E-F10E-40F4-86EF-9B52197815A3}" type="presOf" srcId="{08CDE67A-E4A4-4ACE-BBF3-AB9C050810B3}" destId="{7F2640FA-6FA8-47FE-9725-2CA26ECEA9B1}" srcOrd="0" destOrd="0" presId="urn:microsoft.com/office/officeart/2005/8/layout/radial1"/>
    <dgm:cxn modelId="{F410E4CC-A35F-4B62-81A1-4238777F7BA4}" type="presOf" srcId="{8BA2BD59-F5CC-435E-9CEA-DA396A846F55}" destId="{3D8CFB64-1EA1-4727-8914-0DDF6B44B646}" srcOrd="0" destOrd="0" presId="urn:microsoft.com/office/officeart/2005/8/layout/radial1"/>
    <dgm:cxn modelId="{EC226D7F-7F19-49A4-8E4F-50779F34874F}" srcId="{946FB3F9-175B-48AB-86B4-16144B89F80B}" destId="{669740B1-B993-4BB1-A5F3-58A13BA27AD2}" srcOrd="7" destOrd="0" parTransId="{6A9117EC-260D-40A3-9E8A-CFB91E9C45C9}" sibTransId="{3B8B87FC-FDD3-4B3C-A198-F4A7E873B6AD}"/>
    <dgm:cxn modelId="{47271B59-35C0-46EB-ABD4-18B983D61D56}" type="presOf" srcId="{1AD71428-37BF-4625-8A5F-8C762BFCF1EC}" destId="{7DA85A60-DDCC-4930-9F51-3235B91797EE}" srcOrd="0" destOrd="0" presId="urn:microsoft.com/office/officeart/2005/8/layout/radial1"/>
    <dgm:cxn modelId="{17B0F385-10A3-4BF8-951F-30D5E084A9B0}" type="presOf" srcId="{258E1133-6D48-4F7E-A60C-702FDCF8714D}" destId="{D818DD80-0552-4199-8535-2802DDF374CC}" srcOrd="0" destOrd="0" presId="urn:microsoft.com/office/officeart/2005/8/layout/radial1"/>
    <dgm:cxn modelId="{C268534E-D7AE-40A3-AD58-B2BB0DADB1AE}" type="presOf" srcId="{6A4956AD-1BAA-4275-965F-BDB02B510F9C}" destId="{EAD264D2-BD70-46E6-B1AA-1F6D662224C0}" srcOrd="0" destOrd="0" presId="urn:microsoft.com/office/officeart/2005/8/layout/radial1"/>
    <dgm:cxn modelId="{74956C79-5054-4154-8F9E-20C391507E12}" type="presOf" srcId="{F1489A2A-81E9-4ECD-8AD3-D6A6DF9AA127}" destId="{187A6BF7-3F27-4DD8-B385-EF07737B6492}" srcOrd="0" destOrd="0" presId="urn:microsoft.com/office/officeart/2005/8/layout/radial1"/>
    <dgm:cxn modelId="{EE66CE26-4572-4E9C-98D1-E3A1C35D351B}" type="presOf" srcId="{6A9117EC-260D-40A3-9E8A-CFB91E9C45C9}" destId="{49302827-2425-486F-91E4-D5AC4535C00E}" srcOrd="1" destOrd="0" presId="urn:microsoft.com/office/officeart/2005/8/layout/radial1"/>
    <dgm:cxn modelId="{B50EA549-8432-4FF9-81B7-D2AF4825C79B}" type="presOf" srcId="{8BA2BD59-F5CC-435E-9CEA-DA396A846F55}" destId="{E748E319-9271-47CB-BC4C-60D21EB690C1}" srcOrd="1" destOrd="0" presId="urn:microsoft.com/office/officeart/2005/8/layout/radial1"/>
    <dgm:cxn modelId="{D0B5DB84-FF89-4157-A5CE-21950E3CECE8}" type="presOf" srcId="{6A9117EC-260D-40A3-9E8A-CFB91E9C45C9}" destId="{928D710B-C1BD-481A-85B7-1362F1392DAB}" srcOrd="0" destOrd="0" presId="urn:microsoft.com/office/officeart/2005/8/layout/radial1"/>
    <dgm:cxn modelId="{44AABAE5-0BCC-49E6-9340-26F1084D94A3}" type="presOf" srcId="{D0B89492-31DF-4BFD-966F-3928C8F62039}" destId="{7DA2484D-A204-4BA4-9E83-0E899C43C916}" srcOrd="0" destOrd="0" presId="urn:microsoft.com/office/officeart/2005/8/layout/radial1"/>
    <dgm:cxn modelId="{E5D8A4ED-9506-4DE6-B1A0-64728BFFD6FD}" srcId="{946FB3F9-175B-48AB-86B4-16144B89F80B}" destId="{6A4956AD-1BAA-4275-965F-BDB02B510F9C}" srcOrd="4" destOrd="0" parTransId="{1AD71428-37BF-4625-8A5F-8C762BFCF1EC}" sibTransId="{636482B5-F970-4CF4-A1B7-3E80E62D7F52}"/>
    <dgm:cxn modelId="{F4226805-4EE8-4EF7-A8BB-50026BA534DC}" type="presOf" srcId="{86F77D85-518A-47F7-AD01-1C93DAE0D3C6}" destId="{E3551C18-460E-4BC8-AA49-D02F8FE8CA7E}" srcOrd="1" destOrd="0" presId="urn:microsoft.com/office/officeart/2005/8/layout/radial1"/>
    <dgm:cxn modelId="{1E84B153-C5D4-46D7-98B5-3A7AA00FD91D}" srcId="{946FB3F9-175B-48AB-86B4-16144B89F80B}" destId="{8F494DD3-8EF2-401E-B880-FBABA3B79979}" srcOrd="1" destOrd="0" parTransId="{1FF44C26-0EF0-4916-81C9-E02D3C0B3CBF}" sibTransId="{9E4A6679-77EB-4692-9042-1ED3ADFD6BC8}"/>
    <dgm:cxn modelId="{3E1A7CD1-FCB1-452B-94C0-BE33216DA1A2}" type="presOf" srcId="{78AA06F0-752B-4BAF-81DD-33AAF75A2447}" destId="{2A07A0BA-3C59-4B10-BAE2-16DBBD2DF4E3}" srcOrd="0" destOrd="0" presId="urn:microsoft.com/office/officeart/2005/8/layout/radial1"/>
    <dgm:cxn modelId="{80FE018B-4F8A-44DD-A074-CED07D67A7D2}" srcId="{946FB3F9-175B-48AB-86B4-16144B89F80B}" destId="{A74FAB14-D050-4054-B2F0-ED15356610C1}" srcOrd="2" destOrd="0" parTransId="{8BA2BD59-F5CC-435E-9CEA-DA396A846F55}" sibTransId="{43AEDF94-0F8E-410E-93EF-D5564DA1B508}"/>
    <dgm:cxn modelId="{23F7B7A3-4F56-485B-BCA1-B59439300FBA}" type="presOf" srcId="{669740B1-B993-4BB1-A5F3-58A13BA27AD2}" destId="{E2CCED65-DB08-4319-961F-48FF50BB89E5}" srcOrd="0" destOrd="0" presId="urn:microsoft.com/office/officeart/2005/8/layout/radial1"/>
    <dgm:cxn modelId="{A66C1A5B-665C-4B28-A3DB-74B2B0AE8F8B}" srcId="{78AA06F0-752B-4BAF-81DD-33AAF75A2447}" destId="{946FB3F9-175B-48AB-86B4-16144B89F80B}" srcOrd="0" destOrd="0" parTransId="{934B7FD5-6A8D-4D8B-80BA-46E21C84CE5A}" sibTransId="{81B5C466-A10A-4689-8A1C-4B1894CD6D7D}"/>
    <dgm:cxn modelId="{3C8BE840-1BF5-4653-8E73-091AE073FE81}" type="presOf" srcId="{1AD71428-37BF-4625-8A5F-8C762BFCF1EC}" destId="{314411A4-DCC2-4209-8D53-9656173F9243}" srcOrd="1" destOrd="0" presId="urn:microsoft.com/office/officeart/2005/8/layout/radial1"/>
    <dgm:cxn modelId="{7D8E4A2E-868A-4BD5-B4B2-D8A4454459DB}" type="presOf" srcId="{1FF44C26-0EF0-4916-81C9-E02D3C0B3CBF}" destId="{9F98BF7A-BA0E-4252-8DAC-C10F0344D5AC}" srcOrd="0" destOrd="0" presId="urn:microsoft.com/office/officeart/2005/8/layout/radial1"/>
    <dgm:cxn modelId="{5983250D-22B7-49AE-A22F-3453403DCCFF}" type="presOf" srcId="{86F77D85-518A-47F7-AD01-1C93DAE0D3C6}" destId="{F44E4F43-264B-4A5F-B1A0-CA56B60DCDD0}" srcOrd="0" destOrd="0" presId="urn:microsoft.com/office/officeart/2005/8/layout/radial1"/>
    <dgm:cxn modelId="{AC5FCB23-5A53-4880-8000-86D85FB3A6B2}" type="presOf" srcId="{8B8FA38C-F059-4ACF-B600-B0CEE88E460B}" destId="{B6D924D5-01E4-49F5-B2D6-9A97CB2A0ADC}" srcOrd="0" destOrd="0" presId="urn:microsoft.com/office/officeart/2005/8/layout/radial1"/>
    <dgm:cxn modelId="{463773F7-9A00-40EF-AD68-93685BAE37D6}" type="presOf" srcId="{53EC47CB-8466-4855-883A-8E40329BBE54}" destId="{07BBEA48-B2AC-4F1C-A36A-294B915D9DEF}" srcOrd="0" destOrd="0" presId="urn:microsoft.com/office/officeart/2005/8/layout/radial1"/>
    <dgm:cxn modelId="{7DDC4E04-A5F5-4F3E-803D-C79BC933D79A}" type="presOf" srcId="{1E6D4935-3428-4877-89DA-02E5F7422B33}" destId="{0B35C402-AB1F-406B-98FA-F814F8F1E3ED}" srcOrd="0" destOrd="0" presId="urn:microsoft.com/office/officeart/2005/8/layout/radial1"/>
    <dgm:cxn modelId="{BF702781-F650-4A03-A120-2C6506806B63}" type="presParOf" srcId="{2A07A0BA-3C59-4B10-BAE2-16DBBD2DF4E3}" destId="{1C45460A-6006-4B2D-8618-4D4492A26D44}" srcOrd="0" destOrd="0" presId="urn:microsoft.com/office/officeart/2005/8/layout/radial1"/>
    <dgm:cxn modelId="{FE50FA40-B5E8-4C9C-BF12-5875DB8E301F}" type="presParOf" srcId="{2A07A0BA-3C59-4B10-BAE2-16DBBD2DF4E3}" destId="{7F2640FA-6FA8-47FE-9725-2CA26ECEA9B1}" srcOrd="1" destOrd="0" presId="urn:microsoft.com/office/officeart/2005/8/layout/radial1"/>
    <dgm:cxn modelId="{98C4E2E7-11C7-4497-B836-5F4A0388A617}" type="presParOf" srcId="{7F2640FA-6FA8-47FE-9725-2CA26ECEA9B1}" destId="{ADFD0716-FAEC-4B88-8604-2E6016A7C42F}" srcOrd="0" destOrd="0" presId="urn:microsoft.com/office/officeart/2005/8/layout/radial1"/>
    <dgm:cxn modelId="{1BC31AA3-FA0B-46D4-B445-B8B2D758672A}" type="presParOf" srcId="{2A07A0BA-3C59-4B10-BAE2-16DBBD2DF4E3}" destId="{7DA2484D-A204-4BA4-9E83-0E899C43C916}" srcOrd="2" destOrd="0" presId="urn:microsoft.com/office/officeart/2005/8/layout/radial1"/>
    <dgm:cxn modelId="{AD1F5423-7ED4-44AF-A5A1-33FD47315A34}" type="presParOf" srcId="{2A07A0BA-3C59-4B10-BAE2-16DBBD2DF4E3}" destId="{9F98BF7A-BA0E-4252-8DAC-C10F0344D5AC}" srcOrd="3" destOrd="0" presId="urn:microsoft.com/office/officeart/2005/8/layout/radial1"/>
    <dgm:cxn modelId="{1BB90EDC-43C4-4195-B823-35B71F911048}" type="presParOf" srcId="{9F98BF7A-BA0E-4252-8DAC-C10F0344D5AC}" destId="{2D7EF370-0FF6-4DC5-8A7A-CE26BDACFD43}" srcOrd="0" destOrd="0" presId="urn:microsoft.com/office/officeart/2005/8/layout/radial1"/>
    <dgm:cxn modelId="{9C14CC0C-3969-4BD6-96B2-108FB28F48F9}" type="presParOf" srcId="{2A07A0BA-3C59-4B10-BAE2-16DBBD2DF4E3}" destId="{33E9408E-116A-400A-8782-03C57FC736EE}" srcOrd="4" destOrd="0" presId="urn:microsoft.com/office/officeart/2005/8/layout/radial1"/>
    <dgm:cxn modelId="{1A2E79D4-6733-4B1A-9F25-37F7E30A3511}" type="presParOf" srcId="{2A07A0BA-3C59-4B10-BAE2-16DBBD2DF4E3}" destId="{3D8CFB64-1EA1-4727-8914-0DDF6B44B646}" srcOrd="5" destOrd="0" presId="urn:microsoft.com/office/officeart/2005/8/layout/radial1"/>
    <dgm:cxn modelId="{8A693A4E-CF56-42F4-A44C-EAC66847AFB2}" type="presParOf" srcId="{3D8CFB64-1EA1-4727-8914-0DDF6B44B646}" destId="{E748E319-9271-47CB-BC4C-60D21EB690C1}" srcOrd="0" destOrd="0" presId="urn:microsoft.com/office/officeart/2005/8/layout/radial1"/>
    <dgm:cxn modelId="{C1EC8303-F835-47C6-9BE9-F7D3ABD40486}" type="presParOf" srcId="{2A07A0BA-3C59-4B10-BAE2-16DBBD2DF4E3}" destId="{311EA1A1-744B-42F1-9646-C1BE27BF9BC4}" srcOrd="6" destOrd="0" presId="urn:microsoft.com/office/officeart/2005/8/layout/radial1"/>
    <dgm:cxn modelId="{7CCE9055-410E-48EC-B303-F67DBA89F2CE}" type="presParOf" srcId="{2A07A0BA-3C59-4B10-BAE2-16DBBD2DF4E3}" destId="{4146AA5F-F97A-483F-BB82-BBDE39578545}" srcOrd="7" destOrd="0" presId="urn:microsoft.com/office/officeart/2005/8/layout/radial1"/>
    <dgm:cxn modelId="{7E5CE3E7-AFFB-43D0-AB69-4015F83F5F71}" type="presParOf" srcId="{4146AA5F-F97A-483F-BB82-BBDE39578545}" destId="{10B0439C-5A87-4035-BBD4-BCB278B98462}" srcOrd="0" destOrd="0" presId="urn:microsoft.com/office/officeart/2005/8/layout/radial1"/>
    <dgm:cxn modelId="{08677983-D3C9-4336-9E68-CC27A74D33BF}" type="presParOf" srcId="{2A07A0BA-3C59-4B10-BAE2-16DBBD2DF4E3}" destId="{B6D924D5-01E4-49F5-B2D6-9A97CB2A0ADC}" srcOrd="8" destOrd="0" presId="urn:microsoft.com/office/officeart/2005/8/layout/radial1"/>
    <dgm:cxn modelId="{51119A14-D317-410A-8D5A-9BC60F1D0431}" type="presParOf" srcId="{2A07A0BA-3C59-4B10-BAE2-16DBBD2DF4E3}" destId="{7DA85A60-DDCC-4930-9F51-3235B91797EE}" srcOrd="9" destOrd="0" presId="urn:microsoft.com/office/officeart/2005/8/layout/radial1"/>
    <dgm:cxn modelId="{BC445AB0-215D-40D5-930D-17C5C3C66A4B}" type="presParOf" srcId="{7DA85A60-DDCC-4930-9F51-3235B91797EE}" destId="{314411A4-DCC2-4209-8D53-9656173F9243}" srcOrd="0" destOrd="0" presId="urn:microsoft.com/office/officeart/2005/8/layout/radial1"/>
    <dgm:cxn modelId="{60EBB043-7CD9-4626-9D10-239AA043E97E}" type="presParOf" srcId="{2A07A0BA-3C59-4B10-BAE2-16DBBD2DF4E3}" destId="{EAD264D2-BD70-46E6-B1AA-1F6D662224C0}" srcOrd="10" destOrd="0" presId="urn:microsoft.com/office/officeart/2005/8/layout/radial1"/>
    <dgm:cxn modelId="{9795F841-9CF7-4C29-A05B-D133EEE5F9A9}" type="presParOf" srcId="{2A07A0BA-3C59-4B10-BAE2-16DBBD2DF4E3}" destId="{410625A5-F9F0-4F3E-ADFC-8258274C2598}" srcOrd="11" destOrd="0" presId="urn:microsoft.com/office/officeart/2005/8/layout/radial1"/>
    <dgm:cxn modelId="{BCAA7FDA-8AE4-4C50-B7EB-6800F415C7E5}" type="presParOf" srcId="{410625A5-F9F0-4F3E-ADFC-8258274C2598}" destId="{05BFDA6D-A8C4-4B65-908B-0299C7E3E060}" srcOrd="0" destOrd="0" presId="urn:microsoft.com/office/officeart/2005/8/layout/radial1"/>
    <dgm:cxn modelId="{12722E1A-C845-4D55-A515-86FF4382AE19}" type="presParOf" srcId="{2A07A0BA-3C59-4B10-BAE2-16DBBD2DF4E3}" destId="{EA7D3B20-450E-4283-A4A1-39E3D9F72539}" srcOrd="12" destOrd="0" presId="urn:microsoft.com/office/officeart/2005/8/layout/radial1"/>
    <dgm:cxn modelId="{9AD582CD-3C9E-4815-8057-22380591DFEC}" type="presParOf" srcId="{2A07A0BA-3C59-4B10-BAE2-16DBBD2DF4E3}" destId="{187A6BF7-3F27-4DD8-B385-EF07737B6492}" srcOrd="13" destOrd="0" presId="urn:microsoft.com/office/officeart/2005/8/layout/radial1"/>
    <dgm:cxn modelId="{A6898BC0-7B75-4E62-9516-A8867D2A88C9}" type="presParOf" srcId="{187A6BF7-3F27-4DD8-B385-EF07737B6492}" destId="{C6FF1CC2-AFE0-40A2-B94A-F3CA74BA3A55}" srcOrd="0" destOrd="0" presId="urn:microsoft.com/office/officeart/2005/8/layout/radial1"/>
    <dgm:cxn modelId="{52E6E14F-B160-46C7-B41A-94CF6012054E}" type="presParOf" srcId="{2A07A0BA-3C59-4B10-BAE2-16DBBD2DF4E3}" destId="{0B35C402-AB1F-406B-98FA-F814F8F1E3ED}" srcOrd="14" destOrd="0" presId="urn:microsoft.com/office/officeart/2005/8/layout/radial1"/>
    <dgm:cxn modelId="{27EC248C-CC3C-450E-B5D0-949817A1D748}" type="presParOf" srcId="{2A07A0BA-3C59-4B10-BAE2-16DBBD2DF4E3}" destId="{928D710B-C1BD-481A-85B7-1362F1392DAB}" srcOrd="15" destOrd="0" presId="urn:microsoft.com/office/officeart/2005/8/layout/radial1"/>
    <dgm:cxn modelId="{479DCE0A-B803-4B23-B1F3-F5F41B4E6793}" type="presParOf" srcId="{928D710B-C1BD-481A-85B7-1362F1392DAB}" destId="{49302827-2425-486F-91E4-D5AC4535C00E}" srcOrd="0" destOrd="0" presId="urn:microsoft.com/office/officeart/2005/8/layout/radial1"/>
    <dgm:cxn modelId="{B18E0AA2-921D-4F7E-9B9F-232B03C8B822}" type="presParOf" srcId="{2A07A0BA-3C59-4B10-BAE2-16DBBD2DF4E3}" destId="{E2CCED65-DB08-4319-961F-48FF50BB89E5}" srcOrd="16" destOrd="0" presId="urn:microsoft.com/office/officeart/2005/8/layout/radial1"/>
    <dgm:cxn modelId="{80E476CD-0865-42B1-87BB-15AB7B02949E}" type="presParOf" srcId="{2A07A0BA-3C59-4B10-BAE2-16DBBD2DF4E3}" destId="{F44E4F43-264B-4A5F-B1A0-CA56B60DCDD0}" srcOrd="17" destOrd="0" presId="urn:microsoft.com/office/officeart/2005/8/layout/radial1"/>
    <dgm:cxn modelId="{BED88414-ABEA-4735-B82C-65048FCE3192}" type="presParOf" srcId="{F44E4F43-264B-4A5F-B1A0-CA56B60DCDD0}" destId="{E3551C18-460E-4BC8-AA49-D02F8FE8CA7E}" srcOrd="0" destOrd="0" presId="urn:microsoft.com/office/officeart/2005/8/layout/radial1"/>
    <dgm:cxn modelId="{60A851A7-CCE7-42AC-B0D1-6A51AB4C8F7A}" type="presParOf" srcId="{2A07A0BA-3C59-4B10-BAE2-16DBBD2DF4E3}" destId="{07BBEA48-B2AC-4F1C-A36A-294B915D9DEF}" srcOrd="18" destOrd="0" presId="urn:microsoft.com/office/officeart/2005/8/layout/radial1"/>
    <dgm:cxn modelId="{96A652E4-951F-42B0-AFC9-4E13999E3930}" type="presParOf" srcId="{2A07A0BA-3C59-4B10-BAE2-16DBBD2DF4E3}" destId="{43CEBE38-8FAD-44D2-A6A7-64C10A8D2A41}" srcOrd="19" destOrd="0" presId="urn:microsoft.com/office/officeart/2005/8/layout/radial1"/>
    <dgm:cxn modelId="{1004536D-AA99-4C8D-A66C-CD53EC2EB935}" type="presParOf" srcId="{43CEBE38-8FAD-44D2-A6A7-64C10A8D2A41}" destId="{CDCE0014-8581-4195-826B-F593ECD63D53}" srcOrd="0" destOrd="0" presId="urn:microsoft.com/office/officeart/2005/8/layout/radial1"/>
    <dgm:cxn modelId="{E64C5498-0976-4D6E-AF11-A103A5AECEB0}" type="presParOf" srcId="{2A07A0BA-3C59-4B10-BAE2-16DBBD2DF4E3}" destId="{D818DD80-0552-4199-8535-2802DDF374CC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A06F0-752B-4BAF-81DD-33AAF75A244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46FB3F9-175B-48AB-86B4-16144B89F80B}">
      <dgm:prSet phldrT="[טקסט]"/>
      <dgm:spPr>
        <a:solidFill>
          <a:srgbClr val="FFFF00"/>
        </a:solidFill>
      </dgm:spPr>
      <dgm:t>
        <a:bodyPr/>
        <a:lstStyle/>
        <a:p>
          <a:pPr rtl="1"/>
          <a:r>
            <a:rPr lang="he-IL" b="1" dirty="0">
              <a:solidFill>
                <a:schemeClr val="tx1"/>
              </a:solidFill>
            </a:rPr>
            <a:t>מדינה יהודית</a:t>
          </a:r>
        </a:p>
      </dgm:t>
    </dgm:pt>
    <dgm:pt modelId="{934B7FD5-6A8D-4D8B-80BA-46E21C84CE5A}" type="parTrans" cxnId="{A66C1A5B-665C-4B28-A3DB-74B2B0AE8F8B}">
      <dgm:prSet/>
      <dgm:spPr/>
      <dgm:t>
        <a:bodyPr/>
        <a:lstStyle/>
        <a:p>
          <a:pPr rtl="1"/>
          <a:endParaRPr lang="he-IL"/>
        </a:p>
      </dgm:t>
    </dgm:pt>
    <dgm:pt modelId="{81B5C466-A10A-4689-8A1C-4B1894CD6D7D}" type="sibTrans" cxnId="{A66C1A5B-665C-4B28-A3DB-74B2B0AE8F8B}">
      <dgm:prSet/>
      <dgm:spPr/>
      <dgm:t>
        <a:bodyPr/>
        <a:lstStyle/>
        <a:p>
          <a:pPr rtl="1"/>
          <a:endParaRPr lang="he-IL"/>
        </a:p>
      </dgm:t>
    </dgm:pt>
    <dgm:pt modelId="{D0B89492-31DF-4BFD-966F-3928C8F62039}">
      <dgm:prSet phldrT="[טקסט]" custT="1"/>
      <dgm:spPr>
        <a:solidFill>
          <a:srgbClr val="FFC000"/>
        </a:solidFill>
      </dgm:spPr>
      <dgm:t>
        <a:bodyPr/>
        <a:lstStyle/>
        <a:p>
          <a:pPr rtl="1"/>
          <a:r>
            <a:rPr lang="he-IL" sz="1200" b="1" dirty="0">
              <a:solidFill>
                <a:schemeClr val="tx1"/>
              </a:solidFill>
            </a:rPr>
            <a:t>רוב יהודי</a:t>
          </a:r>
        </a:p>
      </dgm:t>
    </dgm:pt>
    <dgm:pt modelId="{08CDE67A-E4A4-4ACE-BBF3-AB9C050810B3}" type="parTrans" cxnId="{54E91583-C10A-4481-B396-C2B80A8EF06C}">
      <dgm:prSet/>
      <dgm:spPr/>
      <dgm:t>
        <a:bodyPr/>
        <a:lstStyle/>
        <a:p>
          <a:pPr rtl="1"/>
          <a:endParaRPr lang="he-IL"/>
        </a:p>
      </dgm:t>
    </dgm:pt>
    <dgm:pt modelId="{7CB80F3C-9EFF-4638-BC28-4ABC4CA4BA97}" type="sibTrans" cxnId="{54E91583-C10A-4481-B396-C2B80A8EF06C}">
      <dgm:prSet/>
      <dgm:spPr/>
      <dgm:t>
        <a:bodyPr/>
        <a:lstStyle/>
        <a:p>
          <a:pPr rtl="1"/>
          <a:endParaRPr lang="he-IL"/>
        </a:p>
      </dgm:t>
    </dgm:pt>
    <dgm:pt modelId="{1E6D4935-3428-4877-89DA-02E5F7422B33}">
      <dgm:prSet phldrT="[טקסט]" custT="1"/>
      <dgm:spPr>
        <a:solidFill>
          <a:srgbClr val="FFC000"/>
        </a:solidFill>
      </dgm:spPr>
      <dgm:t>
        <a:bodyPr/>
        <a:lstStyle/>
        <a:p>
          <a:pPr rtl="1"/>
          <a:r>
            <a:rPr lang="he-IL" sz="1000" b="1" dirty="0">
              <a:solidFill>
                <a:schemeClr val="tx1"/>
              </a:solidFill>
            </a:rPr>
            <a:t>הכרה בישראל כמדינת הלאום של העם היהודי</a:t>
          </a:r>
        </a:p>
      </dgm:t>
    </dgm:pt>
    <dgm:pt modelId="{F1489A2A-81E9-4ECD-8AD3-D6A6DF9AA127}" type="parTrans" cxnId="{E97F6F25-CBD8-4AB1-A1D1-D9B8FE4F3D88}">
      <dgm:prSet/>
      <dgm:spPr/>
      <dgm:t>
        <a:bodyPr/>
        <a:lstStyle/>
        <a:p>
          <a:pPr rtl="1"/>
          <a:endParaRPr lang="he-IL"/>
        </a:p>
      </dgm:t>
    </dgm:pt>
    <dgm:pt modelId="{7D411C2D-590A-420A-ACF7-B5A37BB1A750}" type="sibTrans" cxnId="{E97F6F25-CBD8-4AB1-A1D1-D9B8FE4F3D88}">
      <dgm:prSet/>
      <dgm:spPr/>
      <dgm:t>
        <a:bodyPr/>
        <a:lstStyle/>
        <a:p>
          <a:pPr rtl="1"/>
          <a:endParaRPr lang="he-IL"/>
        </a:p>
      </dgm:t>
    </dgm:pt>
    <dgm:pt modelId="{669740B1-B993-4BB1-A5F3-58A13BA27AD2}">
      <dgm:prSet phldrT="[טקסט]"/>
      <dgm:spPr>
        <a:solidFill>
          <a:srgbClr val="FFC000"/>
        </a:solidFill>
      </dgm:spPr>
      <dgm:t>
        <a:bodyPr/>
        <a:lstStyle/>
        <a:p>
          <a:pPr rtl="1"/>
          <a:r>
            <a:rPr lang="he-IL" b="1" dirty="0">
              <a:solidFill>
                <a:schemeClr val="tx1"/>
              </a:solidFill>
            </a:rPr>
            <a:t>חוק השבות</a:t>
          </a:r>
        </a:p>
        <a:p>
          <a:pPr rtl="1"/>
          <a:r>
            <a:rPr lang="he-IL" b="1" dirty="0">
              <a:solidFill>
                <a:schemeClr val="tx1"/>
              </a:solidFill>
            </a:rPr>
            <a:t>יהדות תפוצות</a:t>
          </a:r>
        </a:p>
      </dgm:t>
    </dgm:pt>
    <dgm:pt modelId="{6A9117EC-260D-40A3-9E8A-CFB91E9C45C9}" type="parTrans" cxnId="{EC226D7F-7F19-49A4-8E4F-50779F34874F}">
      <dgm:prSet/>
      <dgm:spPr/>
      <dgm:t>
        <a:bodyPr/>
        <a:lstStyle/>
        <a:p>
          <a:pPr rtl="1"/>
          <a:endParaRPr lang="he-IL"/>
        </a:p>
      </dgm:t>
    </dgm:pt>
    <dgm:pt modelId="{3B8B87FC-FDD3-4B3C-A198-F4A7E873B6AD}" type="sibTrans" cxnId="{EC226D7F-7F19-49A4-8E4F-50779F34874F}">
      <dgm:prSet/>
      <dgm:spPr/>
      <dgm:t>
        <a:bodyPr/>
        <a:lstStyle/>
        <a:p>
          <a:pPr rtl="1"/>
          <a:endParaRPr lang="he-IL"/>
        </a:p>
      </dgm:t>
    </dgm:pt>
    <dgm:pt modelId="{258E1133-6D48-4F7E-A60C-702FDCF8714D}">
      <dgm:prSet phldrT="[טקסט]" custT="1"/>
      <dgm:spPr>
        <a:solidFill>
          <a:srgbClr val="FFC000"/>
        </a:solidFill>
      </dgm:spPr>
      <dgm:t>
        <a:bodyPr/>
        <a:lstStyle/>
        <a:p>
          <a:pPr rtl="1"/>
          <a:r>
            <a:rPr lang="he-IL" sz="1000" b="1" dirty="0">
              <a:solidFill>
                <a:schemeClr val="tx1"/>
              </a:solidFill>
            </a:rPr>
            <a:t>זיקה היסטורית</a:t>
          </a:r>
        </a:p>
        <a:p>
          <a:pPr rtl="1"/>
          <a:r>
            <a:rPr lang="he-IL" sz="1000" b="1" dirty="0">
              <a:solidFill>
                <a:schemeClr val="tx1"/>
              </a:solidFill>
            </a:rPr>
            <a:t>אתרי מורשת</a:t>
          </a:r>
        </a:p>
      </dgm:t>
    </dgm:pt>
    <dgm:pt modelId="{5653F4F8-8BC1-4CF3-9711-3B9B20D9D117}" type="parTrans" cxnId="{E493CFAF-CF30-4B11-A250-2B9B552945F0}">
      <dgm:prSet/>
      <dgm:spPr/>
      <dgm:t>
        <a:bodyPr/>
        <a:lstStyle/>
        <a:p>
          <a:pPr rtl="1"/>
          <a:endParaRPr lang="he-IL"/>
        </a:p>
      </dgm:t>
    </dgm:pt>
    <dgm:pt modelId="{4336F46E-52E0-45B8-9EEF-5748245B040E}" type="sibTrans" cxnId="{E493CFAF-CF30-4B11-A250-2B9B552945F0}">
      <dgm:prSet/>
      <dgm:spPr/>
      <dgm:t>
        <a:bodyPr/>
        <a:lstStyle/>
        <a:p>
          <a:pPr rtl="1"/>
          <a:endParaRPr lang="he-IL"/>
        </a:p>
      </dgm:t>
    </dgm:pt>
    <dgm:pt modelId="{A74FAB14-D050-4054-B2F0-ED15356610C1}">
      <dgm:prSet custT="1"/>
      <dgm:spPr>
        <a:solidFill>
          <a:srgbClr val="FFC000"/>
        </a:solidFill>
      </dgm:spPr>
      <dgm:t>
        <a:bodyPr/>
        <a:lstStyle/>
        <a:p>
          <a:pPr rtl="1"/>
          <a:r>
            <a:rPr lang="he-IL" sz="1100" b="1" dirty="0">
              <a:solidFill>
                <a:schemeClr val="tx1"/>
              </a:solidFill>
            </a:rPr>
            <a:t>אי ויתור על</a:t>
          </a:r>
        </a:p>
        <a:p>
          <a:pPr rtl="1"/>
          <a:r>
            <a:rPr lang="he-IL" sz="1100" b="1" dirty="0">
              <a:solidFill>
                <a:schemeClr val="tx1"/>
              </a:solidFill>
            </a:rPr>
            <a:t>הר הבית</a:t>
          </a:r>
        </a:p>
      </dgm:t>
    </dgm:pt>
    <dgm:pt modelId="{43AEDF94-0F8E-410E-93EF-D5564DA1B508}" type="sibTrans" cxnId="{80FE018B-4F8A-44DD-A074-CED07D67A7D2}">
      <dgm:prSet/>
      <dgm:spPr/>
      <dgm:t>
        <a:bodyPr/>
        <a:lstStyle/>
        <a:p>
          <a:pPr rtl="1"/>
          <a:endParaRPr lang="he-IL"/>
        </a:p>
      </dgm:t>
    </dgm:pt>
    <dgm:pt modelId="{8BA2BD59-F5CC-435E-9CEA-DA396A846F55}" type="parTrans" cxnId="{80FE018B-4F8A-44DD-A074-CED07D67A7D2}">
      <dgm:prSet/>
      <dgm:spPr/>
      <dgm:t>
        <a:bodyPr/>
        <a:lstStyle/>
        <a:p>
          <a:pPr rtl="1"/>
          <a:endParaRPr lang="he-IL"/>
        </a:p>
      </dgm:t>
    </dgm:pt>
    <dgm:pt modelId="{2A07A0BA-3C59-4B10-BAE2-16DBBD2DF4E3}" type="pres">
      <dgm:prSet presAssocID="{78AA06F0-752B-4BAF-81DD-33AAF75A24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C45460A-6006-4B2D-8618-4D4492A26D44}" type="pres">
      <dgm:prSet presAssocID="{946FB3F9-175B-48AB-86B4-16144B89F80B}" presName="centerShape" presStyleLbl="node0" presStyleIdx="0" presStyleCnt="1" custScaleX="141387" custScaleY="147814"/>
      <dgm:spPr/>
      <dgm:t>
        <a:bodyPr/>
        <a:lstStyle/>
        <a:p>
          <a:pPr rtl="1"/>
          <a:endParaRPr lang="he-IL"/>
        </a:p>
      </dgm:t>
    </dgm:pt>
    <dgm:pt modelId="{7F2640FA-6FA8-47FE-9725-2CA26ECEA9B1}" type="pres">
      <dgm:prSet presAssocID="{08CDE67A-E4A4-4ACE-BBF3-AB9C050810B3}" presName="Name9" presStyleLbl="parChTrans1D2" presStyleIdx="0" presStyleCnt="5"/>
      <dgm:spPr/>
      <dgm:t>
        <a:bodyPr/>
        <a:lstStyle/>
        <a:p>
          <a:pPr rtl="1"/>
          <a:endParaRPr lang="he-IL"/>
        </a:p>
      </dgm:t>
    </dgm:pt>
    <dgm:pt modelId="{ADFD0716-FAEC-4B88-8604-2E6016A7C42F}" type="pres">
      <dgm:prSet presAssocID="{08CDE67A-E4A4-4ACE-BBF3-AB9C050810B3}" presName="connTx" presStyleLbl="parChTrans1D2" presStyleIdx="0" presStyleCnt="5"/>
      <dgm:spPr/>
      <dgm:t>
        <a:bodyPr/>
        <a:lstStyle/>
        <a:p>
          <a:pPr rtl="1"/>
          <a:endParaRPr lang="he-IL"/>
        </a:p>
      </dgm:t>
    </dgm:pt>
    <dgm:pt modelId="{7DA2484D-A204-4BA4-9E83-0E899C43C916}" type="pres">
      <dgm:prSet presAssocID="{D0B89492-31DF-4BFD-966F-3928C8F62039}" presName="node" presStyleLbl="node1" presStyleIdx="0" presStyleCnt="5" custRadScaleRad="10166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D8CFB64-1EA1-4727-8914-0DDF6B44B646}" type="pres">
      <dgm:prSet presAssocID="{8BA2BD59-F5CC-435E-9CEA-DA396A846F55}" presName="Name9" presStyleLbl="parChTrans1D2" presStyleIdx="1" presStyleCnt="5"/>
      <dgm:spPr/>
      <dgm:t>
        <a:bodyPr/>
        <a:lstStyle/>
        <a:p>
          <a:pPr rtl="1"/>
          <a:endParaRPr lang="he-IL"/>
        </a:p>
      </dgm:t>
    </dgm:pt>
    <dgm:pt modelId="{E748E319-9271-47CB-BC4C-60D21EB690C1}" type="pres">
      <dgm:prSet presAssocID="{8BA2BD59-F5CC-435E-9CEA-DA396A846F55}" presName="connTx" presStyleLbl="parChTrans1D2" presStyleIdx="1" presStyleCnt="5"/>
      <dgm:spPr/>
      <dgm:t>
        <a:bodyPr/>
        <a:lstStyle/>
        <a:p>
          <a:pPr rtl="1"/>
          <a:endParaRPr lang="he-IL"/>
        </a:p>
      </dgm:t>
    </dgm:pt>
    <dgm:pt modelId="{311EA1A1-744B-42F1-9646-C1BE27BF9BC4}" type="pres">
      <dgm:prSet presAssocID="{A74FAB14-D050-4054-B2F0-ED15356610C1}" presName="node" presStyleLbl="node1" presStyleIdx="1" presStyleCnt="5" custRadScaleRad="100303" custRadScaleInc="-469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87A6BF7-3F27-4DD8-B385-EF07737B6492}" type="pres">
      <dgm:prSet presAssocID="{F1489A2A-81E9-4ECD-8AD3-D6A6DF9AA127}" presName="Name9" presStyleLbl="parChTrans1D2" presStyleIdx="2" presStyleCnt="5"/>
      <dgm:spPr/>
      <dgm:t>
        <a:bodyPr/>
        <a:lstStyle/>
        <a:p>
          <a:pPr rtl="1"/>
          <a:endParaRPr lang="he-IL"/>
        </a:p>
      </dgm:t>
    </dgm:pt>
    <dgm:pt modelId="{C6FF1CC2-AFE0-40A2-B94A-F3CA74BA3A55}" type="pres">
      <dgm:prSet presAssocID="{F1489A2A-81E9-4ECD-8AD3-D6A6DF9AA127}" presName="connTx" presStyleLbl="parChTrans1D2" presStyleIdx="2" presStyleCnt="5"/>
      <dgm:spPr/>
      <dgm:t>
        <a:bodyPr/>
        <a:lstStyle/>
        <a:p>
          <a:pPr rtl="1"/>
          <a:endParaRPr lang="he-IL"/>
        </a:p>
      </dgm:t>
    </dgm:pt>
    <dgm:pt modelId="{0B35C402-AB1F-406B-98FA-F814F8F1E3ED}" type="pres">
      <dgm:prSet presAssocID="{1E6D4935-3428-4877-89DA-02E5F7422B3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28D710B-C1BD-481A-85B7-1362F1392DAB}" type="pres">
      <dgm:prSet presAssocID="{6A9117EC-260D-40A3-9E8A-CFB91E9C45C9}" presName="Name9" presStyleLbl="parChTrans1D2" presStyleIdx="3" presStyleCnt="5"/>
      <dgm:spPr/>
      <dgm:t>
        <a:bodyPr/>
        <a:lstStyle/>
        <a:p>
          <a:pPr rtl="1"/>
          <a:endParaRPr lang="he-IL"/>
        </a:p>
      </dgm:t>
    </dgm:pt>
    <dgm:pt modelId="{49302827-2425-486F-91E4-D5AC4535C00E}" type="pres">
      <dgm:prSet presAssocID="{6A9117EC-260D-40A3-9E8A-CFB91E9C45C9}" presName="connTx" presStyleLbl="parChTrans1D2" presStyleIdx="3" presStyleCnt="5"/>
      <dgm:spPr/>
      <dgm:t>
        <a:bodyPr/>
        <a:lstStyle/>
        <a:p>
          <a:pPr rtl="1"/>
          <a:endParaRPr lang="he-IL"/>
        </a:p>
      </dgm:t>
    </dgm:pt>
    <dgm:pt modelId="{E2CCED65-DB08-4319-961F-48FF50BB89E5}" type="pres">
      <dgm:prSet presAssocID="{669740B1-B993-4BB1-A5F3-58A13BA27AD2}" presName="node" presStyleLbl="node1" presStyleIdx="3" presStyleCnt="5" custRadScaleRad="100303" custRadScaleInc="469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3CEBE38-8FAD-44D2-A6A7-64C10A8D2A41}" type="pres">
      <dgm:prSet presAssocID="{5653F4F8-8BC1-4CF3-9711-3B9B20D9D117}" presName="Name9" presStyleLbl="parChTrans1D2" presStyleIdx="4" presStyleCnt="5"/>
      <dgm:spPr/>
      <dgm:t>
        <a:bodyPr/>
        <a:lstStyle/>
        <a:p>
          <a:pPr rtl="1"/>
          <a:endParaRPr lang="he-IL"/>
        </a:p>
      </dgm:t>
    </dgm:pt>
    <dgm:pt modelId="{CDCE0014-8581-4195-826B-F593ECD63D53}" type="pres">
      <dgm:prSet presAssocID="{5653F4F8-8BC1-4CF3-9711-3B9B20D9D117}" presName="connTx" presStyleLbl="parChTrans1D2" presStyleIdx="4" presStyleCnt="5"/>
      <dgm:spPr/>
      <dgm:t>
        <a:bodyPr/>
        <a:lstStyle/>
        <a:p>
          <a:pPr rtl="1"/>
          <a:endParaRPr lang="he-IL"/>
        </a:p>
      </dgm:t>
    </dgm:pt>
    <dgm:pt modelId="{D818DD80-0552-4199-8535-2802DDF374CC}" type="pres">
      <dgm:prSet presAssocID="{258E1133-6D48-4F7E-A60C-702FDCF8714D}" presName="node" presStyleLbl="node1" presStyleIdx="4" presStyleCnt="5" custRadScaleRad="101284" custRadScaleInc="303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9DE9874E-F10E-40F4-86EF-9B52197815A3}" type="presOf" srcId="{08CDE67A-E4A4-4ACE-BBF3-AB9C050810B3}" destId="{7F2640FA-6FA8-47FE-9725-2CA26ECEA9B1}" srcOrd="0" destOrd="0" presId="urn:microsoft.com/office/officeart/2005/8/layout/radial1"/>
    <dgm:cxn modelId="{80FE018B-4F8A-44DD-A074-CED07D67A7D2}" srcId="{946FB3F9-175B-48AB-86B4-16144B89F80B}" destId="{A74FAB14-D050-4054-B2F0-ED15356610C1}" srcOrd="1" destOrd="0" parTransId="{8BA2BD59-F5CC-435E-9CEA-DA396A846F55}" sibTransId="{43AEDF94-0F8E-410E-93EF-D5564DA1B508}"/>
    <dgm:cxn modelId="{D0B5DB84-FF89-4157-A5CE-21950E3CECE8}" type="presOf" srcId="{6A9117EC-260D-40A3-9E8A-CFB91E9C45C9}" destId="{928D710B-C1BD-481A-85B7-1362F1392DAB}" srcOrd="0" destOrd="0" presId="urn:microsoft.com/office/officeart/2005/8/layout/radial1"/>
    <dgm:cxn modelId="{74956C79-5054-4154-8F9E-20C391507E12}" type="presOf" srcId="{F1489A2A-81E9-4ECD-8AD3-D6A6DF9AA127}" destId="{187A6BF7-3F27-4DD8-B385-EF07737B6492}" srcOrd="0" destOrd="0" presId="urn:microsoft.com/office/officeart/2005/8/layout/radial1"/>
    <dgm:cxn modelId="{A66C1A5B-665C-4B28-A3DB-74B2B0AE8F8B}" srcId="{78AA06F0-752B-4BAF-81DD-33AAF75A2447}" destId="{946FB3F9-175B-48AB-86B4-16144B89F80B}" srcOrd="0" destOrd="0" parTransId="{934B7FD5-6A8D-4D8B-80BA-46E21C84CE5A}" sibTransId="{81B5C466-A10A-4689-8A1C-4B1894CD6D7D}"/>
    <dgm:cxn modelId="{54E91583-C10A-4481-B396-C2B80A8EF06C}" srcId="{946FB3F9-175B-48AB-86B4-16144B89F80B}" destId="{D0B89492-31DF-4BFD-966F-3928C8F62039}" srcOrd="0" destOrd="0" parTransId="{08CDE67A-E4A4-4ACE-BBF3-AB9C050810B3}" sibTransId="{7CB80F3C-9EFF-4638-BC28-4ABC4CA4BA97}"/>
    <dgm:cxn modelId="{EC226D7F-7F19-49A4-8E4F-50779F34874F}" srcId="{946FB3F9-175B-48AB-86B4-16144B89F80B}" destId="{669740B1-B993-4BB1-A5F3-58A13BA27AD2}" srcOrd="3" destOrd="0" parTransId="{6A9117EC-260D-40A3-9E8A-CFB91E9C45C9}" sibTransId="{3B8B87FC-FDD3-4B3C-A198-F4A7E873B6AD}"/>
    <dgm:cxn modelId="{385198DB-2AC5-4AB3-8E7E-5186B538F755}" type="presOf" srcId="{5653F4F8-8BC1-4CF3-9711-3B9B20D9D117}" destId="{43CEBE38-8FAD-44D2-A6A7-64C10A8D2A41}" srcOrd="0" destOrd="0" presId="urn:microsoft.com/office/officeart/2005/8/layout/radial1"/>
    <dgm:cxn modelId="{E97F6F25-CBD8-4AB1-A1D1-D9B8FE4F3D88}" srcId="{946FB3F9-175B-48AB-86B4-16144B89F80B}" destId="{1E6D4935-3428-4877-89DA-02E5F7422B33}" srcOrd="2" destOrd="0" parTransId="{F1489A2A-81E9-4ECD-8AD3-D6A6DF9AA127}" sibTransId="{7D411C2D-590A-420A-ACF7-B5A37BB1A750}"/>
    <dgm:cxn modelId="{9E9EFBC4-15C2-46E1-97E2-06E2C3F026AC}" type="presOf" srcId="{A74FAB14-D050-4054-B2F0-ED15356610C1}" destId="{311EA1A1-744B-42F1-9646-C1BE27BF9BC4}" srcOrd="0" destOrd="0" presId="urn:microsoft.com/office/officeart/2005/8/layout/radial1"/>
    <dgm:cxn modelId="{F410E4CC-A35F-4B62-81A1-4238777F7BA4}" type="presOf" srcId="{8BA2BD59-F5CC-435E-9CEA-DA396A846F55}" destId="{3D8CFB64-1EA1-4727-8914-0DDF6B44B646}" srcOrd="0" destOrd="0" presId="urn:microsoft.com/office/officeart/2005/8/layout/radial1"/>
    <dgm:cxn modelId="{7E65C137-AA41-43B1-BB08-82828AA1E706}" type="presOf" srcId="{946FB3F9-175B-48AB-86B4-16144B89F80B}" destId="{1C45460A-6006-4B2D-8618-4D4492A26D44}" srcOrd="0" destOrd="0" presId="urn:microsoft.com/office/officeart/2005/8/layout/radial1"/>
    <dgm:cxn modelId="{EE66CE26-4572-4E9C-98D1-E3A1C35D351B}" type="presOf" srcId="{6A9117EC-260D-40A3-9E8A-CFB91E9C45C9}" destId="{49302827-2425-486F-91E4-D5AC4535C00E}" srcOrd="1" destOrd="0" presId="urn:microsoft.com/office/officeart/2005/8/layout/radial1"/>
    <dgm:cxn modelId="{23962F8E-221B-472D-9DFC-F200DD2AFED4}" type="presOf" srcId="{08CDE67A-E4A4-4ACE-BBF3-AB9C050810B3}" destId="{ADFD0716-FAEC-4B88-8604-2E6016A7C42F}" srcOrd="1" destOrd="0" presId="urn:microsoft.com/office/officeart/2005/8/layout/radial1"/>
    <dgm:cxn modelId="{B01DD7F2-F459-43F5-AA69-5F07AE09BBA1}" type="presOf" srcId="{F1489A2A-81E9-4ECD-8AD3-D6A6DF9AA127}" destId="{C6FF1CC2-AFE0-40A2-B94A-F3CA74BA3A55}" srcOrd="1" destOrd="0" presId="urn:microsoft.com/office/officeart/2005/8/layout/radial1"/>
    <dgm:cxn modelId="{B50EA549-8432-4FF9-81B7-D2AF4825C79B}" type="presOf" srcId="{8BA2BD59-F5CC-435E-9CEA-DA396A846F55}" destId="{E748E319-9271-47CB-BC4C-60D21EB690C1}" srcOrd="1" destOrd="0" presId="urn:microsoft.com/office/officeart/2005/8/layout/radial1"/>
    <dgm:cxn modelId="{7DDC4E04-A5F5-4F3E-803D-C79BC933D79A}" type="presOf" srcId="{1E6D4935-3428-4877-89DA-02E5F7422B33}" destId="{0B35C402-AB1F-406B-98FA-F814F8F1E3ED}" srcOrd="0" destOrd="0" presId="urn:microsoft.com/office/officeart/2005/8/layout/radial1"/>
    <dgm:cxn modelId="{E493CFAF-CF30-4B11-A250-2B9B552945F0}" srcId="{946FB3F9-175B-48AB-86B4-16144B89F80B}" destId="{258E1133-6D48-4F7E-A60C-702FDCF8714D}" srcOrd="4" destOrd="0" parTransId="{5653F4F8-8BC1-4CF3-9711-3B9B20D9D117}" sibTransId="{4336F46E-52E0-45B8-9EEF-5748245B040E}"/>
    <dgm:cxn modelId="{23F7B7A3-4F56-485B-BCA1-B59439300FBA}" type="presOf" srcId="{669740B1-B993-4BB1-A5F3-58A13BA27AD2}" destId="{E2CCED65-DB08-4319-961F-48FF50BB89E5}" srcOrd="0" destOrd="0" presId="urn:microsoft.com/office/officeart/2005/8/layout/radial1"/>
    <dgm:cxn modelId="{44AABAE5-0BCC-49E6-9340-26F1084D94A3}" type="presOf" srcId="{D0B89492-31DF-4BFD-966F-3928C8F62039}" destId="{7DA2484D-A204-4BA4-9E83-0E899C43C916}" srcOrd="0" destOrd="0" presId="urn:microsoft.com/office/officeart/2005/8/layout/radial1"/>
    <dgm:cxn modelId="{660A2979-F4F0-4CFE-AA58-1798D65511AD}" type="presOf" srcId="{5653F4F8-8BC1-4CF3-9711-3B9B20D9D117}" destId="{CDCE0014-8581-4195-826B-F593ECD63D53}" srcOrd="1" destOrd="0" presId="urn:microsoft.com/office/officeart/2005/8/layout/radial1"/>
    <dgm:cxn modelId="{17B0F385-10A3-4BF8-951F-30D5E084A9B0}" type="presOf" srcId="{258E1133-6D48-4F7E-A60C-702FDCF8714D}" destId="{D818DD80-0552-4199-8535-2802DDF374CC}" srcOrd="0" destOrd="0" presId="urn:microsoft.com/office/officeart/2005/8/layout/radial1"/>
    <dgm:cxn modelId="{3E1A7CD1-FCB1-452B-94C0-BE33216DA1A2}" type="presOf" srcId="{78AA06F0-752B-4BAF-81DD-33AAF75A2447}" destId="{2A07A0BA-3C59-4B10-BAE2-16DBBD2DF4E3}" srcOrd="0" destOrd="0" presId="urn:microsoft.com/office/officeart/2005/8/layout/radial1"/>
    <dgm:cxn modelId="{BF702781-F650-4A03-A120-2C6506806B63}" type="presParOf" srcId="{2A07A0BA-3C59-4B10-BAE2-16DBBD2DF4E3}" destId="{1C45460A-6006-4B2D-8618-4D4492A26D44}" srcOrd="0" destOrd="0" presId="urn:microsoft.com/office/officeart/2005/8/layout/radial1"/>
    <dgm:cxn modelId="{FE50FA40-B5E8-4C9C-BF12-5875DB8E301F}" type="presParOf" srcId="{2A07A0BA-3C59-4B10-BAE2-16DBBD2DF4E3}" destId="{7F2640FA-6FA8-47FE-9725-2CA26ECEA9B1}" srcOrd="1" destOrd="0" presId="urn:microsoft.com/office/officeart/2005/8/layout/radial1"/>
    <dgm:cxn modelId="{98C4E2E7-11C7-4497-B836-5F4A0388A617}" type="presParOf" srcId="{7F2640FA-6FA8-47FE-9725-2CA26ECEA9B1}" destId="{ADFD0716-FAEC-4B88-8604-2E6016A7C42F}" srcOrd="0" destOrd="0" presId="urn:microsoft.com/office/officeart/2005/8/layout/radial1"/>
    <dgm:cxn modelId="{1BC31AA3-FA0B-46D4-B445-B8B2D758672A}" type="presParOf" srcId="{2A07A0BA-3C59-4B10-BAE2-16DBBD2DF4E3}" destId="{7DA2484D-A204-4BA4-9E83-0E899C43C916}" srcOrd="2" destOrd="0" presId="urn:microsoft.com/office/officeart/2005/8/layout/radial1"/>
    <dgm:cxn modelId="{1A2E79D4-6733-4B1A-9F25-37F7E30A3511}" type="presParOf" srcId="{2A07A0BA-3C59-4B10-BAE2-16DBBD2DF4E3}" destId="{3D8CFB64-1EA1-4727-8914-0DDF6B44B646}" srcOrd="3" destOrd="0" presId="urn:microsoft.com/office/officeart/2005/8/layout/radial1"/>
    <dgm:cxn modelId="{8A693A4E-CF56-42F4-A44C-EAC66847AFB2}" type="presParOf" srcId="{3D8CFB64-1EA1-4727-8914-0DDF6B44B646}" destId="{E748E319-9271-47CB-BC4C-60D21EB690C1}" srcOrd="0" destOrd="0" presId="urn:microsoft.com/office/officeart/2005/8/layout/radial1"/>
    <dgm:cxn modelId="{C1EC8303-F835-47C6-9BE9-F7D3ABD40486}" type="presParOf" srcId="{2A07A0BA-3C59-4B10-BAE2-16DBBD2DF4E3}" destId="{311EA1A1-744B-42F1-9646-C1BE27BF9BC4}" srcOrd="4" destOrd="0" presId="urn:microsoft.com/office/officeart/2005/8/layout/radial1"/>
    <dgm:cxn modelId="{9AD582CD-3C9E-4815-8057-22380591DFEC}" type="presParOf" srcId="{2A07A0BA-3C59-4B10-BAE2-16DBBD2DF4E3}" destId="{187A6BF7-3F27-4DD8-B385-EF07737B6492}" srcOrd="5" destOrd="0" presId="urn:microsoft.com/office/officeart/2005/8/layout/radial1"/>
    <dgm:cxn modelId="{A6898BC0-7B75-4E62-9516-A8867D2A88C9}" type="presParOf" srcId="{187A6BF7-3F27-4DD8-B385-EF07737B6492}" destId="{C6FF1CC2-AFE0-40A2-B94A-F3CA74BA3A55}" srcOrd="0" destOrd="0" presId="urn:microsoft.com/office/officeart/2005/8/layout/radial1"/>
    <dgm:cxn modelId="{52E6E14F-B160-46C7-B41A-94CF6012054E}" type="presParOf" srcId="{2A07A0BA-3C59-4B10-BAE2-16DBBD2DF4E3}" destId="{0B35C402-AB1F-406B-98FA-F814F8F1E3ED}" srcOrd="6" destOrd="0" presId="urn:microsoft.com/office/officeart/2005/8/layout/radial1"/>
    <dgm:cxn modelId="{27EC248C-CC3C-450E-B5D0-949817A1D748}" type="presParOf" srcId="{2A07A0BA-3C59-4B10-BAE2-16DBBD2DF4E3}" destId="{928D710B-C1BD-481A-85B7-1362F1392DAB}" srcOrd="7" destOrd="0" presId="urn:microsoft.com/office/officeart/2005/8/layout/radial1"/>
    <dgm:cxn modelId="{479DCE0A-B803-4B23-B1F3-F5F41B4E6793}" type="presParOf" srcId="{928D710B-C1BD-481A-85B7-1362F1392DAB}" destId="{49302827-2425-486F-91E4-D5AC4535C00E}" srcOrd="0" destOrd="0" presId="urn:microsoft.com/office/officeart/2005/8/layout/radial1"/>
    <dgm:cxn modelId="{B18E0AA2-921D-4F7E-9B9F-232B03C8B822}" type="presParOf" srcId="{2A07A0BA-3C59-4B10-BAE2-16DBBD2DF4E3}" destId="{E2CCED65-DB08-4319-961F-48FF50BB89E5}" srcOrd="8" destOrd="0" presId="urn:microsoft.com/office/officeart/2005/8/layout/radial1"/>
    <dgm:cxn modelId="{96A652E4-951F-42B0-AFC9-4E13999E3930}" type="presParOf" srcId="{2A07A0BA-3C59-4B10-BAE2-16DBBD2DF4E3}" destId="{43CEBE38-8FAD-44D2-A6A7-64C10A8D2A41}" srcOrd="9" destOrd="0" presId="urn:microsoft.com/office/officeart/2005/8/layout/radial1"/>
    <dgm:cxn modelId="{1004536D-AA99-4C8D-A66C-CD53EC2EB935}" type="presParOf" srcId="{43CEBE38-8FAD-44D2-A6A7-64C10A8D2A41}" destId="{CDCE0014-8581-4195-826B-F593ECD63D53}" srcOrd="0" destOrd="0" presId="urn:microsoft.com/office/officeart/2005/8/layout/radial1"/>
    <dgm:cxn modelId="{E64C5498-0976-4D6E-AF11-A103A5AECEB0}" type="presParOf" srcId="{2A07A0BA-3C59-4B10-BAE2-16DBBD2DF4E3}" destId="{D818DD80-0552-4199-8535-2802DDF374C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AA06F0-752B-4BAF-81DD-33AAF75A244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46FB3F9-175B-48AB-86B4-16144B89F80B}">
      <dgm:prSet phldrT="[טקסט]" custT="1"/>
      <dgm:spPr>
        <a:solidFill>
          <a:srgbClr val="7030A0"/>
        </a:solidFill>
      </dgm:spPr>
      <dgm:t>
        <a:bodyPr/>
        <a:lstStyle/>
        <a:p>
          <a:pPr rtl="1"/>
          <a:r>
            <a:rPr lang="he-IL" sz="1600" b="1" dirty="0"/>
            <a:t>מדינה דמוקרטית</a:t>
          </a:r>
        </a:p>
      </dgm:t>
    </dgm:pt>
    <dgm:pt modelId="{934B7FD5-6A8D-4D8B-80BA-46E21C84CE5A}" type="parTrans" cxnId="{A66C1A5B-665C-4B28-A3DB-74B2B0AE8F8B}">
      <dgm:prSet/>
      <dgm:spPr/>
      <dgm:t>
        <a:bodyPr/>
        <a:lstStyle/>
        <a:p>
          <a:pPr rtl="1"/>
          <a:endParaRPr lang="he-IL"/>
        </a:p>
      </dgm:t>
    </dgm:pt>
    <dgm:pt modelId="{81B5C466-A10A-4689-8A1C-4B1894CD6D7D}" type="sibTrans" cxnId="{A66C1A5B-665C-4B28-A3DB-74B2B0AE8F8B}">
      <dgm:prSet/>
      <dgm:spPr/>
      <dgm:t>
        <a:bodyPr/>
        <a:lstStyle/>
        <a:p>
          <a:pPr rtl="1"/>
          <a:endParaRPr lang="he-IL"/>
        </a:p>
      </dgm:t>
    </dgm:pt>
    <dgm:pt modelId="{D0B89492-31DF-4BFD-966F-3928C8F62039}">
      <dgm:prSet phldrT="[טקסט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b="1" dirty="0">
              <a:solidFill>
                <a:schemeClr val="tx1"/>
              </a:solidFill>
            </a:rPr>
            <a:t>רוב יהודי</a:t>
          </a:r>
        </a:p>
      </dgm:t>
    </dgm:pt>
    <dgm:pt modelId="{08CDE67A-E4A4-4ACE-BBF3-AB9C050810B3}" type="parTrans" cxnId="{54E91583-C10A-4481-B396-C2B80A8EF06C}">
      <dgm:prSet/>
      <dgm:spPr/>
      <dgm:t>
        <a:bodyPr/>
        <a:lstStyle/>
        <a:p>
          <a:pPr rtl="1"/>
          <a:endParaRPr lang="he-IL"/>
        </a:p>
      </dgm:t>
    </dgm:pt>
    <dgm:pt modelId="{7CB80F3C-9EFF-4638-BC28-4ABC4CA4BA97}" type="sibTrans" cxnId="{54E91583-C10A-4481-B396-C2B80A8EF06C}">
      <dgm:prSet/>
      <dgm:spPr/>
      <dgm:t>
        <a:bodyPr/>
        <a:lstStyle/>
        <a:p>
          <a:pPr rtl="1"/>
          <a:endParaRPr lang="he-IL"/>
        </a:p>
      </dgm:t>
    </dgm:pt>
    <dgm:pt modelId="{258E1133-6D48-4F7E-A60C-702FDCF8714D}">
      <dgm:prSet phldrT="[טקסט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b="1" dirty="0">
              <a:solidFill>
                <a:schemeClr val="tx1"/>
              </a:solidFill>
            </a:rPr>
            <a:t>שיווין זכויות לכל האזרחים</a:t>
          </a:r>
        </a:p>
      </dgm:t>
    </dgm:pt>
    <dgm:pt modelId="{5653F4F8-8BC1-4CF3-9711-3B9B20D9D117}" type="parTrans" cxnId="{E493CFAF-CF30-4B11-A250-2B9B552945F0}">
      <dgm:prSet/>
      <dgm:spPr/>
      <dgm:t>
        <a:bodyPr/>
        <a:lstStyle/>
        <a:p>
          <a:pPr rtl="1"/>
          <a:endParaRPr lang="he-IL"/>
        </a:p>
      </dgm:t>
    </dgm:pt>
    <dgm:pt modelId="{4336F46E-52E0-45B8-9EEF-5748245B040E}" type="sibTrans" cxnId="{E493CFAF-CF30-4B11-A250-2B9B552945F0}">
      <dgm:prSet/>
      <dgm:spPr/>
      <dgm:t>
        <a:bodyPr/>
        <a:lstStyle/>
        <a:p>
          <a:pPr rtl="1"/>
          <a:endParaRPr lang="he-IL"/>
        </a:p>
      </dgm:t>
    </dgm:pt>
    <dgm:pt modelId="{8F494DD3-8EF2-401E-B880-FBABA3B7997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b="1" dirty="0">
              <a:solidFill>
                <a:schemeClr val="tx1"/>
              </a:solidFill>
            </a:rPr>
            <a:t>לא למדינת אפרטהייד</a:t>
          </a:r>
        </a:p>
      </dgm:t>
    </dgm:pt>
    <dgm:pt modelId="{1FF44C26-0EF0-4916-81C9-E02D3C0B3CBF}" type="parTrans" cxnId="{1E84B153-C5D4-46D7-98B5-3A7AA00FD91D}">
      <dgm:prSet/>
      <dgm:spPr/>
      <dgm:t>
        <a:bodyPr/>
        <a:lstStyle/>
        <a:p>
          <a:pPr rtl="1"/>
          <a:endParaRPr lang="he-IL"/>
        </a:p>
      </dgm:t>
    </dgm:pt>
    <dgm:pt modelId="{9E4A6679-77EB-4692-9042-1ED3ADFD6BC8}" type="sibTrans" cxnId="{1E84B153-C5D4-46D7-98B5-3A7AA00FD91D}">
      <dgm:prSet/>
      <dgm:spPr/>
      <dgm:t>
        <a:bodyPr/>
        <a:lstStyle/>
        <a:p>
          <a:pPr rtl="1"/>
          <a:endParaRPr lang="he-IL"/>
        </a:p>
      </dgm:t>
    </dgm:pt>
    <dgm:pt modelId="{A74FAB14-D050-4054-B2F0-ED15356610C1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b="1" dirty="0">
              <a:solidFill>
                <a:schemeClr val="tx1"/>
              </a:solidFill>
            </a:rPr>
            <a:t>שיפור השתלבות המיעוטים</a:t>
          </a:r>
        </a:p>
      </dgm:t>
    </dgm:pt>
    <dgm:pt modelId="{8BA2BD59-F5CC-435E-9CEA-DA396A846F55}" type="parTrans" cxnId="{80FE018B-4F8A-44DD-A074-CED07D67A7D2}">
      <dgm:prSet/>
      <dgm:spPr/>
      <dgm:t>
        <a:bodyPr/>
        <a:lstStyle/>
        <a:p>
          <a:pPr rtl="1"/>
          <a:endParaRPr lang="he-IL"/>
        </a:p>
      </dgm:t>
    </dgm:pt>
    <dgm:pt modelId="{43AEDF94-0F8E-410E-93EF-D5564DA1B508}" type="sibTrans" cxnId="{80FE018B-4F8A-44DD-A074-CED07D67A7D2}">
      <dgm:prSet/>
      <dgm:spPr/>
      <dgm:t>
        <a:bodyPr/>
        <a:lstStyle/>
        <a:p>
          <a:pPr rtl="1"/>
          <a:endParaRPr lang="he-IL"/>
        </a:p>
      </dgm:t>
    </dgm:pt>
    <dgm:pt modelId="{2A07A0BA-3C59-4B10-BAE2-16DBBD2DF4E3}" type="pres">
      <dgm:prSet presAssocID="{78AA06F0-752B-4BAF-81DD-33AAF75A24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C45460A-6006-4B2D-8618-4D4492A26D44}" type="pres">
      <dgm:prSet presAssocID="{946FB3F9-175B-48AB-86B4-16144B89F80B}" presName="centerShape" presStyleLbl="node0" presStyleIdx="0" presStyleCnt="1" custScaleX="141387" custScaleY="147814"/>
      <dgm:spPr/>
      <dgm:t>
        <a:bodyPr/>
        <a:lstStyle/>
        <a:p>
          <a:pPr rtl="1"/>
          <a:endParaRPr lang="he-IL"/>
        </a:p>
      </dgm:t>
    </dgm:pt>
    <dgm:pt modelId="{7F2640FA-6FA8-47FE-9725-2CA26ECEA9B1}" type="pres">
      <dgm:prSet presAssocID="{08CDE67A-E4A4-4ACE-BBF3-AB9C050810B3}" presName="Name9" presStyleLbl="parChTrans1D2" presStyleIdx="0" presStyleCnt="4"/>
      <dgm:spPr/>
      <dgm:t>
        <a:bodyPr/>
        <a:lstStyle/>
        <a:p>
          <a:pPr rtl="1"/>
          <a:endParaRPr lang="he-IL"/>
        </a:p>
      </dgm:t>
    </dgm:pt>
    <dgm:pt modelId="{ADFD0716-FAEC-4B88-8604-2E6016A7C42F}" type="pres">
      <dgm:prSet presAssocID="{08CDE67A-E4A4-4ACE-BBF3-AB9C050810B3}" presName="connTx" presStyleLbl="parChTrans1D2" presStyleIdx="0" presStyleCnt="4"/>
      <dgm:spPr/>
      <dgm:t>
        <a:bodyPr/>
        <a:lstStyle/>
        <a:p>
          <a:pPr rtl="1"/>
          <a:endParaRPr lang="he-IL"/>
        </a:p>
      </dgm:t>
    </dgm:pt>
    <dgm:pt modelId="{7DA2484D-A204-4BA4-9E83-0E899C43C916}" type="pres">
      <dgm:prSet presAssocID="{D0B89492-31DF-4BFD-966F-3928C8F62039}" presName="node" presStyleLbl="node1" presStyleIdx="0" presStyleCnt="4" custScaleX="121946" custScaleY="118776" custRadScaleRad="10166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98BF7A-BA0E-4252-8DAC-C10F0344D5AC}" type="pres">
      <dgm:prSet presAssocID="{1FF44C26-0EF0-4916-81C9-E02D3C0B3CBF}" presName="Name9" presStyleLbl="parChTrans1D2" presStyleIdx="1" presStyleCnt="4"/>
      <dgm:spPr/>
      <dgm:t>
        <a:bodyPr/>
        <a:lstStyle/>
        <a:p>
          <a:pPr rtl="1"/>
          <a:endParaRPr lang="he-IL"/>
        </a:p>
      </dgm:t>
    </dgm:pt>
    <dgm:pt modelId="{2D7EF370-0FF6-4DC5-8A7A-CE26BDACFD43}" type="pres">
      <dgm:prSet presAssocID="{1FF44C26-0EF0-4916-81C9-E02D3C0B3CBF}" presName="connTx" presStyleLbl="parChTrans1D2" presStyleIdx="1" presStyleCnt="4"/>
      <dgm:spPr/>
      <dgm:t>
        <a:bodyPr/>
        <a:lstStyle/>
        <a:p>
          <a:pPr rtl="1"/>
          <a:endParaRPr lang="he-IL"/>
        </a:p>
      </dgm:t>
    </dgm:pt>
    <dgm:pt modelId="{33E9408E-116A-400A-8782-03C57FC736EE}" type="pres">
      <dgm:prSet presAssocID="{8F494DD3-8EF2-401E-B880-FBABA3B79979}" presName="node" presStyleLbl="node1" presStyleIdx="1" presStyleCnt="4" custScaleX="121946" custScaleY="118776" custRadScaleRad="101284" custRadScaleInc="-303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D8CFB64-1EA1-4727-8914-0DDF6B44B646}" type="pres">
      <dgm:prSet presAssocID="{8BA2BD59-F5CC-435E-9CEA-DA396A846F55}" presName="Name9" presStyleLbl="parChTrans1D2" presStyleIdx="2" presStyleCnt="4"/>
      <dgm:spPr/>
      <dgm:t>
        <a:bodyPr/>
        <a:lstStyle/>
        <a:p>
          <a:pPr rtl="1"/>
          <a:endParaRPr lang="he-IL"/>
        </a:p>
      </dgm:t>
    </dgm:pt>
    <dgm:pt modelId="{E748E319-9271-47CB-BC4C-60D21EB690C1}" type="pres">
      <dgm:prSet presAssocID="{8BA2BD59-F5CC-435E-9CEA-DA396A846F55}" presName="connTx" presStyleLbl="parChTrans1D2" presStyleIdx="2" presStyleCnt="4"/>
      <dgm:spPr/>
      <dgm:t>
        <a:bodyPr/>
        <a:lstStyle/>
        <a:p>
          <a:pPr rtl="1"/>
          <a:endParaRPr lang="he-IL"/>
        </a:p>
      </dgm:t>
    </dgm:pt>
    <dgm:pt modelId="{311EA1A1-744B-42F1-9646-C1BE27BF9BC4}" type="pres">
      <dgm:prSet presAssocID="{A74FAB14-D050-4054-B2F0-ED15356610C1}" presName="node" presStyleLbl="node1" presStyleIdx="2" presStyleCnt="4" custScaleX="121946" custScaleY="118776" custRadScaleRad="100303" custRadScaleInc="-469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3CEBE38-8FAD-44D2-A6A7-64C10A8D2A41}" type="pres">
      <dgm:prSet presAssocID="{5653F4F8-8BC1-4CF3-9711-3B9B20D9D117}" presName="Name9" presStyleLbl="parChTrans1D2" presStyleIdx="3" presStyleCnt="4"/>
      <dgm:spPr/>
      <dgm:t>
        <a:bodyPr/>
        <a:lstStyle/>
        <a:p>
          <a:pPr rtl="1"/>
          <a:endParaRPr lang="he-IL"/>
        </a:p>
      </dgm:t>
    </dgm:pt>
    <dgm:pt modelId="{CDCE0014-8581-4195-826B-F593ECD63D53}" type="pres">
      <dgm:prSet presAssocID="{5653F4F8-8BC1-4CF3-9711-3B9B20D9D117}" presName="connTx" presStyleLbl="parChTrans1D2" presStyleIdx="3" presStyleCnt="4"/>
      <dgm:spPr/>
      <dgm:t>
        <a:bodyPr/>
        <a:lstStyle/>
        <a:p>
          <a:pPr rtl="1"/>
          <a:endParaRPr lang="he-IL"/>
        </a:p>
      </dgm:t>
    </dgm:pt>
    <dgm:pt modelId="{D818DD80-0552-4199-8535-2802DDF374CC}" type="pres">
      <dgm:prSet presAssocID="{258E1133-6D48-4F7E-A60C-702FDCF8714D}" presName="node" presStyleLbl="node1" presStyleIdx="3" presStyleCnt="4" custScaleX="121946" custScaleY="118776" custRadScaleRad="99415" custRadScaleInc="-141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9DE9874E-F10E-40F4-86EF-9B52197815A3}" type="presOf" srcId="{08CDE67A-E4A4-4ACE-BBF3-AB9C050810B3}" destId="{7F2640FA-6FA8-47FE-9725-2CA26ECEA9B1}" srcOrd="0" destOrd="0" presId="urn:microsoft.com/office/officeart/2005/8/layout/radial1"/>
    <dgm:cxn modelId="{80FE018B-4F8A-44DD-A074-CED07D67A7D2}" srcId="{946FB3F9-175B-48AB-86B4-16144B89F80B}" destId="{A74FAB14-D050-4054-B2F0-ED15356610C1}" srcOrd="2" destOrd="0" parTransId="{8BA2BD59-F5CC-435E-9CEA-DA396A846F55}" sibTransId="{43AEDF94-0F8E-410E-93EF-D5564DA1B508}"/>
    <dgm:cxn modelId="{A66C1A5B-665C-4B28-A3DB-74B2B0AE8F8B}" srcId="{78AA06F0-752B-4BAF-81DD-33AAF75A2447}" destId="{946FB3F9-175B-48AB-86B4-16144B89F80B}" srcOrd="0" destOrd="0" parTransId="{934B7FD5-6A8D-4D8B-80BA-46E21C84CE5A}" sibTransId="{81B5C466-A10A-4689-8A1C-4B1894CD6D7D}"/>
    <dgm:cxn modelId="{54E91583-C10A-4481-B396-C2B80A8EF06C}" srcId="{946FB3F9-175B-48AB-86B4-16144B89F80B}" destId="{D0B89492-31DF-4BFD-966F-3928C8F62039}" srcOrd="0" destOrd="0" parTransId="{08CDE67A-E4A4-4ACE-BBF3-AB9C050810B3}" sibTransId="{7CB80F3C-9EFF-4638-BC28-4ABC4CA4BA97}"/>
    <dgm:cxn modelId="{385198DB-2AC5-4AB3-8E7E-5186B538F755}" type="presOf" srcId="{5653F4F8-8BC1-4CF3-9711-3B9B20D9D117}" destId="{43CEBE38-8FAD-44D2-A6A7-64C10A8D2A41}" srcOrd="0" destOrd="0" presId="urn:microsoft.com/office/officeart/2005/8/layout/radial1"/>
    <dgm:cxn modelId="{9E9EFBC4-15C2-46E1-97E2-06E2C3F026AC}" type="presOf" srcId="{A74FAB14-D050-4054-B2F0-ED15356610C1}" destId="{311EA1A1-744B-42F1-9646-C1BE27BF9BC4}" srcOrd="0" destOrd="0" presId="urn:microsoft.com/office/officeart/2005/8/layout/radial1"/>
    <dgm:cxn modelId="{F410E4CC-A35F-4B62-81A1-4238777F7BA4}" type="presOf" srcId="{8BA2BD59-F5CC-435E-9CEA-DA396A846F55}" destId="{3D8CFB64-1EA1-4727-8914-0DDF6B44B646}" srcOrd="0" destOrd="0" presId="urn:microsoft.com/office/officeart/2005/8/layout/radial1"/>
    <dgm:cxn modelId="{7E65C137-AA41-43B1-BB08-82828AA1E706}" type="presOf" srcId="{946FB3F9-175B-48AB-86B4-16144B89F80B}" destId="{1C45460A-6006-4B2D-8618-4D4492A26D44}" srcOrd="0" destOrd="0" presId="urn:microsoft.com/office/officeart/2005/8/layout/radial1"/>
    <dgm:cxn modelId="{1E84B153-C5D4-46D7-98B5-3A7AA00FD91D}" srcId="{946FB3F9-175B-48AB-86B4-16144B89F80B}" destId="{8F494DD3-8EF2-401E-B880-FBABA3B79979}" srcOrd="1" destOrd="0" parTransId="{1FF44C26-0EF0-4916-81C9-E02D3C0B3CBF}" sibTransId="{9E4A6679-77EB-4692-9042-1ED3ADFD6BC8}"/>
    <dgm:cxn modelId="{28676730-6EEF-4A12-A397-7534CB8721D5}" type="presOf" srcId="{8F494DD3-8EF2-401E-B880-FBABA3B79979}" destId="{33E9408E-116A-400A-8782-03C57FC736EE}" srcOrd="0" destOrd="0" presId="urn:microsoft.com/office/officeart/2005/8/layout/radial1"/>
    <dgm:cxn modelId="{23962F8E-221B-472D-9DFC-F200DD2AFED4}" type="presOf" srcId="{08CDE67A-E4A4-4ACE-BBF3-AB9C050810B3}" destId="{ADFD0716-FAEC-4B88-8604-2E6016A7C42F}" srcOrd="1" destOrd="0" presId="urn:microsoft.com/office/officeart/2005/8/layout/radial1"/>
    <dgm:cxn modelId="{7D8E4A2E-868A-4BD5-B4B2-D8A4454459DB}" type="presOf" srcId="{1FF44C26-0EF0-4916-81C9-E02D3C0B3CBF}" destId="{9F98BF7A-BA0E-4252-8DAC-C10F0344D5AC}" srcOrd="0" destOrd="0" presId="urn:microsoft.com/office/officeart/2005/8/layout/radial1"/>
    <dgm:cxn modelId="{B50EA549-8432-4FF9-81B7-D2AF4825C79B}" type="presOf" srcId="{8BA2BD59-F5CC-435E-9CEA-DA396A846F55}" destId="{E748E319-9271-47CB-BC4C-60D21EB690C1}" srcOrd="1" destOrd="0" presId="urn:microsoft.com/office/officeart/2005/8/layout/radial1"/>
    <dgm:cxn modelId="{E493CFAF-CF30-4B11-A250-2B9B552945F0}" srcId="{946FB3F9-175B-48AB-86B4-16144B89F80B}" destId="{258E1133-6D48-4F7E-A60C-702FDCF8714D}" srcOrd="3" destOrd="0" parTransId="{5653F4F8-8BC1-4CF3-9711-3B9B20D9D117}" sibTransId="{4336F46E-52E0-45B8-9EEF-5748245B040E}"/>
    <dgm:cxn modelId="{B782559C-DC84-43D8-A2A4-4DFCA5E3CBA6}" type="presOf" srcId="{1FF44C26-0EF0-4916-81C9-E02D3C0B3CBF}" destId="{2D7EF370-0FF6-4DC5-8A7A-CE26BDACFD43}" srcOrd="1" destOrd="0" presId="urn:microsoft.com/office/officeart/2005/8/layout/radial1"/>
    <dgm:cxn modelId="{44AABAE5-0BCC-49E6-9340-26F1084D94A3}" type="presOf" srcId="{D0B89492-31DF-4BFD-966F-3928C8F62039}" destId="{7DA2484D-A204-4BA4-9E83-0E899C43C916}" srcOrd="0" destOrd="0" presId="urn:microsoft.com/office/officeart/2005/8/layout/radial1"/>
    <dgm:cxn modelId="{660A2979-F4F0-4CFE-AA58-1798D65511AD}" type="presOf" srcId="{5653F4F8-8BC1-4CF3-9711-3B9B20D9D117}" destId="{CDCE0014-8581-4195-826B-F593ECD63D53}" srcOrd="1" destOrd="0" presId="urn:microsoft.com/office/officeart/2005/8/layout/radial1"/>
    <dgm:cxn modelId="{17B0F385-10A3-4BF8-951F-30D5E084A9B0}" type="presOf" srcId="{258E1133-6D48-4F7E-A60C-702FDCF8714D}" destId="{D818DD80-0552-4199-8535-2802DDF374CC}" srcOrd="0" destOrd="0" presId="urn:microsoft.com/office/officeart/2005/8/layout/radial1"/>
    <dgm:cxn modelId="{3E1A7CD1-FCB1-452B-94C0-BE33216DA1A2}" type="presOf" srcId="{78AA06F0-752B-4BAF-81DD-33AAF75A2447}" destId="{2A07A0BA-3C59-4B10-BAE2-16DBBD2DF4E3}" srcOrd="0" destOrd="0" presId="urn:microsoft.com/office/officeart/2005/8/layout/radial1"/>
    <dgm:cxn modelId="{BF702781-F650-4A03-A120-2C6506806B63}" type="presParOf" srcId="{2A07A0BA-3C59-4B10-BAE2-16DBBD2DF4E3}" destId="{1C45460A-6006-4B2D-8618-4D4492A26D44}" srcOrd="0" destOrd="0" presId="urn:microsoft.com/office/officeart/2005/8/layout/radial1"/>
    <dgm:cxn modelId="{FE50FA40-B5E8-4C9C-BF12-5875DB8E301F}" type="presParOf" srcId="{2A07A0BA-3C59-4B10-BAE2-16DBBD2DF4E3}" destId="{7F2640FA-6FA8-47FE-9725-2CA26ECEA9B1}" srcOrd="1" destOrd="0" presId="urn:microsoft.com/office/officeart/2005/8/layout/radial1"/>
    <dgm:cxn modelId="{98C4E2E7-11C7-4497-B836-5F4A0388A617}" type="presParOf" srcId="{7F2640FA-6FA8-47FE-9725-2CA26ECEA9B1}" destId="{ADFD0716-FAEC-4B88-8604-2E6016A7C42F}" srcOrd="0" destOrd="0" presId="urn:microsoft.com/office/officeart/2005/8/layout/radial1"/>
    <dgm:cxn modelId="{1BC31AA3-FA0B-46D4-B445-B8B2D758672A}" type="presParOf" srcId="{2A07A0BA-3C59-4B10-BAE2-16DBBD2DF4E3}" destId="{7DA2484D-A204-4BA4-9E83-0E899C43C916}" srcOrd="2" destOrd="0" presId="urn:microsoft.com/office/officeart/2005/8/layout/radial1"/>
    <dgm:cxn modelId="{AD1F5423-7ED4-44AF-A5A1-33FD47315A34}" type="presParOf" srcId="{2A07A0BA-3C59-4B10-BAE2-16DBBD2DF4E3}" destId="{9F98BF7A-BA0E-4252-8DAC-C10F0344D5AC}" srcOrd="3" destOrd="0" presId="urn:microsoft.com/office/officeart/2005/8/layout/radial1"/>
    <dgm:cxn modelId="{1BB90EDC-43C4-4195-B823-35B71F911048}" type="presParOf" srcId="{9F98BF7A-BA0E-4252-8DAC-C10F0344D5AC}" destId="{2D7EF370-0FF6-4DC5-8A7A-CE26BDACFD43}" srcOrd="0" destOrd="0" presId="urn:microsoft.com/office/officeart/2005/8/layout/radial1"/>
    <dgm:cxn modelId="{9C14CC0C-3969-4BD6-96B2-108FB28F48F9}" type="presParOf" srcId="{2A07A0BA-3C59-4B10-BAE2-16DBBD2DF4E3}" destId="{33E9408E-116A-400A-8782-03C57FC736EE}" srcOrd="4" destOrd="0" presId="urn:microsoft.com/office/officeart/2005/8/layout/radial1"/>
    <dgm:cxn modelId="{1A2E79D4-6733-4B1A-9F25-37F7E30A3511}" type="presParOf" srcId="{2A07A0BA-3C59-4B10-BAE2-16DBBD2DF4E3}" destId="{3D8CFB64-1EA1-4727-8914-0DDF6B44B646}" srcOrd="5" destOrd="0" presId="urn:microsoft.com/office/officeart/2005/8/layout/radial1"/>
    <dgm:cxn modelId="{8A693A4E-CF56-42F4-A44C-EAC66847AFB2}" type="presParOf" srcId="{3D8CFB64-1EA1-4727-8914-0DDF6B44B646}" destId="{E748E319-9271-47CB-BC4C-60D21EB690C1}" srcOrd="0" destOrd="0" presId="urn:microsoft.com/office/officeart/2005/8/layout/radial1"/>
    <dgm:cxn modelId="{C1EC8303-F835-47C6-9BE9-F7D3ABD40486}" type="presParOf" srcId="{2A07A0BA-3C59-4B10-BAE2-16DBBD2DF4E3}" destId="{311EA1A1-744B-42F1-9646-C1BE27BF9BC4}" srcOrd="6" destOrd="0" presId="urn:microsoft.com/office/officeart/2005/8/layout/radial1"/>
    <dgm:cxn modelId="{96A652E4-951F-42B0-AFC9-4E13999E3930}" type="presParOf" srcId="{2A07A0BA-3C59-4B10-BAE2-16DBBD2DF4E3}" destId="{43CEBE38-8FAD-44D2-A6A7-64C10A8D2A41}" srcOrd="7" destOrd="0" presId="urn:microsoft.com/office/officeart/2005/8/layout/radial1"/>
    <dgm:cxn modelId="{1004536D-AA99-4C8D-A66C-CD53EC2EB935}" type="presParOf" srcId="{43CEBE38-8FAD-44D2-A6A7-64C10A8D2A41}" destId="{CDCE0014-8581-4195-826B-F593ECD63D53}" srcOrd="0" destOrd="0" presId="urn:microsoft.com/office/officeart/2005/8/layout/radial1"/>
    <dgm:cxn modelId="{E64C5498-0976-4D6E-AF11-A103A5AECEB0}" type="presParOf" srcId="{2A07A0BA-3C59-4B10-BAE2-16DBBD2DF4E3}" destId="{D818DD80-0552-4199-8535-2802DDF374C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68CBB8-2A73-452C-8C8B-99755DD58FB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DE294340-55B6-4727-A3C5-96FADCCF326F}">
      <dgm:prSet phldrT="[טקסט]"/>
      <dgm:spPr>
        <a:solidFill>
          <a:srgbClr val="99FF66"/>
        </a:solidFill>
      </dgm:spPr>
      <dgm:t>
        <a:bodyPr/>
        <a:lstStyle/>
        <a:p>
          <a:pPr rtl="1"/>
          <a:r>
            <a:rPr lang="he-IL" b="1" u="sng" dirty="0" smtClean="0">
              <a:solidFill>
                <a:schemeClr val="tx1"/>
              </a:solidFill>
            </a:rPr>
            <a:t>עיצוב ברית אסטרטגית</a:t>
          </a:r>
        </a:p>
        <a:p>
          <a:pPr rtl="1"/>
          <a:r>
            <a:rPr lang="he-IL" dirty="0" smtClean="0">
              <a:solidFill>
                <a:schemeClr val="tx1"/>
              </a:solidFill>
            </a:rPr>
            <a:t>שמירת קשר ייחודי ורציף עם נשיא ארה"ב לטובת תיאום אסטרטגי</a:t>
          </a:r>
          <a:endParaRPr lang="he-IL" dirty="0">
            <a:solidFill>
              <a:schemeClr val="tx1"/>
            </a:solidFill>
          </a:endParaRPr>
        </a:p>
      </dgm:t>
    </dgm:pt>
    <dgm:pt modelId="{A3D1F306-218E-4EA6-B296-B3C1E26C16C2}" type="parTrans" cxnId="{5A3090A5-970E-437A-8D7C-D10A279CC843}">
      <dgm:prSet/>
      <dgm:spPr/>
      <dgm:t>
        <a:bodyPr/>
        <a:lstStyle/>
        <a:p>
          <a:pPr rtl="1"/>
          <a:endParaRPr lang="he-IL"/>
        </a:p>
      </dgm:t>
    </dgm:pt>
    <dgm:pt modelId="{55CCAD98-4171-4741-920F-F6D7E9B3784E}" type="sibTrans" cxnId="{5A3090A5-970E-437A-8D7C-D10A279CC843}">
      <dgm:prSet/>
      <dgm:spPr>
        <a:ln w="38100"/>
      </dgm:spPr>
      <dgm:t>
        <a:bodyPr/>
        <a:lstStyle/>
        <a:p>
          <a:pPr rtl="1"/>
          <a:endParaRPr lang="he-IL"/>
        </a:p>
      </dgm:t>
    </dgm:pt>
    <dgm:pt modelId="{2896842D-B1E3-45B0-8BE4-7185BFEDDC75}">
      <dgm:prSet phldrT="[טקסט]"/>
      <dgm:spPr>
        <a:solidFill>
          <a:srgbClr val="99FF66"/>
        </a:solidFill>
      </dgm:spPr>
      <dgm:t>
        <a:bodyPr/>
        <a:lstStyle/>
        <a:p>
          <a:pPr rtl="1"/>
          <a:r>
            <a:rPr lang="he-IL" b="1" u="sng" dirty="0" smtClean="0">
              <a:solidFill>
                <a:schemeClr val="tx1"/>
              </a:solidFill>
            </a:rPr>
            <a:t>הזדמנויות ובריתות</a:t>
          </a:r>
        </a:p>
        <a:p>
          <a:pPr rtl="1"/>
          <a:r>
            <a:rPr lang="he-IL" dirty="0" smtClean="0">
              <a:solidFill>
                <a:schemeClr val="tx1"/>
              </a:solidFill>
            </a:rPr>
            <a:t>זיהוי גורמים ובעלי עניין משותף לטובת חיזוק האינטרסים של ישראל</a:t>
          </a:r>
          <a:endParaRPr lang="he-IL" dirty="0">
            <a:solidFill>
              <a:schemeClr val="tx1"/>
            </a:solidFill>
          </a:endParaRPr>
        </a:p>
      </dgm:t>
    </dgm:pt>
    <dgm:pt modelId="{57B415E3-EC0A-49AC-BB3E-7C735734E6D6}" type="parTrans" cxnId="{650A7A97-F312-4CCD-9018-2D2086CFCE07}">
      <dgm:prSet/>
      <dgm:spPr/>
      <dgm:t>
        <a:bodyPr/>
        <a:lstStyle/>
        <a:p>
          <a:pPr rtl="1"/>
          <a:endParaRPr lang="he-IL"/>
        </a:p>
      </dgm:t>
    </dgm:pt>
    <dgm:pt modelId="{B46F6356-1AE9-4BF6-9A84-2469C26DD190}" type="sibTrans" cxnId="{650A7A97-F312-4CCD-9018-2D2086CFCE07}">
      <dgm:prSet/>
      <dgm:spPr>
        <a:ln w="38100"/>
      </dgm:spPr>
      <dgm:t>
        <a:bodyPr/>
        <a:lstStyle/>
        <a:p>
          <a:pPr rtl="1"/>
          <a:endParaRPr lang="he-IL"/>
        </a:p>
      </dgm:t>
    </dgm:pt>
    <dgm:pt modelId="{4811A00D-F6B3-4A28-B4A8-530A478CC869}">
      <dgm:prSet phldrT="[טקסט]"/>
      <dgm:spPr>
        <a:solidFill>
          <a:srgbClr val="99FF66"/>
        </a:solid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b="1" u="sng" dirty="0" smtClean="0">
              <a:solidFill>
                <a:schemeClr val="tx1"/>
              </a:solidFill>
            </a:rPr>
            <a:t>מנוף צבאי וכלכלי</a:t>
          </a:r>
        </a:p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dirty="0" smtClean="0">
              <a:solidFill>
                <a:schemeClr val="tx1"/>
              </a:solidFill>
            </a:rPr>
            <a:t>הוצאת החמאס ממרחב הנוחות על ידי מניעת סבב לחימה והפעלת מנופים על האוכלוסייה </a:t>
          </a:r>
          <a:r>
            <a:rPr lang="he-IL" dirty="0" err="1" smtClean="0">
              <a:solidFill>
                <a:schemeClr val="tx1"/>
              </a:solidFill>
            </a:rPr>
            <a:t>ברצ"ע</a:t>
          </a:r>
          <a:endParaRPr lang="he-IL" dirty="0" smtClean="0">
            <a:solidFill>
              <a:schemeClr val="tx1"/>
            </a:solidFill>
          </a:endParaRPr>
        </a:p>
      </dgm:t>
    </dgm:pt>
    <dgm:pt modelId="{DD3231A1-BF0B-4696-81F8-CCA81ED836A7}" type="parTrans" cxnId="{7230CBBE-A344-4CFD-982D-49F1AD15850B}">
      <dgm:prSet/>
      <dgm:spPr/>
      <dgm:t>
        <a:bodyPr/>
        <a:lstStyle/>
        <a:p>
          <a:pPr rtl="1"/>
          <a:endParaRPr lang="he-IL"/>
        </a:p>
      </dgm:t>
    </dgm:pt>
    <dgm:pt modelId="{04B6AACC-C0BF-414C-B730-132308BBF9CB}" type="sibTrans" cxnId="{7230CBBE-A344-4CFD-982D-49F1AD15850B}">
      <dgm:prSet/>
      <dgm:spPr>
        <a:ln w="38100"/>
      </dgm:spPr>
      <dgm:t>
        <a:bodyPr/>
        <a:lstStyle/>
        <a:p>
          <a:pPr rtl="1"/>
          <a:endParaRPr lang="he-IL"/>
        </a:p>
      </dgm:t>
    </dgm:pt>
    <dgm:pt modelId="{8FA557B1-21E1-4855-A8D5-9C1603DF58AB}">
      <dgm:prSet phldrT="[טקסט]"/>
      <dgm:spPr>
        <a:solidFill>
          <a:srgbClr val="99FF66"/>
        </a:solidFill>
      </dgm:spPr>
      <dgm:t>
        <a:bodyPr/>
        <a:lstStyle/>
        <a:p>
          <a:pPr rtl="1"/>
          <a:r>
            <a:rPr lang="he-IL" b="1" u="sng" dirty="0" smtClean="0">
              <a:solidFill>
                <a:schemeClr val="tx1"/>
              </a:solidFill>
            </a:rPr>
            <a:t>הצהרות תקשורתיות</a:t>
          </a:r>
        </a:p>
        <a:p>
          <a:pPr rtl="1"/>
          <a:r>
            <a:rPr lang="he-IL" dirty="0" smtClean="0">
              <a:solidFill>
                <a:schemeClr val="tx1"/>
              </a:solidFill>
            </a:rPr>
            <a:t>בשליטה ובליווי צמוד לכל פעולה</a:t>
          </a:r>
          <a:endParaRPr lang="he-IL" dirty="0">
            <a:solidFill>
              <a:schemeClr val="tx1"/>
            </a:solidFill>
          </a:endParaRPr>
        </a:p>
      </dgm:t>
    </dgm:pt>
    <dgm:pt modelId="{554C5030-63D4-4959-87A4-2DE847F278A9}" type="parTrans" cxnId="{AC6BE084-9F5D-4B96-AC23-FD6318FEAA4E}">
      <dgm:prSet/>
      <dgm:spPr/>
      <dgm:t>
        <a:bodyPr/>
        <a:lstStyle/>
        <a:p>
          <a:pPr rtl="1"/>
          <a:endParaRPr lang="he-IL"/>
        </a:p>
      </dgm:t>
    </dgm:pt>
    <dgm:pt modelId="{A1628756-F96B-4A4A-9D3C-970B43CE0774}" type="sibTrans" cxnId="{AC6BE084-9F5D-4B96-AC23-FD6318FEAA4E}">
      <dgm:prSet/>
      <dgm:spPr>
        <a:ln w="38100"/>
      </dgm:spPr>
      <dgm:t>
        <a:bodyPr/>
        <a:lstStyle/>
        <a:p>
          <a:pPr rtl="1"/>
          <a:endParaRPr lang="he-IL"/>
        </a:p>
      </dgm:t>
    </dgm:pt>
    <dgm:pt modelId="{51EA76CF-C053-4FC4-A41F-01171DD20278}">
      <dgm:prSet phldrT="[טקסט]"/>
      <dgm:spPr>
        <a:solidFill>
          <a:srgbClr val="99FF66"/>
        </a:solidFill>
      </dgm:spPr>
      <dgm:t>
        <a:bodyPr/>
        <a:lstStyle/>
        <a:p>
          <a:pPr rtl="1"/>
          <a:r>
            <a:rPr lang="he-IL" b="1" u="sng" dirty="0" smtClean="0">
              <a:solidFill>
                <a:schemeClr val="tx1"/>
              </a:solidFill>
            </a:rPr>
            <a:t>גמישות בהחלטה</a:t>
          </a:r>
        </a:p>
        <a:p>
          <a:pPr rtl="1"/>
          <a:r>
            <a:rPr lang="he-IL" dirty="0" smtClean="0">
              <a:solidFill>
                <a:schemeClr val="tx1"/>
              </a:solidFill>
            </a:rPr>
            <a:t>מוכנות מלאה למקרים ותגובות ולקריסה של חלק מהנחות היסוד</a:t>
          </a:r>
          <a:endParaRPr lang="he-IL" dirty="0">
            <a:solidFill>
              <a:schemeClr val="tx1"/>
            </a:solidFill>
          </a:endParaRPr>
        </a:p>
      </dgm:t>
    </dgm:pt>
    <dgm:pt modelId="{A9F01A87-5B26-4716-8D86-6163C4DB9564}" type="parTrans" cxnId="{F90BB7B9-86B5-4221-9745-8B53576221E0}">
      <dgm:prSet/>
      <dgm:spPr/>
      <dgm:t>
        <a:bodyPr/>
        <a:lstStyle/>
        <a:p>
          <a:pPr rtl="1"/>
          <a:endParaRPr lang="he-IL"/>
        </a:p>
      </dgm:t>
    </dgm:pt>
    <dgm:pt modelId="{35C12FE5-94C6-4DCF-A126-E6BE46285E9B}" type="sibTrans" cxnId="{F90BB7B9-86B5-4221-9745-8B53576221E0}">
      <dgm:prSet/>
      <dgm:spPr>
        <a:ln w="38100"/>
      </dgm:spPr>
      <dgm:t>
        <a:bodyPr/>
        <a:lstStyle/>
        <a:p>
          <a:pPr rtl="1"/>
          <a:endParaRPr lang="he-IL"/>
        </a:p>
      </dgm:t>
    </dgm:pt>
    <dgm:pt modelId="{67D512EF-B76A-48C9-94BB-768EC578936F}" type="pres">
      <dgm:prSet presAssocID="{8068CBB8-2A73-452C-8C8B-99755DD58F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676CDF3-FFC4-4104-A1D8-78FA67272B82}" type="pres">
      <dgm:prSet presAssocID="{DE294340-55B6-4727-A3C5-96FADCCF326F}" presName="node" presStyleLbl="node1" presStyleIdx="0" presStyleCnt="5" custScaleX="135311" custScaleY="134870" custRadScaleRad="99340" custRadScaleInc="1353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606DFD1-6815-4527-9007-6B5EA6F025DA}" type="pres">
      <dgm:prSet presAssocID="{DE294340-55B6-4727-A3C5-96FADCCF326F}" presName="spNode" presStyleCnt="0"/>
      <dgm:spPr/>
    </dgm:pt>
    <dgm:pt modelId="{21A10769-785F-4D55-921B-D3310FBCC1DF}" type="pres">
      <dgm:prSet presAssocID="{55CCAD98-4171-4741-920F-F6D7E9B3784E}" presName="sibTrans" presStyleLbl="sibTrans1D1" presStyleIdx="0" presStyleCnt="5"/>
      <dgm:spPr/>
      <dgm:t>
        <a:bodyPr/>
        <a:lstStyle/>
        <a:p>
          <a:pPr rtl="1"/>
          <a:endParaRPr lang="he-IL"/>
        </a:p>
      </dgm:t>
    </dgm:pt>
    <dgm:pt modelId="{73ACF27D-8A67-4DC4-BBBA-8D72574F37FD}" type="pres">
      <dgm:prSet presAssocID="{2896842D-B1E3-45B0-8BE4-7185BFEDDC75}" presName="node" presStyleLbl="node1" presStyleIdx="1" presStyleCnt="5" custScaleX="135311" custScaleY="134870" custRadScaleRad="113268" custRadScaleInc="3697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3E1E4A8-380B-47E3-9596-ABA6B495B058}" type="pres">
      <dgm:prSet presAssocID="{2896842D-B1E3-45B0-8BE4-7185BFEDDC75}" presName="spNode" presStyleCnt="0"/>
      <dgm:spPr/>
    </dgm:pt>
    <dgm:pt modelId="{5C7B1385-DE5C-4EE3-8369-35B82FE82D05}" type="pres">
      <dgm:prSet presAssocID="{B46F6356-1AE9-4BF6-9A84-2469C26DD190}" presName="sibTrans" presStyleLbl="sibTrans1D1" presStyleIdx="1" presStyleCnt="5"/>
      <dgm:spPr/>
      <dgm:t>
        <a:bodyPr/>
        <a:lstStyle/>
        <a:p>
          <a:pPr rtl="1"/>
          <a:endParaRPr lang="he-IL"/>
        </a:p>
      </dgm:t>
    </dgm:pt>
    <dgm:pt modelId="{98404E5C-2929-4A69-9370-7F3EDE405873}" type="pres">
      <dgm:prSet presAssocID="{4811A00D-F6B3-4A28-B4A8-530A478CC869}" presName="node" presStyleLbl="node1" presStyleIdx="2" presStyleCnt="5" custScaleX="135311" custScaleY="134870" custRadScaleRad="108347" custRadScaleInc="-4019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057DEE3-801F-4796-A3A1-C71648EDA2AB}" type="pres">
      <dgm:prSet presAssocID="{4811A00D-F6B3-4A28-B4A8-530A478CC869}" presName="spNode" presStyleCnt="0"/>
      <dgm:spPr/>
    </dgm:pt>
    <dgm:pt modelId="{3EBB05AD-7979-4853-A68E-99C5AEE0396F}" type="pres">
      <dgm:prSet presAssocID="{04B6AACC-C0BF-414C-B730-132308BBF9CB}" presName="sibTrans" presStyleLbl="sibTrans1D1" presStyleIdx="2" presStyleCnt="5"/>
      <dgm:spPr/>
      <dgm:t>
        <a:bodyPr/>
        <a:lstStyle/>
        <a:p>
          <a:pPr rtl="1"/>
          <a:endParaRPr lang="he-IL"/>
        </a:p>
      </dgm:t>
    </dgm:pt>
    <dgm:pt modelId="{4CC09D29-7DA9-45E4-9E82-4CC040D34108}" type="pres">
      <dgm:prSet presAssocID="{8FA557B1-21E1-4855-A8D5-9C1603DF58AB}" presName="node" presStyleLbl="node1" presStyleIdx="3" presStyleCnt="5" custScaleX="135311" custScaleY="134870" custRadScaleRad="117160" custRadScaleInc="734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589025-09C7-419B-93B4-25B7A51BB668}" type="pres">
      <dgm:prSet presAssocID="{8FA557B1-21E1-4855-A8D5-9C1603DF58AB}" presName="spNode" presStyleCnt="0"/>
      <dgm:spPr/>
    </dgm:pt>
    <dgm:pt modelId="{C3AC4872-42A8-42A0-8785-161DE3A5759C}" type="pres">
      <dgm:prSet presAssocID="{A1628756-F96B-4A4A-9D3C-970B43CE0774}" presName="sibTrans" presStyleLbl="sibTrans1D1" presStyleIdx="3" presStyleCnt="5"/>
      <dgm:spPr/>
      <dgm:t>
        <a:bodyPr/>
        <a:lstStyle/>
        <a:p>
          <a:pPr rtl="1"/>
          <a:endParaRPr lang="he-IL"/>
        </a:p>
      </dgm:t>
    </dgm:pt>
    <dgm:pt modelId="{907BCD61-3A9D-4DF5-9BF0-E626C8A46A7D}" type="pres">
      <dgm:prSet presAssocID="{51EA76CF-C053-4FC4-A41F-01171DD20278}" presName="node" presStyleLbl="node1" presStyleIdx="4" presStyleCnt="5" custScaleX="135311" custScaleY="134870" custRadScaleRad="121851" custRadScaleInc="-194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0BB134-227F-4511-845D-9FD46CE3B0E7}" type="pres">
      <dgm:prSet presAssocID="{51EA76CF-C053-4FC4-A41F-01171DD20278}" presName="spNode" presStyleCnt="0"/>
      <dgm:spPr/>
    </dgm:pt>
    <dgm:pt modelId="{EDFF71D5-E4F2-4AD0-81D0-0977D1B8ED87}" type="pres">
      <dgm:prSet presAssocID="{35C12FE5-94C6-4DCF-A126-E6BE46285E9B}" presName="sibTrans" presStyleLbl="sibTrans1D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D0D98AD8-C62E-4228-869E-25752C3552B2}" type="presOf" srcId="{55CCAD98-4171-4741-920F-F6D7E9B3784E}" destId="{21A10769-785F-4D55-921B-D3310FBCC1DF}" srcOrd="0" destOrd="0" presId="urn:microsoft.com/office/officeart/2005/8/layout/cycle5"/>
    <dgm:cxn modelId="{B979A907-24DE-4713-9296-6C23F854AEAF}" type="presOf" srcId="{4811A00D-F6B3-4A28-B4A8-530A478CC869}" destId="{98404E5C-2929-4A69-9370-7F3EDE405873}" srcOrd="0" destOrd="0" presId="urn:microsoft.com/office/officeart/2005/8/layout/cycle5"/>
    <dgm:cxn modelId="{B031A9E1-5C96-4D14-BF12-DC24E08FC33A}" type="presOf" srcId="{8FA557B1-21E1-4855-A8D5-9C1603DF58AB}" destId="{4CC09D29-7DA9-45E4-9E82-4CC040D34108}" srcOrd="0" destOrd="0" presId="urn:microsoft.com/office/officeart/2005/8/layout/cycle5"/>
    <dgm:cxn modelId="{A0620D6B-F957-4CDC-963B-E05E09502305}" type="presOf" srcId="{04B6AACC-C0BF-414C-B730-132308BBF9CB}" destId="{3EBB05AD-7979-4853-A68E-99C5AEE0396F}" srcOrd="0" destOrd="0" presId="urn:microsoft.com/office/officeart/2005/8/layout/cycle5"/>
    <dgm:cxn modelId="{7230CBBE-A344-4CFD-982D-49F1AD15850B}" srcId="{8068CBB8-2A73-452C-8C8B-99755DD58FBA}" destId="{4811A00D-F6B3-4A28-B4A8-530A478CC869}" srcOrd="2" destOrd="0" parTransId="{DD3231A1-BF0B-4696-81F8-CCA81ED836A7}" sibTransId="{04B6AACC-C0BF-414C-B730-132308BBF9CB}"/>
    <dgm:cxn modelId="{22754428-411C-4199-89E8-9C6843E10F5D}" type="presOf" srcId="{8068CBB8-2A73-452C-8C8B-99755DD58FBA}" destId="{67D512EF-B76A-48C9-94BB-768EC578936F}" srcOrd="0" destOrd="0" presId="urn:microsoft.com/office/officeart/2005/8/layout/cycle5"/>
    <dgm:cxn modelId="{BEB568CA-06D0-48B8-AF18-85E17989E838}" type="presOf" srcId="{35C12FE5-94C6-4DCF-A126-E6BE46285E9B}" destId="{EDFF71D5-E4F2-4AD0-81D0-0977D1B8ED87}" srcOrd="0" destOrd="0" presId="urn:microsoft.com/office/officeart/2005/8/layout/cycle5"/>
    <dgm:cxn modelId="{64869467-D578-4B0E-8C58-8A75B04BA10C}" type="presOf" srcId="{A1628756-F96B-4A4A-9D3C-970B43CE0774}" destId="{C3AC4872-42A8-42A0-8785-161DE3A5759C}" srcOrd="0" destOrd="0" presId="urn:microsoft.com/office/officeart/2005/8/layout/cycle5"/>
    <dgm:cxn modelId="{5DF35D94-60BB-488D-ADC0-16281D4A59C9}" type="presOf" srcId="{51EA76CF-C053-4FC4-A41F-01171DD20278}" destId="{907BCD61-3A9D-4DF5-9BF0-E626C8A46A7D}" srcOrd="0" destOrd="0" presId="urn:microsoft.com/office/officeart/2005/8/layout/cycle5"/>
    <dgm:cxn modelId="{F90BB7B9-86B5-4221-9745-8B53576221E0}" srcId="{8068CBB8-2A73-452C-8C8B-99755DD58FBA}" destId="{51EA76CF-C053-4FC4-A41F-01171DD20278}" srcOrd="4" destOrd="0" parTransId="{A9F01A87-5B26-4716-8D86-6163C4DB9564}" sibTransId="{35C12FE5-94C6-4DCF-A126-E6BE46285E9B}"/>
    <dgm:cxn modelId="{D472252E-D117-485C-A60E-6E4DE5D02645}" type="presOf" srcId="{2896842D-B1E3-45B0-8BE4-7185BFEDDC75}" destId="{73ACF27D-8A67-4DC4-BBBA-8D72574F37FD}" srcOrd="0" destOrd="0" presId="urn:microsoft.com/office/officeart/2005/8/layout/cycle5"/>
    <dgm:cxn modelId="{AC6BE084-9F5D-4B96-AC23-FD6318FEAA4E}" srcId="{8068CBB8-2A73-452C-8C8B-99755DD58FBA}" destId="{8FA557B1-21E1-4855-A8D5-9C1603DF58AB}" srcOrd="3" destOrd="0" parTransId="{554C5030-63D4-4959-87A4-2DE847F278A9}" sibTransId="{A1628756-F96B-4A4A-9D3C-970B43CE0774}"/>
    <dgm:cxn modelId="{08C4E9A2-1BDE-4958-B74F-D6E2B49DA2B4}" type="presOf" srcId="{B46F6356-1AE9-4BF6-9A84-2469C26DD190}" destId="{5C7B1385-DE5C-4EE3-8369-35B82FE82D05}" srcOrd="0" destOrd="0" presId="urn:microsoft.com/office/officeart/2005/8/layout/cycle5"/>
    <dgm:cxn modelId="{1EFCEC4E-199A-4D6E-AE70-823C57B33AD8}" type="presOf" srcId="{DE294340-55B6-4727-A3C5-96FADCCF326F}" destId="{1676CDF3-FFC4-4104-A1D8-78FA67272B82}" srcOrd="0" destOrd="0" presId="urn:microsoft.com/office/officeart/2005/8/layout/cycle5"/>
    <dgm:cxn modelId="{5A3090A5-970E-437A-8D7C-D10A279CC843}" srcId="{8068CBB8-2A73-452C-8C8B-99755DD58FBA}" destId="{DE294340-55B6-4727-A3C5-96FADCCF326F}" srcOrd="0" destOrd="0" parTransId="{A3D1F306-218E-4EA6-B296-B3C1E26C16C2}" sibTransId="{55CCAD98-4171-4741-920F-F6D7E9B3784E}"/>
    <dgm:cxn modelId="{650A7A97-F312-4CCD-9018-2D2086CFCE07}" srcId="{8068CBB8-2A73-452C-8C8B-99755DD58FBA}" destId="{2896842D-B1E3-45B0-8BE4-7185BFEDDC75}" srcOrd="1" destOrd="0" parTransId="{57B415E3-EC0A-49AC-BB3E-7C735734E6D6}" sibTransId="{B46F6356-1AE9-4BF6-9A84-2469C26DD190}"/>
    <dgm:cxn modelId="{4552AA5D-C8B0-4591-8869-AF7E31519060}" type="presParOf" srcId="{67D512EF-B76A-48C9-94BB-768EC578936F}" destId="{1676CDF3-FFC4-4104-A1D8-78FA67272B82}" srcOrd="0" destOrd="0" presId="urn:microsoft.com/office/officeart/2005/8/layout/cycle5"/>
    <dgm:cxn modelId="{9BB48009-8FBF-471D-97DE-A674B2C5E721}" type="presParOf" srcId="{67D512EF-B76A-48C9-94BB-768EC578936F}" destId="{4606DFD1-6815-4527-9007-6B5EA6F025DA}" srcOrd="1" destOrd="0" presId="urn:microsoft.com/office/officeart/2005/8/layout/cycle5"/>
    <dgm:cxn modelId="{DD5CB01E-600E-49D9-8C60-C4E605CF9FE3}" type="presParOf" srcId="{67D512EF-B76A-48C9-94BB-768EC578936F}" destId="{21A10769-785F-4D55-921B-D3310FBCC1DF}" srcOrd="2" destOrd="0" presId="urn:microsoft.com/office/officeart/2005/8/layout/cycle5"/>
    <dgm:cxn modelId="{6E7CF222-A7F3-4B0B-9891-56246E172262}" type="presParOf" srcId="{67D512EF-B76A-48C9-94BB-768EC578936F}" destId="{73ACF27D-8A67-4DC4-BBBA-8D72574F37FD}" srcOrd="3" destOrd="0" presId="urn:microsoft.com/office/officeart/2005/8/layout/cycle5"/>
    <dgm:cxn modelId="{1584C479-118B-473F-9325-4307021AAE78}" type="presParOf" srcId="{67D512EF-B76A-48C9-94BB-768EC578936F}" destId="{F3E1E4A8-380B-47E3-9596-ABA6B495B058}" srcOrd="4" destOrd="0" presId="urn:microsoft.com/office/officeart/2005/8/layout/cycle5"/>
    <dgm:cxn modelId="{425895CC-6374-44B2-A2E6-726F907F75C4}" type="presParOf" srcId="{67D512EF-B76A-48C9-94BB-768EC578936F}" destId="{5C7B1385-DE5C-4EE3-8369-35B82FE82D05}" srcOrd="5" destOrd="0" presId="urn:microsoft.com/office/officeart/2005/8/layout/cycle5"/>
    <dgm:cxn modelId="{5B4FDC41-8505-47ED-A9B4-79AF8026A448}" type="presParOf" srcId="{67D512EF-B76A-48C9-94BB-768EC578936F}" destId="{98404E5C-2929-4A69-9370-7F3EDE405873}" srcOrd="6" destOrd="0" presId="urn:microsoft.com/office/officeart/2005/8/layout/cycle5"/>
    <dgm:cxn modelId="{B7DE9AB2-9ECA-4C31-8900-F66E18D2C2EB}" type="presParOf" srcId="{67D512EF-B76A-48C9-94BB-768EC578936F}" destId="{B057DEE3-801F-4796-A3A1-C71648EDA2AB}" srcOrd="7" destOrd="0" presId="urn:microsoft.com/office/officeart/2005/8/layout/cycle5"/>
    <dgm:cxn modelId="{50AD6B44-DFE3-4A34-9A21-0AB3E69A7214}" type="presParOf" srcId="{67D512EF-B76A-48C9-94BB-768EC578936F}" destId="{3EBB05AD-7979-4853-A68E-99C5AEE0396F}" srcOrd="8" destOrd="0" presId="urn:microsoft.com/office/officeart/2005/8/layout/cycle5"/>
    <dgm:cxn modelId="{CDF753EA-829B-4400-8093-CBC210BBA384}" type="presParOf" srcId="{67D512EF-B76A-48C9-94BB-768EC578936F}" destId="{4CC09D29-7DA9-45E4-9E82-4CC040D34108}" srcOrd="9" destOrd="0" presId="urn:microsoft.com/office/officeart/2005/8/layout/cycle5"/>
    <dgm:cxn modelId="{ADD87157-299C-466E-AA76-B657425B0E9C}" type="presParOf" srcId="{67D512EF-B76A-48C9-94BB-768EC578936F}" destId="{61589025-09C7-419B-93B4-25B7A51BB668}" srcOrd="10" destOrd="0" presId="urn:microsoft.com/office/officeart/2005/8/layout/cycle5"/>
    <dgm:cxn modelId="{6843B868-EEC4-4C12-98AE-24176092E229}" type="presParOf" srcId="{67D512EF-B76A-48C9-94BB-768EC578936F}" destId="{C3AC4872-42A8-42A0-8785-161DE3A5759C}" srcOrd="11" destOrd="0" presId="urn:microsoft.com/office/officeart/2005/8/layout/cycle5"/>
    <dgm:cxn modelId="{A983055D-CC9E-4E1B-BDEE-18AFCB9E4724}" type="presParOf" srcId="{67D512EF-B76A-48C9-94BB-768EC578936F}" destId="{907BCD61-3A9D-4DF5-9BF0-E626C8A46A7D}" srcOrd="12" destOrd="0" presId="urn:microsoft.com/office/officeart/2005/8/layout/cycle5"/>
    <dgm:cxn modelId="{E541C1A4-1835-42B9-8B04-3BA39C8B81A8}" type="presParOf" srcId="{67D512EF-B76A-48C9-94BB-768EC578936F}" destId="{730BB134-227F-4511-845D-9FD46CE3B0E7}" srcOrd="13" destOrd="0" presId="urn:microsoft.com/office/officeart/2005/8/layout/cycle5"/>
    <dgm:cxn modelId="{056AFE84-4B43-4CAE-A532-1FD0CCBF615D}" type="presParOf" srcId="{67D512EF-B76A-48C9-94BB-768EC578936F}" destId="{EDFF71D5-E4F2-4AD0-81D0-0977D1B8ED8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5460A-6006-4B2D-8618-4D4492A26D44}">
      <dsp:nvSpPr>
        <dsp:cNvPr id="0" name=""/>
        <dsp:cNvSpPr/>
      </dsp:nvSpPr>
      <dsp:spPr>
        <a:xfrm>
          <a:off x="1892807" y="1074050"/>
          <a:ext cx="803067" cy="839572"/>
        </a:xfrm>
        <a:prstGeom prst="ellipse">
          <a:avLst/>
        </a:prstGeom>
        <a:solidFill>
          <a:srgbClr val="003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/>
            <a:t>ביטחון</a:t>
          </a:r>
        </a:p>
      </dsp:txBody>
      <dsp:txXfrm>
        <a:off x="2010413" y="1197002"/>
        <a:ext cx="567855" cy="593668"/>
      </dsp:txXfrm>
    </dsp:sp>
    <dsp:sp modelId="{7F2640FA-6FA8-47FE-9725-2CA26ECEA9B1}">
      <dsp:nvSpPr>
        <dsp:cNvPr id="0" name=""/>
        <dsp:cNvSpPr/>
      </dsp:nvSpPr>
      <dsp:spPr>
        <a:xfrm rot="16200000">
          <a:off x="2093888" y="862456"/>
          <a:ext cx="400906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400906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284318" y="863574"/>
        <a:ext cx="20045" cy="20045"/>
      </dsp:txXfrm>
    </dsp:sp>
    <dsp:sp modelId="{7DA2484D-A204-4BA4-9E83-0E899C43C916}">
      <dsp:nvSpPr>
        <dsp:cNvPr id="0" name=""/>
        <dsp:cNvSpPr/>
      </dsp:nvSpPr>
      <dsp:spPr>
        <a:xfrm>
          <a:off x="1924450" y="-78730"/>
          <a:ext cx="739782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00" b="1" kern="1200" dirty="0">
              <a:solidFill>
                <a:schemeClr val="tx1"/>
              </a:solidFill>
            </a:rPr>
            <a:t>עצמאות</a:t>
          </a:r>
        </a:p>
      </dsp:txBody>
      <dsp:txXfrm>
        <a:off x="2032789" y="31379"/>
        <a:ext cx="523104" cy="531656"/>
      </dsp:txXfrm>
    </dsp:sp>
    <dsp:sp modelId="{9F98BF7A-BA0E-4252-8DAC-C10F0344D5AC}">
      <dsp:nvSpPr>
        <dsp:cNvPr id="0" name=""/>
        <dsp:cNvSpPr/>
      </dsp:nvSpPr>
      <dsp:spPr>
        <a:xfrm rot="18327222">
          <a:off x="2444925" y="972972"/>
          <a:ext cx="424754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424754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646684" y="973493"/>
        <a:ext cx="21237" cy="21237"/>
      </dsp:txXfrm>
    </dsp:sp>
    <dsp:sp modelId="{33E9408E-116A-400A-8782-03C57FC736EE}">
      <dsp:nvSpPr>
        <dsp:cNvPr id="0" name=""/>
        <dsp:cNvSpPr/>
      </dsp:nvSpPr>
      <dsp:spPr>
        <a:xfrm>
          <a:off x="2627462" y="130627"/>
          <a:ext cx="739782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00" b="1" kern="1200" dirty="0">
              <a:solidFill>
                <a:schemeClr val="tx1"/>
              </a:solidFill>
            </a:rPr>
            <a:t>שליטה במעברים</a:t>
          </a:r>
        </a:p>
      </dsp:txBody>
      <dsp:txXfrm>
        <a:off x="2735801" y="240736"/>
        <a:ext cx="523104" cy="531656"/>
      </dsp:txXfrm>
    </dsp:sp>
    <dsp:sp modelId="{3D8CFB64-1EA1-4727-8914-0DDF6B44B646}">
      <dsp:nvSpPr>
        <dsp:cNvPr id="0" name=""/>
        <dsp:cNvSpPr/>
      </dsp:nvSpPr>
      <dsp:spPr>
        <a:xfrm rot="20469283">
          <a:off x="2664619" y="1283546"/>
          <a:ext cx="426419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426419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867168" y="1284026"/>
        <a:ext cx="21320" cy="21320"/>
      </dsp:txXfrm>
    </dsp:sp>
    <dsp:sp modelId="{311EA1A1-744B-42F1-9646-C1BE27BF9BC4}">
      <dsp:nvSpPr>
        <dsp:cNvPr id="0" name=""/>
        <dsp:cNvSpPr/>
      </dsp:nvSpPr>
      <dsp:spPr>
        <a:xfrm>
          <a:off x="3060366" y="730200"/>
          <a:ext cx="739782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00" b="1" kern="1200" dirty="0">
              <a:solidFill>
                <a:schemeClr val="tx1"/>
              </a:solidFill>
            </a:rPr>
            <a:t>שימור הקשר עם ארה"ב</a:t>
          </a:r>
        </a:p>
      </dsp:txBody>
      <dsp:txXfrm>
        <a:off x="3168705" y="840309"/>
        <a:ext cx="523104" cy="531656"/>
      </dsp:txXfrm>
    </dsp:sp>
    <dsp:sp modelId="{4146AA5F-F97A-483F-BB82-BBDE39578545}">
      <dsp:nvSpPr>
        <dsp:cNvPr id="0" name=""/>
        <dsp:cNvSpPr/>
      </dsp:nvSpPr>
      <dsp:spPr>
        <a:xfrm rot="1034899">
          <a:off x="2669966" y="1663481"/>
          <a:ext cx="413315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413315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866291" y="1664288"/>
        <a:ext cx="20665" cy="20665"/>
      </dsp:txXfrm>
    </dsp:sp>
    <dsp:sp modelId="{B6D924D5-01E4-49F5-B2D6-9A97CB2A0ADC}">
      <dsp:nvSpPr>
        <dsp:cNvPr id="0" name=""/>
        <dsp:cNvSpPr/>
      </dsp:nvSpPr>
      <dsp:spPr>
        <a:xfrm>
          <a:off x="3057849" y="1469793"/>
          <a:ext cx="739782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00" b="1" kern="1200" dirty="0">
              <a:solidFill>
                <a:schemeClr val="tx1"/>
              </a:solidFill>
            </a:rPr>
            <a:t>עליונות צבאית ישראלית</a:t>
          </a:r>
        </a:p>
      </dsp:txBody>
      <dsp:txXfrm>
        <a:off x="3166188" y="1579902"/>
        <a:ext cx="523104" cy="531656"/>
      </dsp:txXfrm>
    </dsp:sp>
    <dsp:sp modelId="{7DA85A60-DDCC-4930-9F51-3235B91797EE}">
      <dsp:nvSpPr>
        <dsp:cNvPr id="0" name=""/>
        <dsp:cNvSpPr/>
      </dsp:nvSpPr>
      <dsp:spPr>
        <a:xfrm rot="3222050">
          <a:off x="2459142" y="1973191"/>
          <a:ext cx="390984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390984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644860" y="1974557"/>
        <a:ext cx="19549" cy="19549"/>
      </dsp:txXfrm>
    </dsp:sp>
    <dsp:sp modelId="{EAD264D2-BD70-46E6-B1AA-1F6D662224C0}">
      <dsp:nvSpPr>
        <dsp:cNvPr id="0" name=""/>
        <dsp:cNvSpPr/>
      </dsp:nvSpPr>
      <dsp:spPr>
        <a:xfrm>
          <a:off x="2621756" y="2067196"/>
          <a:ext cx="739782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00" b="1" kern="1200" dirty="0">
              <a:solidFill>
                <a:schemeClr val="tx1"/>
              </a:solidFill>
            </a:rPr>
            <a:t>מדינה פלסטינית מפורזת</a:t>
          </a:r>
        </a:p>
      </dsp:txBody>
      <dsp:txXfrm>
        <a:off x="2730095" y="2177305"/>
        <a:ext cx="523104" cy="531656"/>
      </dsp:txXfrm>
    </dsp:sp>
    <dsp:sp modelId="{410625A5-F9F0-4F3E-ADFC-8258274C2598}">
      <dsp:nvSpPr>
        <dsp:cNvPr id="0" name=""/>
        <dsp:cNvSpPr/>
      </dsp:nvSpPr>
      <dsp:spPr>
        <a:xfrm rot="5400000">
          <a:off x="2093888" y="2102936"/>
          <a:ext cx="400906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400906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284318" y="2104054"/>
        <a:ext cx="20045" cy="20045"/>
      </dsp:txXfrm>
    </dsp:sp>
    <dsp:sp modelId="{EA7D3B20-450E-4283-A4A1-39E3D9F72539}">
      <dsp:nvSpPr>
        <dsp:cNvPr id="0" name=""/>
        <dsp:cNvSpPr/>
      </dsp:nvSpPr>
      <dsp:spPr>
        <a:xfrm>
          <a:off x="1924450" y="2314530"/>
          <a:ext cx="739782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00" b="1" kern="1200" dirty="0">
              <a:solidFill>
                <a:schemeClr val="tx1"/>
              </a:solidFill>
            </a:rPr>
            <a:t>חופש פעולה רב ממדי</a:t>
          </a:r>
        </a:p>
      </dsp:txBody>
      <dsp:txXfrm>
        <a:off x="2032789" y="2424639"/>
        <a:ext cx="523104" cy="531656"/>
      </dsp:txXfrm>
    </dsp:sp>
    <dsp:sp modelId="{187A6BF7-3F27-4DD8-B385-EF07737B6492}">
      <dsp:nvSpPr>
        <dsp:cNvPr id="0" name=""/>
        <dsp:cNvSpPr/>
      </dsp:nvSpPr>
      <dsp:spPr>
        <a:xfrm rot="7560000">
          <a:off x="1726278" y="1982676"/>
          <a:ext cx="409613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409613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1920844" y="1983576"/>
        <a:ext cx="20480" cy="20480"/>
      </dsp:txXfrm>
    </dsp:sp>
    <dsp:sp modelId="{0B35C402-AB1F-406B-98FA-F814F8F1E3ED}">
      <dsp:nvSpPr>
        <dsp:cNvPr id="0" name=""/>
        <dsp:cNvSpPr/>
      </dsp:nvSpPr>
      <dsp:spPr>
        <a:xfrm>
          <a:off x="1221088" y="2085993"/>
          <a:ext cx="739782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00" b="1" kern="1200" dirty="0">
              <a:solidFill>
                <a:schemeClr val="tx1"/>
              </a:solidFill>
            </a:rPr>
            <a:t>חופש תגובה</a:t>
          </a:r>
        </a:p>
      </dsp:txBody>
      <dsp:txXfrm>
        <a:off x="1329427" y="2196102"/>
        <a:ext cx="523104" cy="531656"/>
      </dsp:txXfrm>
    </dsp:sp>
    <dsp:sp modelId="{928D710B-C1BD-481A-85B7-1362F1392DAB}">
      <dsp:nvSpPr>
        <dsp:cNvPr id="0" name=""/>
        <dsp:cNvSpPr/>
      </dsp:nvSpPr>
      <dsp:spPr>
        <a:xfrm rot="9728780">
          <a:off x="1446970" y="1679122"/>
          <a:ext cx="475075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475075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1672631" y="1678386"/>
        <a:ext cx="23753" cy="23753"/>
      </dsp:txXfrm>
    </dsp:sp>
    <dsp:sp modelId="{E2CCED65-DB08-4319-961F-48FF50BB89E5}">
      <dsp:nvSpPr>
        <dsp:cNvPr id="0" name=""/>
        <dsp:cNvSpPr/>
      </dsp:nvSpPr>
      <dsp:spPr>
        <a:xfrm>
          <a:off x="735911" y="1500726"/>
          <a:ext cx="739782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00" b="1" kern="1200" dirty="0">
              <a:solidFill>
                <a:schemeClr val="tx1"/>
              </a:solidFill>
            </a:rPr>
            <a:t>גבולות בטוחים</a:t>
          </a:r>
        </a:p>
      </dsp:txBody>
      <dsp:txXfrm>
        <a:off x="844250" y="1610835"/>
        <a:ext cx="523104" cy="531656"/>
      </dsp:txXfrm>
    </dsp:sp>
    <dsp:sp modelId="{F44E4F43-264B-4A5F-B1A0-CA56B60DCDD0}">
      <dsp:nvSpPr>
        <dsp:cNvPr id="0" name=""/>
        <dsp:cNvSpPr/>
      </dsp:nvSpPr>
      <dsp:spPr>
        <a:xfrm rot="11880000">
          <a:off x="1498251" y="1292751"/>
          <a:ext cx="422999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422999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1699176" y="1293317"/>
        <a:ext cx="21149" cy="21149"/>
      </dsp:txXfrm>
    </dsp:sp>
    <dsp:sp modelId="{07BBEA48-B2AC-4F1C-A36A-294B915D9DEF}">
      <dsp:nvSpPr>
        <dsp:cNvPr id="0" name=""/>
        <dsp:cNvSpPr/>
      </dsp:nvSpPr>
      <dsp:spPr>
        <a:xfrm>
          <a:off x="786387" y="748120"/>
          <a:ext cx="739782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00" b="1" kern="1200" dirty="0" err="1">
              <a:solidFill>
                <a:schemeClr val="tx1"/>
              </a:solidFill>
            </a:rPr>
            <a:t>נירמול</a:t>
          </a:r>
          <a:r>
            <a:rPr lang="he-IL" sz="900" b="1" kern="1200" dirty="0">
              <a:solidFill>
                <a:schemeClr val="tx1"/>
              </a:solidFill>
            </a:rPr>
            <a:t> היחסים עם מדינות ערב המתונות</a:t>
          </a:r>
        </a:p>
      </dsp:txBody>
      <dsp:txXfrm>
        <a:off x="894726" y="858229"/>
        <a:ext cx="523104" cy="531656"/>
      </dsp:txXfrm>
    </dsp:sp>
    <dsp:sp modelId="{43CEBE38-8FAD-44D2-A6A7-64C10A8D2A41}">
      <dsp:nvSpPr>
        <dsp:cNvPr id="0" name=""/>
        <dsp:cNvSpPr/>
      </dsp:nvSpPr>
      <dsp:spPr>
        <a:xfrm rot="14049029">
          <a:off x="1686297" y="960631"/>
          <a:ext cx="461664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461664" y="1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1905588" y="960230"/>
        <a:ext cx="23083" cy="23083"/>
      </dsp:txXfrm>
    </dsp:sp>
    <dsp:sp modelId="{D818DD80-0552-4199-8535-2802DDF374CC}">
      <dsp:nvSpPr>
        <dsp:cNvPr id="0" name=""/>
        <dsp:cNvSpPr/>
      </dsp:nvSpPr>
      <dsp:spPr>
        <a:xfrm>
          <a:off x="1193113" y="105720"/>
          <a:ext cx="739782" cy="75187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00" b="1" kern="1200" dirty="0">
              <a:solidFill>
                <a:schemeClr val="tx1"/>
              </a:solidFill>
            </a:rPr>
            <a:t>העמקת היחסים עם מצרים וירדן</a:t>
          </a:r>
        </a:p>
      </dsp:txBody>
      <dsp:txXfrm>
        <a:off x="1301452" y="215829"/>
        <a:ext cx="523104" cy="531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5460A-6006-4B2D-8618-4D4492A26D44}">
      <dsp:nvSpPr>
        <dsp:cNvPr id="0" name=""/>
        <dsp:cNvSpPr/>
      </dsp:nvSpPr>
      <dsp:spPr>
        <a:xfrm>
          <a:off x="2271568" y="1008645"/>
          <a:ext cx="1324263" cy="138446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b="1" kern="1200" dirty="0">
              <a:solidFill>
                <a:schemeClr val="tx1"/>
              </a:solidFill>
            </a:rPr>
            <a:t>מדינה יהודית</a:t>
          </a:r>
        </a:p>
      </dsp:txBody>
      <dsp:txXfrm>
        <a:off x="2465502" y="1211394"/>
        <a:ext cx="936395" cy="978962"/>
      </dsp:txXfrm>
    </dsp:sp>
    <dsp:sp modelId="{7F2640FA-6FA8-47FE-9725-2CA26ECEA9B1}">
      <dsp:nvSpPr>
        <dsp:cNvPr id="0" name=""/>
        <dsp:cNvSpPr/>
      </dsp:nvSpPr>
      <dsp:spPr>
        <a:xfrm rot="16200000">
          <a:off x="2897688" y="958267"/>
          <a:ext cx="72022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72022" y="14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931899" y="970833"/>
        <a:ext cx="3601" cy="3601"/>
      </dsp:txXfrm>
    </dsp:sp>
    <dsp:sp modelId="{7DA2484D-A204-4BA4-9E83-0E899C43C916}">
      <dsp:nvSpPr>
        <dsp:cNvPr id="0" name=""/>
        <dsp:cNvSpPr/>
      </dsp:nvSpPr>
      <dsp:spPr>
        <a:xfrm>
          <a:off x="2465388" y="0"/>
          <a:ext cx="936623" cy="93662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>
              <a:solidFill>
                <a:schemeClr val="tx1"/>
              </a:solidFill>
            </a:rPr>
            <a:t>רוב יהודי</a:t>
          </a:r>
        </a:p>
      </dsp:txBody>
      <dsp:txXfrm>
        <a:off x="2602553" y="137165"/>
        <a:ext cx="662293" cy="662293"/>
      </dsp:txXfrm>
    </dsp:sp>
    <dsp:sp modelId="{3D8CFB64-1EA1-4727-8914-0DDF6B44B646}">
      <dsp:nvSpPr>
        <dsp:cNvPr id="0" name=""/>
        <dsp:cNvSpPr/>
      </dsp:nvSpPr>
      <dsp:spPr>
        <a:xfrm rot="20418566">
          <a:off x="3557529" y="1447243"/>
          <a:ext cx="89517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89517" y="14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3600050" y="1459372"/>
        <a:ext cx="4475" cy="4475"/>
      </dsp:txXfrm>
    </dsp:sp>
    <dsp:sp modelId="{311EA1A1-744B-42F1-9646-C1BE27BF9BC4}">
      <dsp:nvSpPr>
        <dsp:cNvPr id="0" name=""/>
        <dsp:cNvSpPr/>
      </dsp:nvSpPr>
      <dsp:spPr>
        <a:xfrm>
          <a:off x="3617045" y="820425"/>
          <a:ext cx="936623" cy="93662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1" kern="1200" dirty="0">
              <a:solidFill>
                <a:schemeClr val="tx1"/>
              </a:solidFill>
            </a:rPr>
            <a:t>אי ויתור על</a:t>
          </a:r>
        </a:p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1" kern="1200" dirty="0">
              <a:solidFill>
                <a:schemeClr val="tx1"/>
              </a:solidFill>
            </a:rPr>
            <a:t>הר הבית</a:t>
          </a:r>
        </a:p>
      </dsp:txBody>
      <dsp:txXfrm>
        <a:off x="3754210" y="957590"/>
        <a:ext cx="662293" cy="662293"/>
      </dsp:txXfrm>
    </dsp:sp>
    <dsp:sp modelId="{187A6BF7-3F27-4DD8-B385-EF07737B6492}">
      <dsp:nvSpPr>
        <dsp:cNvPr id="0" name=""/>
        <dsp:cNvSpPr/>
      </dsp:nvSpPr>
      <dsp:spPr>
        <a:xfrm rot="3240000">
          <a:off x="3319813" y="2265986"/>
          <a:ext cx="69802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69802" y="14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3352970" y="2278608"/>
        <a:ext cx="3490" cy="3490"/>
      </dsp:txXfrm>
    </dsp:sp>
    <dsp:sp modelId="{0B35C402-AB1F-406B-98FA-F814F8F1E3ED}">
      <dsp:nvSpPr>
        <dsp:cNvPr id="0" name=""/>
        <dsp:cNvSpPr/>
      </dsp:nvSpPr>
      <dsp:spPr>
        <a:xfrm>
          <a:off x="3182184" y="2219149"/>
          <a:ext cx="936623" cy="93662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b="1" kern="1200" dirty="0">
              <a:solidFill>
                <a:schemeClr val="tx1"/>
              </a:solidFill>
            </a:rPr>
            <a:t>הכרה בישראל כמדינת הלאום של העם היהודי</a:t>
          </a:r>
        </a:p>
      </dsp:txBody>
      <dsp:txXfrm>
        <a:off x="3319349" y="2356314"/>
        <a:ext cx="662293" cy="662293"/>
      </dsp:txXfrm>
    </dsp:sp>
    <dsp:sp modelId="{928D710B-C1BD-481A-85B7-1362F1392DAB}">
      <dsp:nvSpPr>
        <dsp:cNvPr id="0" name=""/>
        <dsp:cNvSpPr/>
      </dsp:nvSpPr>
      <dsp:spPr>
        <a:xfrm rot="7661434">
          <a:off x="2457725" y="2254432"/>
          <a:ext cx="74364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74364" y="14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2493049" y="2266939"/>
        <a:ext cx="3718" cy="3718"/>
      </dsp:txXfrm>
    </dsp:sp>
    <dsp:sp modelId="{E2CCED65-DB08-4319-961F-48FF50BB89E5}">
      <dsp:nvSpPr>
        <dsp:cNvPr id="0" name=""/>
        <dsp:cNvSpPr/>
      </dsp:nvSpPr>
      <dsp:spPr>
        <a:xfrm>
          <a:off x="1717539" y="2200497"/>
          <a:ext cx="936623" cy="93662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1" kern="1200" dirty="0">
              <a:solidFill>
                <a:schemeClr val="tx1"/>
              </a:solidFill>
            </a:rPr>
            <a:t>חוק השבות</a:t>
          </a:r>
        </a:p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1" kern="1200" dirty="0">
              <a:solidFill>
                <a:schemeClr val="tx1"/>
              </a:solidFill>
            </a:rPr>
            <a:t>יהדות תפוצות</a:t>
          </a:r>
        </a:p>
      </dsp:txBody>
      <dsp:txXfrm>
        <a:off x="1854704" y="2337662"/>
        <a:ext cx="662293" cy="662293"/>
      </dsp:txXfrm>
    </dsp:sp>
    <dsp:sp modelId="{43CEBE38-8FAD-44D2-A6A7-64C10A8D2A41}">
      <dsp:nvSpPr>
        <dsp:cNvPr id="0" name=""/>
        <dsp:cNvSpPr/>
      </dsp:nvSpPr>
      <dsp:spPr>
        <a:xfrm rot="11945556">
          <a:off x="2206253" y="1452308"/>
          <a:ext cx="101667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101667" y="14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2254545" y="1464133"/>
        <a:ext cx="5083" cy="5083"/>
      </dsp:txXfrm>
    </dsp:sp>
    <dsp:sp modelId="{D818DD80-0552-4199-8535-2802DDF374CC}">
      <dsp:nvSpPr>
        <dsp:cNvPr id="0" name=""/>
        <dsp:cNvSpPr/>
      </dsp:nvSpPr>
      <dsp:spPr>
        <a:xfrm>
          <a:off x="1298187" y="828553"/>
          <a:ext cx="936623" cy="93662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b="1" kern="1200" dirty="0">
              <a:solidFill>
                <a:schemeClr val="tx1"/>
              </a:solidFill>
            </a:rPr>
            <a:t>זיקה היסטורית</a:t>
          </a:r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b="1" kern="1200" dirty="0">
              <a:solidFill>
                <a:schemeClr val="tx1"/>
              </a:solidFill>
            </a:rPr>
            <a:t>אתרי מורשת</a:t>
          </a:r>
        </a:p>
      </dsp:txBody>
      <dsp:txXfrm>
        <a:off x="1435352" y="965718"/>
        <a:ext cx="662293" cy="662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5460A-6006-4B2D-8618-4D4492A26D44}">
      <dsp:nvSpPr>
        <dsp:cNvPr id="0" name=""/>
        <dsp:cNvSpPr/>
      </dsp:nvSpPr>
      <dsp:spPr>
        <a:xfrm>
          <a:off x="1579588" y="941075"/>
          <a:ext cx="1235779" cy="1291954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/>
            <a:t>מדינה דמוקרטית</a:t>
          </a:r>
        </a:p>
      </dsp:txBody>
      <dsp:txXfrm>
        <a:off x="1760564" y="1130277"/>
        <a:ext cx="873827" cy="913550"/>
      </dsp:txXfrm>
    </dsp:sp>
    <dsp:sp modelId="{7F2640FA-6FA8-47FE-9725-2CA26ECEA9B1}">
      <dsp:nvSpPr>
        <dsp:cNvPr id="0" name=""/>
        <dsp:cNvSpPr/>
      </dsp:nvSpPr>
      <dsp:spPr>
        <a:xfrm rot="5400000">
          <a:off x="2183896" y="936758"/>
          <a:ext cx="27163" cy="35797"/>
        </a:xfrm>
        <a:custGeom>
          <a:avLst/>
          <a:gdLst/>
          <a:ahLst/>
          <a:cxnLst/>
          <a:rect l="0" t="0" r="0" b="0"/>
          <a:pathLst>
            <a:path>
              <a:moveTo>
                <a:pt x="0" y="17898"/>
              </a:moveTo>
              <a:lnTo>
                <a:pt x="27163" y="17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196798" y="953978"/>
        <a:ext cx="1358" cy="1358"/>
      </dsp:txXfrm>
    </dsp:sp>
    <dsp:sp modelId="{7DA2484D-A204-4BA4-9E83-0E899C43C916}">
      <dsp:nvSpPr>
        <dsp:cNvPr id="0" name=""/>
        <dsp:cNvSpPr/>
      </dsp:nvSpPr>
      <dsp:spPr>
        <a:xfrm>
          <a:off x="1664549" y="-69910"/>
          <a:ext cx="1065857" cy="103815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1" kern="1200" dirty="0">
              <a:solidFill>
                <a:schemeClr val="tx1"/>
              </a:solidFill>
            </a:rPr>
            <a:t>רוב יהודי</a:t>
          </a:r>
        </a:p>
      </dsp:txBody>
      <dsp:txXfrm>
        <a:off x="1820640" y="82124"/>
        <a:ext cx="753675" cy="734082"/>
      </dsp:txXfrm>
    </dsp:sp>
    <dsp:sp modelId="{9F98BF7A-BA0E-4252-8DAC-C10F0344D5AC}">
      <dsp:nvSpPr>
        <dsp:cNvPr id="0" name=""/>
        <dsp:cNvSpPr/>
      </dsp:nvSpPr>
      <dsp:spPr>
        <a:xfrm rot="21518055">
          <a:off x="2815206" y="1554406"/>
          <a:ext cx="1673" cy="35797"/>
        </a:xfrm>
        <a:custGeom>
          <a:avLst/>
          <a:gdLst/>
          <a:ahLst/>
          <a:cxnLst/>
          <a:rect l="0" t="0" r="0" b="0"/>
          <a:pathLst>
            <a:path>
              <a:moveTo>
                <a:pt x="0" y="17898"/>
              </a:moveTo>
              <a:lnTo>
                <a:pt x="1673" y="17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816001" y="1572263"/>
        <a:ext cx="83" cy="83"/>
      </dsp:txXfrm>
    </dsp:sp>
    <dsp:sp modelId="{33E9408E-116A-400A-8782-03C57FC736EE}">
      <dsp:nvSpPr>
        <dsp:cNvPr id="0" name=""/>
        <dsp:cNvSpPr/>
      </dsp:nvSpPr>
      <dsp:spPr>
        <a:xfrm>
          <a:off x="2816720" y="1040508"/>
          <a:ext cx="1065857" cy="103815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1" kern="1200" dirty="0">
              <a:solidFill>
                <a:schemeClr val="tx1"/>
              </a:solidFill>
            </a:rPr>
            <a:t>לא למדינת אפרטהייד</a:t>
          </a:r>
        </a:p>
      </dsp:txBody>
      <dsp:txXfrm>
        <a:off x="2972811" y="1192542"/>
        <a:ext cx="753675" cy="734082"/>
      </dsp:txXfrm>
    </dsp:sp>
    <dsp:sp modelId="{3D8CFB64-1EA1-4727-8914-0DDF6B44B646}">
      <dsp:nvSpPr>
        <dsp:cNvPr id="0" name=""/>
        <dsp:cNvSpPr/>
      </dsp:nvSpPr>
      <dsp:spPr>
        <a:xfrm rot="16072911">
          <a:off x="2207683" y="2201476"/>
          <a:ext cx="26362" cy="35797"/>
        </a:xfrm>
        <a:custGeom>
          <a:avLst/>
          <a:gdLst/>
          <a:ahLst/>
          <a:cxnLst/>
          <a:rect l="0" t="0" r="0" b="0"/>
          <a:pathLst>
            <a:path>
              <a:moveTo>
                <a:pt x="0" y="17898"/>
              </a:moveTo>
              <a:lnTo>
                <a:pt x="26362" y="17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2220205" y="2218715"/>
        <a:ext cx="1318" cy="1318"/>
      </dsp:txXfrm>
    </dsp:sp>
    <dsp:sp modelId="{311EA1A1-744B-42F1-9646-C1BE27BF9BC4}">
      <dsp:nvSpPr>
        <dsp:cNvPr id="0" name=""/>
        <dsp:cNvSpPr/>
      </dsp:nvSpPr>
      <dsp:spPr>
        <a:xfrm>
          <a:off x="1706634" y="2205865"/>
          <a:ext cx="1065857" cy="103815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1" kern="1200" dirty="0">
              <a:solidFill>
                <a:schemeClr val="tx1"/>
              </a:solidFill>
            </a:rPr>
            <a:t>שיפור השתלבות המיעוטים</a:t>
          </a:r>
        </a:p>
      </dsp:txBody>
      <dsp:txXfrm>
        <a:off x="1862725" y="2357899"/>
        <a:ext cx="753675" cy="734082"/>
      </dsp:txXfrm>
    </dsp:sp>
    <dsp:sp modelId="{43CEBE38-8FAD-44D2-A6A7-64C10A8D2A41}">
      <dsp:nvSpPr>
        <dsp:cNvPr id="0" name=""/>
        <dsp:cNvSpPr/>
      </dsp:nvSpPr>
      <dsp:spPr>
        <a:xfrm rot="21561768">
          <a:off x="1579622" y="1575916"/>
          <a:ext cx="19588" cy="35797"/>
        </a:xfrm>
        <a:custGeom>
          <a:avLst/>
          <a:gdLst/>
          <a:ahLst/>
          <a:cxnLst/>
          <a:rect l="0" t="0" r="0" b="0"/>
          <a:pathLst>
            <a:path>
              <a:moveTo>
                <a:pt x="0" y="17898"/>
              </a:moveTo>
              <a:lnTo>
                <a:pt x="19588" y="17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1588926" y="1593325"/>
        <a:ext cx="979" cy="979"/>
      </dsp:txXfrm>
    </dsp:sp>
    <dsp:sp modelId="{D818DD80-0552-4199-8535-2802DDF374CC}">
      <dsp:nvSpPr>
        <dsp:cNvPr id="0" name=""/>
        <dsp:cNvSpPr/>
      </dsp:nvSpPr>
      <dsp:spPr>
        <a:xfrm>
          <a:off x="533387" y="1080557"/>
          <a:ext cx="1065857" cy="103815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1" kern="1200" dirty="0">
              <a:solidFill>
                <a:schemeClr val="tx1"/>
              </a:solidFill>
            </a:rPr>
            <a:t>שיווין זכויות לכל האזרחים</a:t>
          </a:r>
        </a:p>
      </dsp:txBody>
      <dsp:txXfrm>
        <a:off x="689478" y="1232591"/>
        <a:ext cx="753675" cy="734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6CDF3-FFC4-4104-A1D8-78FA67272B82}">
      <dsp:nvSpPr>
        <dsp:cNvPr id="0" name=""/>
        <dsp:cNvSpPr/>
      </dsp:nvSpPr>
      <dsp:spPr>
        <a:xfrm>
          <a:off x="3047997" y="-152392"/>
          <a:ext cx="2541677" cy="1646706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u="sng" kern="1200" dirty="0" smtClean="0">
              <a:solidFill>
                <a:schemeClr val="tx1"/>
              </a:solidFill>
            </a:rPr>
            <a:t>עיצוב ברית אסטרטגית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kern="1200" dirty="0" smtClean="0">
              <a:solidFill>
                <a:schemeClr val="tx1"/>
              </a:solidFill>
            </a:rPr>
            <a:t>שמירת קשר ייחודי ורציף עם נשיא ארה"ב לטובת תיאום אסטרטגי</a:t>
          </a:r>
          <a:endParaRPr lang="he-IL" sz="1700" kern="1200" dirty="0">
            <a:solidFill>
              <a:schemeClr val="tx1"/>
            </a:solidFill>
          </a:endParaRPr>
        </a:p>
      </dsp:txBody>
      <dsp:txXfrm>
        <a:off x="3128383" y="-72006"/>
        <a:ext cx="2380905" cy="1485934"/>
      </dsp:txXfrm>
    </dsp:sp>
    <dsp:sp modelId="{21A10769-785F-4D55-921B-D3310FBCC1DF}">
      <dsp:nvSpPr>
        <dsp:cNvPr id="0" name=""/>
        <dsp:cNvSpPr/>
      </dsp:nvSpPr>
      <dsp:spPr>
        <a:xfrm>
          <a:off x="2355043" y="984974"/>
          <a:ext cx="4878972" cy="4878972"/>
        </a:xfrm>
        <a:custGeom>
          <a:avLst/>
          <a:gdLst/>
          <a:ahLst/>
          <a:cxnLst/>
          <a:rect l="0" t="0" r="0" b="0"/>
          <a:pathLst>
            <a:path>
              <a:moveTo>
                <a:pt x="3469646" y="228182"/>
              </a:moveTo>
              <a:arcTo wR="2439486" hR="2439486" stAng="17698739" swAng="1092825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CF27D-8A67-4DC4-BBBA-8D72574F37FD}">
      <dsp:nvSpPr>
        <dsp:cNvPr id="0" name=""/>
        <dsp:cNvSpPr/>
      </dsp:nvSpPr>
      <dsp:spPr>
        <a:xfrm>
          <a:off x="5638809" y="1828797"/>
          <a:ext cx="2541677" cy="1646706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u="sng" kern="1200" dirty="0" smtClean="0">
              <a:solidFill>
                <a:schemeClr val="tx1"/>
              </a:solidFill>
            </a:rPr>
            <a:t>הזדמנויות ובריתות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kern="1200" dirty="0" smtClean="0">
              <a:solidFill>
                <a:schemeClr val="tx1"/>
              </a:solidFill>
            </a:rPr>
            <a:t>זיהוי גורמים ובעלי עניין משותף לטובת חיזוק האינטרסים של ישראל</a:t>
          </a:r>
          <a:endParaRPr lang="he-IL" sz="1700" kern="1200" dirty="0">
            <a:solidFill>
              <a:schemeClr val="tx1"/>
            </a:solidFill>
          </a:endParaRPr>
        </a:p>
      </dsp:txBody>
      <dsp:txXfrm>
        <a:off x="5719195" y="1909183"/>
        <a:ext cx="2380905" cy="1485934"/>
      </dsp:txXfrm>
    </dsp:sp>
    <dsp:sp modelId="{5C7B1385-DE5C-4EE3-8369-35B82FE82D05}">
      <dsp:nvSpPr>
        <dsp:cNvPr id="0" name=""/>
        <dsp:cNvSpPr/>
      </dsp:nvSpPr>
      <dsp:spPr>
        <a:xfrm>
          <a:off x="2142731" y="331214"/>
          <a:ext cx="4878972" cy="4878972"/>
        </a:xfrm>
        <a:custGeom>
          <a:avLst/>
          <a:gdLst/>
          <a:ahLst/>
          <a:cxnLst/>
          <a:rect l="0" t="0" r="0" b="0"/>
          <a:pathLst>
            <a:path>
              <a:moveTo>
                <a:pt x="4730253" y="3278221"/>
              </a:moveTo>
              <a:arcTo wR="2439486" hR="2439486" stAng="1206573" swAng="600489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04E5C-2929-4A69-9370-7F3EDE405873}">
      <dsp:nvSpPr>
        <dsp:cNvPr id="0" name=""/>
        <dsp:cNvSpPr/>
      </dsp:nvSpPr>
      <dsp:spPr>
        <a:xfrm>
          <a:off x="4800607" y="4114809"/>
          <a:ext cx="2541677" cy="1646706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700" b="1" u="sng" kern="1200" dirty="0" smtClean="0">
              <a:solidFill>
                <a:schemeClr val="tx1"/>
              </a:solidFill>
            </a:rPr>
            <a:t>מנוף צבאי וכלכלי</a:t>
          </a:r>
        </a:p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700" kern="1200" dirty="0" smtClean="0">
              <a:solidFill>
                <a:schemeClr val="tx1"/>
              </a:solidFill>
            </a:rPr>
            <a:t>הוצאת החמאס ממרחב הנוחות על ידי מניעת סבב לחימה והפעלת מנופים על האוכלוסייה </a:t>
          </a:r>
          <a:r>
            <a:rPr lang="he-IL" sz="1700" kern="1200" dirty="0" err="1" smtClean="0">
              <a:solidFill>
                <a:schemeClr val="tx1"/>
              </a:solidFill>
            </a:rPr>
            <a:t>ברצ"ע</a:t>
          </a:r>
          <a:endParaRPr lang="he-IL" sz="1700" kern="1200" dirty="0" smtClean="0">
            <a:solidFill>
              <a:schemeClr val="tx1"/>
            </a:solidFill>
          </a:endParaRPr>
        </a:p>
      </dsp:txBody>
      <dsp:txXfrm>
        <a:off x="4880993" y="4195195"/>
        <a:ext cx="2380905" cy="1485934"/>
      </dsp:txXfrm>
    </dsp:sp>
    <dsp:sp modelId="{3EBB05AD-7979-4853-A68E-99C5AEE0396F}">
      <dsp:nvSpPr>
        <dsp:cNvPr id="0" name=""/>
        <dsp:cNvSpPr/>
      </dsp:nvSpPr>
      <dsp:spPr>
        <a:xfrm>
          <a:off x="1433727" y="964204"/>
          <a:ext cx="4878972" cy="4878972"/>
        </a:xfrm>
        <a:custGeom>
          <a:avLst/>
          <a:gdLst/>
          <a:ahLst/>
          <a:cxnLst/>
          <a:rect l="0" t="0" r="0" b="0"/>
          <a:pathLst>
            <a:path>
              <a:moveTo>
                <a:pt x="2991821" y="4815621"/>
              </a:moveTo>
              <a:arcTo wR="2439486" hR="2439486" stAng="4614836" swAng="1748018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09D29-7DA9-45E4-9E82-4CC040D34108}">
      <dsp:nvSpPr>
        <dsp:cNvPr id="0" name=""/>
        <dsp:cNvSpPr/>
      </dsp:nvSpPr>
      <dsp:spPr>
        <a:xfrm>
          <a:off x="609608" y="3962390"/>
          <a:ext cx="2541677" cy="1646706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u="sng" kern="1200" dirty="0" smtClean="0">
              <a:solidFill>
                <a:schemeClr val="tx1"/>
              </a:solidFill>
            </a:rPr>
            <a:t>הצהרות תקשורתיות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kern="1200" dirty="0" smtClean="0">
              <a:solidFill>
                <a:schemeClr val="tx1"/>
              </a:solidFill>
            </a:rPr>
            <a:t>בשליטה ובליווי צמוד לכל פעולה</a:t>
          </a:r>
          <a:endParaRPr lang="he-IL" sz="1700" kern="1200" dirty="0">
            <a:solidFill>
              <a:schemeClr val="tx1"/>
            </a:solidFill>
          </a:endParaRPr>
        </a:p>
      </dsp:txBody>
      <dsp:txXfrm>
        <a:off x="689994" y="4042776"/>
        <a:ext cx="2380905" cy="1485934"/>
      </dsp:txXfrm>
    </dsp:sp>
    <dsp:sp modelId="{C3AC4872-42A8-42A0-8785-161DE3A5759C}">
      <dsp:nvSpPr>
        <dsp:cNvPr id="0" name=""/>
        <dsp:cNvSpPr/>
      </dsp:nvSpPr>
      <dsp:spPr>
        <a:xfrm>
          <a:off x="1205828" y="439459"/>
          <a:ext cx="4878972" cy="4878972"/>
        </a:xfrm>
        <a:custGeom>
          <a:avLst/>
          <a:gdLst/>
          <a:ahLst/>
          <a:cxnLst/>
          <a:rect l="0" t="0" r="0" b="0"/>
          <a:pathLst>
            <a:path>
              <a:moveTo>
                <a:pt x="174145" y="3344650"/>
              </a:moveTo>
              <a:arcTo wR="2439486" hR="2439486" stAng="9493187" swAng="835084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BCD61-3A9D-4DF5-9BF0-E626C8A46A7D}">
      <dsp:nvSpPr>
        <dsp:cNvPr id="0" name=""/>
        <dsp:cNvSpPr/>
      </dsp:nvSpPr>
      <dsp:spPr>
        <a:xfrm>
          <a:off x="76194" y="1371595"/>
          <a:ext cx="2541677" cy="1646706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u="sng" kern="1200" dirty="0" smtClean="0">
              <a:solidFill>
                <a:schemeClr val="tx1"/>
              </a:solidFill>
            </a:rPr>
            <a:t>גמישות בהחלטה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kern="1200" dirty="0" smtClean="0">
              <a:solidFill>
                <a:schemeClr val="tx1"/>
              </a:solidFill>
            </a:rPr>
            <a:t>מוכנות מלאה למקרים ותגובות ולקריסה של חלק מהנחות היסוד</a:t>
          </a:r>
          <a:endParaRPr lang="he-IL" sz="1700" kern="1200" dirty="0">
            <a:solidFill>
              <a:schemeClr val="tx1"/>
            </a:solidFill>
          </a:endParaRPr>
        </a:p>
      </dsp:txBody>
      <dsp:txXfrm>
        <a:off x="156580" y="1451981"/>
        <a:ext cx="2380905" cy="1485934"/>
      </dsp:txXfrm>
    </dsp:sp>
    <dsp:sp modelId="{EDFF71D5-E4F2-4AD0-81D0-0977D1B8ED87}">
      <dsp:nvSpPr>
        <dsp:cNvPr id="0" name=""/>
        <dsp:cNvSpPr/>
      </dsp:nvSpPr>
      <dsp:spPr>
        <a:xfrm>
          <a:off x="691972" y="947054"/>
          <a:ext cx="4878972" cy="4878972"/>
        </a:xfrm>
        <a:custGeom>
          <a:avLst/>
          <a:gdLst/>
          <a:ahLst/>
          <a:cxnLst/>
          <a:rect l="0" t="0" r="0" b="0"/>
          <a:pathLst>
            <a:path>
              <a:moveTo>
                <a:pt x="1296921" y="284111"/>
              </a:moveTo>
              <a:arcTo wR="2439486" hR="2439486" stAng="14524315" swAng="1174957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fi-FI" smtClean="0"/>
              <a:t>Mesopotamia on Fire: FDP4 Version 2.0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 April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B999D0C-309D-4555-8D45-BB45CB66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7379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fi-FI" smtClean="0"/>
              <a:t>Mesopotamia on Fire: FDP4 Version 2.0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 April 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62050"/>
            <a:ext cx="418306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4C9B239-6BB0-493E-A60B-0360364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269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0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1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1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3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0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6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57D6-6462-4C36-A0E5-B77E48113B8F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12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27.jpeg"/><Relationship Id="rId7" Type="http://schemas.openxmlformats.org/officeDocument/2006/relationships/image" Target="../media/image18.png"/><Relationship Id="rId12" Type="http://schemas.openxmlformats.org/officeDocument/2006/relationships/image" Target="../media/image28.jpeg"/><Relationship Id="rId17" Type="http://schemas.openxmlformats.org/officeDocument/2006/relationships/image" Target="../media/image11.png"/><Relationship Id="rId2" Type="http://schemas.openxmlformats.org/officeDocument/2006/relationships/slide" Target="slide6.xml"/><Relationship Id="rId16" Type="http://schemas.openxmlformats.org/officeDocument/2006/relationships/image" Target="../media/image10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16.png"/><Relationship Id="rId10" Type="http://schemas.openxmlformats.org/officeDocument/2006/relationships/slide" Target="slide8.xml"/><Relationship Id="rId19" Type="http://schemas.openxmlformats.org/officeDocument/2006/relationships/slide" Target="slide1.xml"/><Relationship Id="rId4" Type="http://schemas.openxmlformats.org/officeDocument/2006/relationships/slide" Target="slide5.xml"/><Relationship Id="rId9" Type="http://schemas.openxmlformats.org/officeDocument/2006/relationships/image" Target="../media/image14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9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1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יונה עם קסד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4331"/>
            <a:ext cx="9143999" cy="567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1843127" y="68320"/>
            <a:ext cx="54441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התנסות מדינית ביטחונית</a:t>
            </a:r>
            <a:endParaRPr lang="he-IL" sz="4000" b="1" cap="none" spc="0" dirty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106000"/>
                    </a14:imgEffect>
                    <a14:imgEffect>
                      <a14:brightnessContrast bright="9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378"/>
            <a:ext cx="806059" cy="555930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5" name="תמונה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47" y="1295400"/>
            <a:ext cx="1236772" cy="846213"/>
          </a:xfrm>
          <a:prstGeom prst="rect">
            <a:avLst/>
          </a:prstGeom>
          <a:ln w="28575">
            <a:solidFill>
              <a:srgbClr val="0033CC"/>
            </a:solidFill>
          </a:ln>
        </p:spPr>
      </p:pic>
      <p:pic>
        <p:nvPicPr>
          <p:cNvPr id="7" name="תמונה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96" y="1293597"/>
            <a:ext cx="1311045" cy="862790"/>
          </a:xfrm>
          <a:prstGeom prst="rect">
            <a:avLst/>
          </a:prstGeom>
          <a:ln w="34925">
            <a:solidFill>
              <a:srgbClr val="00B050"/>
            </a:solidFill>
          </a:ln>
        </p:spPr>
      </p:pic>
      <p:pic>
        <p:nvPicPr>
          <p:cNvPr id="8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56" y="2968804"/>
            <a:ext cx="1757761" cy="1243429"/>
          </a:xfrm>
          <a:prstGeom prst="rect">
            <a:avLst/>
          </a:prstGeom>
          <a:ln w="28575">
            <a:solidFill>
              <a:srgbClr val="0033CC"/>
            </a:solidFill>
          </a:ln>
        </p:spPr>
      </p:pic>
      <p:pic>
        <p:nvPicPr>
          <p:cNvPr id="9" name="תמונה 8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89" y="1307877"/>
            <a:ext cx="1314139" cy="84851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533121" y="987623"/>
            <a:ext cx="11384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latin typeface="David" panose="020E0502060401010101" pitchFamily="34" charset="-79"/>
              </a:rPr>
              <a:t>מפה מושגית</a:t>
            </a:r>
            <a:endParaRPr lang="he-IL" sz="1400" b="1" dirty="0">
              <a:latin typeface="David" panose="020E0502060401010101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5455" y="1000100"/>
            <a:ext cx="11384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latin typeface="David" panose="020E0502060401010101" pitchFamily="34" charset="-79"/>
              </a:rPr>
              <a:t>היסט</a:t>
            </a:r>
            <a:endParaRPr lang="he-IL" sz="1400" b="1" dirty="0">
              <a:latin typeface="David" panose="020E0502060401010101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6746" y="985477"/>
            <a:ext cx="11384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latin typeface="David" panose="020E0502060401010101" pitchFamily="34" charset="-79"/>
              </a:rPr>
              <a:t>פוטנציאלים</a:t>
            </a:r>
            <a:endParaRPr lang="he-IL" sz="1400" b="1" dirty="0">
              <a:latin typeface="David" panose="020E0502060401010101" pitchFamily="34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1358" y="2563656"/>
            <a:ext cx="172775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</a:rPr>
              <a:t>אסטרטגיית על</a:t>
            </a:r>
            <a:endParaRPr lang="he-IL" sz="1600" b="1" dirty="0">
              <a:latin typeface="David" panose="020E0502060401010101" pitchFamily="34" charset="-79"/>
            </a:endParaRPr>
          </a:p>
        </p:txBody>
      </p:sp>
      <p:pic>
        <p:nvPicPr>
          <p:cNvPr id="14" name="תמונה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22212"/>
            <a:ext cx="684654" cy="71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154554" y="6563790"/>
            <a:ext cx="11384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latin typeface="David" panose="020E0502060401010101" pitchFamily="34" charset="-79"/>
              </a:rPr>
              <a:t>בלמ"ס</a:t>
            </a:r>
            <a:endParaRPr lang="he-IL" sz="1400" b="1" dirty="0">
              <a:latin typeface="David" panose="020E0502060401010101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6563789"/>
            <a:ext cx="12954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latin typeface="David" panose="020E0502060401010101" pitchFamily="34" charset="-79"/>
              </a:rPr>
              <a:t>פברואר 2020</a:t>
            </a:r>
            <a:endParaRPr lang="he-IL" sz="1400" b="1" dirty="0">
              <a:latin typeface="David" panose="020E0502060401010101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2030" y="6552306"/>
            <a:ext cx="11384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latin typeface="David" panose="020E0502060401010101" pitchFamily="34" charset="-79"/>
              </a:rPr>
              <a:t>צוות ישראל</a:t>
            </a:r>
            <a:endParaRPr lang="he-IL" sz="1400" b="1" dirty="0">
              <a:latin typeface="David" panose="020E0502060401010101" pitchFamily="34" charset="-79"/>
            </a:endParaRPr>
          </a:p>
        </p:txBody>
      </p:sp>
      <p:pic>
        <p:nvPicPr>
          <p:cNvPr id="18" name="תמונה 1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351" y="5751696"/>
            <a:ext cx="1088556" cy="779027"/>
          </a:xfrm>
          <a:prstGeom prst="rect">
            <a:avLst/>
          </a:prstGeom>
          <a:ln w="34925">
            <a:solidFill>
              <a:srgbClr val="0033CC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7483" y="5427386"/>
            <a:ext cx="11384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latin typeface="David" panose="020E0502060401010101" pitchFamily="34" charset="-79"/>
              </a:rPr>
              <a:t>מה למדנו</a:t>
            </a:r>
            <a:endParaRPr lang="he-IL" sz="1400" b="1" dirty="0">
              <a:latin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05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56768"/>
              </p:ext>
            </p:extLst>
          </p:nvPr>
        </p:nvGraphicFramePr>
        <p:xfrm>
          <a:off x="304800" y="838200"/>
          <a:ext cx="836295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1933575" y="32084"/>
            <a:ext cx="5105400" cy="54927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u="sng" dirty="0" smtClean="0">
                <a:cs typeface="+mn-cs"/>
              </a:rPr>
              <a:t>פעולות למימוש האסטרטגיה</a:t>
            </a:r>
            <a:endParaRPr lang="he-IL" b="1" u="sng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4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304800" y="1098884"/>
            <a:ext cx="8501249" cy="569677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he-IL" sz="1800" b="1" u="sng" dirty="0" smtClean="0"/>
              <a:t>שלב א'</a:t>
            </a:r>
            <a:r>
              <a:rPr lang="he-IL" sz="1800" b="1" dirty="0" smtClean="0"/>
              <a:t>- </a:t>
            </a:r>
            <a:r>
              <a:rPr lang="he-IL" sz="1800" dirty="0" smtClean="0"/>
              <a:t>ללא שינוי משמעותי באסטרטגיה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he-IL" sz="1600" dirty="0" smtClean="0"/>
              <a:t>כל פעולת חמאס </a:t>
            </a:r>
            <a:r>
              <a:rPr lang="he-IL" sz="1600" dirty="0" err="1" smtClean="0"/>
              <a:t>באיו"ש</a:t>
            </a:r>
            <a:r>
              <a:rPr lang="he-IL" sz="1600" dirty="0" smtClean="0"/>
              <a:t> תזכה למענה </a:t>
            </a:r>
            <a:r>
              <a:rPr lang="he-IL" sz="1600" dirty="0" err="1" smtClean="0"/>
              <a:t>ברצ"ע</a:t>
            </a:r>
            <a:endParaRPr lang="he-IL" sz="1600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he-IL" sz="1800" b="1" u="sng" dirty="0" smtClean="0"/>
              <a:t>שלב ב'</a:t>
            </a:r>
            <a:r>
              <a:rPr lang="he-IL" sz="1800" b="1" dirty="0" smtClean="0"/>
              <a:t>-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e-IL" sz="1800" b="1" u="sng" dirty="0"/>
              <a:t>אסטרטגיה ראשונית</a:t>
            </a:r>
          </a:p>
          <a:p>
            <a:pPr marL="342900" indent="-342900">
              <a:lnSpc>
                <a:spcPct val="160000"/>
              </a:lnSpc>
              <a:buFont typeface="+mj-lt"/>
              <a:buAutoNum type="arabicPeriod"/>
            </a:pPr>
            <a:r>
              <a:rPr lang="he-IL" sz="1800" dirty="0"/>
              <a:t>שימור הקשר עם ארה"ב</a:t>
            </a:r>
          </a:p>
          <a:p>
            <a:pPr marL="342900" indent="-342900">
              <a:lnSpc>
                <a:spcPct val="160000"/>
              </a:lnSpc>
              <a:buFont typeface="+mj-lt"/>
              <a:buAutoNum type="arabicPeriod"/>
            </a:pPr>
            <a:r>
              <a:rPr lang="he-IL" sz="1800" dirty="0"/>
              <a:t>ניתוק הקשר סין-טורקיה</a:t>
            </a:r>
          </a:p>
          <a:p>
            <a:pPr marL="342900" indent="-342900">
              <a:lnSpc>
                <a:spcPct val="160000"/>
              </a:lnSpc>
              <a:buFont typeface="+mj-lt"/>
              <a:buAutoNum type="arabicPeriod"/>
            </a:pPr>
            <a:r>
              <a:rPr lang="he-IL" sz="1800" dirty="0"/>
              <a:t>רוסיה כגורם מייצב כנגד טורקיה</a:t>
            </a:r>
          </a:p>
          <a:p>
            <a:pPr marL="342900" indent="-342900">
              <a:lnSpc>
                <a:spcPct val="160000"/>
              </a:lnSpc>
              <a:buFont typeface="+mj-lt"/>
              <a:buAutoNum type="arabicPeriod"/>
            </a:pPr>
            <a:r>
              <a:rPr lang="he-IL" sz="1800" dirty="0"/>
              <a:t>חיזוק רש"פ ע"ח חמאס</a:t>
            </a:r>
          </a:p>
          <a:p>
            <a:pPr marL="342900" indent="-342900">
              <a:lnSpc>
                <a:spcPct val="160000"/>
              </a:lnSpc>
              <a:buFont typeface="+mj-lt"/>
              <a:buAutoNum type="arabicPeriod"/>
            </a:pPr>
            <a:r>
              <a:rPr lang="he-IL" sz="1800" dirty="0"/>
              <a:t>חיזוק הקשר עם </a:t>
            </a:r>
            <a:r>
              <a:rPr lang="he-IL" sz="1800" u="sng" dirty="0"/>
              <a:t>המדינות הסוניות</a:t>
            </a:r>
            <a:r>
              <a:rPr lang="he-IL" sz="1800" dirty="0"/>
              <a:t> לטובת החזרת הקואליציה מול איראן למפה הבינלאומית. </a:t>
            </a:r>
            <a:endParaRPr lang="he-IL" sz="2000" dirty="0"/>
          </a:p>
          <a:p>
            <a:pPr marL="342900" indent="-342900">
              <a:lnSpc>
                <a:spcPct val="160000"/>
              </a:lnSpc>
              <a:buFont typeface="+mj-lt"/>
              <a:buAutoNum type="arabicPeriod"/>
            </a:pPr>
            <a:endParaRPr lang="he-IL" sz="1800" dirty="0"/>
          </a:p>
          <a:p>
            <a:pPr marL="342900" indent="-342900">
              <a:lnSpc>
                <a:spcPct val="160000"/>
              </a:lnSpc>
              <a:buFont typeface="+mj-lt"/>
              <a:buAutoNum type="arabicPeriod"/>
            </a:pPr>
            <a:endParaRPr lang="he-IL" sz="2000" dirty="0"/>
          </a:p>
          <a:p>
            <a:pPr marL="342900" indent="-342900">
              <a:lnSpc>
                <a:spcPct val="160000"/>
              </a:lnSpc>
              <a:buFont typeface="+mj-lt"/>
              <a:buAutoNum type="arabicPeriod"/>
            </a:pPr>
            <a:endParaRPr lang="he-IL" sz="20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dirty="0"/>
          </a:p>
          <a:p>
            <a:pPr marL="0" indent="0">
              <a:lnSpc>
                <a:spcPct val="160000"/>
              </a:lnSpc>
              <a:buNone/>
            </a:pPr>
            <a:endParaRPr lang="he-IL" sz="1800" b="1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1905000" y="304800"/>
            <a:ext cx="5105400" cy="54927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u="sng" dirty="0" smtClean="0">
                <a:cs typeface="+mn-cs"/>
              </a:rPr>
              <a:t>עדכונים ושינויים באסטרטגיה</a:t>
            </a:r>
            <a:endParaRPr lang="he-IL" b="1" u="sng" dirty="0">
              <a:cs typeface="+mn-cs"/>
            </a:endParaRP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457200" y="2286000"/>
            <a:ext cx="8196449" cy="417277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33760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/>
          <p:cNvCxnSpPr/>
          <p:nvPr/>
        </p:nvCxnSpPr>
        <p:spPr>
          <a:xfrm>
            <a:off x="4572000" y="2362200"/>
            <a:ext cx="0" cy="449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ציין מיקום תוכן 2"/>
          <p:cNvSpPr>
            <a:spLocks noGrp="1"/>
          </p:cNvSpPr>
          <p:nvPr>
            <p:ph idx="4294967295"/>
          </p:nvPr>
        </p:nvSpPr>
        <p:spPr>
          <a:xfrm>
            <a:off x="4675111" y="2438400"/>
            <a:ext cx="4267200" cy="37337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b="1" u="sng" dirty="0" smtClean="0"/>
              <a:t>לקחים לשימור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he-IL" sz="1600" b="1" dirty="0" smtClean="0"/>
              <a:t>התהליך המתודולוגי </a:t>
            </a:r>
            <a:r>
              <a:rPr lang="he-IL" sz="1600" dirty="0" smtClean="0"/>
              <a:t>של תפיסת העיצוב בוצע באופן מדויק ומקצועי תוך שיתוף פעולה מלא. התהליך אפשר שמירה על האסטרטגיה לאורך הסימולציה. 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he-IL" sz="1600" dirty="0" smtClean="0"/>
              <a:t>ההתנסות המעשית, שבה יש כמה קבוצות עם אינטרסים שונים, היא קריטית </a:t>
            </a:r>
            <a:r>
              <a:rPr lang="he-IL" sz="1600" b="1" dirty="0" smtClean="0"/>
              <a:t>ומייצרת דינמיקה </a:t>
            </a:r>
            <a:r>
              <a:rPr lang="he-IL" sz="1600" dirty="0" smtClean="0"/>
              <a:t>המחייבת חשיבה ביקורתית והתאמות נדרשות.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he-IL" sz="1600" dirty="0" smtClean="0"/>
              <a:t>הצבת </a:t>
            </a:r>
            <a:r>
              <a:rPr lang="he-IL" sz="1600" b="1" dirty="0" smtClean="0"/>
              <a:t>מספר הסטים </a:t>
            </a:r>
            <a:r>
              <a:rPr lang="he-IL" sz="1600" dirty="0" smtClean="0"/>
              <a:t>מרחיב את הדיון ומעמיק את התובנות ביחס לאסטרטגיה שלנו.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he-IL" sz="1600" dirty="0" smtClean="0"/>
              <a:t>חקירת נושא על ידי מספר משתתפים </a:t>
            </a:r>
            <a:r>
              <a:rPr lang="he-IL" sz="1600" b="1" dirty="0" smtClean="0"/>
              <a:t>מדיסציפלינות שונות </a:t>
            </a:r>
            <a:r>
              <a:rPr lang="he-IL" sz="1600" dirty="0" smtClean="0"/>
              <a:t>מוכיח עצמו פעם אחר פעם.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106000"/>
                    </a14:imgEffect>
                    <a14:imgEffect>
                      <a14:brightnessContrast bright="9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92" y="99296"/>
            <a:ext cx="1808967" cy="1060275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sp>
        <p:nvSpPr>
          <p:cNvPr id="4" name="AutoShape 2" descr="https://mail.google.com/mail/u/0?ui=2&amp;ik=74b3c44536&amp;attid=0.1&amp;permmsgid=msg-a:r-260220776552102385&amp;th=1703832ed76f7ee2&amp;view=fimg&amp;sz=s0-l75-ft&amp;attbid=ANGjdJ9My_1gXsIsXu_6oYy4sWFQGvj9t3WgAVslBPshLFPiB2f3T4nx43fZbntnOjAK7bFTq6dQpKXat211JCSWK1HUc_jeX5VHKtPFW45ai9WOebxzLX0sfO4F55w&amp;disp=emb&amp;realattid=17038327347d968e80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60" y="160338"/>
            <a:ext cx="2900207" cy="207553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217100"/>
            <a:ext cx="1219200" cy="1581886"/>
          </a:xfrm>
          <a:prstGeom prst="rect">
            <a:avLst/>
          </a:prstGeom>
          <a:ln w="34925">
            <a:solidFill>
              <a:srgbClr val="0033CC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5" name="תמונה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943600"/>
            <a:ext cx="976380" cy="746605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5360337" y="719118"/>
            <a:ext cx="168393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u="sng" dirty="0"/>
              <a:t>מה למדנו</a:t>
            </a:r>
          </a:p>
        </p:txBody>
      </p:sp>
      <p:sp>
        <p:nvSpPr>
          <p:cNvPr id="14" name="מציין מיקום תוכן 2"/>
          <p:cNvSpPr>
            <a:spLocks noGrp="1"/>
          </p:cNvSpPr>
          <p:nvPr>
            <p:ph idx="4294967295"/>
          </p:nvPr>
        </p:nvSpPr>
        <p:spPr>
          <a:xfrm>
            <a:off x="201690" y="2438400"/>
            <a:ext cx="4267200" cy="3429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b="1" u="sng" dirty="0" smtClean="0"/>
              <a:t>לקחים לשיפור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he-IL" sz="1600" dirty="0" smtClean="0"/>
              <a:t>צמצום זמן הטעינה במליאה והקדמתו לסיור </a:t>
            </a:r>
            <a:r>
              <a:rPr lang="he-IL" sz="1600" dirty="0" err="1" smtClean="0"/>
              <a:t>איו"ש</a:t>
            </a:r>
            <a:r>
              <a:rPr lang="he-IL" sz="1600" dirty="0" smtClean="0"/>
              <a:t>.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he-IL" sz="1600" dirty="0" smtClean="0"/>
              <a:t>הרחבת הזמן </a:t>
            </a:r>
            <a:r>
              <a:rPr lang="he-IL" sz="1600" b="1" dirty="0" smtClean="0"/>
              <a:t>לעבודת העיצוב בצוות</a:t>
            </a:r>
            <a:r>
              <a:rPr lang="he-IL" sz="1600" dirty="0" smtClean="0"/>
              <a:t>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he-IL" sz="1600" dirty="0" smtClean="0"/>
              <a:t>שילוב </a:t>
            </a:r>
            <a:r>
              <a:rPr lang="he-IL" sz="1600" b="1" dirty="0" smtClean="0"/>
              <a:t>סדנאות הכנה </a:t>
            </a:r>
            <a:r>
              <a:rPr lang="he-IL" sz="1600" dirty="0" smtClean="0"/>
              <a:t>בתחום התמצאות בתקשורת ומיומנות במשא ומתן.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he-IL" sz="1600" dirty="0" smtClean="0"/>
              <a:t>מערכת </a:t>
            </a:r>
            <a:r>
              <a:rPr lang="he-IL" sz="1600" b="1" dirty="0" smtClean="0"/>
              <a:t>'</a:t>
            </a:r>
            <a:r>
              <a:rPr lang="he-IL" sz="1600" b="1" dirty="0" err="1" smtClean="0"/>
              <a:t>קברנט</a:t>
            </a:r>
            <a:r>
              <a:rPr lang="he-IL" sz="1600" b="1" dirty="0" smtClean="0"/>
              <a:t>' סבוכה ועמוסה </a:t>
            </a:r>
            <a:r>
              <a:rPr lang="he-IL" sz="1600" dirty="0" smtClean="0"/>
              <a:t>שלא אפשרה למצות את התהליכים שהתרחשו בסימולציה. </a:t>
            </a:r>
            <a:endParaRPr lang="he-IL" sz="1600" dirty="0"/>
          </a:p>
        </p:txBody>
      </p:sp>
      <p:cxnSp>
        <p:nvCxnSpPr>
          <p:cNvPr id="16" name="מחבר ישר 15"/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2000"/>
                    </a14:imgEffect>
                    <a14:imgEffect>
                      <a14:colorTemperature colorTemp="6508"/>
                    </a14:imgEffect>
                    <a14:imgEffect>
                      <a14:saturation sat="182000"/>
                    </a14:imgEffect>
                    <a14:imgEffect>
                      <a14:brightnessContrast bright="-8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1" y="-15904"/>
            <a:ext cx="9195915" cy="689693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625" y="5954141"/>
            <a:ext cx="914400" cy="599802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768" y="5628084"/>
            <a:ext cx="1013370" cy="646703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77" y="266112"/>
            <a:ext cx="1401398" cy="876978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1704" y="382162"/>
            <a:ext cx="1416979" cy="886098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3FD5D1C-8A85-48B8-8782-9222C8C446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9584" y="5793702"/>
            <a:ext cx="1102168" cy="733443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76A27C5E-0A2C-425F-90F3-1ADA6809CD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3322" y="5632765"/>
            <a:ext cx="1158766" cy="750088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7915" y="3198072"/>
            <a:ext cx="820069" cy="569594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23" name="תמונה 10">
            <a:extLst>
              <a:ext uri="{FF2B5EF4-FFF2-40B4-BE49-F238E27FC236}">
                <a16:creationId xmlns:a16="http://schemas.microsoft.com/office/drawing/2014/main" id="{67E55178-5079-A942-9F28-D0867EF8AD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87" y="3797549"/>
            <a:ext cx="781393" cy="555228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9965"/>
            <a:ext cx="1400018" cy="870406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12" name="מציין מיקום תוכן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5802"/>
          <a:stretch/>
        </p:blipFill>
        <p:spPr>
          <a:xfrm>
            <a:off x="7866025" y="2340070"/>
            <a:ext cx="1095667" cy="705575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40671" y="5268447"/>
            <a:ext cx="836506" cy="526433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55515" y="4242625"/>
            <a:ext cx="1106177" cy="737451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56436" y="169174"/>
            <a:ext cx="774977" cy="494114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223" y="2166831"/>
            <a:ext cx="966957" cy="620553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5739" y="2807075"/>
            <a:ext cx="908462" cy="593350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sp>
        <p:nvSpPr>
          <p:cNvPr id="4" name="מלבן 3"/>
          <p:cNvSpPr/>
          <p:nvPr/>
        </p:nvSpPr>
        <p:spPr>
          <a:xfrm>
            <a:off x="0" y="5388366"/>
            <a:ext cx="1222968" cy="14696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4" name="חץ שמאלה 23"/>
          <p:cNvSpPr/>
          <p:nvPr/>
        </p:nvSpPr>
        <p:spPr>
          <a:xfrm>
            <a:off x="760598" y="5530635"/>
            <a:ext cx="387791" cy="138458"/>
          </a:xfrm>
          <a:prstGeom prst="lef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-103765" y="5455148"/>
            <a:ext cx="93659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/>
              <a:t>בן ברית</a:t>
            </a:r>
            <a:endParaRPr lang="he-IL" sz="1600" b="1" dirty="0"/>
          </a:p>
        </p:txBody>
      </p:sp>
      <p:sp>
        <p:nvSpPr>
          <p:cNvPr id="25" name="חץ שמאלה 24"/>
          <p:cNvSpPr/>
          <p:nvPr/>
        </p:nvSpPr>
        <p:spPr>
          <a:xfrm>
            <a:off x="762000" y="5933469"/>
            <a:ext cx="387791" cy="13845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-126619" y="5817625"/>
            <a:ext cx="93659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/>
              <a:t>עמית</a:t>
            </a:r>
            <a:endParaRPr lang="he-IL" sz="1600" b="1" dirty="0"/>
          </a:p>
        </p:txBody>
      </p:sp>
      <p:sp>
        <p:nvSpPr>
          <p:cNvPr id="27" name="חץ שמאלה 26"/>
          <p:cNvSpPr/>
          <p:nvPr/>
        </p:nvSpPr>
        <p:spPr>
          <a:xfrm>
            <a:off x="760598" y="6303695"/>
            <a:ext cx="387791" cy="138458"/>
          </a:xfrm>
          <a:prstGeom prst="lef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-164171" y="6175826"/>
            <a:ext cx="93659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/>
              <a:t>יריב</a:t>
            </a:r>
            <a:endParaRPr lang="he-IL" sz="1600" b="1" dirty="0"/>
          </a:p>
        </p:txBody>
      </p:sp>
      <p:sp>
        <p:nvSpPr>
          <p:cNvPr id="29" name="חץ שמאלה 28"/>
          <p:cNvSpPr/>
          <p:nvPr/>
        </p:nvSpPr>
        <p:spPr>
          <a:xfrm>
            <a:off x="740513" y="6653023"/>
            <a:ext cx="387791" cy="13845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TextBox 29"/>
          <p:cNvSpPr txBox="1"/>
          <p:nvPr/>
        </p:nvSpPr>
        <p:spPr>
          <a:xfrm>
            <a:off x="-164172" y="6519446"/>
            <a:ext cx="93659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/>
              <a:t>אויב</a:t>
            </a:r>
            <a:endParaRPr lang="he-IL" sz="1600" b="1" dirty="0"/>
          </a:p>
        </p:txBody>
      </p:sp>
      <p:cxnSp>
        <p:nvCxnSpPr>
          <p:cNvPr id="19" name="מחבר חץ ישר 18"/>
          <p:cNvCxnSpPr/>
          <p:nvPr/>
        </p:nvCxnSpPr>
        <p:spPr>
          <a:xfrm flipH="1">
            <a:off x="2896706" y="914400"/>
            <a:ext cx="1096932" cy="838200"/>
          </a:xfrm>
          <a:prstGeom prst="straightConnector1">
            <a:avLst/>
          </a:prstGeom>
          <a:ln w="76200">
            <a:solidFill>
              <a:srgbClr val="00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468683" y="663288"/>
            <a:ext cx="1482942" cy="161923"/>
          </a:xfrm>
          <a:prstGeom prst="straightConnector1">
            <a:avLst/>
          </a:prstGeom>
          <a:ln w="381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>
            <a:off x="5476221" y="1115671"/>
            <a:ext cx="2379294" cy="1361436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/>
          <p:nvPr/>
        </p:nvCxnSpPr>
        <p:spPr>
          <a:xfrm>
            <a:off x="2767442" y="266112"/>
            <a:ext cx="1232380" cy="177386"/>
          </a:xfrm>
          <a:prstGeom prst="straightConnector1">
            <a:avLst/>
          </a:prstGeom>
          <a:ln w="38100">
            <a:solidFill>
              <a:srgbClr val="FF66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>
            <a:off x="5324777" y="1341851"/>
            <a:ext cx="3059518" cy="2837436"/>
          </a:xfrm>
          <a:prstGeom prst="straightConnector1">
            <a:avLst/>
          </a:prstGeom>
          <a:ln w="381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/>
          <p:nvPr/>
        </p:nvCxnSpPr>
        <p:spPr>
          <a:xfrm flipH="1">
            <a:off x="565739" y="678228"/>
            <a:ext cx="3427899" cy="1419048"/>
          </a:xfrm>
          <a:prstGeom prst="straightConnector1">
            <a:avLst/>
          </a:prstGeom>
          <a:ln w="38100">
            <a:solidFill>
              <a:srgbClr val="00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>
            <a:off x="3661700" y="2340070"/>
            <a:ext cx="4154855" cy="330366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/>
          <p:cNvCxnSpPr>
            <a:endCxn id="23" idx="0"/>
          </p:cNvCxnSpPr>
          <p:nvPr/>
        </p:nvCxnSpPr>
        <p:spPr>
          <a:xfrm>
            <a:off x="2974488" y="2725373"/>
            <a:ext cx="89796" cy="1072176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/>
          <p:cNvCxnSpPr/>
          <p:nvPr/>
        </p:nvCxnSpPr>
        <p:spPr>
          <a:xfrm>
            <a:off x="3638500" y="2505253"/>
            <a:ext cx="743931" cy="637487"/>
          </a:xfrm>
          <a:prstGeom prst="straightConnector1">
            <a:avLst/>
          </a:prstGeom>
          <a:ln w="381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56"/>
          <p:cNvCxnSpPr/>
          <p:nvPr/>
        </p:nvCxnSpPr>
        <p:spPr>
          <a:xfrm flipH="1">
            <a:off x="1139638" y="2104816"/>
            <a:ext cx="1018280" cy="615270"/>
          </a:xfrm>
          <a:prstGeom prst="straightConnector1">
            <a:avLst/>
          </a:prstGeom>
          <a:ln w="38100">
            <a:solidFill>
              <a:srgbClr val="0033CC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חץ ישר 61"/>
          <p:cNvCxnSpPr/>
          <p:nvPr/>
        </p:nvCxnSpPr>
        <p:spPr>
          <a:xfrm flipH="1">
            <a:off x="4644141" y="1341851"/>
            <a:ext cx="116053" cy="1793701"/>
          </a:xfrm>
          <a:prstGeom prst="straightConnector1">
            <a:avLst/>
          </a:prstGeom>
          <a:ln w="31750">
            <a:solidFill>
              <a:srgbClr val="0033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V="1">
            <a:off x="4517675" y="1346976"/>
            <a:ext cx="106240" cy="1788576"/>
          </a:xfrm>
          <a:prstGeom prst="straightConnector1">
            <a:avLst/>
          </a:prstGeom>
          <a:ln w="31750">
            <a:solidFill>
              <a:srgbClr val="FF66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חץ ישר 66"/>
          <p:cNvCxnSpPr/>
          <p:nvPr/>
        </p:nvCxnSpPr>
        <p:spPr>
          <a:xfrm flipH="1">
            <a:off x="3675620" y="1041265"/>
            <a:ext cx="3276006" cy="984081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חץ ישר 68"/>
          <p:cNvCxnSpPr/>
          <p:nvPr/>
        </p:nvCxnSpPr>
        <p:spPr>
          <a:xfrm flipH="1" flipV="1">
            <a:off x="2676037" y="109416"/>
            <a:ext cx="4351535" cy="97062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חץ ישר 70"/>
          <p:cNvCxnSpPr/>
          <p:nvPr/>
        </p:nvCxnSpPr>
        <p:spPr>
          <a:xfrm>
            <a:off x="7757156" y="1143000"/>
            <a:ext cx="656703" cy="115732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חץ ישר 72"/>
          <p:cNvCxnSpPr/>
          <p:nvPr/>
        </p:nvCxnSpPr>
        <p:spPr>
          <a:xfrm flipH="1">
            <a:off x="2446739" y="2743200"/>
            <a:ext cx="111993" cy="3050502"/>
          </a:xfrm>
          <a:prstGeom prst="straightConnector1">
            <a:avLst/>
          </a:prstGeom>
          <a:ln w="31750">
            <a:solidFill>
              <a:srgbClr val="0033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חץ ישר 73"/>
          <p:cNvCxnSpPr/>
          <p:nvPr/>
        </p:nvCxnSpPr>
        <p:spPr>
          <a:xfrm flipV="1">
            <a:off x="2344396" y="2743201"/>
            <a:ext cx="78058" cy="3050501"/>
          </a:xfrm>
          <a:prstGeom prst="straightConnector1">
            <a:avLst/>
          </a:prstGeom>
          <a:ln w="31750">
            <a:solidFill>
              <a:srgbClr val="FF66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חץ ישר 78"/>
          <p:cNvCxnSpPr/>
          <p:nvPr/>
        </p:nvCxnSpPr>
        <p:spPr>
          <a:xfrm>
            <a:off x="3592491" y="2794084"/>
            <a:ext cx="716090" cy="2805780"/>
          </a:xfrm>
          <a:prstGeom prst="straightConnector1">
            <a:avLst/>
          </a:prstGeom>
          <a:ln w="31750">
            <a:solidFill>
              <a:srgbClr val="0033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חץ ישר 79"/>
          <p:cNvCxnSpPr/>
          <p:nvPr/>
        </p:nvCxnSpPr>
        <p:spPr>
          <a:xfrm flipH="1" flipV="1">
            <a:off x="3487913" y="2739901"/>
            <a:ext cx="666321" cy="2859963"/>
          </a:xfrm>
          <a:prstGeom prst="straightConnector1">
            <a:avLst/>
          </a:prstGeom>
          <a:ln w="31750">
            <a:solidFill>
              <a:srgbClr val="FF66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/>
          <p:nvPr/>
        </p:nvCxnSpPr>
        <p:spPr>
          <a:xfrm>
            <a:off x="5115683" y="1333465"/>
            <a:ext cx="2114319" cy="4198198"/>
          </a:xfrm>
          <a:prstGeom prst="straightConnector1">
            <a:avLst/>
          </a:prstGeom>
          <a:ln w="38100">
            <a:solidFill>
              <a:srgbClr val="0033CC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/>
          <p:nvPr/>
        </p:nvCxnSpPr>
        <p:spPr>
          <a:xfrm>
            <a:off x="4652638" y="3933539"/>
            <a:ext cx="17748" cy="166632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/>
          <p:nvPr/>
        </p:nvCxnSpPr>
        <p:spPr>
          <a:xfrm flipH="1">
            <a:off x="3147195" y="3767614"/>
            <a:ext cx="1092832" cy="2052789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מחבר חץ ישר 93"/>
          <p:cNvCxnSpPr/>
          <p:nvPr/>
        </p:nvCxnSpPr>
        <p:spPr>
          <a:xfrm flipH="1">
            <a:off x="3518641" y="3085174"/>
            <a:ext cx="4933938" cy="1005337"/>
          </a:xfrm>
          <a:prstGeom prst="straightConnector1">
            <a:avLst/>
          </a:prstGeom>
          <a:ln w="38100">
            <a:solidFill>
              <a:srgbClr val="00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חץ מעוקל ימינה 100"/>
          <p:cNvSpPr/>
          <p:nvPr/>
        </p:nvSpPr>
        <p:spPr>
          <a:xfrm rot="20696768">
            <a:off x="1434449" y="566744"/>
            <a:ext cx="813561" cy="3717497"/>
          </a:xfrm>
          <a:prstGeom prst="curvedRightArrow">
            <a:avLst>
              <a:gd name="adj1" fmla="val 25000"/>
              <a:gd name="adj2" fmla="val 21288"/>
              <a:gd name="adj3" fmla="val 13305"/>
            </a:avLst>
          </a:prstGeom>
          <a:solidFill>
            <a:srgbClr val="0033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102" name="מחבר חץ ישר 101"/>
          <p:cNvCxnSpPr/>
          <p:nvPr/>
        </p:nvCxnSpPr>
        <p:spPr>
          <a:xfrm flipH="1" flipV="1">
            <a:off x="3651191" y="2422628"/>
            <a:ext cx="4165364" cy="1819997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מחבר חץ ישר 106"/>
          <p:cNvCxnSpPr/>
          <p:nvPr/>
        </p:nvCxnSpPr>
        <p:spPr>
          <a:xfrm flipV="1">
            <a:off x="7354531" y="3103751"/>
            <a:ext cx="679235" cy="2475330"/>
          </a:xfrm>
          <a:prstGeom prst="straightConnector1">
            <a:avLst/>
          </a:prstGeom>
          <a:ln w="381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מחבר חץ ישר 111"/>
          <p:cNvCxnSpPr/>
          <p:nvPr/>
        </p:nvCxnSpPr>
        <p:spPr>
          <a:xfrm>
            <a:off x="1958154" y="736330"/>
            <a:ext cx="133400" cy="5057372"/>
          </a:xfrm>
          <a:prstGeom prst="straightConnector1">
            <a:avLst/>
          </a:prstGeom>
          <a:ln w="381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מחבר חץ ישר 113"/>
          <p:cNvCxnSpPr/>
          <p:nvPr/>
        </p:nvCxnSpPr>
        <p:spPr>
          <a:xfrm>
            <a:off x="2415629" y="709238"/>
            <a:ext cx="260408" cy="1087151"/>
          </a:xfrm>
          <a:prstGeom prst="straightConnector1">
            <a:avLst/>
          </a:prstGeom>
          <a:ln w="635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אליפסה 1"/>
          <p:cNvSpPr/>
          <p:nvPr/>
        </p:nvSpPr>
        <p:spPr>
          <a:xfrm flipH="1" flipV="1">
            <a:off x="3352800" y="1268260"/>
            <a:ext cx="149738" cy="140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אליפסה 55"/>
          <p:cNvSpPr/>
          <p:nvPr/>
        </p:nvSpPr>
        <p:spPr>
          <a:xfrm flipH="1" flipV="1">
            <a:off x="4923211" y="1535688"/>
            <a:ext cx="149738" cy="140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אליפסה 57"/>
          <p:cNvSpPr/>
          <p:nvPr/>
        </p:nvSpPr>
        <p:spPr>
          <a:xfrm flipH="1" flipV="1">
            <a:off x="2422453" y="3229300"/>
            <a:ext cx="149738" cy="140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אליפסה 58"/>
          <p:cNvSpPr/>
          <p:nvPr/>
        </p:nvSpPr>
        <p:spPr>
          <a:xfrm flipH="1" flipV="1">
            <a:off x="3938794" y="4620472"/>
            <a:ext cx="149738" cy="140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/>
          <p:cNvSpPr/>
          <p:nvPr/>
        </p:nvSpPr>
        <p:spPr>
          <a:xfrm flipH="1" flipV="1">
            <a:off x="5322036" y="2409823"/>
            <a:ext cx="149738" cy="140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אליפסה 63"/>
          <p:cNvSpPr/>
          <p:nvPr/>
        </p:nvSpPr>
        <p:spPr>
          <a:xfrm flipH="1" flipV="1">
            <a:off x="3931122" y="2741612"/>
            <a:ext cx="149738" cy="140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5" name="מחבר חץ ישר 74"/>
          <p:cNvCxnSpPr/>
          <p:nvPr/>
        </p:nvCxnSpPr>
        <p:spPr>
          <a:xfrm flipH="1">
            <a:off x="3025117" y="1262850"/>
            <a:ext cx="1286802" cy="4477509"/>
          </a:xfrm>
          <a:prstGeom prst="straightConnector1">
            <a:avLst/>
          </a:prstGeom>
          <a:ln w="38100">
            <a:solidFill>
              <a:srgbClr val="0033CC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חץ ישר 75"/>
          <p:cNvCxnSpPr/>
          <p:nvPr/>
        </p:nvCxnSpPr>
        <p:spPr>
          <a:xfrm flipV="1">
            <a:off x="3456186" y="3579603"/>
            <a:ext cx="645772" cy="387966"/>
          </a:xfrm>
          <a:prstGeom prst="straightConnector1">
            <a:avLst/>
          </a:prstGeom>
          <a:ln w="635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אליפסה 76"/>
          <p:cNvSpPr/>
          <p:nvPr/>
        </p:nvSpPr>
        <p:spPr>
          <a:xfrm flipH="1" flipV="1">
            <a:off x="3684558" y="3745523"/>
            <a:ext cx="149738" cy="140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6" name="מחבר חץ ישר 95"/>
          <p:cNvCxnSpPr/>
          <p:nvPr/>
        </p:nvCxnSpPr>
        <p:spPr>
          <a:xfrm flipH="1">
            <a:off x="2740764" y="4379802"/>
            <a:ext cx="111170" cy="1394133"/>
          </a:xfrm>
          <a:prstGeom prst="straightConnector1">
            <a:avLst/>
          </a:prstGeom>
          <a:ln w="4445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9" y="4482633"/>
            <a:ext cx="976380" cy="74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אליפסה 8"/>
          <p:cNvSpPr/>
          <p:nvPr/>
        </p:nvSpPr>
        <p:spPr>
          <a:xfrm>
            <a:off x="-152400" y="1518299"/>
            <a:ext cx="9296400" cy="31455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מלבן 65"/>
          <p:cNvSpPr/>
          <p:nvPr/>
        </p:nvSpPr>
        <p:spPr>
          <a:xfrm>
            <a:off x="156042" y="4195020"/>
            <a:ext cx="3157631" cy="748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מלבן 64"/>
          <p:cNvSpPr/>
          <p:nvPr/>
        </p:nvSpPr>
        <p:spPr>
          <a:xfrm>
            <a:off x="5243890" y="4419599"/>
            <a:ext cx="3747710" cy="9400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מלבן 63"/>
          <p:cNvSpPr/>
          <p:nvPr/>
        </p:nvSpPr>
        <p:spPr>
          <a:xfrm>
            <a:off x="5242533" y="5562600"/>
            <a:ext cx="3654830" cy="510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6719871" y="2108639"/>
            <a:ext cx="2241865" cy="1252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44320" y="2392423"/>
            <a:ext cx="3124200" cy="1735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מלבן 60"/>
          <p:cNvSpPr/>
          <p:nvPr/>
        </p:nvSpPr>
        <p:spPr>
          <a:xfrm>
            <a:off x="190497" y="5174308"/>
            <a:ext cx="3191376" cy="7674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6719870" y="3432121"/>
            <a:ext cx="2271729" cy="919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11845" y="-16978"/>
            <a:ext cx="4263876" cy="717955"/>
          </a:xfrm>
        </p:spPr>
        <p:txBody>
          <a:bodyPr>
            <a:normAutofit/>
          </a:bodyPr>
          <a:lstStyle/>
          <a:p>
            <a:pPr algn="ctr"/>
            <a:r>
              <a:rPr lang="he-IL" sz="2000" b="1" u="sng" dirty="0">
                <a:cs typeface="+mn-cs"/>
              </a:rPr>
              <a:t>היסט א</a:t>
            </a:r>
            <a:r>
              <a:rPr lang="he-IL" sz="2000" b="1" u="sng" dirty="0" smtClean="0">
                <a:cs typeface="+mn-cs"/>
              </a:rPr>
              <a:t>'</a:t>
            </a:r>
            <a:endParaRPr lang="he-IL" sz="2000" b="1" u="sng" dirty="0">
              <a:cs typeface="+mn-cs"/>
            </a:endParaRPr>
          </a:p>
        </p:txBody>
      </p:sp>
      <p:cxnSp>
        <p:nvCxnSpPr>
          <p:cNvPr id="34" name="מחבר חץ ישר 33"/>
          <p:cNvCxnSpPr/>
          <p:nvPr/>
        </p:nvCxnSpPr>
        <p:spPr>
          <a:xfrm flipV="1">
            <a:off x="3581400" y="587278"/>
            <a:ext cx="0" cy="6042123"/>
          </a:xfrm>
          <a:prstGeom prst="straightConnector1">
            <a:avLst/>
          </a:prstGeom>
          <a:ln w="130175" cmpd="sng">
            <a:solidFill>
              <a:schemeClr val="tx1"/>
            </a:solidFill>
            <a:headEnd type="none" w="lg" len="lg"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קשת 32"/>
          <p:cNvSpPr/>
          <p:nvPr/>
        </p:nvSpPr>
        <p:spPr>
          <a:xfrm rot="16575678">
            <a:off x="3934211" y="2200857"/>
            <a:ext cx="7495357" cy="6764661"/>
          </a:xfrm>
          <a:prstGeom prst="arc">
            <a:avLst>
              <a:gd name="adj1" fmla="val 14797846"/>
              <a:gd name="adj2" fmla="val 340253"/>
            </a:avLst>
          </a:prstGeom>
          <a:ln w="130175" cmpd="sng">
            <a:solidFill>
              <a:schemeClr val="tx1"/>
            </a:solidFill>
            <a:headEnd type="none"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144320" y="822416"/>
            <a:ext cx="3124748" cy="141577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1400" b="1" u="sng" dirty="0"/>
              <a:t>מערכת </a:t>
            </a:r>
            <a:r>
              <a:rPr lang="he-IL" sz="1400" b="1" u="sng" dirty="0" smtClean="0"/>
              <a:t>המורשת</a:t>
            </a:r>
            <a:r>
              <a:rPr lang="he-IL" sz="1400" b="1" dirty="0" smtClean="0"/>
              <a:t> </a:t>
            </a:r>
          </a:p>
          <a:p>
            <a:pPr algn="r" rtl="1"/>
            <a:r>
              <a:rPr lang="he-IL" sz="1600" b="1" i="1" dirty="0" smtClean="0"/>
              <a:t>      שיפור התנאים להסדר מדיני</a:t>
            </a:r>
            <a:endParaRPr lang="he-IL" sz="1600" b="1" i="1" u="sng" dirty="0"/>
          </a:p>
          <a:p>
            <a:pPr algn="r" rtl="1"/>
            <a:r>
              <a:rPr lang="he-IL" sz="1400" b="1" u="sng" dirty="0" smtClean="0"/>
              <a:t>'</a:t>
            </a:r>
            <a:r>
              <a:rPr lang="he-IL" sz="1400" b="1" u="sng" dirty="0" err="1" smtClean="0"/>
              <a:t>אסט</a:t>
            </a:r>
            <a:r>
              <a:rPr lang="he-IL" sz="1400" b="1" u="sng" dirty="0" smtClean="0"/>
              <a:t>' ניהול סכסוך</a:t>
            </a:r>
            <a:r>
              <a:rPr lang="he-IL" sz="1400" b="1" dirty="0" smtClean="0"/>
              <a:t>'- 'אין פרטנר', המשך </a:t>
            </a:r>
            <a:r>
              <a:rPr lang="he-IL" sz="1400" b="1" dirty="0"/>
              <a:t>אחיזה </a:t>
            </a:r>
            <a:r>
              <a:rPr lang="he-IL" sz="1400" b="1" dirty="0" smtClean="0"/>
              <a:t>בשטח ושיפור המצב הביטחוני </a:t>
            </a:r>
            <a:r>
              <a:rPr lang="he-IL" sz="1400" b="1" dirty="0"/>
              <a:t>תוך החלשה הולכת וגוברת של </a:t>
            </a:r>
            <a:r>
              <a:rPr lang="he-IL" sz="1400" b="1" dirty="0" smtClean="0"/>
              <a:t>הפלסטינים ('פיחות זוחל')</a:t>
            </a:r>
            <a:endParaRPr lang="he-IL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0497" y="5192048"/>
            <a:ext cx="3180507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1400" b="1" dirty="0" smtClean="0">
                <a:solidFill>
                  <a:srgbClr val="0033CC"/>
                </a:solidFill>
              </a:rPr>
              <a:t>דצמ' </a:t>
            </a:r>
            <a:r>
              <a:rPr lang="he-IL" sz="1400" b="1" dirty="0">
                <a:solidFill>
                  <a:srgbClr val="0033CC"/>
                </a:solidFill>
              </a:rPr>
              <a:t>07 - ועידת </a:t>
            </a:r>
            <a:r>
              <a:rPr lang="he-IL" sz="1400" b="1" dirty="0" err="1" smtClean="0">
                <a:solidFill>
                  <a:srgbClr val="0033CC"/>
                </a:solidFill>
              </a:rPr>
              <a:t>אנאפוליס</a:t>
            </a:r>
            <a:r>
              <a:rPr lang="he-IL" sz="1400" b="1" dirty="0" smtClean="0">
                <a:solidFill>
                  <a:srgbClr val="0033CC"/>
                </a:solidFill>
              </a:rPr>
              <a:t> - </a:t>
            </a:r>
            <a:r>
              <a:rPr lang="he-IL" sz="1400" b="1" dirty="0" smtClean="0"/>
              <a:t>הפלסטינים </a:t>
            </a:r>
            <a:r>
              <a:rPr lang="he-IL" sz="1400" b="1" dirty="0"/>
              <a:t>לא מוכנים לשום ויתור משמעותי, אין יכולת להגיע להסכם בטווח הנראה לעין</a:t>
            </a:r>
          </a:p>
        </p:txBody>
      </p:sp>
      <p:sp>
        <p:nvSpPr>
          <p:cNvPr id="28" name="אליפסה 27"/>
          <p:cNvSpPr/>
          <p:nvPr/>
        </p:nvSpPr>
        <p:spPr>
          <a:xfrm>
            <a:off x="3458768" y="4419600"/>
            <a:ext cx="266036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אליפסה 38"/>
          <p:cNvSpPr/>
          <p:nvPr/>
        </p:nvSpPr>
        <p:spPr>
          <a:xfrm>
            <a:off x="3406171" y="2925848"/>
            <a:ext cx="266036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171943" y="2448478"/>
            <a:ext cx="3144010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400" b="1" dirty="0" smtClean="0">
                <a:solidFill>
                  <a:srgbClr val="0033CC"/>
                </a:solidFill>
              </a:rPr>
              <a:t>'העשור השקט' – </a:t>
            </a:r>
            <a:r>
              <a:rPr lang="he-IL" sz="1400" b="1" dirty="0">
                <a:solidFill>
                  <a:srgbClr val="0033CC"/>
                </a:solidFill>
              </a:rPr>
              <a:t>'ניהול הסכסוך' </a:t>
            </a:r>
            <a:r>
              <a:rPr lang="en-US" sz="1400" b="1" dirty="0">
                <a:solidFill>
                  <a:srgbClr val="0033CC"/>
                </a:solidFill>
              </a:rPr>
              <a:t/>
            </a:r>
            <a:br>
              <a:rPr lang="en-US" sz="1400" b="1" dirty="0">
                <a:solidFill>
                  <a:srgbClr val="0033CC"/>
                </a:solidFill>
              </a:rPr>
            </a:br>
            <a:r>
              <a:rPr lang="he-IL" sz="1400" b="1" dirty="0"/>
              <a:t>המשך החזקת השטח </a:t>
            </a:r>
            <a:r>
              <a:rPr lang="he-IL" sz="1400" b="1" dirty="0" err="1"/>
              <a:t>באיו"ש</a:t>
            </a:r>
            <a:r>
              <a:rPr lang="he-IL" sz="1400" b="1" dirty="0"/>
              <a:t>, בנייה </a:t>
            </a:r>
            <a:r>
              <a:rPr lang="he-IL" sz="1400" b="1" dirty="0" smtClean="0"/>
              <a:t>בהתיישבות </a:t>
            </a:r>
            <a:r>
              <a:rPr lang="he-IL" sz="1400" b="1" dirty="0"/>
              <a:t>וחופש פעולה מלא לצה"ל. 'ייבוש' </a:t>
            </a:r>
            <a:r>
              <a:rPr lang="he-IL" sz="1400" b="1" dirty="0" smtClean="0"/>
              <a:t>הסוגיה </a:t>
            </a:r>
            <a:r>
              <a:rPr lang="he-IL" sz="1400" b="1" dirty="0"/>
              <a:t>הפלסטינית והחתירה לפתרון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he-IL" sz="1400" b="1" dirty="0"/>
              <a:t>'שתי מדינות לשני עמים'  </a:t>
            </a:r>
            <a:r>
              <a:rPr lang="en-US" sz="1400" b="1" dirty="0">
                <a:solidFill>
                  <a:srgbClr val="FF0000"/>
                </a:solidFill>
              </a:rPr>
              <a:t/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he-IL" sz="1400" b="1" dirty="0">
                <a:solidFill>
                  <a:srgbClr val="FF0000"/>
                </a:solidFill>
              </a:rPr>
              <a:t>בפועל – זו שלנו זו גם כן</a:t>
            </a:r>
            <a:r>
              <a:rPr lang="he-IL" sz="1400" b="1" dirty="0">
                <a:solidFill>
                  <a:srgbClr val="0033CC"/>
                </a:solidFill>
              </a:rPr>
              <a:t> </a:t>
            </a:r>
            <a:endParaRPr lang="he-IL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415314" y="5635823"/>
            <a:ext cx="3398687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he-IL" sz="1400" b="1" dirty="0"/>
              <a:t>חוסר נכונות פלסטינית להגיע להסדר רלבנטי</a:t>
            </a:r>
          </a:p>
        </p:txBody>
      </p:sp>
      <p:sp>
        <p:nvSpPr>
          <p:cNvPr id="51" name="אליפסה 50"/>
          <p:cNvSpPr/>
          <p:nvPr/>
        </p:nvSpPr>
        <p:spPr>
          <a:xfrm>
            <a:off x="4281372" y="4655390"/>
            <a:ext cx="266036" cy="228600"/>
          </a:xfrm>
          <a:prstGeom prst="ellipse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TextBox 51"/>
          <p:cNvSpPr txBox="1"/>
          <p:nvPr/>
        </p:nvSpPr>
        <p:spPr>
          <a:xfrm>
            <a:off x="5281358" y="4453384"/>
            <a:ext cx="36173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400" b="1" dirty="0">
                <a:solidFill>
                  <a:srgbClr val="0033CC"/>
                </a:solidFill>
              </a:rPr>
              <a:t>'טרור מדיני' - </a:t>
            </a:r>
            <a:r>
              <a:rPr lang="he-IL" sz="1400" b="1" dirty="0" smtClean="0"/>
              <a:t>ניסיון </a:t>
            </a:r>
            <a:r>
              <a:rPr lang="he-IL" sz="1400" b="1" dirty="0"/>
              <a:t>פלסטיני </a:t>
            </a:r>
            <a:r>
              <a:rPr lang="he-IL" sz="1400" b="1" dirty="0" smtClean="0"/>
              <a:t>להילחם </a:t>
            </a:r>
            <a:r>
              <a:rPr lang="he-IL" sz="1400" b="1" dirty="0"/>
              <a:t>בישראל בזירה הבינ"ל והמשפטית, ללא הישגים </a:t>
            </a:r>
            <a:r>
              <a:rPr lang="he-IL" sz="1400" b="1" dirty="0" smtClean="0"/>
              <a:t>משמעותיים</a:t>
            </a:r>
          </a:p>
          <a:p>
            <a:pPr algn="ctr" rtl="1"/>
            <a:r>
              <a:rPr lang="he-IL" sz="1400" b="1" dirty="0" smtClean="0"/>
              <a:t>אדישות בקרב הציבור הפלסטיני</a:t>
            </a:r>
            <a:endParaRPr lang="he-IL" sz="1400" b="1" dirty="0"/>
          </a:p>
        </p:txBody>
      </p:sp>
      <p:sp>
        <p:nvSpPr>
          <p:cNvPr id="53" name="אליפסה 52"/>
          <p:cNvSpPr/>
          <p:nvPr/>
        </p:nvSpPr>
        <p:spPr>
          <a:xfrm>
            <a:off x="4610765" y="3669885"/>
            <a:ext cx="266036" cy="228600"/>
          </a:xfrm>
          <a:prstGeom prst="ellipse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TextBox 53"/>
          <p:cNvSpPr txBox="1"/>
          <p:nvPr/>
        </p:nvSpPr>
        <p:spPr>
          <a:xfrm>
            <a:off x="6743170" y="3436816"/>
            <a:ext cx="226854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400" b="1" dirty="0"/>
              <a:t>תחושת חוסר תוחלת בקרב הפלסטינים בפתרון 'שתי המדינות', </a:t>
            </a:r>
            <a:r>
              <a:rPr lang="he-IL" sz="1400" b="1" dirty="0" smtClean="0"/>
              <a:t> מובילה לתמיכה </a:t>
            </a:r>
            <a:r>
              <a:rPr lang="he-IL" sz="1400" b="1" dirty="0"/>
              <a:t>בפתרון מדינה דו לאומית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76801" y="958406"/>
            <a:ext cx="4205516" cy="738664"/>
          </a:xfrm>
          <a:prstGeom prst="rect">
            <a:avLst/>
          </a:prstGeom>
          <a:solidFill>
            <a:srgbClr val="01FF74"/>
          </a:solidFill>
          <a:ln w="952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1400" b="1" u="sng" dirty="0"/>
              <a:t>המערכת המתהווה</a:t>
            </a:r>
            <a:r>
              <a:rPr lang="he-IL" sz="1400" b="1" dirty="0"/>
              <a:t> – </a:t>
            </a:r>
            <a:r>
              <a:rPr lang="he-IL" sz="1400" b="1" dirty="0" smtClean="0"/>
              <a:t>עסקת המאה נתפסת </a:t>
            </a:r>
            <a:r>
              <a:rPr lang="he-IL" sz="1400" b="1" dirty="0"/>
              <a:t>כחד צדדית ותדחה על ידי הפלסטינים, מקבעת דה-פקטו מציאות מדינה דו-לאומית ועשויה לגרום לפלסטינים לדחוף לכך</a:t>
            </a:r>
          </a:p>
        </p:txBody>
      </p:sp>
      <p:sp>
        <p:nvSpPr>
          <p:cNvPr id="58" name="אליפסה 57"/>
          <p:cNvSpPr/>
          <p:nvPr/>
        </p:nvSpPr>
        <p:spPr>
          <a:xfrm>
            <a:off x="6331695" y="2023139"/>
            <a:ext cx="266036" cy="228600"/>
          </a:xfrm>
          <a:prstGeom prst="ellipse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TextBox 59"/>
          <p:cNvSpPr txBox="1"/>
          <p:nvPr/>
        </p:nvSpPr>
        <p:spPr>
          <a:xfrm>
            <a:off x="165525" y="4251150"/>
            <a:ext cx="32004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400" b="1" dirty="0">
                <a:solidFill>
                  <a:srgbClr val="0033CC"/>
                </a:solidFill>
              </a:rPr>
              <a:t>יוני 09</a:t>
            </a:r>
            <a:r>
              <a:rPr lang="he-IL" sz="1400" b="1" dirty="0" smtClean="0">
                <a:solidFill>
                  <a:srgbClr val="0033CC"/>
                </a:solidFill>
              </a:rPr>
              <a:t>' - </a:t>
            </a:r>
            <a:r>
              <a:rPr lang="he-IL" sz="1400" b="1" dirty="0">
                <a:solidFill>
                  <a:srgbClr val="0033CC"/>
                </a:solidFill>
              </a:rPr>
              <a:t>נאום בר </a:t>
            </a:r>
            <a:r>
              <a:rPr lang="he-IL" sz="1400" b="1" dirty="0" smtClean="0">
                <a:solidFill>
                  <a:srgbClr val="0033CC"/>
                </a:solidFill>
              </a:rPr>
              <a:t>אילן - </a:t>
            </a:r>
            <a:r>
              <a:rPr lang="he-IL" sz="1400" b="1" dirty="0"/>
              <a:t>הצהרת נתניהו על פתרון 'שתי המדינות' ללא אמונה או כוונה לקדמו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628818" y="2177837"/>
            <a:ext cx="2453498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400" b="1" dirty="0" smtClean="0">
                <a:solidFill>
                  <a:srgbClr val="0033CC"/>
                </a:solidFill>
              </a:rPr>
              <a:t>'עסקת </a:t>
            </a:r>
            <a:r>
              <a:rPr lang="he-IL" sz="1400" b="1" dirty="0">
                <a:solidFill>
                  <a:srgbClr val="0033CC"/>
                </a:solidFill>
              </a:rPr>
              <a:t>המאה'-  </a:t>
            </a:r>
            <a:r>
              <a:rPr lang="he-IL" sz="1400" b="1" dirty="0"/>
              <a:t>הצעה שמרחיקה את אפשרות פתרון 'שתי המדינות' עד כדי חוסר רלבנטיות, </a:t>
            </a:r>
            <a:r>
              <a:rPr lang="he-IL" sz="1400" b="1" dirty="0" smtClean="0"/>
              <a:t>ודחיקת </a:t>
            </a:r>
            <a:r>
              <a:rPr lang="he-IL" sz="1400" b="1" dirty="0"/>
              <a:t>הפלסטינים </a:t>
            </a:r>
            <a:r>
              <a:rPr lang="he-IL" sz="1400" b="1" dirty="0" smtClean="0"/>
              <a:t>למדינה </a:t>
            </a:r>
            <a:r>
              <a:rPr lang="he-IL" sz="1400" b="1" dirty="0"/>
              <a:t>דו לאומית</a:t>
            </a:r>
          </a:p>
        </p:txBody>
      </p:sp>
      <p:sp>
        <p:nvSpPr>
          <p:cNvPr id="67" name="אליפסה 66"/>
          <p:cNvSpPr/>
          <p:nvPr/>
        </p:nvSpPr>
        <p:spPr>
          <a:xfrm>
            <a:off x="3437940" y="5437977"/>
            <a:ext cx="266036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אליפסה 67"/>
          <p:cNvSpPr/>
          <p:nvPr/>
        </p:nvSpPr>
        <p:spPr>
          <a:xfrm>
            <a:off x="4148354" y="5638800"/>
            <a:ext cx="266036" cy="228600"/>
          </a:xfrm>
          <a:prstGeom prst="ellipse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מלבן 60">
            <a:extLst>
              <a:ext uri="{FF2B5EF4-FFF2-40B4-BE49-F238E27FC236}">
                <a16:creationId xmlns:a16="http://schemas.microsoft.com/office/drawing/2014/main" id="{0A26A5A5-0719-4228-A67B-05E69C26C601}"/>
              </a:ext>
            </a:extLst>
          </p:cNvPr>
          <p:cNvSpPr/>
          <p:nvPr/>
        </p:nvSpPr>
        <p:spPr>
          <a:xfrm>
            <a:off x="3762986" y="1863383"/>
            <a:ext cx="2513037" cy="1275931"/>
          </a:xfrm>
          <a:prstGeom prst="rect">
            <a:avLst/>
          </a:prstGeom>
          <a:solidFill>
            <a:srgbClr val="FF6600"/>
          </a:solidFill>
          <a:ln w="38100">
            <a:solidFill>
              <a:srgbClr val="22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BDFFD5-D958-4F4C-B653-3B8E60DC6FFC}"/>
              </a:ext>
            </a:extLst>
          </p:cNvPr>
          <p:cNvSpPr txBox="1"/>
          <p:nvPr/>
        </p:nvSpPr>
        <p:spPr>
          <a:xfrm>
            <a:off x="3703989" y="1934608"/>
            <a:ext cx="2675985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500" b="1" u="sng" dirty="0"/>
              <a:t>ההיסט</a:t>
            </a:r>
            <a:r>
              <a:rPr lang="he-IL" sz="1500" b="1" dirty="0"/>
              <a:t> – בעוד ישראל </a:t>
            </a:r>
            <a:r>
              <a:rPr lang="he-IL" sz="1500" b="1" dirty="0" smtClean="0"/>
              <a:t>פועלת לשימור הסטטוס </a:t>
            </a:r>
            <a:r>
              <a:rPr lang="he-IL" sz="1500" b="1" dirty="0"/>
              <a:t>קוו ואיננה מקדמת </a:t>
            </a:r>
            <a:r>
              <a:rPr lang="he-IL" sz="1500" b="1" u="sng" dirty="0"/>
              <a:t>פתרון שתי מדינות</a:t>
            </a:r>
            <a:r>
              <a:rPr lang="he-IL" sz="1500" b="1" dirty="0"/>
              <a:t>, מתעצבת בפועל חלופה גרועה יותר בדמות מדינה דו לאומית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86034" y="3429000"/>
            <a:ext cx="1683128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1400" b="1" dirty="0" err="1" smtClean="0"/>
              <a:t>איו"ש</a:t>
            </a:r>
            <a:r>
              <a:rPr lang="he-IL" sz="1400" b="1" dirty="0" smtClean="0"/>
              <a:t> הופכת לתת-מערכת ישראלית בעוד </a:t>
            </a:r>
            <a:r>
              <a:rPr lang="he-IL" sz="1400" b="1" dirty="0" err="1" smtClean="0"/>
              <a:t>רצ"ע</a:t>
            </a:r>
            <a:r>
              <a:rPr lang="he-IL" sz="1400" b="1" dirty="0" smtClean="0"/>
              <a:t> הופכת לישות ריבונית</a:t>
            </a:r>
            <a:endParaRPr lang="he-IL" sz="1400" b="1" dirty="0"/>
          </a:p>
        </p:txBody>
      </p:sp>
      <p:cxnSp>
        <p:nvCxnSpPr>
          <p:cNvPr id="14" name="מחבר חץ ישר 13"/>
          <p:cNvCxnSpPr/>
          <p:nvPr/>
        </p:nvCxnSpPr>
        <p:spPr>
          <a:xfrm>
            <a:off x="5638800" y="3124200"/>
            <a:ext cx="76200" cy="27767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לחצן פעולה: התאמה אישית 15">
            <a:hlinkClick r:id="rId2" action="ppaction://hlinksldjump" highlightClick="1"/>
          </p:cNvPr>
          <p:cNvSpPr/>
          <p:nvPr/>
        </p:nvSpPr>
        <p:spPr>
          <a:xfrm>
            <a:off x="1145171" y="6178368"/>
            <a:ext cx="685800" cy="3054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dirty="0" smtClean="0">
                <a:solidFill>
                  <a:srgbClr val="22000B"/>
                </a:solidFill>
              </a:rPr>
              <a:t>היסט ב'</a:t>
            </a:r>
            <a:endParaRPr lang="he-IL" sz="1200" b="1" dirty="0">
              <a:solidFill>
                <a:srgbClr val="22000B"/>
              </a:solidFill>
            </a:endParaRPr>
          </a:p>
        </p:txBody>
      </p:sp>
      <p:sp>
        <p:nvSpPr>
          <p:cNvPr id="6" name="לחצן פעולה: מסמך 5">
            <a:hlinkClick r:id="rId3" action="ppaction://hlinksldjump" highlightClick="1"/>
          </p:cNvPr>
          <p:cNvSpPr/>
          <p:nvPr/>
        </p:nvSpPr>
        <p:spPr>
          <a:xfrm>
            <a:off x="156042" y="822416"/>
            <a:ext cx="301158" cy="31303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4" y="5941755"/>
            <a:ext cx="97544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 txBox="1">
            <a:spLocks noGrp="1"/>
          </p:cNvSpPr>
          <p:nvPr>
            <p:ph idx="1"/>
          </p:nvPr>
        </p:nvSpPr>
        <p:spPr>
          <a:xfrm>
            <a:off x="609600" y="1524000"/>
            <a:ext cx="7886700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sz="1800" b="1" u="sng" dirty="0" smtClean="0"/>
              <a:t>'אסטרטגית ניהול סכסוך</a:t>
            </a:r>
            <a:r>
              <a:rPr lang="he-IL" sz="1800" b="1" dirty="0" smtClean="0"/>
              <a:t>' </a:t>
            </a:r>
            <a:r>
              <a:rPr lang="he-IL" sz="1800" dirty="0" smtClean="0"/>
              <a:t>-</a:t>
            </a:r>
            <a:r>
              <a:rPr lang="he-IL" sz="1800" b="1" dirty="0" smtClean="0"/>
              <a:t> </a:t>
            </a:r>
            <a:r>
              <a:rPr lang="he-IL" sz="1800" dirty="0" smtClean="0"/>
              <a:t>'אין פרטנר', המשך </a:t>
            </a:r>
            <a:r>
              <a:rPr lang="he-IL" sz="1800" dirty="0"/>
              <a:t>אחיזה </a:t>
            </a:r>
            <a:r>
              <a:rPr lang="he-IL" sz="1800" dirty="0" smtClean="0"/>
              <a:t>בשטח ושיפור המצב הביטחוני </a:t>
            </a:r>
            <a:r>
              <a:rPr lang="he-IL" sz="1800" dirty="0"/>
              <a:t>תוך החלשה הולכת וגוברת של </a:t>
            </a:r>
            <a:r>
              <a:rPr lang="he-IL" sz="1800" dirty="0" smtClean="0"/>
              <a:t>הפלסטינים ('פיחות זוחל')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sz="1800" u="sng" dirty="0" smtClean="0"/>
              <a:t>פעולה מדינית וביטחונית בחמש זירות פנימיות </a:t>
            </a:r>
            <a:r>
              <a:rPr lang="he-IL" sz="1800" b="1" u="sng" dirty="0" smtClean="0"/>
              <a:t>בניהול הסכסוך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800" dirty="0" smtClean="0"/>
              <a:t>המערכת הפלסטינית </a:t>
            </a:r>
            <a:r>
              <a:rPr lang="he-IL" sz="1800" dirty="0" err="1" smtClean="0"/>
              <a:t>באיו"ש</a:t>
            </a:r>
            <a:endParaRPr lang="he-IL" sz="1800" dirty="0" smtClean="0"/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800" dirty="0" smtClean="0"/>
              <a:t>המערכת הפלסטינית </a:t>
            </a:r>
            <a:r>
              <a:rPr lang="he-IL" sz="1800" dirty="0" err="1" smtClean="0"/>
              <a:t>ברצ"ע</a:t>
            </a:r>
            <a:endParaRPr lang="he-IL" sz="1800" dirty="0" smtClean="0"/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800" dirty="0" smtClean="0"/>
              <a:t>ערביי מזרח ירושלים (תושבים)- פלסטיני שמחפש מיצוי האפשרות מול ישראל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800" dirty="0" smtClean="0"/>
              <a:t>ערביי הפזורה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800" dirty="0" smtClean="0"/>
              <a:t>ערביי ישראל (אזרחים)- הקמת השיוך למדינת ישראל</a:t>
            </a:r>
            <a:endParaRPr lang="he-IL" sz="1800" dirty="0"/>
          </a:p>
        </p:txBody>
      </p:sp>
      <p:sp>
        <p:nvSpPr>
          <p:cNvPr id="5" name="מלבן 4"/>
          <p:cNvSpPr/>
          <p:nvPr/>
        </p:nvSpPr>
        <p:spPr>
          <a:xfrm>
            <a:off x="1957498" y="457200"/>
            <a:ext cx="4995278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b="1" u="sng" dirty="0">
                <a:solidFill>
                  <a:srgbClr val="0033CC"/>
                </a:solidFill>
              </a:rPr>
              <a:t>מערכת המורשת – </a:t>
            </a:r>
            <a:r>
              <a:rPr lang="he-IL" sz="2000" b="1" i="1" u="sng" dirty="0">
                <a:solidFill>
                  <a:srgbClr val="0033CC"/>
                </a:solidFill>
              </a:rPr>
              <a:t>שיפור התנאים להסדר מדיני</a:t>
            </a:r>
          </a:p>
        </p:txBody>
      </p:sp>
      <p:sp>
        <p:nvSpPr>
          <p:cNvPr id="2" name="לחצן פעולה: חזרה 1">
            <a:hlinkClick r:id="rId2" action="ppaction://hlinksldjump" highlightClick="1"/>
          </p:cNvPr>
          <p:cNvSpPr/>
          <p:nvPr/>
        </p:nvSpPr>
        <p:spPr>
          <a:xfrm>
            <a:off x="304800" y="6019800"/>
            <a:ext cx="609600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04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אליפסה 8"/>
          <p:cNvSpPr/>
          <p:nvPr/>
        </p:nvSpPr>
        <p:spPr>
          <a:xfrm>
            <a:off x="-152400" y="1677552"/>
            <a:ext cx="9296400" cy="31455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מלבן 65"/>
          <p:cNvSpPr/>
          <p:nvPr/>
        </p:nvSpPr>
        <p:spPr>
          <a:xfrm>
            <a:off x="229087" y="4244050"/>
            <a:ext cx="3157631" cy="748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מלבן 64"/>
          <p:cNvSpPr/>
          <p:nvPr/>
        </p:nvSpPr>
        <p:spPr>
          <a:xfrm>
            <a:off x="5181600" y="4419600"/>
            <a:ext cx="3747710" cy="82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מלבן 63"/>
          <p:cNvSpPr/>
          <p:nvPr/>
        </p:nvSpPr>
        <p:spPr>
          <a:xfrm>
            <a:off x="5242533" y="5422350"/>
            <a:ext cx="3654830" cy="510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6719871" y="2108639"/>
            <a:ext cx="2241865" cy="1252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71215" y="2397406"/>
            <a:ext cx="3124200" cy="1735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מלבן 60"/>
          <p:cNvSpPr/>
          <p:nvPr/>
        </p:nvSpPr>
        <p:spPr>
          <a:xfrm>
            <a:off x="212215" y="5150822"/>
            <a:ext cx="3191376" cy="7674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5943600" y="3423731"/>
            <a:ext cx="3018136" cy="919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55994" y="-15410"/>
            <a:ext cx="4263876" cy="717955"/>
          </a:xfrm>
        </p:spPr>
        <p:txBody>
          <a:bodyPr>
            <a:normAutofit/>
          </a:bodyPr>
          <a:lstStyle/>
          <a:p>
            <a:pPr algn="ctr"/>
            <a:r>
              <a:rPr lang="he-IL" sz="2000" b="1" u="sng" dirty="0">
                <a:cs typeface="+mn-cs"/>
              </a:rPr>
              <a:t>היסט </a:t>
            </a:r>
            <a:r>
              <a:rPr lang="he-IL" sz="2000" b="1" u="sng" dirty="0" smtClean="0">
                <a:cs typeface="+mn-cs"/>
              </a:rPr>
              <a:t>ב'</a:t>
            </a:r>
            <a:endParaRPr lang="he-IL" sz="2000" b="1" u="sng" dirty="0">
              <a:cs typeface="+mn-cs"/>
            </a:endParaRPr>
          </a:p>
        </p:txBody>
      </p:sp>
      <p:cxnSp>
        <p:nvCxnSpPr>
          <p:cNvPr id="34" name="מחבר חץ ישר 33"/>
          <p:cNvCxnSpPr/>
          <p:nvPr/>
        </p:nvCxnSpPr>
        <p:spPr>
          <a:xfrm flipV="1">
            <a:off x="3581400" y="587278"/>
            <a:ext cx="0" cy="6042123"/>
          </a:xfrm>
          <a:prstGeom prst="straightConnector1">
            <a:avLst/>
          </a:prstGeom>
          <a:ln w="130175" cmpd="sng">
            <a:solidFill>
              <a:schemeClr val="tx1"/>
            </a:solidFill>
            <a:headEnd type="none" w="lg" len="lg"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קשת 32"/>
          <p:cNvSpPr/>
          <p:nvPr/>
        </p:nvSpPr>
        <p:spPr>
          <a:xfrm rot="16575678">
            <a:off x="3934211" y="2200857"/>
            <a:ext cx="7495357" cy="6764661"/>
          </a:xfrm>
          <a:prstGeom prst="arc">
            <a:avLst>
              <a:gd name="adj1" fmla="val 14797846"/>
              <a:gd name="adj2" fmla="val 340253"/>
            </a:avLst>
          </a:prstGeom>
          <a:ln w="130175" cmpd="sng">
            <a:solidFill>
              <a:schemeClr val="tx1"/>
            </a:solidFill>
            <a:headEnd type="none"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226994" y="5168464"/>
            <a:ext cx="3176597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1400" b="1" dirty="0" smtClean="0">
                <a:solidFill>
                  <a:srgbClr val="0033CC"/>
                </a:solidFill>
              </a:rPr>
              <a:t>דצמ' </a:t>
            </a:r>
            <a:r>
              <a:rPr lang="he-IL" sz="1400" b="1" dirty="0">
                <a:solidFill>
                  <a:srgbClr val="0033CC"/>
                </a:solidFill>
              </a:rPr>
              <a:t>07 - ועידת </a:t>
            </a:r>
            <a:r>
              <a:rPr lang="he-IL" sz="1400" b="1" dirty="0" err="1" smtClean="0">
                <a:solidFill>
                  <a:srgbClr val="0033CC"/>
                </a:solidFill>
              </a:rPr>
              <a:t>אנאפוליס</a:t>
            </a:r>
            <a:r>
              <a:rPr lang="he-IL" sz="1400" b="1" dirty="0" smtClean="0">
                <a:solidFill>
                  <a:srgbClr val="0033CC"/>
                </a:solidFill>
              </a:rPr>
              <a:t> - </a:t>
            </a:r>
            <a:r>
              <a:rPr lang="he-IL" sz="1400" b="1" dirty="0" smtClean="0"/>
              <a:t>הפלסטינים </a:t>
            </a:r>
            <a:r>
              <a:rPr lang="he-IL" sz="1400" b="1" dirty="0"/>
              <a:t>לא מוכנים לשום ויתור משמעותי, אין יכולת להגיע להסכם בטווח הנראה לעין</a:t>
            </a:r>
          </a:p>
        </p:txBody>
      </p:sp>
      <p:sp>
        <p:nvSpPr>
          <p:cNvPr id="28" name="אליפסה 27"/>
          <p:cNvSpPr/>
          <p:nvPr/>
        </p:nvSpPr>
        <p:spPr>
          <a:xfrm>
            <a:off x="3448382" y="4459505"/>
            <a:ext cx="266036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אליפסה 38"/>
          <p:cNvSpPr/>
          <p:nvPr/>
        </p:nvSpPr>
        <p:spPr>
          <a:xfrm>
            <a:off x="3443073" y="2954267"/>
            <a:ext cx="266036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226993" y="2479731"/>
            <a:ext cx="3144010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400" b="1" dirty="0" smtClean="0">
                <a:solidFill>
                  <a:srgbClr val="0033CC"/>
                </a:solidFill>
              </a:rPr>
              <a:t>'העשור השקט' – </a:t>
            </a:r>
            <a:r>
              <a:rPr lang="he-IL" sz="1400" b="1" dirty="0">
                <a:solidFill>
                  <a:srgbClr val="0033CC"/>
                </a:solidFill>
              </a:rPr>
              <a:t>'ניהול הסכסוך' </a:t>
            </a:r>
            <a:r>
              <a:rPr lang="en-US" sz="1400" b="1" dirty="0">
                <a:solidFill>
                  <a:srgbClr val="0033CC"/>
                </a:solidFill>
              </a:rPr>
              <a:t/>
            </a:r>
            <a:br>
              <a:rPr lang="en-US" sz="1400" b="1" dirty="0">
                <a:solidFill>
                  <a:srgbClr val="0033CC"/>
                </a:solidFill>
              </a:rPr>
            </a:br>
            <a:r>
              <a:rPr lang="he-IL" sz="1400" b="1" dirty="0"/>
              <a:t>המשך החזקת השטח </a:t>
            </a:r>
            <a:r>
              <a:rPr lang="he-IL" sz="1400" b="1" dirty="0" err="1"/>
              <a:t>באיו"ש</a:t>
            </a:r>
            <a:r>
              <a:rPr lang="he-IL" sz="1400" b="1" dirty="0"/>
              <a:t>, בנייה </a:t>
            </a:r>
            <a:r>
              <a:rPr lang="he-IL" sz="1400" b="1" dirty="0" err="1" smtClean="0"/>
              <a:t>בהתישבות</a:t>
            </a:r>
            <a:r>
              <a:rPr lang="he-IL" sz="1400" b="1" dirty="0" smtClean="0"/>
              <a:t> </a:t>
            </a:r>
            <a:r>
              <a:rPr lang="he-IL" sz="1400" b="1" dirty="0"/>
              <a:t>וחופש פעולה מלא לצה"ל. 'ייבוש' </a:t>
            </a:r>
            <a:r>
              <a:rPr lang="he-IL" sz="1400" b="1" dirty="0" err="1" smtClean="0"/>
              <a:t>הסוגייה</a:t>
            </a:r>
            <a:r>
              <a:rPr lang="he-IL" sz="1400" b="1" dirty="0" smtClean="0"/>
              <a:t> </a:t>
            </a:r>
            <a:r>
              <a:rPr lang="he-IL" sz="1400" b="1" dirty="0"/>
              <a:t>הפלסטינית והחתירה לפתרון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he-IL" sz="1400" b="1" dirty="0"/>
              <a:t>'שתי מדינות לשני עמים'  </a:t>
            </a:r>
            <a:r>
              <a:rPr lang="en-US" sz="1400" b="1" dirty="0">
                <a:solidFill>
                  <a:srgbClr val="FF0000"/>
                </a:solidFill>
              </a:rPr>
              <a:t/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he-IL" sz="1400" b="1" dirty="0">
                <a:solidFill>
                  <a:srgbClr val="FF0000"/>
                </a:solidFill>
              </a:rPr>
              <a:t>בפועל – זו שלנו זו גם כן</a:t>
            </a:r>
            <a:r>
              <a:rPr lang="he-IL" sz="1400" b="1" dirty="0">
                <a:solidFill>
                  <a:srgbClr val="0033CC"/>
                </a:solidFill>
              </a:rPr>
              <a:t> </a:t>
            </a:r>
            <a:endParaRPr lang="he-IL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415314" y="5499287"/>
            <a:ext cx="3398687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he-IL" sz="1400" b="1" dirty="0"/>
              <a:t>חוסר נכונות פלסטינית להגיע להסדר רלבנטי</a:t>
            </a:r>
          </a:p>
        </p:txBody>
      </p:sp>
      <p:sp>
        <p:nvSpPr>
          <p:cNvPr id="51" name="אליפסה 50"/>
          <p:cNvSpPr/>
          <p:nvPr/>
        </p:nvSpPr>
        <p:spPr>
          <a:xfrm>
            <a:off x="4281372" y="4655390"/>
            <a:ext cx="266036" cy="228600"/>
          </a:xfrm>
          <a:prstGeom prst="ellipse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TextBox 51"/>
          <p:cNvSpPr txBox="1"/>
          <p:nvPr/>
        </p:nvSpPr>
        <p:spPr>
          <a:xfrm>
            <a:off x="5281358" y="4453384"/>
            <a:ext cx="361736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400" b="1" dirty="0">
                <a:solidFill>
                  <a:srgbClr val="0033CC"/>
                </a:solidFill>
              </a:rPr>
              <a:t>'טרור מדיני' - </a:t>
            </a:r>
            <a:r>
              <a:rPr lang="he-IL" sz="1400" b="1" dirty="0" smtClean="0"/>
              <a:t>ניסיון </a:t>
            </a:r>
            <a:r>
              <a:rPr lang="he-IL" sz="1400" b="1" dirty="0"/>
              <a:t>פלסטיני </a:t>
            </a:r>
            <a:r>
              <a:rPr lang="he-IL" sz="1400" b="1" dirty="0" smtClean="0"/>
              <a:t>להילחם </a:t>
            </a:r>
            <a:r>
              <a:rPr lang="he-IL" sz="1400" b="1" dirty="0"/>
              <a:t>בישראל בזירה הבינ"ל והמשפטית, ללא הישגים משמעותיים</a:t>
            </a:r>
          </a:p>
        </p:txBody>
      </p:sp>
      <p:sp>
        <p:nvSpPr>
          <p:cNvPr id="53" name="אליפסה 52"/>
          <p:cNvSpPr/>
          <p:nvPr/>
        </p:nvSpPr>
        <p:spPr>
          <a:xfrm>
            <a:off x="4610765" y="3669885"/>
            <a:ext cx="266036" cy="228600"/>
          </a:xfrm>
          <a:prstGeom prst="ellipse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אליפסה 57"/>
          <p:cNvSpPr/>
          <p:nvPr/>
        </p:nvSpPr>
        <p:spPr>
          <a:xfrm>
            <a:off x="6331695" y="2023139"/>
            <a:ext cx="266036" cy="228600"/>
          </a:xfrm>
          <a:prstGeom prst="ellipse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TextBox 59"/>
          <p:cNvSpPr txBox="1"/>
          <p:nvPr/>
        </p:nvSpPr>
        <p:spPr>
          <a:xfrm>
            <a:off x="217970" y="4272970"/>
            <a:ext cx="32004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400" b="1" dirty="0">
                <a:solidFill>
                  <a:srgbClr val="0033CC"/>
                </a:solidFill>
              </a:rPr>
              <a:t>יוני 09</a:t>
            </a:r>
            <a:r>
              <a:rPr lang="he-IL" sz="1400" b="1" dirty="0" smtClean="0">
                <a:solidFill>
                  <a:srgbClr val="0033CC"/>
                </a:solidFill>
              </a:rPr>
              <a:t>' - </a:t>
            </a:r>
            <a:r>
              <a:rPr lang="he-IL" sz="1400" b="1" dirty="0">
                <a:solidFill>
                  <a:srgbClr val="0033CC"/>
                </a:solidFill>
              </a:rPr>
              <a:t>נאום בר </a:t>
            </a:r>
            <a:r>
              <a:rPr lang="he-IL" sz="1400" b="1" dirty="0" smtClean="0">
                <a:solidFill>
                  <a:srgbClr val="0033CC"/>
                </a:solidFill>
              </a:rPr>
              <a:t>אילן - </a:t>
            </a:r>
            <a:r>
              <a:rPr lang="he-IL" sz="1400" b="1" dirty="0"/>
              <a:t>הצהרת נתניהו על פתרון 'שתי המדינות' ללא אמונה או כוונה לקדמו</a:t>
            </a:r>
          </a:p>
        </p:txBody>
      </p:sp>
      <p:sp>
        <p:nvSpPr>
          <p:cNvPr id="67" name="אליפסה 66"/>
          <p:cNvSpPr/>
          <p:nvPr/>
        </p:nvSpPr>
        <p:spPr>
          <a:xfrm>
            <a:off x="3418370" y="5487303"/>
            <a:ext cx="266036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אליפסה 67"/>
          <p:cNvSpPr/>
          <p:nvPr/>
        </p:nvSpPr>
        <p:spPr>
          <a:xfrm>
            <a:off x="4148354" y="5499287"/>
            <a:ext cx="266036" cy="228600"/>
          </a:xfrm>
          <a:prstGeom prst="ellipse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מלבן 60">
            <a:extLst>
              <a:ext uri="{FF2B5EF4-FFF2-40B4-BE49-F238E27FC236}">
                <a16:creationId xmlns:a16="http://schemas.microsoft.com/office/drawing/2014/main" id="{0A26A5A5-0719-4228-A67B-05E69C26C601}"/>
              </a:ext>
            </a:extLst>
          </p:cNvPr>
          <p:cNvSpPr/>
          <p:nvPr/>
        </p:nvSpPr>
        <p:spPr>
          <a:xfrm>
            <a:off x="3762986" y="1752600"/>
            <a:ext cx="2568708" cy="149584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BDFFD5-D958-4F4C-B653-3B8E60DC6FFC}"/>
              </a:ext>
            </a:extLst>
          </p:cNvPr>
          <p:cNvSpPr txBox="1"/>
          <p:nvPr/>
        </p:nvSpPr>
        <p:spPr>
          <a:xfrm>
            <a:off x="3730625" y="1752600"/>
            <a:ext cx="2601069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1500" b="1" dirty="0"/>
              <a:t>ההיסט – בעוד ישראל </a:t>
            </a:r>
            <a:r>
              <a:rPr lang="he-IL" sz="1500" b="1" dirty="0" smtClean="0"/>
              <a:t>פועלת לשימור הסטטוס </a:t>
            </a:r>
            <a:r>
              <a:rPr lang="he-IL" sz="1500" b="1" dirty="0"/>
              <a:t>קוו, תוך שכנוע ממשל אמריקני אוהד </a:t>
            </a:r>
            <a:r>
              <a:rPr lang="he-IL" sz="1500" b="1" dirty="0" smtClean="0"/>
              <a:t>לא </a:t>
            </a:r>
            <a:r>
              <a:rPr lang="he-IL" sz="1500" b="1" dirty="0"/>
              <a:t>לוותר כפי שישראל הסכימה בעבר, </a:t>
            </a:r>
            <a:r>
              <a:rPr lang="he-IL" sz="1500" b="1" u="sng" dirty="0" smtClean="0"/>
              <a:t>מתעצבת עסקת 'שתי מדינות'</a:t>
            </a:r>
            <a:r>
              <a:rPr lang="he-IL" sz="1500" b="1" dirty="0" smtClean="0"/>
              <a:t> כך שאין </a:t>
            </a:r>
            <a:r>
              <a:rPr lang="he-IL" sz="1500" b="1" dirty="0"/>
              <a:t>לישראל אפשרות </a:t>
            </a:r>
            <a:r>
              <a:rPr lang="he-IL" sz="1500" b="1" dirty="0" smtClean="0"/>
              <a:t>לסרב</a:t>
            </a:r>
            <a:endParaRPr lang="he-IL" sz="15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80758" y="823227"/>
            <a:ext cx="3135554" cy="141577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1400" b="1" u="sng" dirty="0"/>
              <a:t>מערכת </a:t>
            </a:r>
            <a:r>
              <a:rPr lang="he-IL" sz="1400" b="1" u="sng" dirty="0" smtClean="0"/>
              <a:t>המורשת</a:t>
            </a:r>
            <a:r>
              <a:rPr lang="he-IL" sz="1400" b="1" dirty="0" smtClean="0"/>
              <a:t> </a:t>
            </a:r>
          </a:p>
          <a:p>
            <a:pPr algn="r" rtl="1"/>
            <a:r>
              <a:rPr lang="he-IL" sz="1600" b="1" i="1" dirty="0"/>
              <a:t> </a:t>
            </a:r>
            <a:r>
              <a:rPr lang="he-IL" sz="1600" b="1" i="1" dirty="0" smtClean="0"/>
              <a:t>         מניעת הסדר בכל מחיר</a:t>
            </a:r>
            <a:endParaRPr lang="he-IL" sz="1600" b="1" i="1" u="sng" dirty="0"/>
          </a:p>
          <a:p>
            <a:pPr algn="r" rtl="1"/>
            <a:r>
              <a:rPr lang="he-IL" sz="1400" b="1" u="sng" dirty="0" smtClean="0"/>
              <a:t>'</a:t>
            </a:r>
            <a:r>
              <a:rPr lang="he-IL" sz="1400" b="1" u="sng" dirty="0" err="1" smtClean="0"/>
              <a:t>אסט</a:t>
            </a:r>
            <a:r>
              <a:rPr lang="he-IL" sz="1400" b="1" u="sng" dirty="0" smtClean="0"/>
              <a:t>' ניהול סכסוך</a:t>
            </a:r>
            <a:r>
              <a:rPr lang="he-IL" sz="1400" b="1" dirty="0" smtClean="0"/>
              <a:t>'- 'אין פרטנר', המשך </a:t>
            </a:r>
            <a:r>
              <a:rPr lang="he-IL" sz="1400" b="1" dirty="0"/>
              <a:t>אחיזה </a:t>
            </a:r>
            <a:r>
              <a:rPr lang="he-IL" sz="1400" b="1" dirty="0" smtClean="0"/>
              <a:t>בשטח ושיפור המצב הביטחוני </a:t>
            </a:r>
            <a:r>
              <a:rPr lang="he-IL" sz="1400" b="1" dirty="0"/>
              <a:t>תוך החלשה הולכת וגוברת של </a:t>
            </a:r>
            <a:r>
              <a:rPr lang="he-IL" sz="1400" b="1" dirty="0" smtClean="0"/>
              <a:t>הפלסטינים ('פיחות זוחל')</a:t>
            </a:r>
            <a:endParaRPr lang="he-IL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763659" y="3505386"/>
            <a:ext cx="34290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400" b="1" dirty="0">
                <a:solidFill>
                  <a:srgbClr val="0033CC"/>
                </a:solidFill>
              </a:rPr>
              <a:t>כניסת </a:t>
            </a:r>
            <a:r>
              <a:rPr lang="he-IL" sz="1400" b="1" dirty="0" err="1">
                <a:solidFill>
                  <a:srgbClr val="0033CC"/>
                </a:solidFill>
              </a:rPr>
              <a:t>טראמפ</a:t>
            </a:r>
            <a:r>
              <a:rPr lang="he-IL" sz="1400" b="1" dirty="0">
                <a:solidFill>
                  <a:srgbClr val="0033CC"/>
                </a:solidFill>
              </a:rPr>
              <a:t> לתפקידו – </a:t>
            </a:r>
            <a:r>
              <a:rPr lang="he-IL" sz="1400" b="1" dirty="0"/>
              <a:t>נשיא אמריקני אוהד, הבהרת האינטרסים הישראליים במלואם תוך קבלת אוזן אמריקנית קשבת</a:t>
            </a:r>
            <a:endParaRPr lang="he-IL" sz="14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9870" y="2153101"/>
            <a:ext cx="2271729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400" b="1" dirty="0" smtClean="0">
                <a:solidFill>
                  <a:srgbClr val="0033CC"/>
                </a:solidFill>
              </a:rPr>
              <a:t>'עסקת </a:t>
            </a:r>
            <a:r>
              <a:rPr lang="he-IL" sz="1400" b="1" dirty="0">
                <a:solidFill>
                  <a:srgbClr val="0033CC"/>
                </a:solidFill>
              </a:rPr>
              <a:t>המאה</a:t>
            </a:r>
            <a:r>
              <a:rPr lang="he-IL" sz="1400" b="1" dirty="0" smtClean="0">
                <a:solidFill>
                  <a:srgbClr val="0033CC"/>
                </a:solidFill>
              </a:rPr>
              <a:t>' -  </a:t>
            </a:r>
            <a:r>
              <a:rPr lang="he-IL" sz="1400" b="1" dirty="0"/>
              <a:t>מענה מלא לאינטרסים הישראליים, וחוסר התכנות ישראלית לסירוב לקידום 'שתי מדינות' על בסיס הצעה זו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0746" y="877982"/>
            <a:ext cx="4205516" cy="523220"/>
          </a:xfrm>
          <a:prstGeom prst="rect">
            <a:avLst/>
          </a:prstGeom>
          <a:solidFill>
            <a:srgbClr val="01FF74"/>
          </a:solidFill>
          <a:ln w="952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1400" b="1" u="sng" dirty="0"/>
              <a:t>המערכת המתהווה</a:t>
            </a:r>
            <a:r>
              <a:rPr lang="he-IL" sz="1400" b="1" dirty="0"/>
              <a:t> – </a:t>
            </a:r>
            <a:r>
              <a:rPr lang="he-IL" sz="1400" b="1" dirty="0" smtClean="0"/>
              <a:t>עסקת המאה, </a:t>
            </a:r>
            <a:r>
              <a:rPr lang="he-IL" sz="1400" b="1" dirty="0"/>
              <a:t>מקדמת פתרון 'שתי מדינות' </a:t>
            </a:r>
            <a:r>
              <a:rPr lang="he-IL" sz="1400" b="1" dirty="0" smtClean="0"/>
              <a:t>שאין לישראל אפשרות לסרב לה</a:t>
            </a:r>
            <a:endParaRPr lang="he-IL" sz="1400" b="1" dirty="0"/>
          </a:p>
        </p:txBody>
      </p:sp>
      <p:sp>
        <p:nvSpPr>
          <p:cNvPr id="38" name="לחצן פעולה: התאמה אישית 37">
            <a:hlinkClick r:id="rId2" action="ppaction://hlinksldjump" highlightClick="1"/>
          </p:cNvPr>
          <p:cNvSpPr/>
          <p:nvPr/>
        </p:nvSpPr>
        <p:spPr>
          <a:xfrm>
            <a:off x="1076412" y="6323981"/>
            <a:ext cx="685800" cy="3054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dirty="0" smtClean="0">
                <a:solidFill>
                  <a:srgbClr val="22000B"/>
                </a:solidFill>
                <a:hlinkClick r:id="rId2" action="ppaction://hlinksldjump"/>
              </a:rPr>
              <a:t>היסט</a:t>
            </a:r>
            <a:r>
              <a:rPr lang="he-IL" sz="1200" b="1" dirty="0" smtClean="0">
                <a:solidFill>
                  <a:srgbClr val="22000B"/>
                </a:solidFill>
              </a:rPr>
              <a:t> א'</a:t>
            </a:r>
            <a:endParaRPr lang="he-IL" sz="1200" b="1" dirty="0">
              <a:solidFill>
                <a:srgbClr val="22000B"/>
              </a:solidFill>
            </a:endParaRPr>
          </a:p>
        </p:txBody>
      </p:sp>
      <p:pic>
        <p:nvPicPr>
          <p:cNvPr id="40" name="תמונה 3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" y="5932600"/>
            <a:ext cx="976380" cy="74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9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שולש שווה-שוקיים 19"/>
          <p:cNvSpPr/>
          <p:nvPr/>
        </p:nvSpPr>
        <p:spPr>
          <a:xfrm>
            <a:off x="3451594" y="549047"/>
            <a:ext cx="1981200" cy="2133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" name="מחבר ישר 4"/>
          <p:cNvCxnSpPr/>
          <p:nvPr/>
        </p:nvCxnSpPr>
        <p:spPr>
          <a:xfrm>
            <a:off x="6000750" y="0"/>
            <a:ext cx="7620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>
            <a:off x="0" y="3276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>
            <a:off x="3009900" y="0"/>
            <a:ext cx="3810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שולש שווה-שוקיים 6"/>
          <p:cNvSpPr/>
          <p:nvPr/>
        </p:nvSpPr>
        <p:spPr>
          <a:xfrm>
            <a:off x="6503138" y="541476"/>
            <a:ext cx="1981200" cy="2133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5" name="תמונה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38" y="2421333"/>
            <a:ext cx="729659" cy="550467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18" name="תמונה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004" y="289763"/>
            <a:ext cx="1094820" cy="684638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19" name="תמונה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2929"/>
            <a:ext cx="712458" cy="532235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21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13FD5D1C-8A85-48B8-8782-9222C8C446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1152" y="2596735"/>
            <a:ext cx="637359" cy="527465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22" name="תמונה 21">
            <a:hlinkClick r:id="rId10" action="ppaction://hlinksldjump"/>
            <a:extLst>
              <a:ext uri="{FF2B5EF4-FFF2-40B4-BE49-F238E27FC236}">
                <a16:creationId xmlns:a16="http://schemas.microsoft.com/office/drawing/2014/main" id="{76A27C5E-0A2C-425F-90F3-1ADA6809CD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7510" y="2510281"/>
            <a:ext cx="670088" cy="539435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23" name="תמונה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32" y="2517481"/>
            <a:ext cx="712458" cy="532235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sp>
        <p:nvSpPr>
          <p:cNvPr id="24" name="משולש שווה-שוקיים 23"/>
          <p:cNvSpPr/>
          <p:nvPr/>
        </p:nvSpPr>
        <p:spPr>
          <a:xfrm>
            <a:off x="554537" y="562966"/>
            <a:ext cx="1981200" cy="2133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5" name="תמונה 2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580" y="205012"/>
            <a:ext cx="1094820" cy="684638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26" name="תמונה 2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2" y="2515765"/>
            <a:ext cx="712458" cy="532235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sp>
        <p:nvSpPr>
          <p:cNvPr id="28" name="משולש שווה-שוקיים 27"/>
          <p:cNvSpPr/>
          <p:nvPr/>
        </p:nvSpPr>
        <p:spPr>
          <a:xfrm>
            <a:off x="6619875" y="3883374"/>
            <a:ext cx="1981200" cy="2133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9" name="תמונה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67" y="3465435"/>
            <a:ext cx="1137671" cy="748654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30" name="תמונה 10">
            <a:hlinkClick r:id="rId10" action="ppaction://hlinksldjump"/>
            <a:extLst>
              <a:ext uri="{FF2B5EF4-FFF2-40B4-BE49-F238E27FC236}">
                <a16:creationId xmlns:a16="http://schemas.microsoft.com/office/drawing/2014/main" id="{67E55178-5079-A942-9F28-D0867EF8ADF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38" y="5876129"/>
            <a:ext cx="781393" cy="494114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31" name="תמונה 30">
            <a:hlinkClick r:id="" action="ppaction://noaction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63119" y="5876129"/>
            <a:ext cx="774977" cy="494114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sp>
        <p:nvSpPr>
          <p:cNvPr id="32" name="משולש שווה-שוקיים 31"/>
          <p:cNvSpPr/>
          <p:nvPr/>
        </p:nvSpPr>
        <p:spPr>
          <a:xfrm>
            <a:off x="3541605" y="3883310"/>
            <a:ext cx="1981200" cy="2133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3" name="תמונה 3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3465434"/>
            <a:ext cx="942975" cy="704441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34" name="תמונה 3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24777" y="5827377"/>
            <a:ext cx="781586" cy="542865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35" name="תמונה 10">
            <a:hlinkClick r:id="rId10" action="ppaction://hlinksldjump"/>
            <a:extLst>
              <a:ext uri="{FF2B5EF4-FFF2-40B4-BE49-F238E27FC236}">
                <a16:creationId xmlns:a16="http://schemas.microsoft.com/office/drawing/2014/main" id="{67E55178-5079-A942-9F28-D0867EF8ADF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74" y="5845572"/>
            <a:ext cx="781393" cy="555228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sp>
        <p:nvSpPr>
          <p:cNvPr id="36" name="משולש שווה-שוקיים 35"/>
          <p:cNvSpPr/>
          <p:nvPr/>
        </p:nvSpPr>
        <p:spPr>
          <a:xfrm>
            <a:off x="514350" y="3882657"/>
            <a:ext cx="1981200" cy="2133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7" name="תמונה 3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40" y="3528797"/>
            <a:ext cx="1094820" cy="684638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38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13FD5D1C-8A85-48B8-8782-9222C8C446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597" y="5782990"/>
            <a:ext cx="704377" cy="541610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pic>
        <p:nvPicPr>
          <p:cNvPr id="39" name="תמונה 3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60" y="5751048"/>
            <a:ext cx="712458" cy="532235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sp>
        <p:nvSpPr>
          <p:cNvPr id="40" name="מציין מיקום תוכן 2"/>
          <p:cNvSpPr>
            <a:spLocks noGrp="1"/>
          </p:cNvSpPr>
          <p:nvPr>
            <p:ph idx="1"/>
          </p:nvPr>
        </p:nvSpPr>
        <p:spPr>
          <a:xfrm>
            <a:off x="6844238" y="1384676"/>
            <a:ext cx="1298999" cy="996961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sz="1000" b="1" dirty="0" smtClean="0"/>
              <a:t>פוטנציאל לאיזון ויציבות במרחב תחת הסכמות של שתי מעצמות ומיקומה הייחודי של ישראל</a:t>
            </a:r>
            <a:endParaRPr lang="he-IL" sz="1000" dirty="0"/>
          </a:p>
        </p:txBody>
      </p:sp>
      <p:sp>
        <p:nvSpPr>
          <p:cNvPr id="42" name="מציין מיקום תוכן 2"/>
          <p:cNvSpPr txBox="1">
            <a:spLocks/>
          </p:cNvSpPr>
          <p:nvPr/>
        </p:nvSpPr>
        <p:spPr>
          <a:xfrm>
            <a:off x="3796321" y="1371600"/>
            <a:ext cx="1298999" cy="99696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1000" b="1" dirty="0" smtClean="0"/>
              <a:t>פוטנציאל למנוף      על הרש"פ והחמאס תחת אינטרסים מדיניים משותפים (כלכלי וביטחוני)</a:t>
            </a:r>
            <a:endParaRPr lang="he-IL" sz="1000" dirty="0"/>
          </a:p>
        </p:txBody>
      </p:sp>
      <p:sp>
        <p:nvSpPr>
          <p:cNvPr id="43" name="מציין מיקום תוכן 2"/>
          <p:cNvSpPr txBox="1">
            <a:spLocks/>
          </p:cNvSpPr>
          <p:nvPr/>
        </p:nvSpPr>
        <p:spPr>
          <a:xfrm>
            <a:off x="3977024" y="4724400"/>
            <a:ext cx="1094702" cy="99696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1000" b="1" dirty="0" smtClean="0"/>
              <a:t>שיח סמוי עם גורמי הרש"פ כמנוף לחץ על התוקפנות של חמאס</a:t>
            </a:r>
            <a:endParaRPr lang="he-IL" sz="1000" dirty="0"/>
          </a:p>
        </p:txBody>
      </p:sp>
      <p:sp>
        <p:nvSpPr>
          <p:cNvPr id="44" name="מציין מיקום תוכן 2"/>
          <p:cNvSpPr txBox="1">
            <a:spLocks/>
          </p:cNvSpPr>
          <p:nvPr/>
        </p:nvSpPr>
        <p:spPr>
          <a:xfrm>
            <a:off x="6966331" y="4794892"/>
            <a:ext cx="1298999" cy="99696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1000" b="1" dirty="0" smtClean="0"/>
              <a:t>פוטנציאל הסלמה סביב התלכדות אינטרסים בתמיכה בציר השיעי</a:t>
            </a:r>
            <a:endParaRPr lang="he-IL" sz="1000" b="1" dirty="0"/>
          </a:p>
        </p:txBody>
      </p:sp>
      <p:sp>
        <p:nvSpPr>
          <p:cNvPr id="45" name="מציין מיקום תוכן 2"/>
          <p:cNvSpPr txBox="1">
            <a:spLocks/>
          </p:cNvSpPr>
          <p:nvPr/>
        </p:nvSpPr>
        <p:spPr>
          <a:xfrm>
            <a:off x="921330" y="4733308"/>
            <a:ext cx="1094702" cy="99696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1000" b="1" dirty="0" smtClean="0"/>
              <a:t>שת"פ משולש מדיני, ביטחוני וכלכלי ומיצוב מיקומה של מצרים </a:t>
            </a:r>
            <a:endParaRPr lang="he-IL" sz="1000" dirty="0"/>
          </a:p>
        </p:txBody>
      </p:sp>
      <p:pic>
        <p:nvPicPr>
          <p:cNvPr id="46" name="תמונה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V="1">
            <a:off x="2381330" y="2869733"/>
            <a:ext cx="380645" cy="249685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47" name="תמונה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V="1">
            <a:off x="2133405" y="2710966"/>
            <a:ext cx="425615" cy="271615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48" name="תמונה 47">
            <a:hlinkClick r:id="" action="ppaction://noaction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V="1">
            <a:off x="1982833" y="2530471"/>
            <a:ext cx="459111" cy="288929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49" name="מציין מיקום תוכן 2"/>
          <p:cNvSpPr txBox="1">
            <a:spLocks/>
          </p:cNvSpPr>
          <p:nvPr/>
        </p:nvSpPr>
        <p:spPr>
          <a:xfrm>
            <a:off x="986769" y="1371600"/>
            <a:ext cx="1094702" cy="99696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1000" b="1" dirty="0" smtClean="0"/>
              <a:t>שת"פ המבוסס על ברית ביטחונית וכלכלית ותמיכה ערבית כוללת בעסקה</a:t>
            </a:r>
            <a:endParaRPr lang="he-IL" sz="1000" dirty="0"/>
          </a:p>
        </p:txBody>
      </p:sp>
      <p:pic>
        <p:nvPicPr>
          <p:cNvPr id="41" name="תמונה 40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60" y="6082862"/>
            <a:ext cx="976380" cy="746605"/>
          </a:xfrm>
          <a:prstGeom prst="rect">
            <a:avLst/>
          </a:prstGeom>
        </p:spPr>
      </p:pic>
      <p:sp>
        <p:nvSpPr>
          <p:cNvPr id="50" name="כותרת 1"/>
          <p:cNvSpPr>
            <a:spLocks noGrp="1"/>
          </p:cNvSpPr>
          <p:nvPr>
            <p:ph type="title"/>
          </p:nvPr>
        </p:nvSpPr>
        <p:spPr>
          <a:xfrm>
            <a:off x="3319988" y="-125498"/>
            <a:ext cx="4263876" cy="717955"/>
          </a:xfrm>
        </p:spPr>
        <p:txBody>
          <a:bodyPr>
            <a:normAutofit/>
          </a:bodyPr>
          <a:lstStyle/>
          <a:p>
            <a:pPr algn="ctr"/>
            <a:r>
              <a:rPr lang="he-IL" sz="1800" b="1" u="sng" dirty="0" smtClean="0">
                <a:cs typeface="+mn-cs"/>
              </a:rPr>
              <a:t>פוטנציאלים</a:t>
            </a:r>
            <a:endParaRPr lang="he-IL" sz="1800" b="1" u="sng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7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74069" y="212726"/>
            <a:ext cx="3028950" cy="549274"/>
          </a:xfrm>
        </p:spPr>
        <p:txBody>
          <a:bodyPr/>
          <a:lstStyle/>
          <a:p>
            <a:r>
              <a:rPr lang="he-IL" b="1" u="sng" dirty="0">
                <a:cs typeface="+mn-cs"/>
              </a:rPr>
              <a:t>אסטרטגיית על </a:t>
            </a:r>
          </a:p>
        </p:txBody>
      </p:sp>
      <p:cxnSp>
        <p:nvCxnSpPr>
          <p:cNvPr id="5" name="מחבר ישר 4"/>
          <p:cNvCxnSpPr/>
          <p:nvPr/>
        </p:nvCxnSpPr>
        <p:spPr>
          <a:xfrm>
            <a:off x="4495800" y="0"/>
            <a:ext cx="7620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>
            <a:off x="0" y="32766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106000"/>
                    </a14:imgEffect>
                    <a14:imgEffect>
                      <a14:brightnessContrast bright="9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20" y="121864"/>
            <a:ext cx="806059" cy="555930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graphicFrame>
        <p:nvGraphicFramePr>
          <p:cNvPr id="14" name="דיאגרמה 13"/>
          <p:cNvGraphicFramePr/>
          <p:nvPr>
            <p:extLst/>
          </p:nvPr>
        </p:nvGraphicFramePr>
        <p:xfrm>
          <a:off x="-126309" y="131272"/>
          <a:ext cx="4588683" cy="2987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דיאגרמה 14"/>
          <p:cNvGraphicFramePr/>
          <p:nvPr>
            <p:extLst/>
          </p:nvPr>
        </p:nvGraphicFramePr>
        <p:xfrm>
          <a:off x="3733800" y="3531496"/>
          <a:ext cx="5867400" cy="31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6" name="דיאגרמה 15"/>
          <p:cNvGraphicFramePr/>
          <p:nvPr>
            <p:extLst/>
          </p:nvPr>
        </p:nvGraphicFramePr>
        <p:xfrm>
          <a:off x="79823" y="3455295"/>
          <a:ext cx="4394956" cy="317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572000" y="750451"/>
            <a:ext cx="4463658" cy="25472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sz="1900" b="1" u="sng" dirty="0"/>
              <a:t>ביצור קיומה </a:t>
            </a:r>
            <a:r>
              <a:rPr lang="he-IL" sz="1900" b="1" dirty="0"/>
              <a:t>של ישראל כמדינה </a:t>
            </a:r>
            <a:r>
              <a:rPr lang="he-IL" sz="1900" b="1" u="sng" dirty="0"/>
              <a:t>יהודית</a:t>
            </a:r>
            <a:r>
              <a:rPr lang="he-IL" sz="1900" b="1" dirty="0"/>
              <a:t>, </a:t>
            </a:r>
            <a:r>
              <a:rPr lang="he-IL" sz="1900" b="1" u="sng" dirty="0"/>
              <a:t>דמוקרטית</a:t>
            </a:r>
            <a:r>
              <a:rPr lang="he-IL" sz="1900" b="1" dirty="0"/>
              <a:t> </a:t>
            </a:r>
            <a:r>
              <a:rPr lang="he-IL" sz="1900" b="1" u="sng" dirty="0"/>
              <a:t>ומשגשגת</a:t>
            </a:r>
            <a:r>
              <a:rPr lang="en-US" sz="1900" b="1" dirty="0"/>
              <a:t/>
            </a:r>
            <a:br>
              <a:rPr lang="en-US" sz="1900" b="1" dirty="0"/>
            </a:br>
            <a:r>
              <a:rPr lang="he-IL" sz="1900" b="1" dirty="0"/>
              <a:t>חתירה לשלום </a:t>
            </a:r>
            <a:r>
              <a:rPr lang="he-IL" sz="1950" b="1" dirty="0"/>
              <a:t>ולהסדרים</a:t>
            </a:r>
            <a:r>
              <a:rPr lang="he-IL" sz="1900" b="1" dirty="0"/>
              <a:t> מדיניים עם שכנותיה, בגיבוי בינלאומי רחב, תוך שמירה על האינטרסים הלאומיים של ישראל</a:t>
            </a:r>
            <a:endParaRPr lang="he-IL" sz="1900" dirty="0"/>
          </a:p>
        </p:txBody>
      </p:sp>
    </p:spTree>
    <p:extLst>
      <p:ext uri="{BB962C8B-B14F-4D97-AF65-F5344CB8AC3E}">
        <p14:creationId xmlns:p14="http://schemas.microsoft.com/office/powerpoint/2010/main" val="14737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2895600" y="533400"/>
            <a:ext cx="3028950" cy="54927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10000"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latin typeface="+mn-lt"/>
                <a:cs typeface="+mn-cs"/>
              </a:rPr>
              <a:t>TOP 5</a:t>
            </a:r>
            <a:r>
              <a:rPr lang="en-US" b="1" u="sng" dirty="0">
                <a:cs typeface="+mn-cs"/>
              </a:rPr>
              <a:t> </a:t>
            </a:r>
            <a:r>
              <a:rPr lang="he-IL" b="1" u="sng" dirty="0">
                <a:cs typeface="+mn-cs"/>
              </a:rPr>
              <a:t> </a:t>
            </a:r>
            <a:r>
              <a:rPr lang="he-IL" b="1" u="sng" dirty="0" smtClean="0">
                <a:cs typeface="+mn-cs"/>
              </a:rPr>
              <a:t>- אינטרסים</a:t>
            </a:r>
            <a:endParaRPr lang="he-IL" b="1" u="sng" dirty="0">
              <a:cs typeface="+mn-cs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106000"/>
                    </a14:imgEffect>
                    <a14:imgEffect>
                      <a14:brightnessContrast bright="9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20" y="121864"/>
            <a:ext cx="806059" cy="555930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228600" y="1255287"/>
            <a:ext cx="8458200" cy="5029200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2800" dirty="0"/>
              <a:t>שמירה על </a:t>
            </a:r>
            <a:r>
              <a:rPr lang="he-IL" sz="2800" b="1" dirty="0"/>
              <a:t>בטחונה של ישראל </a:t>
            </a:r>
            <a:r>
              <a:rPr lang="he-IL" sz="2800" dirty="0"/>
              <a:t>והיציבות בסביבתה הקרובה.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2800" dirty="0" smtClean="0"/>
              <a:t>שימור </a:t>
            </a:r>
            <a:r>
              <a:rPr lang="he-IL" sz="2800" b="1" dirty="0" smtClean="0"/>
              <a:t>זהותה היהודית והדמוקרטית </a:t>
            </a:r>
            <a:r>
              <a:rPr lang="he-IL" sz="2800" dirty="0" smtClean="0"/>
              <a:t>של ישראל.</a:t>
            </a:r>
            <a:endParaRPr lang="he-IL" sz="28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2800" dirty="0"/>
              <a:t>אי-פגיעה משמעותית </a:t>
            </a:r>
            <a:r>
              <a:rPr lang="he-IL" sz="2800" b="1" dirty="0"/>
              <a:t>בקשר האסטרטגי עם ארה"ב</a:t>
            </a:r>
            <a:r>
              <a:rPr lang="he-IL" sz="2800" dirty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2800" dirty="0"/>
              <a:t>קיבוע אלמנטים שימנעו/ירחיקו מציאות של </a:t>
            </a:r>
            <a:r>
              <a:rPr lang="he-IL" sz="2800" b="1" dirty="0"/>
              <a:t>מדינה דו-לאומית</a:t>
            </a:r>
            <a:r>
              <a:rPr lang="he-IL" sz="2800" dirty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2800" dirty="0"/>
              <a:t>חיזוק </a:t>
            </a:r>
            <a:r>
              <a:rPr lang="he-IL" sz="2800" b="1" dirty="0"/>
              <a:t>השותפויות </a:t>
            </a:r>
            <a:r>
              <a:rPr lang="he-IL" sz="2800" b="1" dirty="0" smtClean="0"/>
              <a:t>האזוריות </a:t>
            </a:r>
            <a:r>
              <a:rPr lang="he-IL" sz="2800" dirty="0"/>
              <a:t>של ישראל, הקרובות (ירדן ומצרים)</a:t>
            </a:r>
            <a:r>
              <a:rPr lang="en-US" sz="2800" dirty="0"/>
              <a:t> </a:t>
            </a:r>
            <a:r>
              <a:rPr lang="he-IL" sz="2800" dirty="0"/>
              <a:t>והרחוקות.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endParaRPr lang="he-IL" sz="2000" dirty="0"/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endParaRPr lang="he-IL" sz="2800" dirty="0"/>
          </a:p>
        </p:txBody>
      </p:sp>
      <p:pic>
        <p:nvPicPr>
          <p:cNvPr id="8" name="תמונה 7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314" y="5612270"/>
            <a:ext cx="1514475" cy="1001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1514" y="5293264"/>
            <a:ext cx="137407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u="sng" dirty="0" smtClean="0">
                <a:solidFill>
                  <a:srgbClr val="FF0000"/>
                </a:solidFill>
                <a:latin typeface="David" panose="020E0502060401010101" pitchFamily="34" charset="-79"/>
              </a:rPr>
              <a:t>קווים אדומים</a:t>
            </a:r>
            <a:endParaRPr lang="he-IL" sz="1600" b="1" u="sng" dirty="0">
              <a:solidFill>
                <a:srgbClr val="FF0000"/>
              </a:solidFill>
              <a:latin typeface="David" panose="020E0502060401010101" pitchFamily="34" charset="-79"/>
            </a:endParaRPr>
          </a:p>
        </p:txBody>
      </p:sp>
      <p:pic>
        <p:nvPicPr>
          <p:cNvPr id="11" name="תמונה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13813"/>
            <a:ext cx="976380" cy="746605"/>
          </a:xfrm>
          <a:prstGeom prst="rect">
            <a:avLst/>
          </a:prstGeom>
        </p:spPr>
      </p:pic>
      <p:pic>
        <p:nvPicPr>
          <p:cNvPr id="2" name="תמונה 1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9478" y="5631817"/>
            <a:ext cx="1499225" cy="982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1802" y="5334000"/>
            <a:ext cx="137407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u="sng" dirty="0" smtClean="0">
                <a:solidFill>
                  <a:srgbClr val="0033CC"/>
                </a:solidFill>
                <a:latin typeface="David" panose="020E0502060401010101" pitchFamily="34" charset="-79"/>
              </a:rPr>
              <a:t>מדדי הצלחה</a:t>
            </a:r>
            <a:endParaRPr lang="he-IL" sz="1600" b="1" u="sng" dirty="0">
              <a:solidFill>
                <a:srgbClr val="0033CC"/>
              </a:solidFill>
              <a:latin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60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1676400" y="361123"/>
            <a:ext cx="5715000" cy="54927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u="sng" dirty="0" smtClean="0">
                <a:cs typeface="+mn-cs"/>
              </a:rPr>
              <a:t>מדדי הצלחה/כישלון האסטרטגיה</a:t>
            </a:r>
            <a:endParaRPr lang="he-IL" b="1" u="sng" dirty="0">
              <a:cs typeface="+mn-cs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106000"/>
                    </a14:imgEffect>
                    <a14:imgEffect>
                      <a14:brightnessContrast bright="9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20" y="121864"/>
            <a:ext cx="806059" cy="555930"/>
          </a:xfrm>
          <a:prstGeom prst="rect">
            <a:avLst/>
          </a:prstGeom>
          <a:ln w="41275">
            <a:solidFill>
              <a:srgbClr val="0033CC"/>
            </a:solidFill>
          </a:ln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5DFD0D09-B9C6-C948-B2F1-82888ABFD353}"/>
              </a:ext>
            </a:extLst>
          </p:cNvPr>
          <p:cNvSpPr txBox="1">
            <a:spLocks/>
          </p:cNvSpPr>
          <p:nvPr/>
        </p:nvSpPr>
        <p:spPr>
          <a:xfrm>
            <a:off x="4992695" y="1603080"/>
            <a:ext cx="3765173" cy="49649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1" anchor="ctr">
            <a:normAutofit fontScale="6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n-cs"/>
              </a:rPr>
              <a:t>הגעה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n-cs"/>
              </a:rPr>
              <a:t>להסכם תוך עמידה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n-cs"/>
              </a:rPr>
              <a:t>בקווים האדומים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n-cs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n-cs"/>
              </a:rPr>
              <a:t>מימוש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n-cs"/>
              </a:rPr>
              <a:t>צעדים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n-cs"/>
              </a:rPr>
              <a:t>מונעי מדינה </a:t>
            </a: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n-cs"/>
              </a:rPr>
              <a:t>אחת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n-cs"/>
              </a:rPr>
              <a:t>, גם בהיעדר</a:t>
            </a:r>
            <a:r>
              <a:rPr kumimoji="0" lang="he-I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n-cs"/>
              </a:rPr>
              <a:t> שיתוף פעולה פלסטיני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he-IL" sz="2800" baseline="0" dirty="0" smtClean="0">
                <a:solidFill>
                  <a:prstClr val="black"/>
                </a:solidFill>
                <a:latin typeface="Calibri Light" panose="020F0302020204030204"/>
                <a:cs typeface="+mn-cs"/>
              </a:rPr>
              <a:t>שימור </a:t>
            </a:r>
            <a:r>
              <a:rPr lang="he-IL" sz="2800" b="1" baseline="0" dirty="0" smtClean="0">
                <a:solidFill>
                  <a:prstClr val="black"/>
                </a:solidFill>
                <a:latin typeface="Calibri Light" panose="020F0302020204030204"/>
                <a:cs typeface="+mn-cs"/>
              </a:rPr>
              <a:t>הברית האסטרטגית</a:t>
            </a:r>
            <a:r>
              <a:rPr lang="he-IL" sz="2800" baseline="0" dirty="0" smtClean="0">
                <a:solidFill>
                  <a:prstClr val="black"/>
                </a:solidFill>
                <a:latin typeface="Calibri Light" panose="020F0302020204030204"/>
                <a:cs typeface="+mn-cs"/>
              </a:rPr>
              <a:t> עם ארה"ב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n-cs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n-cs"/>
              </a:rPr>
              <a:t>חיזוק בריתות קיימות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n-cs"/>
              </a:rPr>
              <a:t>עם מצרים וירדן (במישור המהותי או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n-cs"/>
              </a:rPr>
              <a:t>הוויזואלי)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n-cs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n-cs"/>
              </a:rPr>
              <a:t>קידום היחסים עם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n-cs"/>
              </a:rPr>
              <a:t>מדינות הציר הסוני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n-cs"/>
              </a:rPr>
              <a:t>המתון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he-IL" sz="2800" dirty="0" smtClean="0">
                <a:solidFill>
                  <a:prstClr val="black"/>
                </a:solidFill>
                <a:latin typeface="Calibri Light" panose="020F0302020204030204"/>
                <a:cs typeface="+mn-cs"/>
              </a:rPr>
              <a:t>שימור יציבות שלטונית בישראל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n-cs"/>
              </a:rPr>
              <a:t/>
            </a:r>
            <a:b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n-cs"/>
              </a:rPr>
            </a:b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/>
            </a:r>
            <a:b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</a:b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Graphic 8" descr="Ribbon">
            <a:extLst>
              <a:ext uri="{FF2B5EF4-FFF2-40B4-BE49-F238E27FC236}">
                <a16:creationId xmlns:a16="http://schemas.microsoft.com/office/drawing/2014/main" id="{63D4BBFA-D428-4535-BE17-FEC0437DE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99570" y="950923"/>
            <a:ext cx="914400" cy="914400"/>
          </a:xfrm>
          <a:prstGeom prst="rect">
            <a:avLst/>
          </a:prstGeom>
        </p:spPr>
      </p:pic>
      <p:sp>
        <p:nvSpPr>
          <p:cNvPr id="9" name="כותרת 1">
            <a:extLst>
              <a:ext uri="{FF2B5EF4-FFF2-40B4-BE49-F238E27FC236}">
                <a16:creationId xmlns:a16="http://schemas.microsoft.com/office/drawing/2014/main" id="{13918149-F9C8-44B4-8A23-6790F2F84007}"/>
              </a:ext>
            </a:extLst>
          </p:cNvPr>
          <p:cNvSpPr txBox="1">
            <a:spLocks/>
          </p:cNvSpPr>
          <p:nvPr/>
        </p:nvSpPr>
        <p:spPr>
          <a:xfrm>
            <a:off x="533400" y="1601948"/>
            <a:ext cx="4030293" cy="4964938"/>
          </a:xfrm>
          <a:prstGeom prst="rect">
            <a:avLst/>
          </a:prstGeom>
          <a:solidFill>
            <a:srgbClr val="FF5050"/>
          </a:solidFill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r" defTabSz="914400" rtl="1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he-IL" sz="1800" dirty="0" smtClean="0">
              <a:solidFill>
                <a:prstClr val="black"/>
              </a:solidFill>
              <a:latin typeface="Calibri Light" panose="020F0302020204030204"/>
              <a:cs typeface="+mn-cs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e-IL" sz="1800" dirty="0" smtClean="0">
                <a:solidFill>
                  <a:prstClr val="black"/>
                </a:solidFill>
                <a:latin typeface="Calibri Light" panose="020F0302020204030204"/>
                <a:cs typeface="+mn-cs"/>
              </a:rPr>
              <a:t>אובדן </a:t>
            </a:r>
            <a:r>
              <a:rPr lang="he-IL" sz="18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התמיכה </a:t>
            </a:r>
            <a:r>
              <a:rPr lang="he-IL" sz="1800" dirty="0" smtClean="0">
                <a:solidFill>
                  <a:prstClr val="black"/>
                </a:solidFill>
                <a:latin typeface="Calibri Light" panose="020F0302020204030204"/>
                <a:cs typeface="+mn-cs"/>
              </a:rPr>
              <a:t>האמריקאית</a:t>
            </a:r>
            <a:endParaRPr lang="he-IL" sz="1800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+mn-cs"/>
              </a:rPr>
              <a:t>שימור המצב הקיים בשטח, ללא קידום צעדים מגבילי 'מדינה אחת'</a:t>
            </a:r>
          </a:p>
          <a:p>
            <a:pPr marL="457200" marR="0" lvl="0" indent="-457200" algn="r" defTabSz="914400" rtl="1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e-IL" sz="18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קריסת היציבות </a:t>
            </a:r>
            <a:r>
              <a:rPr lang="he-IL" sz="1800" dirty="0" err="1">
                <a:solidFill>
                  <a:prstClr val="black"/>
                </a:solidFill>
                <a:latin typeface="Calibri Light" panose="020F0302020204030204"/>
                <a:cs typeface="+mn-cs"/>
              </a:rPr>
              <a:t>באיו"ש</a:t>
            </a:r>
            <a:r>
              <a:rPr lang="he-IL" sz="18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 לאורך זמן (לאו </a:t>
            </a:r>
            <a:r>
              <a:rPr lang="he-IL" sz="1800" dirty="0" smtClean="0">
                <a:solidFill>
                  <a:prstClr val="black"/>
                </a:solidFill>
                <a:latin typeface="Calibri Light" panose="020F0302020204030204"/>
                <a:cs typeface="+mn-cs"/>
              </a:rPr>
              <a:t>דווקא </a:t>
            </a:r>
            <a:r>
              <a:rPr lang="he-IL" sz="18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ע"ב רש"פ)</a:t>
            </a:r>
          </a:p>
          <a:p>
            <a:pPr marL="457200" marR="0" lvl="0" indent="-457200" algn="r" defTabSz="914400" rtl="1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+mn-cs"/>
              </a:rPr>
              <a:t>הידרדרות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+mn-cs"/>
              </a:rPr>
              <a:t>מהותית ב</a:t>
            </a:r>
            <a:r>
              <a:rPr lang="he-IL" sz="1800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יחסים עם ירדן ומצרים</a:t>
            </a:r>
          </a:p>
          <a:p>
            <a:pPr marL="457200" marR="0" lvl="0" indent="-457200" algn="r" defTabSz="914400" rtl="1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+mn-cs"/>
              </a:rPr>
              <a:t>היחלשות משמעותית של הקואליציה נגד איראן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imes New Roman" panose="02020603050405020304" pitchFamily="18" charset="0"/>
              </a:rPr>
              <a:t/>
            </a:r>
            <a:b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imes New Roman" panose="02020603050405020304" pitchFamily="18" charset="0"/>
              </a:rPr>
            </a:b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imes New Roman" panose="02020603050405020304" pitchFamily="18" charset="0"/>
              </a:rPr>
              <a:t/>
            </a:r>
            <a:b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imes New Roman" panose="02020603050405020304" pitchFamily="18" charset="0"/>
              </a:rPr>
            </a:b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cs typeface="Times New Roman" panose="02020603050405020304" pitchFamily="18" charset="0"/>
            </a:endParaRPr>
          </a:p>
        </p:txBody>
      </p:sp>
      <p:pic>
        <p:nvPicPr>
          <p:cNvPr id="10" name="Graphic 10" descr="Close">
            <a:extLst>
              <a:ext uri="{FF2B5EF4-FFF2-40B4-BE49-F238E27FC236}">
                <a16:creationId xmlns:a16="http://schemas.microsoft.com/office/drawing/2014/main" id="{ED81D807-71E5-482C-8BDF-01B4D3A8EF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3600" y="990600"/>
            <a:ext cx="914400" cy="914400"/>
          </a:xfrm>
          <a:prstGeom prst="rect">
            <a:avLst/>
          </a:prstGeom>
        </p:spPr>
      </p:pic>
      <p:sp>
        <p:nvSpPr>
          <p:cNvPr id="11" name="אליפסה 10">
            <a:hlinkClick r:id="rId8" action="ppaction://hlinksldjump"/>
          </p:cNvPr>
          <p:cNvSpPr/>
          <p:nvPr/>
        </p:nvSpPr>
        <p:spPr>
          <a:xfrm flipH="1" flipV="1">
            <a:off x="8365027" y="1803664"/>
            <a:ext cx="384819" cy="38708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>
            <a:hlinkClick r:id="rId8" action="ppaction://hlinksldjump"/>
          </p:cNvPr>
          <p:cNvSpPr/>
          <p:nvPr/>
        </p:nvSpPr>
        <p:spPr>
          <a:xfrm flipH="1" flipV="1">
            <a:off x="8373049" y="2483382"/>
            <a:ext cx="384819" cy="380996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hlinkClick r:id="rId8" action="ppaction://hlinksldjump"/>
          </p:cNvPr>
          <p:cNvSpPr/>
          <p:nvPr/>
        </p:nvSpPr>
        <p:spPr>
          <a:xfrm flipH="1" flipV="1">
            <a:off x="8373048" y="3176065"/>
            <a:ext cx="384819" cy="380996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>
            <a:hlinkClick r:id="rId8" action="ppaction://hlinksldjump"/>
          </p:cNvPr>
          <p:cNvSpPr/>
          <p:nvPr/>
        </p:nvSpPr>
        <p:spPr>
          <a:xfrm flipH="1" flipV="1">
            <a:off x="8373047" y="3906848"/>
            <a:ext cx="384819" cy="380996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hlinkClick r:id="rId8" action="ppaction://hlinksldjump"/>
          </p:cNvPr>
          <p:cNvSpPr/>
          <p:nvPr/>
        </p:nvSpPr>
        <p:spPr>
          <a:xfrm flipH="1" flipV="1">
            <a:off x="8373046" y="4681543"/>
            <a:ext cx="384819" cy="380996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>
            <a:hlinkClick r:id="rId8" action="ppaction://hlinksldjump"/>
          </p:cNvPr>
          <p:cNvSpPr/>
          <p:nvPr/>
        </p:nvSpPr>
        <p:spPr>
          <a:xfrm flipH="1" flipV="1">
            <a:off x="8365027" y="5308874"/>
            <a:ext cx="384819" cy="380996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25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9812</TotalTime>
  <Words>994</Words>
  <Application>Microsoft Office PowerPoint</Application>
  <PresentationFormat>‫הצגה על המסך (4:3)</PresentationFormat>
  <Paragraphs>160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David</vt:lpstr>
      <vt:lpstr>Times New Roman</vt:lpstr>
      <vt:lpstr>Wingdings</vt:lpstr>
      <vt:lpstr>ערכת נושא Office</vt:lpstr>
      <vt:lpstr>מצגת של PowerPoint‏</vt:lpstr>
      <vt:lpstr>מצגת של PowerPoint‏</vt:lpstr>
      <vt:lpstr>היסט א'</vt:lpstr>
      <vt:lpstr>מצגת של PowerPoint‏</vt:lpstr>
      <vt:lpstr>היסט ב'</vt:lpstr>
      <vt:lpstr>פוטנציאלים</vt:lpstr>
      <vt:lpstr>אסטרטגיית על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brian.steed</dc:creator>
  <cp:lastModifiedBy>Lenovo-MR</cp:lastModifiedBy>
  <cp:revision>513</cp:revision>
  <cp:lastPrinted>2015-04-08T18:43:22Z</cp:lastPrinted>
  <dcterms:created xsi:type="dcterms:W3CDTF">2014-09-29T13:15:35Z</dcterms:created>
  <dcterms:modified xsi:type="dcterms:W3CDTF">2020-02-12T15:09:38Z</dcterms:modified>
</cp:coreProperties>
</file>