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6" r:id="rId1"/>
    <p:sldMasterId id="2147483758" r:id="rId2"/>
    <p:sldMasterId id="2147483779" r:id="rId3"/>
    <p:sldMasterId id="2147483780" r:id="rId4"/>
  </p:sldMasterIdLst>
  <p:notesMasterIdLst>
    <p:notesMasterId r:id="rId9"/>
  </p:notesMasterIdLst>
  <p:handoutMasterIdLst>
    <p:handoutMasterId r:id="rId10"/>
  </p:handoutMasterIdLst>
  <p:sldIdLst>
    <p:sldId id="504" r:id="rId5"/>
    <p:sldId id="567" r:id="rId6"/>
    <p:sldId id="568" r:id="rId7"/>
    <p:sldId id="571" r:id="rId8"/>
  </p:sldIdLst>
  <p:sldSz cx="9144000" cy="6858000" type="screen4x3"/>
  <p:notesSz cx="6669088" cy="97536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0000FF"/>
    <a:srgbClr val="777777"/>
    <a:srgbClr val="F2F2F2"/>
    <a:srgbClr val="3399FF"/>
    <a:srgbClr val="33CC33"/>
    <a:srgbClr val="535BF3"/>
    <a:srgbClr val="FBF171"/>
    <a:srgbClr val="AD6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985" autoAdjust="0"/>
    <p:restoredTop sz="86186" autoAdjust="0"/>
  </p:normalViewPr>
  <p:slideViewPr>
    <p:cSldViewPr>
      <p:cViewPr varScale="1">
        <p:scale>
          <a:sx n="55" d="100"/>
          <a:sy n="55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856" y="-108"/>
      </p:cViewPr>
      <p:guideLst>
        <p:guide orient="horz" pos="3072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9838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E4D92F-CA18-4056-95E2-FEE6E7E25696}" type="datetimeFigureOut">
              <a:rPr lang="he-IL" smtClean="0"/>
              <a:pPr/>
              <a:t>ט"ז/אלול/תשע"ז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779838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15ABED-169B-4456-B617-D4D8688142D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1211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915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44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B56BB7-DE52-49A2-B972-DCD8C394A074}" type="datetimeFigureOut">
              <a:rPr lang="he-IL" smtClean="0"/>
              <a:pPr/>
              <a:t>ט"ז/אלול/תשע"ז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77915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44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7362C3-38AC-472D-A4B5-3DE80FFC22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6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0" y="6572272"/>
            <a:ext cx="2133600" cy="293687"/>
          </a:xfrm>
          <a:prstGeom prst="rect">
            <a:avLst/>
          </a:prstGeom>
        </p:spPr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he-IL" noProof="0" smtClean="0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14338" y="0"/>
            <a:ext cx="8229600" cy="642938"/>
          </a:xfrm>
          <a:prstGeom prst="rect">
            <a:avLst/>
          </a:prstGeom>
        </p:spPr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0825" y="1341438"/>
            <a:ext cx="8497888" cy="49291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theme" Target="../theme/theme3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H_001.jpg"/>
          <p:cNvPicPr>
            <a:picLocks noChangeAspect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 descr="F_001.jpg"/>
          <p:cNvPicPr>
            <a:picLocks noChangeAspect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752" y="563386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 userDrawn="1"/>
        </p:nvSpPr>
        <p:spPr>
          <a:xfrm>
            <a:off x="-31" y="-30366"/>
            <a:ext cx="1115647" cy="707886"/>
          </a:xfrm>
          <a:prstGeom prst="rect">
            <a:avLst/>
          </a:prstGeom>
          <a:noFill/>
          <a:ln cmpd="dbl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1">
            <a:spAutoFit/>
          </a:bodyPr>
          <a:lstStyle/>
          <a:p>
            <a:pPr marL="0" indent="0" algn="just">
              <a:tabLst>
                <a:tab pos="534988" algn="l"/>
                <a:tab pos="628650" algn="l"/>
              </a:tabLst>
            </a:pPr>
            <a:r>
              <a:rPr lang="he-IL" sz="20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א </a:t>
            </a:r>
            <a:r>
              <a:rPr lang="he-IL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ג " מ</a:t>
            </a:r>
            <a:r>
              <a:rPr lang="en-US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r>
              <a:rPr lang="he-IL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פ ק מ "  ז</a:t>
            </a:r>
            <a:endParaRPr lang="he-IL" sz="2000" b="1" dirty="0">
              <a:solidFill>
                <a:srgbClr val="000000"/>
              </a:solidFill>
              <a:latin typeface="Arial"/>
              <a:cs typeface="David" pitchFamily="2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55776" y="1795382"/>
            <a:ext cx="3639627" cy="3499407"/>
          </a:xfrm>
          <a:prstGeom prst="rect">
            <a:avLst/>
          </a:prstGeom>
          <a:solidFill>
            <a:schemeClr val="tx1">
              <a:lumMod val="95000"/>
              <a:lumOff val="5000"/>
              <a:alpha val="0"/>
            </a:schemeClr>
          </a:solidFill>
          <a:scene3d>
            <a:camera prst="orthographicFront"/>
            <a:lightRig rig="threePt" dir="t"/>
          </a:scene3d>
          <a:sp3d extrusionH="635000" prstMaterial="dkEdge">
            <a:bevelB/>
            <a:extrusionClr>
              <a:schemeClr val="tx1"/>
            </a:extrusionClr>
          </a:sp3d>
        </p:spPr>
      </p:pic>
      <p:sp>
        <p:nvSpPr>
          <p:cNvPr id="6" name="מלבן מעוגל 5"/>
          <p:cNvSpPr/>
          <p:nvPr userDrawn="1"/>
        </p:nvSpPr>
        <p:spPr>
          <a:xfrm>
            <a:off x="7812360" y="6523782"/>
            <a:ext cx="1152128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12-13.09.17</a:t>
            </a:r>
            <a:endParaRPr lang="he-IL" sz="1600" b="1" dirty="0"/>
          </a:p>
        </p:txBody>
      </p:sp>
      <p:sp>
        <p:nvSpPr>
          <p:cNvPr id="18" name="מלבן מעוגל 17"/>
          <p:cNvSpPr/>
          <p:nvPr userDrawn="1"/>
        </p:nvSpPr>
        <p:spPr>
          <a:xfrm>
            <a:off x="5868144" y="6515856"/>
            <a:ext cx="864096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סודי</a:t>
            </a:r>
            <a:endParaRPr lang="he-IL" sz="1600" b="1" dirty="0"/>
          </a:p>
        </p:txBody>
      </p:sp>
      <p:sp>
        <p:nvSpPr>
          <p:cNvPr id="19" name="מלבן מעוגל 18"/>
          <p:cNvSpPr/>
          <p:nvPr userDrawn="1"/>
        </p:nvSpPr>
        <p:spPr>
          <a:xfrm>
            <a:off x="2339752" y="6513272"/>
            <a:ext cx="2520280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אג"ם 2017</a:t>
            </a:r>
            <a:endParaRPr lang="he-IL" sz="1600" b="1" dirty="0"/>
          </a:p>
        </p:txBody>
      </p:sp>
      <p:sp>
        <p:nvSpPr>
          <p:cNvPr id="20" name="מלבן מעוגל 19"/>
          <p:cNvSpPr/>
          <p:nvPr userDrawn="1"/>
        </p:nvSpPr>
        <p:spPr>
          <a:xfrm>
            <a:off x="179512" y="6495376"/>
            <a:ext cx="1512168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שקופית מס   </a:t>
            </a:r>
            <a:r>
              <a:rPr lang="he-IL" sz="1600" b="1" baseline="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fld id="{C3728EAD-1B46-41AB-B41A-8161E713F0A0}" type="slidenum">
              <a:rPr lang="he-IL" sz="1600" b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pPr algn="r"/>
              <a:t>‹#›</a:t>
            </a:fld>
            <a:endParaRPr lang="he-IL" sz="1600" b="1" dirty="0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16416" y="35210"/>
            <a:ext cx="750412" cy="72150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H_001.jpg"/>
          <p:cNvPicPr>
            <a:picLocks noChangeAspect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0" y="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 descr="F_001.jpg"/>
          <p:cNvPicPr>
            <a:picLocks noChangeAspect="1"/>
          </p:cNvPicPr>
          <p:nvPr userDrawn="1"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0" y="5848350"/>
            <a:ext cx="9144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6"/>
          <p:cNvSpPr txBox="1">
            <a:spLocks noChangeArrowheads="1"/>
          </p:cNvSpPr>
          <p:nvPr userDrawn="1"/>
        </p:nvSpPr>
        <p:spPr bwMode="auto">
          <a:xfrm>
            <a:off x="4143372" y="6553199"/>
            <a:ext cx="1008062" cy="3048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he-IL" sz="1400" b="1" dirty="0">
                <a:solidFill>
                  <a:srgbClr val="000000"/>
                </a:solidFill>
                <a:latin typeface="David" pitchFamily="34" charset="-79"/>
                <a:cs typeface="David" pitchFamily="34" charset="-79"/>
              </a:rPr>
              <a:t>סודי</a:t>
            </a:r>
            <a:endParaRPr lang="en-US" sz="1400" b="1" dirty="0">
              <a:solidFill>
                <a:srgbClr val="000000"/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16" name="Picture 12" descr="300"/>
          <p:cNvPicPr>
            <a:picLocks noChangeAspect="1" noChangeArrowheads="1"/>
          </p:cNvPicPr>
          <p:nvPr userDrawn="1"/>
        </p:nvPicPr>
        <p:blipFill>
          <a:blip r:embed="rId16" cstate="email"/>
          <a:stretch>
            <a:fillRect/>
          </a:stretch>
        </p:blipFill>
        <p:spPr bwMode="auto">
          <a:xfrm>
            <a:off x="8350024" y="-19"/>
            <a:ext cx="714375" cy="714375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  <p:sp>
        <p:nvSpPr>
          <p:cNvPr id="17" name="TextBox 16"/>
          <p:cNvSpPr txBox="1"/>
          <p:nvPr userDrawn="1"/>
        </p:nvSpPr>
        <p:spPr>
          <a:xfrm>
            <a:off x="-31" y="-71462"/>
            <a:ext cx="1500197" cy="1200329"/>
          </a:xfrm>
          <a:prstGeom prst="rect">
            <a:avLst/>
          </a:prstGeom>
          <a:noFill/>
          <a:ln cmpd="dbl">
            <a:noFill/>
          </a:ln>
        </p:spPr>
        <p:txBody>
          <a:bodyPr wrap="square" rtlCol="1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534988" algn="l"/>
                <a:tab pos="628650" algn="l"/>
              </a:tabLst>
            </a:pP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חטיבה 300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א ג " מ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endParaRPr lang="he-IL" sz="2400" b="1" dirty="0">
              <a:solidFill>
                <a:srgbClr val="000000"/>
              </a:solidFill>
              <a:latin typeface="Arial"/>
              <a:cs typeface="David" pitchFamily="2" charset="-79"/>
            </a:endParaRPr>
          </a:p>
        </p:txBody>
      </p:sp>
      <p:pic>
        <p:nvPicPr>
          <p:cNvPr id="7" name="Picture 12" descr="300"/>
          <p:cNvPicPr>
            <a:picLocks noChangeAspect="1" noChangeArrowheads="1"/>
          </p:cNvPicPr>
          <p:nvPr userDrawn="1"/>
        </p:nvPicPr>
        <p:blipFill>
          <a:blip r:embed="rId16" cstate="email">
            <a:lum bright="65000" contrast="-70000"/>
          </a:blip>
          <a:stretch>
            <a:fillRect/>
          </a:stretch>
        </p:blipFill>
        <p:spPr bwMode="auto">
          <a:xfrm rot="20077174">
            <a:off x="419915" y="1936360"/>
            <a:ext cx="3762236" cy="499958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6572272"/>
            <a:ext cx="2133600" cy="29368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 b="1">
                <a:solidFill>
                  <a:srgbClr val="002060"/>
                </a:solidFill>
                <a:latin typeface="David" pitchFamily="34" charset="-79"/>
                <a:cs typeface="David" pitchFamily="34" charset="-79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25BBF0-20F9-4044-9DCD-FC80523D2434}" type="slidenum">
              <a:rPr lang="he-I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Picture 12" descr="300"/>
          <p:cNvPicPr>
            <a:picLocks noChangeAspect="1" noChangeArrowheads="1"/>
          </p:cNvPicPr>
          <p:nvPr userDrawn="1"/>
        </p:nvPicPr>
        <p:blipFill>
          <a:blip r:embed="rId2" cstate="email">
            <a:lum bright="65000" contrast="-70000"/>
          </a:blip>
          <a:stretch>
            <a:fillRect/>
          </a:stretch>
        </p:blipFill>
        <p:spPr bwMode="auto">
          <a:xfrm rot="20077174">
            <a:off x="419915" y="1936360"/>
            <a:ext cx="3762236" cy="499958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6513" y="6508750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097626FD-7856-4B64-AAFE-421618F0FB83}" type="slidenum">
              <a:rPr lang="he-IL" sz="1200" b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 userDrawn="1"/>
        </p:nvSpPr>
        <p:spPr bwMode="auto">
          <a:xfrm>
            <a:off x="168275" y="9525"/>
            <a:ext cx="1739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b="1" dirty="0">
                <a:solidFill>
                  <a:prstClr val="white"/>
                </a:solidFill>
                <a:cs typeface="David" pitchFamily="2" charset="-79"/>
              </a:rPr>
              <a:t>אג"ם פיקוד הצפון</a:t>
            </a:r>
            <a:endParaRPr lang="en-US" b="1" dirty="0">
              <a:solidFill>
                <a:prstClr val="white"/>
              </a:solidFill>
              <a:cs typeface="David" pitchFamily="2" charset="-79"/>
            </a:endParaRPr>
          </a:p>
        </p:txBody>
      </p:sp>
      <p:grpSp>
        <p:nvGrpSpPr>
          <p:cNvPr id="2" name="קבוצה 10"/>
          <p:cNvGrpSpPr/>
          <p:nvPr userDrawn="1"/>
        </p:nvGrpSpPr>
        <p:grpSpPr>
          <a:xfrm>
            <a:off x="-129922" y="862143"/>
            <a:ext cx="9296787" cy="5536760"/>
            <a:chOff x="-116274" y="390608"/>
            <a:chExt cx="9296787" cy="6327283"/>
          </a:xfrm>
        </p:grpSpPr>
        <p:sp>
          <p:nvSpPr>
            <p:cNvPr id="17" name="Line 53"/>
            <p:cNvSpPr>
              <a:spLocks noChangeShapeType="1"/>
            </p:cNvSpPr>
            <p:nvPr/>
          </p:nvSpPr>
          <p:spPr bwMode="auto">
            <a:xfrm>
              <a:off x="192879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8" name="Line 53"/>
            <p:cNvSpPr>
              <a:spLocks noChangeShapeType="1"/>
            </p:cNvSpPr>
            <p:nvPr/>
          </p:nvSpPr>
          <p:spPr bwMode="auto">
            <a:xfrm>
              <a:off x="1821844" y="86539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9" name="Line 53"/>
            <p:cNvSpPr>
              <a:spLocks noChangeShapeType="1"/>
            </p:cNvSpPr>
            <p:nvPr/>
          </p:nvSpPr>
          <p:spPr bwMode="auto">
            <a:xfrm>
              <a:off x="3571868" y="87507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2" name="Line 2"/>
            <p:cNvSpPr>
              <a:spLocks noChangeShapeType="1"/>
            </p:cNvSpPr>
            <p:nvPr/>
          </p:nvSpPr>
          <p:spPr bwMode="auto">
            <a:xfrm>
              <a:off x="474180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377354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3612173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345079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2164740" y="703442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>
              <a:off x="187459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174417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9" name="Line 14"/>
            <p:cNvSpPr>
              <a:spLocks noChangeShapeType="1"/>
            </p:cNvSpPr>
            <p:nvPr/>
          </p:nvSpPr>
          <p:spPr bwMode="auto">
            <a:xfrm>
              <a:off x="161375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1483336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119154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>
              <a:off x="86879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>
              <a:off x="5783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4492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3201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1910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>
              <a:off x="31603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30312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>
              <a:off x="29021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0" name="Line 26"/>
            <p:cNvSpPr>
              <a:spLocks noChangeShapeType="1"/>
            </p:cNvSpPr>
            <p:nvPr/>
          </p:nvSpPr>
          <p:spPr bwMode="auto">
            <a:xfrm>
              <a:off x="27730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248419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2" name="Line 28"/>
            <p:cNvSpPr>
              <a:spLocks noChangeShapeType="1"/>
            </p:cNvSpPr>
            <p:nvPr/>
          </p:nvSpPr>
          <p:spPr bwMode="auto">
            <a:xfrm>
              <a:off x="23244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3" name="Line 30"/>
            <p:cNvSpPr>
              <a:spLocks noChangeShapeType="1"/>
            </p:cNvSpPr>
            <p:nvPr/>
          </p:nvSpPr>
          <p:spPr bwMode="auto">
            <a:xfrm>
              <a:off x="44190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4" name="Line 31"/>
            <p:cNvSpPr>
              <a:spLocks noChangeShapeType="1"/>
            </p:cNvSpPr>
            <p:nvPr/>
          </p:nvSpPr>
          <p:spPr bwMode="auto">
            <a:xfrm>
              <a:off x="425767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5" name="Line 32"/>
            <p:cNvSpPr>
              <a:spLocks noChangeShapeType="1"/>
            </p:cNvSpPr>
            <p:nvPr/>
          </p:nvSpPr>
          <p:spPr bwMode="auto">
            <a:xfrm>
              <a:off x="409630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>
              <a:off x="50645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7" name="Line 35"/>
            <p:cNvSpPr>
              <a:spLocks noChangeShapeType="1"/>
            </p:cNvSpPr>
            <p:nvPr/>
          </p:nvSpPr>
          <p:spPr bwMode="auto">
            <a:xfrm>
              <a:off x="490317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>
              <a:off x="53550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54841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>
              <a:off x="56132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57423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2" name="Line 41"/>
            <p:cNvSpPr>
              <a:spLocks noChangeShapeType="1"/>
            </p:cNvSpPr>
            <p:nvPr/>
          </p:nvSpPr>
          <p:spPr bwMode="auto">
            <a:xfrm>
              <a:off x="60005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3" name="Line 42"/>
            <p:cNvSpPr>
              <a:spLocks noChangeShapeType="1"/>
            </p:cNvSpPr>
            <p:nvPr/>
          </p:nvSpPr>
          <p:spPr bwMode="auto">
            <a:xfrm>
              <a:off x="61296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4" name="Line 43"/>
            <p:cNvSpPr>
              <a:spLocks noChangeShapeType="1"/>
            </p:cNvSpPr>
            <p:nvPr/>
          </p:nvSpPr>
          <p:spPr bwMode="auto">
            <a:xfrm>
              <a:off x="62587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5" name="Line 44"/>
            <p:cNvSpPr>
              <a:spLocks noChangeShapeType="1"/>
            </p:cNvSpPr>
            <p:nvPr/>
          </p:nvSpPr>
          <p:spPr bwMode="auto">
            <a:xfrm>
              <a:off x="63878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6" name="Line 46"/>
            <p:cNvSpPr>
              <a:spLocks noChangeShapeType="1"/>
            </p:cNvSpPr>
            <p:nvPr/>
          </p:nvSpPr>
          <p:spPr bwMode="auto">
            <a:xfrm>
              <a:off x="667830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683968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700105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9" name="Line 50"/>
            <p:cNvSpPr>
              <a:spLocks noChangeShapeType="1"/>
            </p:cNvSpPr>
            <p:nvPr/>
          </p:nvSpPr>
          <p:spPr bwMode="auto">
            <a:xfrm>
              <a:off x="732381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0" name="Line 51"/>
            <p:cNvSpPr>
              <a:spLocks noChangeShapeType="1"/>
            </p:cNvSpPr>
            <p:nvPr/>
          </p:nvSpPr>
          <p:spPr bwMode="auto">
            <a:xfrm>
              <a:off x="748518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1" name="Line 52"/>
            <p:cNvSpPr>
              <a:spLocks noChangeShapeType="1"/>
            </p:cNvSpPr>
            <p:nvPr/>
          </p:nvSpPr>
          <p:spPr bwMode="auto">
            <a:xfrm>
              <a:off x="764656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>
              <a:off x="796931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3" name="Line 54"/>
            <p:cNvSpPr>
              <a:spLocks noChangeShapeType="1"/>
            </p:cNvSpPr>
            <p:nvPr/>
          </p:nvSpPr>
          <p:spPr bwMode="auto">
            <a:xfrm>
              <a:off x="8130687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4" name="Line 56"/>
            <p:cNvSpPr>
              <a:spLocks noChangeShapeType="1"/>
            </p:cNvSpPr>
            <p:nvPr/>
          </p:nvSpPr>
          <p:spPr bwMode="auto">
            <a:xfrm>
              <a:off x="829206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 flipH="1">
              <a:off x="780793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 flipH="1">
              <a:off x="716243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 flipH="1">
              <a:off x="651693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8" name="Line 63"/>
            <p:cNvSpPr>
              <a:spLocks noChangeShapeType="1"/>
            </p:cNvSpPr>
            <p:nvPr/>
          </p:nvSpPr>
          <p:spPr bwMode="auto">
            <a:xfrm flipH="1">
              <a:off x="587143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 flipH="1">
              <a:off x="5225929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 flipH="1">
              <a:off x="458042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1" name="Line 66"/>
            <p:cNvSpPr>
              <a:spLocks noChangeShapeType="1"/>
            </p:cNvSpPr>
            <p:nvPr/>
          </p:nvSpPr>
          <p:spPr bwMode="auto">
            <a:xfrm flipH="1">
              <a:off x="393492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2" name="Line 67"/>
            <p:cNvSpPr>
              <a:spLocks noChangeShapeType="1"/>
            </p:cNvSpPr>
            <p:nvPr/>
          </p:nvSpPr>
          <p:spPr bwMode="auto">
            <a:xfrm flipH="1">
              <a:off x="328942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3" name="Line 68"/>
            <p:cNvSpPr>
              <a:spLocks noChangeShapeType="1"/>
            </p:cNvSpPr>
            <p:nvPr/>
          </p:nvSpPr>
          <p:spPr bwMode="auto">
            <a:xfrm flipH="1">
              <a:off x="264392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4" name="Line 69"/>
            <p:cNvSpPr>
              <a:spLocks noChangeShapeType="1"/>
            </p:cNvSpPr>
            <p:nvPr/>
          </p:nvSpPr>
          <p:spPr bwMode="auto">
            <a:xfrm flipH="1">
              <a:off x="2005013" y="685272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5" name="Line 70"/>
            <p:cNvSpPr>
              <a:spLocks noChangeShapeType="1"/>
            </p:cNvSpPr>
            <p:nvPr/>
          </p:nvSpPr>
          <p:spPr bwMode="auto">
            <a:xfrm flipH="1">
              <a:off x="135291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6" name="Line 71"/>
            <p:cNvSpPr>
              <a:spLocks noChangeShapeType="1"/>
            </p:cNvSpPr>
            <p:nvPr/>
          </p:nvSpPr>
          <p:spPr bwMode="auto">
            <a:xfrm flipH="1">
              <a:off x="70741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7" name="Line 72"/>
            <p:cNvSpPr>
              <a:spLocks noChangeShapeType="1"/>
            </p:cNvSpPr>
            <p:nvPr/>
          </p:nvSpPr>
          <p:spPr bwMode="auto">
            <a:xfrm flipH="1">
              <a:off x="6191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8" name="Line 140"/>
            <p:cNvSpPr>
              <a:spLocks noChangeShapeType="1"/>
            </p:cNvSpPr>
            <p:nvPr/>
          </p:nvSpPr>
          <p:spPr bwMode="auto">
            <a:xfrm flipH="1">
              <a:off x="8453438" y="685273"/>
              <a:ext cx="635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9" name="Line 147"/>
            <p:cNvSpPr>
              <a:spLocks noChangeShapeType="1"/>
            </p:cNvSpPr>
            <p:nvPr/>
          </p:nvSpPr>
          <p:spPr bwMode="auto">
            <a:xfrm>
              <a:off x="-12700" y="836613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0" name="Text Box 156"/>
            <p:cNvSpPr txBox="1">
              <a:spLocks noChangeArrowheads="1"/>
            </p:cNvSpPr>
            <p:nvPr/>
          </p:nvSpPr>
          <p:spPr bwMode="auto">
            <a:xfrm>
              <a:off x="8169275" y="765175"/>
              <a:ext cx="1008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1200" b="1" dirty="0">
                  <a:solidFill>
                    <a:srgbClr val="000000"/>
                  </a:solidFill>
                  <a:latin typeface="Times New Roman" pitchFamily="18" charset="0"/>
                  <a:cs typeface="David"/>
                </a:rPr>
                <a:t>אירועים עיקריים</a:t>
              </a:r>
            </a:p>
          </p:txBody>
        </p:sp>
        <p:sp>
          <p:nvSpPr>
            <p:cNvPr id="81" name="Line 159"/>
            <p:cNvSpPr>
              <a:spLocks noChangeShapeType="1"/>
            </p:cNvSpPr>
            <p:nvPr/>
          </p:nvSpPr>
          <p:spPr bwMode="auto">
            <a:xfrm>
              <a:off x="10301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2" name="Line 190"/>
            <p:cNvSpPr>
              <a:spLocks noChangeShapeType="1"/>
            </p:cNvSpPr>
            <p:nvPr/>
          </p:nvSpPr>
          <p:spPr bwMode="auto">
            <a:xfrm>
              <a:off x="23813" y="1196975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3" name="Line 213"/>
            <p:cNvSpPr>
              <a:spLocks noChangeShapeType="1"/>
            </p:cNvSpPr>
            <p:nvPr/>
          </p:nvSpPr>
          <p:spPr bwMode="auto">
            <a:xfrm>
              <a:off x="0" y="437068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4" name="Text Box 214"/>
            <p:cNvSpPr txBox="1">
              <a:spLocks noChangeArrowheads="1"/>
            </p:cNvSpPr>
            <p:nvPr/>
          </p:nvSpPr>
          <p:spPr bwMode="auto">
            <a:xfrm rot="16200000">
              <a:off x="1672060" y="931054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ראש השנה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5" name="Text Box 215"/>
            <p:cNvSpPr txBox="1">
              <a:spLocks noChangeArrowheads="1"/>
            </p:cNvSpPr>
            <p:nvPr/>
          </p:nvSpPr>
          <p:spPr bwMode="auto">
            <a:xfrm rot="16200000">
              <a:off x="1502550" y="926286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יום כיפור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6" name="Text Box 216"/>
            <p:cNvSpPr txBox="1">
              <a:spLocks noChangeArrowheads="1"/>
            </p:cNvSpPr>
            <p:nvPr/>
          </p:nvSpPr>
          <p:spPr bwMode="auto">
            <a:xfrm rot="16200000">
              <a:off x="313674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 err="1">
                  <a:solidFill>
                    <a:srgbClr val="FF7C80"/>
                  </a:solidFill>
                  <a:latin typeface="Rockwell"/>
                  <a:cs typeface="David"/>
                </a:rPr>
                <a:t>יז</a:t>
              </a: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' בתמוז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3" name="קבוצה 265"/>
            <p:cNvGrpSpPr/>
            <p:nvPr/>
          </p:nvGrpSpPr>
          <p:grpSpPr>
            <a:xfrm>
              <a:off x="50800" y="390608"/>
              <a:ext cx="8526463" cy="261610"/>
              <a:chOff x="50800" y="476250"/>
              <a:chExt cx="8526463" cy="261610"/>
            </a:xfrm>
          </p:grpSpPr>
          <p:sp>
            <p:nvSpPr>
              <p:cNvPr id="239" name="Text Box 218"/>
              <p:cNvSpPr txBox="1">
                <a:spLocks noChangeArrowheads="1"/>
              </p:cNvSpPr>
              <p:nvPr/>
            </p:nvSpPr>
            <p:spPr bwMode="auto">
              <a:xfrm>
                <a:off x="72358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ינואר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0" name="Text Box 223"/>
              <p:cNvSpPr txBox="1">
                <a:spLocks noChangeArrowheads="1"/>
              </p:cNvSpPr>
              <p:nvPr/>
            </p:nvSpPr>
            <p:spPr bwMode="auto">
              <a:xfrm>
                <a:off x="50800" y="476250"/>
                <a:ext cx="62071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1" name="Text Box 225"/>
              <p:cNvSpPr txBox="1">
                <a:spLocks noChangeArrowheads="1"/>
              </p:cNvSpPr>
              <p:nvPr/>
            </p:nvSpPr>
            <p:spPr bwMode="auto">
              <a:xfrm>
                <a:off x="6488113" y="476250"/>
                <a:ext cx="71913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פברואר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2" name="Text Box 230"/>
              <p:cNvSpPr txBox="1">
                <a:spLocks noChangeArrowheads="1"/>
              </p:cNvSpPr>
              <p:nvPr/>
            </p:nvSpPr>
            <p:spPr bwMode="auto">
              <a:xfrm>
                <a:off x="59324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מרץ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3" name="Text Box 234"/>
              <p:cNvSpPr txBox="1">
                <a:spLocks noChangeArrowheads="1"/>
              </p:cNvSpPr>
              <p:nvPr/>
            </p:nvSpPr>
            <p:spPr bwMode="auto">
              <a:xfrm>
                <a:off x="52800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אפריל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4" name="Text Box 240"/>
              <p:cNvSpPr txBox="1">
                <a:spLocks noChangeArrowheads="1"/>
              </p:cNvSpPr>
              <p:nvPr/>
            </p:nvSpPr>
            <p:spPr bwMode="auto">
              <a:xfrm>
                <a:off x="4637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מאי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5" name="Text Box 243"/>
              <p:cNvSpPr txBox="1">
                <a:spLocks noChangeArrowheads="1"/>
              </p:cNvSpPr>
              <p:nvPr/>
            </p:nvSpPr>
            <p:spPr bwMode="auto">
              <a:xfrm>
                <a:off x="4002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יוני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6" name="Text Box 249"/>
              <p:cNvSpPr txBox="1">
                <a:spLocks noChangeArrowheads="1"/>
              </p:cNvSpPr>
              <p:nvPr/>
            </p:nvSpPr>
            <p:spPr bwMode="auto">
              <a:xfrm>
                <a:off x="3340100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יולי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7" name="Text Box 255"/>
              <p:cNvSpPr txBox="1">
                <a:spLocks noChangeArrowheads="1"/>
              </p:cNvSpPr>
              <p:nvPr/>
            </p:nvSpPr>
            <p:spPr bwMode="auto">
              <a:xfrm>
                <a:off x="2646363" y="476250"/>
                <a:ext cx="67468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אוגוסט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8" name="Text Box 261"/>
              <p:cNvSpPr txBox="1">
                <a:spLocks noChangeArrowheads="1"/>
              </p:cNvSpPr>
              <p:nvPr/>
            </p:nvSpPr>
            <p:spPr bwMode="auto">
              <a:xfrm>
                <a:off x="1912938" y="476250"/>
                <a:ext cx="7921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ספטמבר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9" name="Text Box 267"/>
              <p:cNvSpPr txBox="1">
                <a:spLocks noChangeArrowheads="1"/>
              </p:cNvSpPr>
              <p:nvPr/>
            </p:nvSpPr>
            <p:spPr bwMode="auto">
              <a:xfrm>
                <a:off x="1292225" y="476250"/>
                <a:ext cx="739775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אוקטובר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0" name="Text Box 273"/>
              <p:cNvSpPr txBox="1">
                <a:spLocks noChangeArrowheads="1"/>
              </p:cNvSpPr>
              <p:nvPr/>
            </p:nvSpPr>
            <p:spPr bwMode="auto">
              <a:xfrm>
                <a:off x="674688" y="476250"/>
                <a:ext cx="673100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נובמבר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1" name="Text Box 282"/>
              <p:cNvSpPr txBox="1">
                <a:spLocks noChangeArrowheads="1"/>
              </p:cNvSpPr>
              <p:nvPr/>
            </p:nvSpPr>
            <p:spPr bwMode="auto">
              <a:xfrm>
                <a:off x="7667625" y="476250"/>
                <a:ext cx="909638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05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 13</a:t>
                </a:r>
                <a:endParaRPr lang="en-US" sz="105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88" name="Text Box 290"/>
            <p:cNvSpPr txBox="1">
              <a:spLocks noChangeArrowheads="1"/>
            </p:cNvSpPr>
            <p:nvPr/>
          </p:nvSpPr>
          <p:spPr bwMode="auto">
            <a:xfrm rot="16200000">
              <a:off x="6427010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פורים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9" name="Text Box 291"/>
            <p:cNvSpPr txBox="1">
              <a:spLocks noChangeArrowheads="1"/>
            </p:cNvSpPr>
            <p:nvPr/>
          </p:nvSpPr>
          <p:spPr bwMode="auto">
            <a:xfrm rot="16200000">
              <a:off x="5212564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א'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0" name="Text Box 292"/>
            <p:cNvSpPr txBox="1">
              <a:spLocks noChangeArrowheads="1"/>
            </p:cNvSpPr>
            <p:nvPr/>
          </p:nvSpPr>
          <p:spPr bwMode="auto">
            <a:xfrm rot="16200000">
              <a:off x="5069686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ז'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1" name="Text Box 293"/>
            <p:cNvSpPr txBox="1">
              <a:spLocks noChangeArrowheads="1"/>
            </p:cNvSpPr>
            <p:nvPr/>
          </p:nvSpPr>
          <p:spPr bwMode="auto">
            <a:xfrm rot="16200000">
              <a:off x="4717260" y="926287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י. העצמאות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2" name="Text Box 294"/>
            <p:cNvSpPr txBox="1">
              <a:spLocks noChangeArrowheads="1"/>
            </p:cNvSpPr>
            <p:nvPr/>
          </p:nvSpPr>
          <p:spPr bwMode="auto">
            <a:xfrm rot="16200000">
              <a:off x="407431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שבועות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3" name="Text Box 295"/>
            <p:cNvSpPr txBox="1">
              <a:spLocks noChangeArrowheads="1"/>
            </p:cNvSpPr>
            <p:nvPr/>
          </p:nvSpPr>
          <p:spPr bwMode="auto">
            <a:xfrm rot="16200000">
              <a:off x="2788433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ט' באב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4" name="Text Box 296"/>
            <p:cNvSpPr txBox="1">
              <a:spLocks noChangeArrowheads="1"/>
            </p:cNvSpPr>
            <p:nvPr/>
          </p:nvSpPr>
          <p:spPr bwMode="auto">
            <a:xfrm rot="16200000">
              <a:off x="1377431" y="931055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סוכות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5" name="Text Box 297"/>
            <p:cNvSpPr txBox="1">
              <a:spLocks noChangeArrowheads="1"/>
            </p:cNvSpPr>
            <p:nvPr/>
          </p:nvSpPr>
          <p:spPr bwMode="auto">
            <a:xfrm rot="16200000">
              <a:off x="1189749" y="979969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שמחת תורה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6" name="Text Box 290"/>
            <p:cNvSpPr txBox="1">
              <a:spLocks noChangeArrowheads="1"/>
            </p:cNvSpPr>
            <p:nvPr/>
          </p:nvSpPr>
          <p:spPr bwMode="auto">
            <a:xfrm rot="16200000">
              <a:off x="-216725" y="922585"/>
              <a:ext cx="64770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י' בטבת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7" name="Line 213"/>
            <p:cNvSpPr>
              <a:spLocks noChangeShapeType="1"/>
            </p:cNvSpPr>
            <p:nvPr/>
          </p:nvSpPr>
          <p:spPr bwMode="auto">
            <a:xfrm>
              <a:off x="-32" y="6688514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98" name="Text Box 143"/>
            <p:cNvSpPr txBox="1">
              <a:spLocks noChangeArrowheads="1"/>
            </p:cNvSpPr>
            <p:nvPr/>
          </p:nvSpPr>
          <p:spPr bwMode="auto">
            <a:xfrm>
              <a:off x="273681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800" b="1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9" name="Text Box 219"/>
            <p:cNvSpPr txBox="1">
              <a:spLocks noChangeArrowheads="1"/>
            </p:cNvSpPr>
            <p:nvPr/>
          </p:nvSpPr>
          <p:spPr bwMode="auto">
            <a:xfrm>
              <a:off x="746503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0" name="Text Box 220"/>
            <p:cNvSpPr txBox="1">
              <a:spLocks noChangeArrowheads="1"/>
            </p:cNvSpPr>
            <p:nvPr/>
          </p:nvSpPr>
          <p:spPr bwMode="auto">
            <a:xfrm>
              <a:off x="728664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1" name="Text Box 221"/>
            <p:cNvSpPr txBox="1">
              <a:spLocks noChangeArrowheads="1"/>
            </p:cNvSpPr>
            <p:nvPr/>
          </p:nvSpPr>
          <p:spPr bwMode="auto">
            <a:xfrm>
              <a:off x="714376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2" name="Text Box 224"/>
            <p:cNvSpPr txBox="1">
              <a:spLocks noChangeArrowheads="1"/>
            </p:cNvSpPr>
            <p:nvPr/>
          </p:nvSpPr>
          <p:spPr bwMode="auto">
            <a:xfrm>
              <a:off x="-116274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3" name="Text Box 226"/>
            <p:cNvSpPr txBox="1">
              <a:spLocks noChangeArrowheads="1"/>
            </p:cNvSpPr>
            <p:nvPr/>
          </p:nvSpPr>
          <p:spPr bwMode="auto">
            <a:xfrm>
              <a:off x="6804334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4" name="Text Box 227"/>
            <p:cNvSpPr txBox="1">
              <a:spLocks noChangeArrowheads="1"/>
            </p:cNvSpPr>
            <p:nvPr/>
          </p:nvSpPr>
          <p:spPr bwMode="auto">
            <a:xfrm>
              <a:off x="664370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5" name="Text Box 228"/>
            <p:cNvSpPr txBox="1">
              <a:spLocks noChangeArrowheads="1"/>
            </p:cNvSpPr>
            <p:nvPr/>
          </p:nvSpPr>
          <p:spPr bwMode="auto">
            <a:xfrm>
              <a:off x="650082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6" name="Text Box 229"/>
            <p:cNvSpPr txBox="1">
              <a:spLocks noChangeArrowheads="1"/>
            </p:cNvSpPr>
            <p:nvPr/>
          </p:nvSpPr>
          <p:spPr bwMode="auto">
            <a:xfrm>
              <a:off x="632202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7" name="Text Box 231"/>
            <p:cNvSpPr txBox="1">
              <a:spLocks noChangeArrowheads="1"/>
            </p:cNvSpPr>
            <p:nvPr/>
          </p:nvSpPr>
          <p:spPr bwMode="auto">
            <a:xfrm>
              <a:off x="6208386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8" name="Text Box 232"/>
            <p:cNvSpPr txBox="1">
              <a:spLocks noChangeArrowheads="1"/>
            </p:cNvSpPr>
            <p:nvPr/>
          </p:nvSpPr>
          <p:spPr bwMode="auto">
            <a:xfrm>
              <a:off x="6085502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9" name="Text Box 233"/>
            <p:cNvSpPr txBox="1">
              <a:spLocks noChangeArrowheads="1"/>
            </p:cNvSpPr>
            <p:nvPr/>
          </p:nvSpPr>
          <p:spPr bwMode="auto">
            <a:xfrm>
              <a:off x="5966086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0" name="Text Box 235"/>
            <p:cNvSpPr txBox="1">
              <a:spLocks noChangeArrowheads="1"/>
            </p:cNvSpPr>
            <p:nvPr/>
          </p:nvSpPr>
          <p:spPr bwMode="auto">
            <a:xfrm>
              <a:off x="55682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1" name="Text Box 236"/>
            <p:cNvSpPr txBox="1">
              <a:spLocks noChangeArrowheads="1"/>
            </p:cNvSpPr>
            <p:nvPr/>
          </p:nvSpPr>
          <p:spPr bwMode="auto">
            <a:xfrm>
              <a:off x="545808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2" name="Text Box 237"/>
            <p:cNvSpPr txBox="1">
              <a:spLocks noChangeArrowheads="1"/>
            </p:cNvSpPr>
            <p:nvPr/>
          </p:nvSpPr>
          <p:spPr bwMode="auto">
            <a:xfrm>
              <a:off x="532250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3" name="Text Box 238"/>
            <p:cNvSpPr txBox="1">
              <a:spLocks noChangeArrowheads="1"/>
            </p:cNvSpPr>
            <p:nvPr/>
          </p:nvSpPr>
          <p:spPr bwMode="auto">
            <a:xfrm>
              <a:off x="5174217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4" name="Text Box 241"/>
            <p:cNvSpPr txBox="1">
              <a:spLocks noChangeArrowheads="1"/>
            </p:cNvSpPr>
            <p:nvPr/>
          </p:nvSpPr>
          <p:spPr bwMode="auto">
            <a:xfrm>
              <a:off x="5051138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5" name="Text Box 242"/>
            <p:cNvSpPr txBox="1">
              <a:spLocks noChangeArrowheads="1"/>
            </p:cNvSpPr>
            <p:nvPr/>
          </p:nvSpPr>
          <p:spPr bwMode="auto">
            <a:xfrm>
              <a:off x="488329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6" name="Text Box 244"/>
            <p:cNvSpPr txBox="1">
              <a:spLocks noChangeArrowheads="1"/>
            </p:cNvSpPr>
            <p:nvPr/>
          </p:nvSpPr>
          <p:spPr bwMode="auto">
            <a:xfrm>
              <a:off x="439931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7" name="Text Box 245"/>
            <p:cNvSpPr txBox="1">
              <a:spLocks noChangeArrowheads="1"/>
            </p:cNvSpPr>
            <p:nvPr/>
          </p:nvSpPr>
          <p:spPr bwMode="auto">
            <a:xfrm>
              <a:off x="42386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8" name="Text Box 246"/>
            <p:cNvSpPr txBox="1">
              <a:spLocks noChangeArrowheads="1"/>
            </p:cNvSpPr>
            <p:nvPr/>
          </p:nvSpPr>
          <p:spPr bwMode="auto">
            <a:xfrm>
              <a:off x="406261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9" name="Text Box 247"/>
            <p:cNvSpPr txBox="1">
              <a:spLocks noChangeArrowheads="1"/>
            </p:cNvSpPr>
            <p:nvPr/>
          </p:nvSpPr>
          <p:spPr bwMode="auto">
            <a:xfrm>
              <a:off x="390256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0" name="Text Box 248"/>
            <p:cNvSpPr txBox="1">
              <a:spLocks noChangeArrowheads="1"/>
            </p:cNvSpPr>
            <p:nvPr/>
          </p:nvSpPr>
          <p:spPr bwMode="auto">
            <a:xfrm>
              <a:off x="3755639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1" name="Text Box 250"/>
            <p:cNvSpPr txBox="1">
              <a:spLocks noChangeArrowheads="1"/>
            </p:cNvSpPr>
            <p:nvPr/>
          </p:nvSpPr>
          <p:spPr bwMode="auto">
            <a:xfrm>
              <a:off x="359406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2" name="Text Box 251"/>
            <p:cNvSpPr txBox="1">
              <a:spLocks noChangeArrowheads="1"/>
            </p:cNvSpPr>
            <p:nvPr/>
          </p:nvSpPr>
          <p:spPr bwMode="auto">
            <a:xfrm>
              <a:off x="344837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3" name="Text Box 252"/>
            <p:cNvSpPr txBox="1">
              <a:spLocks noChangeArrowheads="1"/>
            </p:cNvSpPr>
            <p:nvPr/>
          </p:nvSpPr>
          <p:spPr bwMode="auto">
            <a:xfrm>
              <a:off x="3277238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4" name="Text Box 253"/>
            <p:cNvSpPr txBox="1">
              <a:spLocks noChangeArrowheads="1"/>
            </p:cNvSpPr>
            <p:nvPr/>
          </p:nvSpPr>
          <p:spPr bwMode="auto">
            <a:xfrm>
              <a:off x="312548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5" name="Text Box 256"/>
            <p:cNvSpPr txBox="1">
              <a:spLocks noChangeArrowheads="1"/>
            </p:cNvSpPr>
            <p:nvPr/>
          </p:nvSpPr>
          <p:spPr bwMode="auto">
            <a:xfrm>
              <a:off x="299111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6" name="Text Box 257"/>
            <p:cNvSpPr txBox="1">
              <a:spLocks noChangeArrowheads="1"/>
            </p:cNvSpPr>
            <p:nvPr/>
          </p:nvSpPr>
          <p:spPr bwMode="auto">
            <a:xfrm>
              <a:off x="28631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7" name="Text Box 258"/>
            <p:cNvSpPr txBox="1">
              <a:spLocks noChangeArrowheads="1"/>
            </p:cNvSpPr>
            <p:nvPr/>
          </p:nvSpPr>
          <p:spPr bwMode="auto">
            <a:xfrm>
              <a:off x="273646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8" name="Text Box 259"/>
            <p:cNvSpPr txBox="1">
              <a:spLocks noChangeArrowheads="1"/>
            </p:cNvSpPr>
            <p:nvPr/>
          </p:nvSpPr>
          <p:spPr bwMode="auto">
            <a:xfrm>
              <a:off x="2588179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9" name="Text Box 260"/>
            <p:cNvSpPr txBox="1">
              <a:spLocks noChangeArrowheads="1"/>
            </p:cNvSpPr>
            <p:nvPr/>
          </p:nvSpPr>
          <p:spPr bwMode="auto">
            <a:xfrm>
              <a:off x="2465942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0" name="Text Box 262"/>
            <p:cNvSpPr txBox="1">
              <a:spLocks noChangeArrowheads="1"/>
            </p:cNvSpPr>
            <p:nvPr/>
          </p:nvSpPr>
          <p:spPr bwMode="auto">
            <a:xfrm>
              <a:off x="230543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1" name="Text Box 263"/>
            <p:cNvSpPr txBox="1">
              <a:spLocks noChangeArrowheads="1"/>
            </p:cNvSpPr>
            <p:nvPr/>
          </p:nvSpPr>
          <p:spPr bwMode="auto">
            <a:xfrm>
              <a:off x="2143212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2" name="Text Box 264"/>
            <p:cNvSpPr txBox="1">
              <a:spLocks noChangeArrowheads="1"/>
            </p:cNvSpPr>
            <p:nvPr/>
          </p:nvSpPr>
          <p:spPr bwMode="auto">
            <a:xfrm>
              <a:off x="1973703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3" name="Text Box 268"/>
            <p:cNvSpPr txBox="1">
              <a:spLocks noChangeArrowheads="1"/>
            </p:cNvSpPr>
            <p:nvPr/>
          </p:nvSpPr>
          <p:spPr bwMode="auto">
            <a:xfrm>
              <a:off x="168936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4" name="Text Box 269"/>
            <p:cNvSpPr txBox="1">
              <a:spLocks noChangeArrowheads="1"/>
            </p:cNvSpPr>
            <p:nvPr/>
          </p:nvSpPr>
          <p:spPr bwMode="auto">
            <a:xfrm>
              <a:off x="156884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5" name="Text Box 270"/>
            <p:cNvSpPr txBox="1">
              <a:spLocks noChangeArrowheads="1"/>
            </p:cNvSpPr>
            <p:nvPr/>
          </p:nvSpPr>
          <p:spPr bwMode="auto">
            <a:xfrm>
              <a:off x="142583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6" name="Text Box 271"/>
            <p:cNvSpPr txBox="1">
              <a:spLocks noChangeArrowheads="1"/>
            </p:cNvSpPr>
            <p:nvPr/>
          </p:nvSpPr>
          <p:spPr bwMode="auto">
            <a:xfrm>
              <a:off x="13041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7" name="Text Box 274"/>
            <p:cNvSpPr txBox="1">
              <a:spLocks noChangeArrowheads="1"/>
            </p:cNvSpPr>
            <p:nvPr/>
          </p:nvSpPr>
          <p:spPr bwMode="auto">
            <a:xfrm>
              <a:off x="114868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8" name="Text Box 275"/>
            <p:cNvSpPr txBox="1">
              <a:spLocks noChangeArrowheads="1"/>
            </p:cNvSpPr>
            <p:nvPr/>
          </p:nvSpPr>
          <p:spPr bwMode="auto">
            <a:xfrm>
              <a:off x="86315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9" name="Text Box 276"/>
            <p:cNvSpPr txBox="1">
              <a:spLocks noChangeArrowheads="1"/>
            </p:cNvSpPr>
            <p:nvPr/>
          </p:nvSpPr>
          <p:spPr bwMode="auto">
            <a:xfrm>
              <a:off x="69776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0" name="Text Box 277"/>
            <p:cNvSpPr txBox="1">
              <a:spLocks noChangeArrowheads="1"/>
            </p:cNvSpPr>
            <p:nvPr/>
          </p:nvSpPr>
          <p:spPr bwMode="auto">
            <a:xfrm>
              <a:off x="530132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1" name="Text Box 278"/>
            <p:cNvSpPr txBox="1">
              <a:spLocks noChangeArrowheads="1"/>
            </p:cNvSpPr>
            <p:nvPr/>
          </p:nvSpPr>
          <p:spPr bwMode="auto">
            <a:xfrm>
              <a:off x="39934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2" name="Text Box 279"/>
            <p:cNvSpPr txBox="1">
              <a:spLocks noChangeArrowheads="1"/>
            </p:cNvSpPr>
            <p:nvPr/>
          </p:nvSpPr>
          <p:spPr bwMode="auto">
            <a:xfrm>
              <a:off x="27519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3" name="Text Box 280"/>
            <p:cNvSpPr txBox="1">
              <a:spLocks noChangeArrowheads="1"/>
            </p:cNvSpPr>
            <p:nvPr/>
          </p:nvSpPr>
          <p:spPr bwMode="auto">
            <a:xfrm>
              <a:off x="148192" y="535555"/>
              <a:ext cx="3444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4" name="Text Box 281"/>
            <p:cNvSpPr txBox="1">
              <a:spLocks noChangeArrowheads="1"/>
            </p:cNvSpPr>
            <p:nvPr/>
          </p:nvSpPr>
          <p:spPr bwMode="auto">
            <a:xfrm>
              <a:off x="843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5" name="Text Box 283"/>
            <p:cNvSpPr txBox="1">
              <a:spLocks noChangeArrowheads="1"/>
            </p:cNvSpPr>
            <p:nvPr/>
          </p:nvSpPr>
          <p:spPr bwMode="auto">
            <a:xfrm>
              <a:off x="795622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6" name="Text Box 284"/>
            <p:cNvSpPr txBox="1">
              <a:spLocks noChangeArrowheads="1"/>
            </p:cNvSpPr>
            <p:nvPr/>
          </p:nvSpPr>
          <p:spPr bwMode="auto">
            <a:xfrm>
              <a:off x="778671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7" name="Text Box 285"/>
            <p:cNvSpPr txBox="1">
              <a:spLocks noChangeArrowheads="1"/>
            </p:cNvSpPr>
            <p:nvPr/>
          </p:nvSpPr>
          <p:spPr bwMode="auto">
            <a:xfrm>
              <a:off x="764383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8" name="Text Box 286"/>
            <p:cNvSpPr txBox="1">
              <a:spLocks noChangeArrowheads="1"/>
            </p:cNvSpPr>
            <p:nvPr/>
          </p:nvSpPr>
          <p:spPr bwMode="auto">
            <a:xfrm>
              <a:off x="8152778" y="535555"/>
              <a:ext cx="2555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9" name="Text Box 287"/>
            <p:cNvSpPr txBox="1">
              <a:spLocks noChangeArrowheads="1"/>
            </p:cNvSpPr>
            <p:nvPr/>
          </p:nvSpPr>
          <p:spPr bwMode="auto">
            <a:xfrm>
              <a:off x="5824445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0" name="Text Box 288"/>
            <p:cNvSpPr txBox="1">
              <a:spLocks noChangeArrowheads="1"/>
            </p:cNvSpPr>
            <p:nvPr/>
          </p:nvSpPr>
          <p:spPr bwMode="auto">
            <a:xfrm>
              <a:off x="454233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1" name="Text Box 289"/>
            <p:cNvSpPr txBox="1">
              <a:spLocks noChangeArrowheads="1"/>
            </p:cNvSpPr>
            <p:nvPr/>
          </p:nvSpPr>
          <p:spPr bwMode="auto">
            <a:xfrm>
              <a:off x="99734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2" name="Text Box 300"/>
            <p:cNvSpPr txBox="1">
              <a:spLocks noChangeArrowheads="1"/>
            </p:cNvSpPr>
            <p:nvPr/>
          </p:nvSpPr>
          <p:spPr bwMode="auto">
            <a:xfrm>
              <a:off x="470613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3" name="Text Box 302"/>
            <p:cNvSpPr txBox="1">
              <a:spLocks noChangeArrowheads="1"/>
            </p:cNvSpPr>
            <p:nvPr/>
          </p:nvSpPr>
          <p:spPr bwMode="auto">
            <a:xfrm>
              <a:off x="5689567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4" name="Text Box 333"/>
            <p:cNvSpPr txBox="1">
              <a:spLocks noChangeArrowheads="1"/>
            </p:cNvSpPr>
            <p:nvPr/>
          </p:nvSpPr>
          <p:spPr bwMode="auto">
            <a:xfrm>
              <a:off x="699160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5" name="Text Box 264"/>
            <p:cNvSpPr txBox="1">
              <a:spLocks noChangeArrowheads="1"/>
            </p:cNvSpPr>
            <p:nvPr/>
          </p:nvSpPr>
          <p:spPr bwMode="auto">
            <a:xfrm>
              <a:off x="183960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6" name="Text Box 286"/>
            <p:cNvSpPr txBox="1">
              <a:spLocks noChangeArrowheads="1"/>
            </p:cNvSpPr>
            <p:nvPr/>
          </p:nvSpPr>
          <p:spPr bwMode="auto">
            <a:xfrm>
              <a:off x="8304946" y="535555"/>
              <a:ext cx="312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4" name="קבוצה 350"/>
            <p:cNvGrpSpPr/>
            <p:nvPr/>
          </p:nvGrpSpPr>
          <p:grpSpPr>
            <a:xfrm>
              <a:off x="-32" y="697428"/>
              <a:ext cx="8487885" cy="184666"/>
              <a:chOff x="-32" y="919378"/>
              <a:chExt cx="8487885" cy="184666"/>
            </a:xfrm>
          </p:grpSpPr>
          <p:sp>
            <p:nvSpPr>
              <p:cNvPr id="18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3226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772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08980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93311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5848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12461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44234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28565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9606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45602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81814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437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32514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93597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18267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0703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67373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31119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5579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4278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8042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17013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2290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5627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85775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7237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38785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921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22763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0531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7147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25454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5722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4155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10196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72167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959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8472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44225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98206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2997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1431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7173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81608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4357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67362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56132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12522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50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98275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6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0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003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61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732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33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-3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5" name="קבוצה 408"/>
            <p:cNvGrpSpPr/>
            <p:nvPr/>
          </p:nvGrpSpPr>
          <p:grpSpPr>
            <a:xfrm>
              <a:off x="7181226" y="857232"/>
              <a:ext cx="944918" cy="215444"/>
              <a:chOff x="7045696" y="883866"/>
              <a:chExt cx="944918" cy="215444"/>
            </a:xfrm>
          </p:grpSpPr>
          <p:sp>
            <p:nvSpPr>
              <p:cNvPr id="178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9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80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1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6" name="קבוצה 265"/>
            <p:cNvGrpSpPr/>
            <p:nvPr userDrawn="1"/>
          </p:nvGrpSpPr>
          <p:grpSpPr>
            <a:xfrm>
              <a:off x="3786182" y="857232"/>
              <a:ext cx="1071570" cy="215444"/>
              <a:chOff x="3786182" y="857232"/>
              <a:chExt cx="1071570" cy="215444"/>
            </a:xfrm>
          </p:grpSpPr>
          <p:sp>
            <p:nvSpPr>
              <p:cNvPr id="174" name="Rectangle 322"/>
              <p:cNvSpPr>
                <a:spLocks noChangeArrowheads="1"/>
              </p:cNvSpPr>
              <p:nvPr/>
            </p:nvSpPr>
            <p:spPr bwMode="auto">
              <a:xfrm>
                <a:off x="3935177" y="900906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5" name="Rectangle 321"/>
              <p:cNvSpPr>
                <a:spLocks noChangeArrowheads="1"/>
              </p:cNvSpPr>
              <p:nvPr/>
            </p:nvSpPr>
            <p:spPr bwMode="auto">
              <a:xfrm>
                <a:off x="4241444" y="900906"/>
                <a:ext cx="504000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6" name="Text Box 323"/>
              <p:cNvSpPr txBox="1">
                <a:spLocks noChangeArrowheads="1"/>
              </p:cNvSpPr>
              <p:nvPr/>
            </p:nvSpPr>
            <p:spPr bwMode="auto">
              <a:xfrm>
                <a:off x="417195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7" name="Text Box 324"/>
              <p:cNvSpPr txBox="1">
                <a:spLocks noChangeArrowheads="1"/>
              </p:cNvSpPr>
              <p:nvPr/>
            </p:nvSpPr>
            <p:spPr bwMode="auto">
              <a:xfrm>
                <a:off x="378618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160" name="Line 53"/>
            <p:cNvSpPr>
              <a:spLocks noChangeShapeType="1"/>
            </p:cNvSpPr>
            <p:nvPr/>
          </p:nvSpPr>
          <p:spPr bwMode="auto">
            <a:xfrm>
              <a:off x="6768822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1" name="Line 53"/>
            <p:cNvSpPr>
              <a:spLocks noChangeShapeType="1"/>
            </p:cNvSpPr>
            <p:nvPr/>
          </p:nvSpPr>
          <p:spPr bwMode="auto">
            <a:xfrm>
              <a:off x="5420378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2" name="Line 53"/>
            <p:cNvSpPr>
              <a:spLocks noChangeShapeType="1"/>
            </p:cNvSpPr>
            <p:nvPr/>
          </p:nvSpPr>
          <p:spPr bwMode="auto">
            <a:xfrm>
              <a:off x="514350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3" name="Line 53"/>
            <p:cNvSpPr>
              <a:spLocks noChangeShapeType="1"/>
            </p:cNvSpPr>
            <p:nvPr/>
          </p:nvSpPr>
          <p:spPr bwMode="auto">
            <a:xfrm>
              <a:off x="5554376" y="84722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4500562" y="84835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5" name="Line 53"/>
            <p:cNvSpPr>
              <a:spLocks noChangeShapeType="1"/>
            </p:cNvSpPr>
            <p:nvPr/>
          </p:nvSpPr>
          <p:spPr bwMode="auto">
            <a:xfrm>
              <a:off x="3143240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6" name="Line 53"/>
            <p:cNvSpPr>
              <a:spLocks noChangeShapeType="1"/>
            </p:cNvSpPr>
            <p:nvPr/>
          </p:nvSpPr>
          <p:spPr bwMode="auto">
            <a:xfrm>
              <a:off x="2107596" y="86758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7" name="Line 53"/>
            <p:cNvSpPr>
              <a:spLocks noChangeShapeType="1"/>
            </p:cNvSpPr>
            <p:nvPr/>
          </p:nvSpPr>
          <p:spPr bwMode="auto">
            <a:xfrm>
              <a:off x="1669676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8" name="Line 53"/>
            <p:cNvSpPr>
              <a:spLocks noChangeShapeType="1"/>
            </p:cNvSpPr>
            <p:nvPr/>
          </p:nvSpPr>
          <p:spPr bwMode="auto">
            <a:xfrm>
              <a:off x="142844" y="83906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grpSp>
          <p:nvGrpSpPr>
            <p:cNvPr id="7" name="קבוצה 413"/>
            <p:cNvGrpSpPr/>
            <p:nvPr/>
          </p:nvGrpSpPr>
          <p:grpSpPr>
            <a:xfrm>
              <a:off x="2143108" y="857232"/>
              <a:ext cx="944918" cy="215444"/>
              <a:chOff x="7045696" y="883866"/>
              <a:chExt cx="944918" cy="215444"/>
            </a:xfrm>
          </p:grpSpPr>
          <p:sp>
            <p:nvSpPr>
              <p:cNvPr id="170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1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2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3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</p:grpSp>
      <p:pic>
        <p:nvPicPr>
          <p:cNvPr id="252" name="Picture 6" descr="H_001.jpg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3" name="Picture 11" descr="F_001.jp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5848350"/>
            <a:ext cx="9144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5" name="Text Box 6"/>
          <p:cNvSpPr txBox="1">
            <a:spLocks noChangeArrowheads="1"/>
          </p:cNvSpPr>
          <p:nvPr userDrawn="1"/>
        </p:nvSpPr>
        <p:spPr bwMode="auto">
          <a:xfrm>
            <a:off x="4143372" y="6553199"/>
            <a:ext cx="1008062" cy="3048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e-IL" sz="1400" b="1" dirty="0">
                <a:solidFill>
                  <a:srgbClr val="000000"/>
                </a:solidFill>
                <a:latin typeface="David" pitchFamily="34" charset="-79"/>
                <a:cs typeface="David" pitchFamily="34" charset="-79"/>
              </a:rPr>
              <a:t>סודי</a:t>
            </a:r>
            <a:endParaRPr lang="en-US" sz="1400" b="1" dirty="0">
              <a:solidFill>
                <a:srgbClr val="000000"/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256" name="Picture 12" descr="300"/>
          <p:cNvPicPr>
            <a:picLocks noChangeAspect="1" noChangeArrowheads="1"/>
          </p:cNvPicPr>
          <p:nvPr userDrawn="1"/>
        </p:nvPicPr>
        <p:blipFill>
          <a:blip r:embed="rId5" cstate="email"/>
          <a:stretch>
            <a:fillRect/>
          </a:stretch>
        </p:blipFill>
        <p:spPr bwMode="auto">
          <a:xfrm>
            <a:off x="8350024" y="-19"/>
            <a:ext cx="714375" cy="714375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  <p:sp>
        <p:nvSpPr>
          <p:cNvPr id="257" name="TextBox 256"/>
          <p:cNvSpPr txBox="1"/>
          <p:nvPr userDrawn="1"/>
        </p:nvSpPr>
        <p:spPr>
          <a:xfrm>
            <a:off x="-31" y="-71462"/>
            <a:ext cx="1500197" cy="1200329"/>
          </a:xfrm>
          <a:prstGeom prst="rect">
            <a:avLst/>
          </a:prstGeom>
          <a:noFill/>
          <a:ln cmpd="dbl">
            <a:noFill/>
          </a:ln>
        </p:spPr>
        <p:txBody>
          <a:bodyPr wrap="square" rtlCol="1">
            <a:spAutoFit/>
          </a:bodyPr>
          <a:lstStyle/>
          <a:p>
            <a:pPr algn="just">
              <a:tabLst>
                <a:tab pos="534988" algn="l"/>
                <a:tab pos="628650" algn="l"/>
              </a:tabLst>
            </a:pP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חטיבה 300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א ג " מ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endParaRPr lang="he-IL" sz="2400" b="1" dirty="0">
              <a:solidFill>
                <a:srgbClr val="000000"/>
              </a:solidFill>
              <a:latin typeface="Arial"/>
              <a:cs typeface="David" pitchFamily="2" charset="-79"/>
            </a:endParaRPr>
          </a:p>
        </p:txBody>
      </p:sp>
      <p:sp>
        <p:nvSpPr>
          <p:cNvPr id="259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6572272"/>
            <a:ext cx="2133600" cy="29368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lang="he-IL" sz="1400" b="1" kern="1200" smtClean="0">
                <a:solidFill>
                  <a:srgbClr val="000000"/>
                </a:solidFill>
                <a:latin typeface="David" pitchFamily="34" charset="-79"/>
                <a:ea typeface="+mn-ea"/>
                <a:cs typeface="David" pitchFamily="34" charset="-79"/>
              </a:defRPr>
            </a:lvl1pPr>
          </a:lstStyle>
          <a:p>
            <a:fld id="{CB25BBF0-20F9-4044-9DCD-FC80523D2434}" type="slidenum">
              <a:rPr/>
              <a:pPr/>
              <a:t>‹#›</a:t>
            </a:fld>
            <a:endParaRPr dirty="0"/>
          </a:p>
        </p:txBody>
      </p:sp>
      <p:sp>
        <p:nvSpPr>
          <p:cNvPr id="260" name="TextBox 259"/>
          <p:cNvSpPr txBox="1"/>
          <p:nvPr userDrawn="1"/>
        </p:nvSpPr>
        <p:spPr>
          <a:xfrm>
            <a:off x="6357950" y="6572272"/>
            <a:ext cx="278608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ביקור הרמטכ"ל בחטיבה 300</a:t>
            </a:r>
            <a:endParaRPr lang="he-IL" sz="1200" b="1" dirty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kern="1200" dirty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David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6513" y="6508750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097626FD-7856-4B64-AAFE-421618F0FB83}" type="slidenum">
              <a:rPr lang="he-IL" sz="1200" b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 userDrawn="1"/>
        </p:nvSpPr>
        <p:spPr bwMode="auto">
          <a:xfrm>
            <a:off x="168275" y="9525"/>
            <a:ext cx="1739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b="1" dirty="0">
                <a:solidFill>
                  <a:prstClr val="white"/>
                </a:solidFill>
                <a:cs typeface="David" pitchFamily="2" charset="-79"/>
              </a:rPr>
              <a:t>אג"ם פיקוד הצפון</a:t>
            </a:r>
            <a:endParaRPr lang="en-US" b="1" dirty="0">
              <a:solidFill>
                <a:prstClr val="white"/>
              </a:solidFill>
              <a:cs typeface="David" pitchFamily="2" charset="-79"/>
            </a:endParaRPr>
          </a:p>
        </p:txBody>
      </p:sp>
      <p:grpSp>
        <p:nvGrpSpPr>
          <p:cNvPr id="2" name="קבוצה 10"/>
          <p:cNvGrpSpPr/>
          <p:nvPr userDrawn="1"/>
        </p:nvGrpSpPr>
        <p:grpSpPr>
          <a:xfrm>
            <a:off x="-129922" y="862143"/>
            <a:ext cx="9296787" cy="5536760"/>
            <a:chOff x="-116274" y="390608"/>
            <a:chExt cx="9296787" cy="6327283"/>
          </a:xfrm>
        </p:grpSpPr>
        <p:sp>
          <p:nvSpPr>
            <p:cNvPr id="17" name="Line 53"/>
            <p:cNvSpPr>
              <a:spLocks noChangeShapeType="1"/>
            </p:cNvSpPr>
            <p:nvPr/>
          </p:nvSpPr>
          <p:spPr bwMode="auto">
            <a:xfrm>
              <a:off x="192879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8" name="Line 53"/>
            <p:cNvSpPr>
              <a:spLocks noChangeShapeType="1"/>
            </p:cNvSpPr>
            <p:nvPr/>
          </p:nvSpPr>
          <p:spPr bwMode="auto">
            <a:xfrm>
              <a:off x="1821844" y="86539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9" name="Line 53"/>
            <p:cNvSpPr>
              <a:spLocks noChangeShapeType="1"/>
            </p:cNvSpPr>
            <p:nvPr/>
          </p:nvSpPr>
          <p:spPr bwMode="auto">
            <a:xfrm>
              <a:off x="3571868" y="87507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2" name="Line 2"/>
            <p:cNvSpPr>
              <a:spLocks noChangeShapeType="1"/>
            </p:cNvSpPr>
            <p:nvPr/>
          </p:nvSpPr>
          <p:spPr bwMode="auto">
            <a:xfrm>
              <a:off x="474180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377354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3612173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345079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2164740" y="703442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>
              <a:off x="187459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174417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9" name="Line 14"/>
            <p:cNvSpPr>
              <a:spLocks noChangeShapeType="1"/>
            </p:cNvSpPr>
            <p:nvPr/>
          </p:nvSpPr>
          <p:spPr bwMode="auto">
            <a:xfrm>
              <a:off x="161375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1483336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119154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>
              <a:off x="86879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>
              <a:off x="5783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4492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3201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1910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>
              <a:off x="31603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30312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>
              <a:off x="29021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0" name="Line 26"/>
            <p:cNvSpPr>
              <a:spLocks noChangeShapeType="1"/>
            </p:cNvSpPr>
            <p:nvPr/>
          </p:nvSpPr>
          <p:spPr bwMode="auto">
            <a:xfrm>
              <a:off x="27730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248419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2" name="Line 28"/>
            <p:cNvSpPr>
              <a:spLocks noChangeShapeType="1"/>
            </p:cNvSpPr>
            <p:nvPr/>
          </p:nvSpPr>
          <p:spPr bwMode="auto">
            <a:xfrm>
              <a:off x="23244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3" name="Line 30"/>
            <p:cNvSpPr>
              <a:spLocks noChangeShapeType="1"/>
            </p:cNvSpPr>
            <p:nvPr/>
          </p:nvSpPr>
          <p:spPr bwMode="auto">
            <a:xfrm>
              <a:off x="44190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4" name="Line 31"/>
            <p:cNvSpPr>
              <a:spLocks noChangeShapeType="1"/>
            </p:cNvSpPr>
            <p:nvPr/>
          </p:nvSpPr>
          <p:spPr bwMode="auto">
            <a:xfrm>
              <a:off x="425767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5" name="Line 32"/>
            <p:cNvSpPr>
              <a:spLocks noChangeShapeType="1"/>
            </p:cNvSpPr>
            <p:nvPr/>
          </p:nvSpPr>
          <p:spPr bwMode="auto">
            <a:xfrm>
              <a:off x="409630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>
              <a:off x="50645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7" name="Line 35"/>
            <p:cNvSpPr>
              <a:spLocks noChangeShapeType="1"/>
            </p:cNvSpPr>
            <p:nvPr/>
          </p:nvSpPr>
          <p:spPr bwMode="auto">
            <a:xfrm>
              <a:off x="490317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>
              <a:off x="53550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54841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>
              <a:off x="56132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57423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2" name="Line 41"/>
            <p:cNvSpPr>
              <a:spLocks noChangeShapeType="1"/>
            </p:cNvSpPr>
            <p:nvPr/>
          </p:nvSpPr>
          <p:spPr bwMode="auto">
            <a:xfrm>
              <a:off x="60005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3" name="Line 42"/>
            <p:cNvSpPr>
              <a:spLocks noChangeShapeType="1"/>
            </p:cNvSpPr>
            <p:nvPr/>
          </p:nvSpPr>
          <p:spPr bwMode="auto">
            <a:xfrm>
              <a:off x="61296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4" name="Line 43"/>
            <p:cNvSpPr>
              <a:spLocks noChangeShapeType="1"/>
            </p:cNvSpPr>
            <p:nvPr/>
          </p:nvSpPr>
          <p:spPr bwMode="auto">
            <a:xfrm>
              <a:off x="62587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5" name="Line 44"/>
            <p:cNvSpPr>
              <a:spLocks noChangeShapeType="1"/>
            </p:cNvSpPr>
            <p:nvPr/>
          </p:nvSpPr>
          <p:spPr bwMode="auto">
            <a:xfrm>
              <a:off x="63878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6" name="Line 46"/>
            <p:cNvSpPr>
              <a:spLocks noChangeShapeType="1"/>
            </p:cNvSpPr>
            <p:nvPr/>
          </p:nvSpPr>
          <p:spPr bwMode="auto">
            <a:xfrm>
              <a:off x="667830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683968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700105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9" name="Line 50"/>
            <p:cNvSpPr>
              <a:spLocks noChangeShapeType="1"/>
            </p:cNvSpPr>
            <p:nvPr/>
          </p:nvSpPr>
          <p:spPr bwMode="auto">
            <a:xfrm>
              <a:off x="732381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0" name="Line 51"/>
            <p:cNvSpPr>
              <a:spLocks noChangeShapeType="1"/>
            </p:cNvSpPr>
            <p:nvPr/>
          </p:nvSpPr>
          <p:spPr bwMode="auto">
            <a:xfrm>
              <a:off x="748518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1" name="Line 52"/>
            <p:cNvSpPr>
              <a:spLocks noChangeShapeType="1"/>
            </p:cNvSpPr>
            <p:nvPr/>
          </p:nvSpPr>
          <p:spPr bwMode="auto">
            <a:xfrm>
              <a:off x="764656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>
              <a:off x="796931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3" name="Line 54"/>
            <p:cNvSpPr>
              <a:spLocks noChangeShapeType="1"/>
            </p:cNvSpPr>
            <p:nvPr/>
          </p:nvSpPr>
          <p:spPr bwMode="auto">
            <a:xfrm>
              <a:off x="8130687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4" name="Line 56"/>
            <p:cNvSpPr>
              <a:spLocks noChangeShapeType="1"/>
            </p:cNvSpPr>
            <p:nvPr/>
          </p:nvSpPr>
          <p:spPr bwMode="auto">
            <a:xfrm>
              <a:off x="829206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 flipH="1">
              <a:off x="780793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 flipH="1">
              <a:off x="716243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 flipH="1">
              <a:off x="651693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8" name="Line 63"/>
            <p:cNvSpPr>
              <a:spLocks noChangeShapeType="1"/>
            </p:cNvSpPr>
            <p:nvPr/>
          </p:nvSpPr>
          <p:spPr bwMode="auto">
            <a:xfrm flipH="1">
              <a:off x="587143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 flipH="1">
              <a:off x="5225929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 flipH="1">
              <a:off x="458042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1" name="Line 66"/>
            <p:cNvSpPr>
              <a:spLocks noChangeShapeType="1"/>
            </p:cNvSpPr>
            <p:nvPr/>
          </p:nvSpPr>
          <p:spPr bwMode="auto">
            <a:xfrm flipH="1">
              <a:off x="393492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2" name="Line 67"/>
            <p:cNvSpPr>
              <a:spLocks noChangeShapeType="1"/>
            </p:cNvSpPr>
            <p:nvPr/>
          </p:nvSpPr>
          <p:spPr bwMode="auto">
            <a:xfrm flipH="1">
              <a:off x="328942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3" name="Line 68"/>
            <p:cNvSpPr>
              <a:spLocks noChangeShapeType="1"/>
            </p:cNvSpPr>
            <p:nvPr/>
          </p:nvSpPr>
          <p:spPr bwMode="auto">
            <a:xfrm flipH="1">
              <a:off x="264392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4" name="Line 69"/>
            <p:cNvSpPr>
              <a:spLocks noChangeShapeType="1"/>
            </p:cNvSpPr>
            <p:nvPr/>
          </p:nvSpPr>
          <p:spPr bwMode="auto">
            <a:xfrm flipH="1">
              <a:off x="2005013" y="685272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5" name="Line 70"/>
            <p:cNvSpPr>
              <a:spLocks noChangeShapeType="1"/>
            </p:cNvSpPr>
            <p:nvPr/>
          </p:nvSpPr>
          <p:spPr bwMode="auto">
            <a:xfrm flipH="1">
              <a:off x="135291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6" name="Line 71"/>
            <p:cNvSpPr>
              <a:spLocks noChangeShapeType="1"/>
            </p:cNvSpPr>
            <p:nvPr/>
          </p:nvSpPr>
          <p:spPr bwMode="auto">
            <a:xfrm flipH="1">
              <a:off x="70741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7" name="Line 72"/>
            <p:cNvSpPr>
              <a:spLocks noChangeShapeType="1"/>
            </p:cNvSpPr>
            <p:nvPr/>
          </p:nvSpPr>
          <p:spPr bwMode="auto">
            <a:xfrm flipH="1">
              <a:off x="6191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8" name="Line 140"/>
            <p:cNvSpPr>
              <a:spLocks noChangeShapeType="1"/>
            </p:cNvSpPr>
            <p:nvPr/>
          </p:nvSpPr>
          <p:spPr bwMode="auto">
            <a:xfrm flipH="1">
              <a:off x="8453438" y="685273"/>
              <a:ext cx="635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9" name="Line 147"/>
            <p:cNvSpPr>
              <a:spLocks noChangeShapeType="1"/>
            </p:cNvSpPr>
            <p:nvPr/>
          </p:nvSpPr>
          <p:spPr bwMode="auto">
            <a:xfrm>
              <a:off x="-12700" y="836613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0" name="Text Box 156"/>
            <p:cNvSpPr txBox="1">
              <a:spLocks noChangeArrowheads="1"/>
            </p:cNvSpPr>
            <p:nvPr/>
          </p:nvSpPr>
          <p:spPr bwMode="auto">
            <a:xfrm>
              <a:off x="8169275" y="765175"/>
              <a:ext cx="1008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1200" b="1" dirty="0">
                  <a:solidFill>
                    <a:srgbClr val="000000"/>
                  </a:solidFill>
                  <a:latin typeface="Times New Roman" pitchFamily="18" charset="0"/>
                  <a:cs typeface="David"/>
                </a:rPr>
                <a:t>אירועים עיקריים</a:t>
              </a:r>
            </a:p>
          </p:txBody>
        </p:sp>
        <p:sp>
          <p:nvSpPr>
            <p:cNvPr id="81" name="Line 159"/>
            <p:cNvSpPr>
              <a:spLocks noChangeShapeType="1"/>
            </p:cNvSpPr>
            <p:nvPr/>
          </p:nvSpPr>
          <p:spPr bwMode="auto">
            <a:xfrm>
              <a:off x="10301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2" name="Line 190"/>
            <p:cNvSpPr>
              <a:spLocks noChangeShapeType="1"/>
            </p:cNvSpPr>
            <p:nvPr/>
          </p:nvSpPr>
          <p:spPr bwMode="auto">
            <a:xfrm>
              <a:off x="23813" y="1196975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3" name="Line 213"/>
            <p:cNvSpPr>
              <a:spLocks noChangeShapeType="1"/>
            </p:cNvSpPr>
            <p:nvPr/>
          </p:nvSpPr>
          <p:spPr bwMode="auto">
            <a:xfrm>
              <a:off x="0" y="437068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4" name="Text Box 214"/>
            <p:cNvSpPr txBox="1">
              <a:spLocks noChangeArrowheads="1"/>
            </p:cNvSpPr>
            <p:nvPr/>
          </p:nvSpPr>
          <p:spPr bwMode="auto">
            <a:xfrm rot="16200000">
              <a:off x="1672060" y="931054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ראש השנה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5" name="Text Box 215"/>
            <p:cNvSpPr txBox="1">
              <a:spLocks noChangeArrowheads="1"/>
            </p:cNvSpPr>
            <p:nvPr/>
          </p:nvSpPr>
          <p:spPr bwMode="auto">
            <a:xfrm rot="16200000">
              <a:off x="1502550" y="926286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יום כיפור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6" name="Text Box 216"/>
            <p:cNvSpPr txBox="1">
              <a:spLocks noChangeArrowheads="1"/>
            </p:cNvSpPr>
            <p:nvPr/>
          </p:nvSpPr>
          <p:spPr bwMode="auto">
            <a:xfrm rot="16200000">
              <a:off x="313674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 err="1">
                  <a:solidFill>
                    <a:srgbClr val="FF7C80"/>
                  </a:solidFill>
                  <a:latin typeface="Rockwell"/>
                  <a:cs typeface="David"/>
                </a:rPr>
                <a:t>יז</a:t>
              </a: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' בתמוז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3" name="קבוצה 265"/>
            <p:cNvGrpSpPr/>
            <p:nvPr/>
          </p:nvGrpSpPr>
          <p:grpSpPr>
            <a:xfrm>
              <a:off x="50800" y="390608"/>
              <a:ext cx="8526463" cy="261610"/>
              <a:chOff x="50800" y="476250"/>
              <a:chExt cx="8526463" cy="261610"/>
            </a:xfrm>
          </p:grpSpPr>
          <p:sp>
            <p:nvSpPr>
              <p:cNvPr id="239" name="Text Box 218"/>
              <p:cNvSpPr txBox="1">
                <a:spLocks noChangeArrowheads="1"/>
              </p:cNvSpPr>
              <p:nvPr/>
            </p:nvSpPr>
            <p:spPr bwMode="auto">
              <a:xfrm>
                <a:off x="72358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ינואר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0" name="Text Box 223"/>
              <p:cNvSpPr txBox="1">
                <a:spLocks noChangeArrowheads="1"/>
              </p:cNvSpPr>
              <p:nvPr/>
            </p:nvSpPr>
            <p:spPr bwMode="auto">
              <a:xfrm>
                <a:off x="50800" y="476250"/>
                <a:ext cx="62071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1" name="Text Box 225"/>
              <p:cNvSpPr txBox="1">
                <a:spLocks noChangeArrowheads="1"/>
              </p:cNvSpPr>
              <p:nvPr/>
            </p:nvSpPr>
            <p:spPr bwMode="auto">
              <a:xfrm>
                <a:off x="6488113" y="476250"/>
                <a:ext cx="71913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פברואר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2" name="Text Box 230"/>
              <p:cNvSpPr txBox="1">
                <a:spLocks noChangeArrowheads="1"/>
              </p:cNvSpPr>
              <p:nvPr/>
            </p:nvSpPr>
            <p:spPr bwMode="auto">
              <a:xfrm>
                <a:off x="59324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מרץ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3" name="Text Box 234"/>
              <p:cNvSpPr txBox="1">
                <a:spLocks noChangeArrowheads="1"/>
              </p:cNvSpPr>
              <p:nvPr/>
            </p:nvSpPr>
            <p:spPr bwMode="auto">
              <a:xfrm>
                <a:off x="52800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אפריל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4" name="Text Box 240"/>
              <p:cNvSpPr txBox="1">
                <a:spLocks noChangeArrowheads="1"/>
              </p:cNvSpPr>
              <p:nvPr/>
            </p:nvSpPr>
            <p:spPr bwMode="auto">
              <a:xfrm>
                <a:off x="4637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מאי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5" name="Text Box 243"/>
              <p:cNvSpPr txBox="1">
                <a:spLocks noChangeArrowheads="1"/>
              </p:cNvSpPr>
              <p:nvPr/>
            </p:nvSpPr>
            <p:spPr bwMode="auto">
              <a:xfrm>
                <a:off x="4002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יוני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6" name="Text Box 249"/>
              <p:cNvSpPr txBox="1">
                <a:spLocks noChangeArrowheads="1"/>
              </p:cNvSpPr>
              <p:nvPr/>
            </p:nvSpPr>
            <p:spPr bwMode="auto">
              <a:xfrm>
                <a:off x="3340100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יולי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7" name="Text Box 255"/>
              <p:cNvSpPr txBox="1">
                <a:spLocks noChangeArrowheads="1"/>
              </p:cNvSpPr>
              <p:nvPr/>
            </p:nvSpPr>
            <p:spPr bwMode="auto">
              <a:xfrm>
                <a:off x="2646363" y="476250"/>
                <a:ext cx="67468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אוגוסט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8" name="Text Box 261"/>
              <p:cNvSpPr txBox="1">
                <a:spLocks noChangeArrowheads="1"/>
              </p:cNvSpPr>
              <p:nvPr/>
            </p:nvSpPr>
            <p:spPr bwMode="auto">
              <a:xfrm>
                <a:off x="1912938" y="476250"/>
                <a:ext cx="7921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ספטמבר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9" name="Text Box 267"/>
              <p:cNvSpPr txBox="1">
                <a:spLocks noChangeArrowheads="1"/>
              </p:cNvSpPr>
              <p:nvPr/>
            </p:nvSpPr>
            <p:spPr bwMode="auto">
              <a:xfrm>
                <a:off x="1292225" y="476250"/>
                <a:ext cx="739775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אוקטובר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0" name="Text Box 273"/>
              <p:cNvSpPr txBox="1">
                <a:spLocks noChangeArrowheads="1"/>
              </p:cNvSpPr>
              <p:nvPr/>
            </p:nvSpPr>
            <p:spPr bwMode="auto">
              <a:xfrm>
                <a:off x="674688" y="476250"/>
                <a:ext cx="673100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נובמבר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1" name="Text Box 282"/>
              <p:cNvSpPr txBox="1">
                <a:spLocks noChangeArrowheads="1"/>
              </p:cNvSpPr>
              <p:nvPr/>
            </p:nvSpPr>
            <p:spPr bwMode="auto">
              <a:xfrm>
                <a:off x="7667625" y="476250"/>
                <a:ext cx="909638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05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 13</a:t>
                </a:r>
                <a:endParaRPr lang="en-US" sz="105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88" name="Text Box 290"/>
            <p:cNvSpPr txBox="1">
              <a:spLocks noChangeArrowheads="1"/>
            </p:cNvSpPr>
            <p:nvPr/>
          </p:nvSpPr>
          <p:spPr bwMode="auto">
            <a:xfrm rot="16200000">
              <a:off x="6427010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פורים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9" name="Text Box 291"/>
            <p:cNvSpPr txBox="1">
              <a:spLocks noChangeArrowheads="1"/>
            </p:cNvSpPr>
            <p:nvPr/>
          </p:nvSpPr>
          <p:spPr bwMode="auto">
            <a:xfrm rot="16200000">
              <a:off x="5212564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א'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0" name="Text Box 292"/>
            <p:cNvSpPr txBox="1">
              <a:spLocks noChangeArrowheads="1"/>
            </p:cNvSpPr>
            <p:nvPr/>
          </p:nvSpPr>
          <p:spPr bwMode="auto">
            <a:xfrm rot="16200000">
              <a:off x="5069686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ז'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1" name="Text Box 293"/>
            <p:cNvSpPr txBox="1">
              <a:spLocks noChangeArrowheads="1"/>
            </p:cNvSpPr>
            <p:nvPr/>
          </p:nvSpPr>
          <p:spPr bwMode="auto">
            <a:xfrm rot="16200000">
              <a:off x="4717260" y="926287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י. העצמאות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2" name="Text Box 294"/>
            <p:cNvSpPr txBox="1">
              <a:spLocks noChangeArrowheads="1"/>
            </p:cNvSpPr>
            <p:nvPr/>
          </p:nvSpPr>
          <p:spPr bwMode="auto">
            <a:xfrm rot="16200000">
              <a:off x="407431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שבועות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3" name="Text Box 295"/>
            <p:cNvSpPr txBox="1">
              <a:spLocks noChangeArrowheads="1"/>
            </p:cNvSpPr>
            <p:nvPr/>
          </p:nvSpPr>
          <p:spPr bwMode="auto">
            <a:xfrm rot="16200000">
              <a:off x="2788433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ט' באב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4" name="Text Box 296"/>
            <p:cNvSpPr txBox="1">
              <a:spLocks noChangeArrowheads="1"/>
            </p:cNvSpPr>
            <p:nvPr/>
          </p:nvSpPr>
          <p:spPr bwMode="auto">
            <a:xfrm rot="16200000">
              <a:off x="1377431" y="931055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סוכות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5" name="Text Box 297"/>
            <p:cNvSpPr txBox="1">
              <a:spLocks noChangeArrowheads="1"/>
            </p:cNvSpPr>
            <p:nvPr/>
          </p:nvSpPr>
          <p:spPr bwMode="auto">
            <a:xfrm rot="16200000">
              <a:off x="1189749" y="979969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שמחת תורה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6" name="Text Box 290"/>
            <p:cNvSpPr txBox="1">
              <a:spLocks noChangeArrowheads="1"/>
            </p:cNvSpPr>
            <p:nvPr/>
          </p:nvSpPr>
          <p:spPr bwMode="auto">
            <a:xfrm rot="16200000">
              <a:off x="-216725" y="922585"/>
              <a:ext cx="64770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י' בטבת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7" name="Line 213"/>
            <p:cNvSpPr>
              <a:spLocks noChangeShapeType="1"/>
            </p:cNvSpPr>
            <p:nvPr/>
          </p:nvSpPr>
          <p:spPr bwMode="auto">
            <a:xfrm>
              <a:off x="-32" y="6688514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98" name="Text Box 143"/>
            <p:cNvSpPr txBox="1">
              <a:spLocks noChangeArrowheads="1"/>
            </p:cNvSpPr>
            <p:nvPr/>
          </p:nvSpPr>
          <p:spPr bwMode="auto">
            <a:xfrm>
              <a:off x="273681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800" b="1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9" name="Text Box 219"/>
            <p:cNvSpPr txBox="1">
              <a:spLocks noChangeArrowheads="1"/>
            </p:cNvSpPr>
            <p:nvPr/>
          </p:nvSpPr>
          <p:spPr bwMode="auto">
            <a:xfrm>
              <a:off x="746503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0" name="Text Box 220"/>
            <p:cNvSpPr txBox="1">
              <a:spLocks noChangeArrowheads="1"/>
            </p:cNvSpPr>
            <p:nvPr/>
          </p:nvSpPr>
          <p:spPr bwMode="auto">
            <a:xfrm>
              <a:off x="728664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1" name="Text Box 221"/>
            <p:cNvSpPr txBox="1">
              <a:spLocks noChangeArrowheads="1"/>
            </p:cNvSpPr>
            <p:nvPr/>
          </p:nvSpPr>
          <p:spPr bwMode="auto">
            <a:xfrm>
              <a:off x="714376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2" name="Text Box 224"/>
            <p:cNvSpPr txBox="1">
              <a:spLocks noChangeArrowheads="1"/>
            </p:cNvSpPr>
            <p:nvPr/>
          </p:nvSpPr>
          <p:spPr bwMode="auto">
            <a:xfrm>
              <a:off x="-116274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3" name="Text Box 226"/>
            <p:cNvSpPr txBox="1">
              <a:spLocks noChangeArrowheads="1"/>
            </p:cNvSpPr>
            <p:nvPr/>
          </p:nvSpPr>
          <p:spPr bwMode="auto">
            <a:xfrm>
              <a:off x="6804334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4" name="Text Box 227"/>
            <p:cNvSpPr txBox="1">
              <a:spLocks noChangeArrowheads="1"/>
            </p:cNvSpPr>
            <p:nvPr/>
          </p:nvSpPr>
          <p:spPr bwMode="auto">
            <a:xfrm>
              <a:off x="664370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5" name="Text Box 228"/>
            <p:cNvSpPr txBox="1">
              <a:spLocks noChangeArrowheads="1"/>
            </p:cNvSpPr>
            <p:nvPr/>
          </p:nvSpPr>
          <p:spPr bwMode="auto">
            <a:xfrm>
              <a:off x="650082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6" name="Text Box 229"/>
            <p:cNvSpPr txBox="1">
              <a:spLocks noChangeArrowheads="1"/>
            </p:cNvSpPr>
            <p:nvPr/>
          </p:nvSpPr>
          <p:spPr bwMode="auto">
            <a:xfrm>
              <a:off x="632202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7" name="Text Box 231"/>
            <p:cNvSpPr txBox="1">
              <a:spLocks noChangeArrowheads="1"/>
            </p:cNvSpPr>
            <p:nvPr/>
          </p:nvSpPr>
          <p:spPr bwMode="auto">
            <a:xfrm>
              <a:off x="6208386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8" name="Text Box 232"/>
            <p:cNvSpPr txBox="1">
              <a:spLocks noChangeArrowheads="1"/>
            </p:cNvSpPr>
            <p:nvPr/>
          </p:nvSpPr>
          <p:spPr bwMode="auto">
            <a:xfrm>
              <a:off x="6085502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9" name="Text Box 233"/>
            <p:cNvSpPr txBox="1">
              <a:spLocks noChangeArrowheads="1"/>
            </p:cNvSpPr>
            <p:nvPr/>
          </p:nvSpPr>
          <p:spPr bwMode="auto">
            <a:xfrm>
              <a:off x="5966086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0" name="Text Box 235"/>
            <p:cNvSpPr txBox="1">
              <a:spLocks noChangeArrowheads="1"/>
            </p:cNvSpPr>
            <p:nvPr/>
          </p:nvSpPr>
          <p:spPr bwMode="auto">
            <a:xfrm>
              <a:off x="55682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1" name="Text Box 236"/>
            <p:cNvSpPr txBox="1">
              <a:spLocks noChangeArrowheads="1"/>
            </p:cNvSpPr>
            <p:nvPr/>
          </p:nvSpPr>
          <p:spPr bwMode="auto">
            <a:xfrm>
              <a:off x="545808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2" name="Text Box 237"/>
            <p:cNvSpPr txBox="1">
              <a:spLocks noChangeArrowheads="1"/>
            </p:cNvSpPr>
            <p:nvPr/>
          </p:nvSpPr>
          <p:spPr bwMode="auto">
            <a:xfrm>
              <a:off x="532250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3" name="Text Box 238"/>
            <p:cNvSpPr txBox="1">
              <a:spLocks noChangeArrowheads="1"/>
            </p:cNvSpPr>
            <p:nvPr/>
          </p:nvSpPr>
          <p:spPr bwMode="auto">
            <a:xfrm>
              <a:off x="5174217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4" name="Text Box 241"/>
            <p:cNvSpPr txBox="1">
              <a:spLocks noChangeArrowheads="1"/>
            </p:cNvSpPr>
            <p:nvPr/>
          </p:nvSpPr>
          <p:spPr bwMode="auto">
            <a:xfrm>
              <a:off x="5051138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5" name="Text Box 242"/>
            <p:cNvSpPr txBox="1">
              <a:spLocks noChangeArrowheads="1"/>
            </p:cNvSpPr>
            <p:nvPr/>
          </p:nvSpPr>
          <p:spPr bwMode="auto">
            <a:xfrm>
              <a:off x="488329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6" name="Text Box 244"/>
            <p:cNvSpPr txBox="1">
              <a:spLocks noChangeArrowheads="1"/>
            </p:cNvSpPr>
            <p:nvPr/>
          </p:nvSpPr>
          <p:spPr bwMode="auto">
            <a:xfrm>
              <a:off x="439931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7" name="Text Box 245"/>
            <p:cNvSpPr txBox="1">
              <a:spLocks noChangeArrowheads="1"/>
            </p:cNvSpPr>
            <p:nvPr/>
          </p:nvSpPr>
          <p:spPr bwMode="auto">
            <a:xfrm>
              <a:off x="42386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8" name="Text Box 246"/>
            <p:cNvSpPr txBox="1">
              <a:spLocks noChangeArrowheads="1"/>
            </p:cNvSpPr>
            <p:nvPr/>
          </p:nvSpPr>
          <p:spPr bwMode="auto">
            <a:xfrm>
              <a:off x="406261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9" name="Text Box 247"/>
            <p:cNvSpPr txBox="1">
              <a:spLocks noChangeArrowheads="1"/>
            </p:cNvSpPr>
            <p:nvPr/>
          </p:nvSpPr>
          <p:spPr bwMode="auto">
            <a:xfrm>
              <a:off x="390256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0" name="Text Box 248"/>
            <p:cNvSpPr txBox="1">
              <a:spLocks noChangeArrowheads="1"/>
            </p:cNvSpPr>
            <p:nvPr/>
          </p:nvSpPr>
          <p:spPr bwMode="auto">
            <a:xfrm>
              <a:off x="3755639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1" name="Text Box 250"/>
            <p:cNvSpPr txBox="1">
              <a:spLocks noChangeArrowheads="1"/>
            </p:cNvSpPr>
            <p:nvPr/>
          </p:nvSpPr>
          <p:spPr bwMode="auto">
            <a:xfrm>
              <a:off x="359406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2" name="Text Box 251"/>
            <p:cNvSpPr txBox="1">
              <a:spLocks noChangeArrowheads="1"/>
            </p:cNvSpPr>
            <p:nvPr/>
          </p:nvSpPr>
          <p:spPr bwMode="auto">
            <a:xfrm>
              <a:off x="344837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3" name="Text Box 252"/>
            <p:cNvSpPr txBox="1">
              <a:spLocks noChangeArrowheads="1"/>
            </p:cNvSpPr>
            <p:nvPr/>
          </p:nvSpPr>
          <p:spPr bwMode="auto">
            <a:xfrm>
              <a:off x="3277238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4" name="Text Box 253"/>
            <p:cNvSpPr txBox="1">
              <a:spLocks noChangeArrowheads="1"/>
            </p:cNvSpPr>
            <p:nvPr/>
          </p:nvSpPr>
          <p:spPr bwMode="auto">
            <a:xfrm>
              <a:off x="312548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5" name="Text Box 256"/>
            <p:cNvSpPr txBox="1">
              <a:spLocks noChangeArrowheads="1"/>
            </p:cNvSpPr>
            <p:nvPr/>
          </p:nvSpPr>
          <p:spPr bwMode="auto">
            <a:xfrm>
              <a:off x="299111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6" name="Text Box 257"/>
            <p:cNvSpPr txBox="1">
              <a:spLocks noChangeArrowheads="1"/>
            </p:cNvSpPr>
            <p:nvPr/>
          </p:nvSpPr>
          <p:spPr bwMode="auto">
            <a:xfrm>
              <a:off x="28631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7" name="Text Box 258"/>
            <p:cNvSpPr txBox="1">
              <a:spLocks noChangeArrowheads="1"/>
            </p:cNvSpPr>
            <p:nvPr/>
          </p:nvSpPr>
          <p:spPr bwMode="auto">
            <a:xfrm>
              <a:off x="273646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8" name="Text Box 259"/>
            <p:cNvSpPr txBox="1">
              <a:spLocks noChangeArrowheads="1"/>
            </p:cNvSpPr>
            <p:nvPr/>
          </p:nvSpPr>
          <p:spPr bwMode="auto">
            <a:xfrm>
              <a:off x="2588179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9" name="Text Box 260"/>
            <p:cNvSpPr txBox="1">
              <a:spLocks noChangeArrowheads="1"/>
            </p:cNvSpPr>
            <p:nvPr/>
          </p:nvSpPr>
          <p:spPr bwMode="auto">
            <a:xfrm>
              <a:off x="2465942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0" name="Text Box 262"/>
            <p:cNvSpPr txBox="1">
              <a:spLocks noChangeArrowheads="1"/>
            </p:cNvSpPr>
            <p:nvPr/>
          </p:nvSpPr>
          <p:spPr bwMode="auto">
            <a:xfrm>
              <a:off x="230543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1" name="Text Box 263"/>
            <p:cNvSpPr txBox="1">
              <a:spLocks noChangeArrowheads="1"/>
            </p:cNvSpPr>
            <p:nvPr/>
          </p:nvSpPr>
          <p:spPr bwMode="auto">
            <a:xfrm>
              <a:off x="2143212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2" name="Text Box 264"/>
            <p:cNvSpPr txBox="1">
              <a:spLocks noChangeArrowheads="1"/>
            </p:cNvSpPr>
            <p:nvPr/>
          </p:nvSpPr>
          <p:spPr bwMode="auto">
            <a:xfrm>
              <a:off x="1973703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3" name="Text Box 268"/>
            <p:cNvSpPr txBox="1">
              <a:spLocks noChangeArrowheads="1"/>
            </p:cNvSpPr>
            <p:nvPr/>
          </p:nvSpPr>
          <p:spPr bwMode="auto">
            <a:xfrm>
              <a:off x="168936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4" name="Text Box 269"/>
            <p:cNvSpPr txBox="1">
              <a:spLocks noChangeArrowheads="1"/>
            </p:cNvSpPr>
            <p:nvPr/>
          </p:nvSpPr>
          <p:spPr bwMode="auto">
            <a:xfrm>
              <a:off x="156884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5" name="Text Box 270"/>
            <p:cNvSpPr txBox="1">
              <a:spLocks noChangeArrowheads="1"/>
            </p:cNvSpPr>
            <p:nvPr/>
          </p:nvSpPr>
          <p:spPr bwMode="auto">
            <a:xfrm>
              <a:off x="142583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6" name="Text Box 271"/>
            <p:cNvSpPr txBox="1">
              <a:spLocks noChangeArrowheads="1"/>
            </p:cNvSpPr>
            <p:nvPr/>
          </p:nvSpPr>
          <p:spPr bwMode="auto">
            <a:xfrm>
              <a:off x="13041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7" name="Text Box 274"/>
            <p:cNvSpPr txBox="1">
              <a:spLocks noChangeArrowheads="1"/>
            </p:cNvSpPr>
            <p:nvPr/>
          </p:nvSpPr>
          <p:spPr bwMode="auto">
            <a:xfrm>
              <a:off x="114868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8" name="Text Box 275"/>
            <p:cNvSpPr txBox="1">
              <a:spLocks noChangeArrowheads="1"/>
            </p:cNvSpPr>
            <p:nvPr/>
          </p:nvSpPr>
          <p:spPr bwMode="auto">
            <a:xfrm>
              <a:off x="86315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9" name="Text Box 276"/>
            <p:cNvSpPr txBox="1">
              <a:spLocks noChangeArrowheads="1"/>
            </p:cNvSpPr>
            <p:nvPr/>
          </p:nvSpPr>
          <p:spPr bwMode="auto">
            <a:xfrm>
              <a:off x="69776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0" name="Text Box 277"/>
            <p:cNvSpPr txBox="1">
              <a:spLocks noChangeArrowheads="1"/>
            </p:cNvSpPr>
            <p:nvPr/>
          </p:nvSpPr>
          <p:spPr bwMode="auto">
            <a:xfrm>
              <a:off x="530132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1" name="Text Box 278"/>
            <p:cNvSpPr txBox="1">
              <a:spLocks noChangeArrowheads="1"/>
            </p:cNvSpPr>
            <p:nvPr/>
          </p:nvSpPr>
          <p:spPr bwMode="auto">
            <a:xfrm>
              <a:off x="39934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2" name="Text Box 279"/>
            <p:cNvSpPr txBox="1">
              <a:spLocks noChangeArrowheads="1"/>
            </p:cNvSpPr>
            <p:nvPr/>
          </p:nvSpPr>
          <p:spPr bwMode="auto">
            <a:xfrm>
              <a:off x="27519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3" name="Text Box 280"/>
            <p:cNvSpPr txBox="1">
              <a:spLocks noChangeArrowheads="1"/>
            </p:cNvSpPr>
            <p:nvPr/>
          </p:nvSpPr>
          <p:spPr bwMode="auto">
            <a:xfrm>
              <a:off x="148192" y="535555"/>
              <a:ext cx="3444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4" name="Text Box 281"/>
            <p:cNvSpPr txBox="1">
              <a:spLocks noChangeArrowheads="1"/>
            </p:cNvSpPr>
            <p:nvPr/>
          </p:nvSpPr>
          <p:spPr bwMode="auto">
            <a:xfrm>
              <a:off x="843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5" name="Text Box 283"/>
            <p:cNvSpPr txBox="1">
              <a:spLocks noChangeArrowheads="1"/>
            </p:cNvSpPr>
            <p:nvPr/>
          </p:nvSpPr>
          <p:spPr bwMode="auto">
            <a:xfrm>
              <a:off x="795622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6" name="Text Box 284"/>
            <p:cNvSpPr txBox="1">
              <a:spLocks noChangeArrowheads="1"/>
            </p:cNvSpPr>
            <p:nvPr/>
          </p:nvSpPr>
          <p:spPr bwMode="auto">
            <a:xfrm>
              <a:off x="778671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7" name="Text Box 285"/>
            <p:cNvSpPr txBox="1">
              <a:spLocks noChangeArrowheads="1"/>
            </p:cNvSpPr>
            <p:nvPr/>
          </p:nvSpPr>
          <p:spPr bwMode="auto">
            <a:xfrm>
              <a:off x="764383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8" name="Text Box 286"/>
            <p:cNvSpPr txBox="1">
              <a:spLocks noChangeArrowheads="1"/>
            </p:cNvSpPr>
            <p:nvPr/>
          </p:nvSpPr>
          <p:spPr bwMode="auto">
            <a:xfrm>
              <a:off x="8152778" y="535555"/>
              <a:ext cx="2555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9" name="Text Box 287"/>
            <p:cNvSpPr txBox="1">
              <a:spLocks noChangeArrowheads="1"/>
            </p:cNvSpPr>
            <p:nvPr/>
          </p:nvSpPr>
          <p:spPr bwMode="auto">
            <a:xfrm>
              <a:off x="5824445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0" name="Text Box 288"/>
            <p:cNvSpPr txBox="1">
              <a:spLocks noChangeArrowheads="1"/>
            </p:cNvSpPr>
            <p:nvPr/>
          </p:nvSpPr>
          <p:spPr bwMode="auto">
            <a:xfrm>
              <a:off x="454233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1" name="Text Box 289"/>
            <p:cNvSpPr txBox="1">
              <a:spLocks noChangeArrowheads="1"/>
            </p:cNvSpPr>
            <p:nvPr/>
          </p:nvSpPr>
          <p:spPr bwMode="auto">
            <a:xfrm>
              <a:off x="99734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2" name="Text Box 300"/>
            <p:cNvSpPr txBox="1">
              <a:spLocks noChangeArrowheads="1"/>
            </p:cNvSpPr>
            <p:nvPr/>
          </p:nvSpPr>
          <p:spPr bwMode="auto">
            <a:xfrm>
              <a:off x="470613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3" name="Text Box 302"/>
            <p:cNvSpPr txBox="1">
              <a:spLocks noChangeArrowheads="1"/>
            </p:cNvSpPr>
            <p:nvPr/>
          </p:nvSpPr>
          <p:spPr bwMode="auto">
            <a:xfrm>
              <a:off x="5689567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4" name="Text Box 333"/>
            <p:cNvSpPr txBox="1">
              <a:spLocks noChangeArrowheads="1"/>
            </p:cNvSpPr>
            <p:nvPr/>
          </p:nvSpPr>
          <p:spPr bwMode="auto">
            <a:xfrm>
              <a:off x="699160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5" name="Text Box 264"/>
            <p:cNvSpPr txBox="1">
              <a:spLocks noChangeArrowheads="1"/>
            </p:cNvSpPr>
            <p:nvPr/>
          </p:nvSpPr>
          <p:spPr bwMode="auto">
            <a:xfrm>
              <a:off x="183960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6" name="Text Box 286"/>
            <p:cNvSpPr txBox="1">
              <a:spLocks noChangeArrowheads="1"/>
            </p:cNvSpPr>
            <p:nvPr/>
          </p:nvSpPr>
          <p:spPr bwMode="auto">
            <a:xfrm>
              <a:off x="8304946" y="535555"/>
              <a:ext cx="312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4" name="קבוצה 350"/>
            <p:cNvGrpSpPr/>
            <p:nvPr/>
          </p:nvGrpSpPr>
          <p:grpSpPr>
            <a:xfrm>
              <a:off x="-32" y="697428"/>
              <a:ext cx="8487885" cy="184666"/>
              <a:chOff x="-32" y="919378"/>
              <a:chExt cx="8487885" cy="184666"/>
            </a:xfrm>
          </p:grpSpPr>
          <p:sp>
            <p:nvSpPr>
              <p:cNvPr id="18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3226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772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08980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93311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5848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12461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44234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28565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9606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45602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81814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437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32514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93597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18267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0703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67373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31119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5579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4278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8042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17013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2290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5627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85775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7237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38785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921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22763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0531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7147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25454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5722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4155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10196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72167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959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8472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44225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98206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2997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1431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7173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81608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4357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67362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56132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12522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50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98275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6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0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003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61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732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33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-3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5" name="קבוצה 408"/>
            <p:cNvGrpSpPr/>
            <p:nvPr/>
          </p:nvGrpSpPr>
          <p:grpSpPr>
            <a:xfrm>
              <a:off x="7181226" y="857232"/>
              <a:ext cx="944918" cy="215444"/>
              <a:chOff x="7045696" y="883866"/>
              <a:chExt cx="944918" cy="215444"/>
            </a:xfrm>
          </p:grpSpPr>
          <p:sp>
            <p:nvSpPr>
              <p:cNvPr id="178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9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80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1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6" name="קבוצה 265"/>
            <p:cNvGrpSpPr/>
            <p:nvPr userDrawn="1"/>
          </p:nvGrpSpPr>
          <p:grpSpPr>
            <a:xfrm>
              <a:off x="3786182" y="857232"/>
              <a:ext cx="1071570" cy="215444"/>
              <a:chOff x="3786182" y="857232"/>
              <a:chExt cx="1071570" cy="215444"/>
            </a:xfrm>
          </p:grpSpPr>
          <p:sp>
            <p:nvSpPr>
              <p:cNvPr id="174" name="Rectangle 322"/>
              <p:cNvSpPr>
                <a:spLocks noChangeArrowheads="1"/>
              </p:cNvSpPr>
              <p:nvPr/>
            </p:nvSpPr>
            <p:spPr bwMode="auto">
              <a:xfrm>
                <a:off x="3935177" y="900906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5" name="Rectangle 321"/>
              <p:cNvSpPr>
                <a:spLocks noChangeArrowheads="1"/>
              </p:cNvSpPr>
              <p:nvPr/>
            </p:nvSpPr>
            <p:spPr bwMode="auto">
              <a:xfrm>
                <a:off x="4241444" y="900906"/>
                <a:ext cx="504000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6" name="Text Box 323"/>
              <p:cNvSpPr txBox="1">
                <a:spLocks noChangeArrowheads="1"/>
              </p:cNvSpPr>
              <p:nvPr/>
            </p:nvSpPr>
            <p:spPr bwMode="auto">
              <a:xfrm>
                <a:off x="417195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7" name="Text Box 324"/>
              <p:cNvSpPr txBox="1">
                <a:spLocks noChangeArrowheads="1"/>
              </p:cNvSpPr>
              <p:nvPr/>
            </p:nvSpPr>
            <p:spPr bwMode="auto">
              <a:xfrm>
                <a:off x="378618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160" name="Line 53"/>
            <p:cNvSpPr>
              <a:spLocks noChangeShapeType="1"/>
            </p:cNvSpPr>
            <p:nvPr/>
          </p:nvSpPr>
          <p:spPr bwMode="auto">
            <a:xfrm>
              <a:off x="6768822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1" name="Line 53"/>
            <p:cNvSpPr>
              <a:spLocks noChangeShapeType="1"/>
            </p:cNvSpPr>
            <p:nvPr/>
          </p:nvSpPr>
          <p:spPr bwMode="auto">
            <a:xfrm>
              <a:off x="5420378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2" name="Line 53"/>
            <p:cNvSpPr>
              <a:spLocks noChangeShapeType="1"/>
            </p:cNvSpPr>
            <p:nvPr/>
          </p:nvSpPr>
          <p:spPr bwMode="auto">
            <a:xfrm>
              <a:off x="514350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3" name="Line 53"/>
            <p:cNvSpPr>
              <a:spLocks noChangeShapeType="1"/>
            </p:cNvSpPr>
            <p:nvPr/>
          </p:nvSpPr>
          <p:spPr bwMode="auto">
            <a:xfrm>
              <a:off x="5554376" y="84722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4500562" y="84835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5" name="Line 53"/>
            <p:cNvSpPr>
              <a:spLocks noChangeShapeType="1"/>
            </p:cNvSpPr>
            <p:nvPr/>
          </p:nvSpPr>
          <p:spPr bwMode="auto">
            <a:xfrm>
              <a:off x="3143240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6" name="Line 53"/>
            <p:cNvSpPr>
              <a:spLocks noChangeShapeType="1"/>
            </p:cNvSpPr>
            <p:nvPr/>
          </p:nvSpPr>
          <p:spPr bwMode="auto">
            <a:xfrm>
              <a:off x="2107596" y="86758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7" name="Line 53"/>
            <p:cNvSpPr>
              <a:spLocks noChangeShapeType="1"/>
            </p:cNvSpPr>
            <p:nvPr/>
          </p:nvSpPr>
          <p:spPr bwMode="auto">
            <a:xfrm>
              <a:off x="1669676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8" name="Line 53"/>
            <p:cNvSpPr>
              <a:spLocks noChangeShapeType="1"/>
            </p:cNvSpPr>
            <p:nvPr/>
          </p:nvSpPr>
          <p:spPr bwMode="auto">
            <a:xfrm>
              <a:off x="142844" y="83906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grpSp>
          <p:nvGrpSpPr>
            <p:cNvPr id="7" name="קבוצה 413"/>
            <p:cNvGrpSpPr/>
            <p:nvPr/>
          </p:nvGrpSpPr>
          <p:grpSpPr>
            <a:xfrm>
              <a:off x="2143108" y="857232"/>
              <a:ext cx="944918" cy="215444"/>
              <a:chOff x="7045696" y="883866"/>
              <a:chExt cx="944918" cy="215444"/>
            </a:xfrm>
          </p:grpSpPr>
          <p:sp>
            <p:nvSpPr>
              <p:cNvPr id="170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1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2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3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</p:grpSp>
      <p:pic>
        <p:nvPicPr>
          <p:cNvPr id="254" name="Picture 12" descr="300"/>
          <p:cNvPicPr>
            <a:picLocks noChangeAspect="1" noChangeArrowheads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072512" y="0"/>
            <a:ext cx="1000058" cy="1000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3" r:id="rId2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kern="1200" dirty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David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051720" y="1700808"/>
            <a:ext cx="4762614" cy="2844316"/>
          </a:xfrm>
          <a:prstGeom prst="rect">
            <a:avLst/>
          </a:prstGeom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סדנת אג"ם</a:t>
            </a:r>
            <a:endParaRPr lang="he-IL" sz="40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 </a:t>
            </a:r>
            <a:endParaRPr lang="en-US"/>
          </a:p>
        </p:txBody>
      </p:sp>
      <p:sp>
        <p:nvSpPr>
          <p:cNvPr id="5" name="מלבן מעוגל 4"/>
          <p:cNvSpPr/>
          <p:nvPr/>
        </p:nvSpPr>
        <p:spPr>
          <a:xfrm>
            <a:off x="179513" y="908720"/>
            <a:ext cx="8811394" cy="532859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מהן נקודות החוזק והחולשה של פקמ"ז?</a:t>
            </a:r>
          </a:p>
          <a:p>
            <a:pPr marL="1257300" lvl="2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חוזק: </a:t>
            </a:r>
          </a:p>
          <a:p>
            <a:pPr marL="1714500" lvl="3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פיקוד מגוון (אוגדות עומק 98, בט"ש איוש ו-417, אוגדת עתודה רב </a:t>
            </a:r>
            <a:r>
              <a:rPr lang="he-IL" sz="1600" b="1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זירתית</a:t>
            </a: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וכו'), המאפשר עניין ולמידה.</a:t>
            </a:r>
          </a:p>
          <a:p>
            <a:pPr marL="1714500" lvl="3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במרכז העניינים גם בזמן "שגרה" ובעיקר בזמן "שגרה".</a:t>
            </a:r>
          </a:p>
          <a:p>
            <a:pPr marL="1257300" lvl="2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חולשה:</a:t>
            </a:r>
          </a:p>
          <a:p>
            <a:pPr marL="1714500" lvl="3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זירה עם עיסוק שנוי במחלוקת הכרוך בחיכוך רב עם אוכלוסייה אזרחית (בשטח).</a:t>
            </a:r>
          </a:p>
          <a:p>
            <a:pPr marL="1714500" lvl="3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1600" b="1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הבט"ש</a:t>
            </a: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שואב הרבה מדי קשב מבניין הכוח.</a:t>
            </a:r>
          </a:p>
          <a:p>
            <a:pPr marL="1714500" lvl="3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לא קיימת זיקה או קיימת זיקה חלקית בין הגזרה לבין אוגדות רב </a:t>
            </a:r>
            <a:r>
              <a:rPr lang="he-IL" sz="1600" b="1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זירתיות</a:t>
            </a: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שהפיקוד אחראי על בניין </a:t>
            </a:r>
            <a:r>
              <a:rPr lang="he-IL" sz="1600" b="1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הכח</a:t>
            </a: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שלהן (98, 340).</a:t>
            </a:r>
          </a:p>
          <a:p>
            <a:pPr marL="1714500" lvl="3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16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לעיתים אין התאמה בין רמת הפעילות ביחידה לבין הדרישות מהמפקדים.</a:t>
            </a:r>
          </a:p>
          <a:p>
            <a:pPr marL="1714500" lvl="3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he-IL" b="1" dirty="0" smtClean="0">
              <a:solidFill>
                <a:srgbClr val="FFFFFF"/>
              </a:solidFill>
              <a:latin typeface="David" panose="020E0502060401010101" pitchFamily="34" charset="-79"/>
              <a:ea typeface="Tahoma" pitchFamily="34" charset="0"/>
              <a:cs typeface="David" panose="020E0502060401010101" pitchFamily="34" charset="-79"/>
            </a:endParaRPr>
          </a:p>
        </p:txBody>
      </p:sp>
      <p:sp>
        <p:nvSpPr>
          <p:cNvPr id="6" name="לחצן פעולה: חזרה 5">
            <a:hlinkClick r:id="rId2" action="ppaction://hlinksldjump" highlightClick="1"/>
          </p:cNvPr>
          <p:cNvSpPr/>
          <p:nvPr/>
        </p:nvSpPr>
        <p:spPr>
          <a:xfrm>
            <a:off x="8316416" y="53246"/>
            <a:ext cx="674491" cy="674491"/>
          </a:xfrm>
          <a:prstGeom prst="actionButtonRetur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2502605" y="64334"/>
            <a:ext cx="3891141" cy="612068"/>
          </a:xfrm>
          <a:prstGeom prst="rect">
            <a:avLst/>
          </a:prstGeom>
          <a:ln>
            <a:noFill/>
          </a:ln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שאלות מנחות לסדנה</a:t>
            </a:r>
            <a:endParaRPr lang="he-IL" sz="4000" b="1" i="1" dirty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6869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 </a:t>
            </a:r>
            <a:endParaRPr lang="en-US"/>
          </a:p>
        </p:txBody>
      </p:sp>
      <p:sp>
        <p:nvSpPr>
          <p:cNvPr id="5" name="מלבן מעוגל 4"/>
          <p:cNvSpPr/>
          <p:nvPr/>
        </p:nvSpPr>
        <p:spPr>
          <a:xfrm>
            <a:off x="63116" y="1412776"/>
            <a:ext cx="9017768" cy="295232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 היית עושה אחרת כדי לשפר את </a:t>
            </a:r>
            <a:r>
              <a:rPr lang="he-IL" sz="2400" b="1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האג"ם</a:t>
            </a: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?</a:t>
            </a:r>
          </a:p>
          <a:p>
            <a:pPr marL="1257300" lvl="2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הייתי משנה את רמת הפעילות או את עומס המשימות או את כמות </a:t>
            </a:r>
            <a:r>
              <a:rPr lang="he-IL" sz="2000" b="1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הסד"כ</a:t>
            </a: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.</a:t>
            </a:r>
          </a:p>
          <a:p>
            <a:pPr marL="1257300" lvl="2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הייתי מסדיר שיטה ממוסדת לקבלת </a:t>
            </a:r>
            <a:r>
              <a:rPr lang="he-IL" sz="2000" b="1" u="sng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מדי ב'</a:t>
            </a: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</a:t>
            </a:r>
            <a:r>
              <a:rPr lang="he-IL" sz="2000" b="1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לרענון</a:t>
            </a: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במקום להיות תלויים ב"קומבינות" או "חברים".</a:t>
            </a:r>
          </a:p>
          <a:p>
            <a:pPr marL="1257300" lvl="2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הייתי מוודה שמלבד מקרים חריגים ולא שכיחים, יום עבודה יסתיים ב-17:30.</a:t>
            </a:r>
          </a:p>
        </p:txBody>
      </p:sp>
      <p:sp>
        <p:nvSpPr>
          <p:cNvPr id="6" name="לחצן פעולה: חזרה 5">
            <a:hlinkClick r:id="rId2" action="ppaction://hlinksldjump" highlightClick="1"/>
          </p:cNvPr>
          <p:cNvSpPr/>
          <p:nvPr/>
        </p:nvSpPr>
        <p:spPr>
          <a:xfrm>
            <a:off x="8316416" y="53246"/>
            <a:ext cx="674491" cy="674491"/>
          </a:xfrm>
          <a:prstGeom prst="actionButtonRetur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2502605" y="64334"/>
            <a:ext cx="3891141" cy="612068"/>
          </a:xfrm>
          <a:prstGeom prst="rect">
            <a:avLst/>
          </a:prstGeom>
          <a:ln>
            <a:noFill/>
          </a:ln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שאלות מנחות לסדנה</a:t>
            </a:r>
            <a:endParaRPr lang="he-IL" sz="4000" b="1" i="1" dirty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668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 </a:t>
            </a:r>
            <a:endParaRPr lang="en-US"/>
          </a:p>
        </p:txBody>
      </p:sp>
      <p:sp>
        <p:nvSpPr>
          <p:cNvPr id="5" name="מלבן מעוגל 4"/>
          <p:cNvSpPr/>
          <p:nvPr/>
        </p:nvSpPr>
        <p:spPr>
          <a:xfrm>
            <a:off x="35496" y="1556792"/>
            <a:ext cx="9017768" cy="3528391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מהן נקודות החוזק והחולשה של הענף?</a:t>
            </a:r>
          </a:p>
          <a:p>
            <a:pPr marL="1257300" lvl="2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חוזק: ענף איכותי ובעל תרבות ארגונית של יושרה ומוסר עבודה גבוה ואיכותי.</a:t>
            </a:r>
          </a:p>
          <a:p>
            <a:pPr marL="1257300" lvl="2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חולשה: אין התאמה בין המשימות לסד"כ מה שיוצר עומס רב לעיתים קרובות.</a:t>
            </a: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 היית עושה אחרת כדי לשפר את הענף?</a:t>
            </a:r>
          </a:p>
          <a:p>
            <a:pPr marL="1257300" lvl="2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התאמת </a:t>
            </a:r>
            <a:r>
              <a:rPr lang="he-IL" sz="2000" b="1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הסד"כ</a:t>
            </a:r>
            <a:r>
              <a:rPr lang="he-IL" sz="20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למשימות או להיפך.</a:t>
            </a:r>
          </a:p>
        </p:txBody>
      </p:sp>
      <p:sp>
        <p:nvSpPr>
          <p:cNvPr id="6" name="לחצן פעולה: חזרה 5">
            <a:hlinkClick r:id="rId2" action="ppaction://hlinksldjump" highlightClick="1"/>
          </p:cNvPr>
          <p:cNvSpPr/>
          <p:nvPr/>
        </p:nvSpPr>
        <p:spPr>
          <a:xfrm>
            <a:off x="8316416" y="53246"/>
            <a:ext cx="674491" cy="674491"/>
          </a:xfrm>
          <a:prstGeom prst="actionButtonRetur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2502605" y="64334"/>
            <a:ext cx="3891141" cy="612068"/>
          </a:xfrm>
          <a:prstGeom prst="rect">
            <a:avLst/>
          </a:prstGeom>
          <a:ln>
            <a:noFill/>
          </a:ln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שאלות מנחות לסדנה</a:t>
            </a:r>
            <a:endParaRPr lang="he-IL" sz="4000" b="1" i="1" dirty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16075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עיצוב מותאם אישית">
  <a:themeElements>
    <a:clrScheme name="כחול חם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26616</TotalTime>
  <Words>219</Words>
  <Application>Microsoft Office PowerPoint</Application>
  <PresentationFormat>‫הצגה על המסך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4</vt:i4>
      </vt:variant>
      <vt:variant>
        <vt:lpstr>כותרות שקופיות</vt:lpstr>
      </vt:variant>
      <vt:variant>
        <vt:i4>4</vt:i4>
      </vt:variant>
    </vt:vector>
  </HeadingPairs>
  <TitlesOfParts>
    <vt:vector size="15" baseType="lpstr">
      <vt:lpstr>Arial</vt:lpstr>
      <vt:lpstr>Calibri</vt:lpstr>
      <vt:lpstr>David</vt:lpstr>
      <vt:lpstr>Rockwell</vt:lpstr>
      <vt:lpstr>Tahoma</vt:lpstr>
      <vt:lpstr>Times New Roman</vt:lpstr>
      <vt:lpstr>Wingdings</vt:lpstr>
      <vt:lpstr>עיצוב מותאם אישית</vt:lpstr>
      <vt:lpstr>1_עיצוב מותאם אישית</vt:lpstr>
      <vt:lpstr>8_עיצוב מותאם אישית</vt:lpstr>
      <vt:lpstr>9_עיצוב מותאם אישית</vt:lpstr>
      <vt:lpstr>מצגת של PowerPoint</vt:lpstr>
      <vt:lpstr>מצגת של PowerPoint</vt:lpstr>
      <vt:lpstr>מצגת של PowerPoint</vt:lpstr>
      <vt:lpstr>מצגת של PowerPoint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s5850791</dc:creator>
  <cp:lastModifiedBy>s5199369</cp:lastModifiedBy>
  <cp:revision>876</cp:revision>
  <dcterms:created xsi:type="dcterms:W3CDTF">2013-07-05T12:04:35Z</dcterms:created>
  <dcterms:modified xsi:type="dcterms:W3CDTF">2017-09-07T15:43:13Z</dcterms:modified>
</cp:coreProperties>
</file>