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6" r:id="rId1"/>
    <p:sldMasterId id="2147483758" r:id="rId2"/>
    <p:sldMasterId id="2147483779" r:id="rId3"/>
    <p:sldMasterId id="2147483780" r:id="rId4"/>
  </p:sldMasterIdLst>
  <p:notesMasterIdLst>
    <p:notesMasterId r:id="rId7"/>
  </p:notesMasterIdLst>
  <p:handoutMasterIdLst>
    <p:handoutMasterId r:id="rId8"/>
  </p:handoutMasterIdLst>
  <p:sldIdLst>
    <p:sldId id="504" r:id="rId5"/>
    <p:sldId id="567" r:id="rId6"/>
  </p:sldIdLst>
  <p:sldSz cx="9144000" cy="6858000" type="screen4x3"/>
  <p:notesSz cx="6669088" cy="97536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2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F00"/>
    <a:srgbClr val="0000FF"/>
    <a:srgbClr val="777777"/>
    <a:srgbClr val="F2F2F2"/>
    <a:srgbClr val="3399FF"/>
    <a:srgbClr val="33CC33"/>
    <a:srgbClr val="535BF3"/>
    <a:srgbClr val="FBF171"/>
    <a:srgbClr val="AD6F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985" autoAdjust="0"/>
    <p:restoredTop sz="86186" autoAdjust="0"/>
  </p:normalViewPr>
  <p:slideViewPr>
    <p:cSldViewPr>
      <p:cViewPr varScale="1">
        <p:scale>
          <a:sx n="55" d="100"/>
          <a:sy n="55" d="100"/>
        </p:scale>
        <p:origin x="148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3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2856" y="-108"/>
      </p:cViewPr>
      <p:guideLst>
        <p:guide orient="horz" pos="3072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779838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5E4D92F-CA18-4056-95E2-FEE6E7E25696}" type="datetimeFigureOut">
              <a:rPr lang="he-IL" smtClean="0"/>
              <a:pPr/>
              <a:t>י"ט/אלול/תשע"ז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779838" y="926465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26465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C15ABED-169B-4456-B617-D4D8688142D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312119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779150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44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2B56BB7-DE52-49A2-B972-DCD8C394A074}" type="datetimeFigureOut">
              <a:rPr lang="he-IL" smtClean="0"/>
              <a:pPr/>
              <a:t>י"ט/אלול/תשע"ז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31838"/>
            <a:ext cx="4875212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779150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44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37362C3-38AC-472D-A4B5-3DE80FFC22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164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0" y="6572272"/>
            <a:ext cx="2133600" cy="293687"/>
          </a:xfrm>
          <a:prstGeom prst="rect">
            <a:avLst/>
          </a:prstGeom>
        </p:spPr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כותרת וטבל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בלה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he-IL" noProof="0" smtClean="0"/>
          </a:p>
        </p:txBody>
      </p:sp>
    </p:spTree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14338" y="0"/>
            <a:ext cx="8229600" cy="642938"/>
          </a:xfrm>
          <a:prstGeom prst="rect">
            <a:avLst/>
          </a:prstGeom>
        </p:spPr>
        <p:txBody>
          <a:bodyPr/>
          <a:lstStyle/>
          <a:p>
            <a:r>
              <a:rPr lang="he-IL" dirty="0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50825" y="1341438"/>
            <a:ext cx="8497888" cy="49291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theme" Target="../theme/theme3.xml"/><Relationship Id="rId5" Type="http://schemas.openxmlformats.org/officeDocument/2006/relationships/image" Target="../media/image6.png"/><Relationship Id="rId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 descr="H_001.jpg"/>
          <p:cNvPicPr>
            <a:picLocks noChangeAspect="1"/>
          </p:cNvPicPr>
          <p:nvPr userDrawn="1"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0" y="0"/>
            <a:ext cx="9144000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 descr="F_001.jpg"/>
          <p:cNvPicPr>
            <a:picLocks noChangeAspect="1"/>
          </p:cNvPicPr>
          <p:nvPr userDrawn="1"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5752" y="5633864"/>
            <a:ext cx="91440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 userDrawn="1"/>
        </p:nvSpPr>
        <p:spPr>
          <a:xfrm>
            <a:off x="-31" y="-30366"/>
            <a:ext cx="1115647" cy="707886"/>
          </a:xfrm>
          <a:prstGeom prst="rect">
            <a:avLst/>
          </a:prstGeom>
          <a:noFill/>
          <a:ln cmpd="dbl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1">
            <a:spAutoFit/>
          </a:bodyPr>
          <a:lstStyle/>
          <a:p>
            <a:pPr marL="0" indent="0" algn="just">
              <a:tabLst>
                <a:tab pos="534988" algn="l"/>
                <a:tab pos="628650" algn="l"/>
              </a:tabLst>
            </a:pPr>
            <a:r>
              <a:rPr lang="he-IL" sz="20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>א </a:t>
            </a:r>
            <a:r>
              <a:rPr lang="he-IL" sz="2000" b="1" baseline="0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>ג " מ</a:t>
            </a:r>
            <a:r>
              <a:rPr lang="en-US" sz="2000" b="1" baseline="0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/>
            </a:r>
            <a:br>
              <a:rPr lang="en-US" sz="2000" b="1" baseline="0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</a:br>
            <a:r>
              <a:rPr lang="he-IL" sz="2000" b="1" baseline="0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>פ ק מ "  ז</a:t>
            </a:r>
            <a:endParaRPr lang="he-IL" sz="2000" b="1" dirty="0">
              <a:solidFill>
                <a:srgbClr val="000000"/>
              </a:solidFill>
              <a:latin typeface="Arial"/>
              <a:cs typeface="David" pitchFamily="2" charset="-79"/>
            </a:endParaRPr>
          </a:p>
        </p:txBody>
      </p:sp>
      <p:pic>
        <p:nvPicPr>
          <p:cNvPr id="2" name="תמונה 1"/>
          <p:cNvPicPr>
            <a:picLocks noChangeAspect="1"/>
          </p:cNvPicPr>
          <p:nvPr userDrawn="1"/>
        </p:nvPicPr>
        <p:blipFill>
          <a:blip r:embed="rId7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555776" y="1795382"/>
            <a:ext cx="3639627" cy="3499407"/>
          </a:xfrm>
          <a:prstGeom prst="rect">
            <a:avLst/>
          </a:prstGeom>
          <a:solidFill>
            <a:schemeClr val="tx1">
              <a:lumMod val="95000"/>
              <a:lumOff val="5000"/>
              <a:alpha val="0"/>
            </a:schemeClr>
          </a:solidFill>
          <a:scene3d>
            <a:camera prst="orthographicFront"/>
            <a:lightRig rig="threePt" dir="t"/>
          </a:scene3d>
          <a:sp3d extrusionH="635000" prstMaterial="dkEdge">
            <a:bevelB/>
            <a:extrusionClr>
              <a:schemeClr val="tx1"/>
            </a:extrusionClr>
          </a:sp3d>
        </p:spPr>
      </p:pic>
      <p:sp>
        <p:nvSpPr>
          <p:cNvPr id="6" name="מלבן מעוגל 5"/>
          <p:cNvSpPr/>
          <p:nvPr userDrawn="1"/>
        </p:nvSpPr>
        <p:spPr>
          <a:xfrm>
            <a:off x="7812360" y="6523782"/>
            <a:ext cx="1152128" cy="28803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12-13.09.17</a:t>
            </a:r>
            <a:endParaRPr lang="he-IL" sz="1600" b="1" dirty="0"/>
          </a:p>
        </p:txBody>
      </p:sp>
      <p:sp>
        <p:nvSpPr>
          <p:cNvPr id="18" name="מלבן מעוגל 17"/>
          <p:cNvSpPr/>
          <p:nvPr userDrawn="1"/>
        </p:nvSpPr>
        <p:spPr>
          <a:xfrm>
            <a:off x="5868144" y="6515856"/>
            <a:ext cx="864096" cy="28803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סודי</a:t>
            </a:r>
            <a:endParaRPr lang="he-IL" sz="1600" b="1" dirty="0"/>
          </a:p>
        </p:txBody>
      </p:sp>
      <p:sp>
        <p:nvSpPr>
          <p:cNvPr id="19" name="מלבן מעוגל 18"/>
          <p:cNvSpPr/>
          <p:nvPr userDrawn="1"/>
        </p:nvSpPr>
        <p:spPr>
          <a:xfrm>
            <a:off x="2339752" y="6513272"/>
            <a:ext cx="2520280" cy="28803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סדנת אג"ם 2017</a:t>
            </a:r>
            <a:endParaRPr lang="he-IL" sz="1600" b="1" dirty="0"/>
          </a:p>
        </p:txBody>
      </p:sp>
      <p:sp>
        <p:nvSpPr>
          <p:cNvPr id="20" name="מלבן מעוגל 19"/>
          <p:cNvSpPr/>
          <p:nvPr userDrawn="1"/>
        </p:nvSpPr>
        <p:spPr>
          <a:xfrm>
            <a:off x="179512" y="6495376"/>
            <a:ext cx="1512168" cy="28803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he-IL" sz="16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שקופית מס   </a:t>
            </a:r>
            <a:r>
              <a:rPr lang="he-IL" sz="1600" b="1" baseline="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fld id="{C3728EAD-1B46-41AB-B41A-8161E713F0A0}" type="slidenum">
              <a:rPr lang="he-IL" sz="1600" b="1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pPr algn="r"/>
              <a:t>‹#›</a:t>
            </a:fld>
            <a:endParaRPr lang="he-IL" sz="1600" b="1" dirty="0"/>
          </a:p>
        </p:txBody>
      </p:sp>
      <p:pic>
        <p:nvPicPr>
          <p:cNvPr id="15" name="תמונה 14"/>
          <p:cNvPicPr>
            <a:picLocks noChangeAspect="1"/>
          </p:cNvPicPr>
          <p:nvPr userDrawn="1"/>
        </p:nvPicPr>
        <p:blipFill>
          <a:blip r:embed="rId8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artisticPaintStrokes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316416" y="35210"/>
            <a:ext cx="750412" cy="721502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 descr="H_001.jpg"/>
          <p:cNvPicPr>
            <a:picLocks noChangeAspect="1"/>
          </p:cNvPicPr>
          <p:nvPr userDrawn="1"/>
        </p:nvPicPr>
        <p:blipFill>
          <a:blip r:embed="rId14" cstate="screen"/>
          <a:srcRect/>
          <a:stretch>
            <a:fillRect/>
          </a:stretch>
        </p:blipFill>
        <p:spPr bwMode="auto">
          <a:xfrm>
            <a:off x="0" y="0"/>
            <a:ext cx="9144000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 descr="F_001.jpg"/>
          <p:cNvPicPr>
            <a:picLocks noChangeAspect="1"/>
          </p:cNvPicPr>
          <p:nvPr userDrawn="1"/>
        </p:nvPicPr>
        <p:blipFill>
          <a:blip r:embed="rId15" cstate="screen"/>
          <a:srcRect/>
          <a:stretch>
            <a:fillRect/>
          </a:stretch>
        </p:blipFill>
        <p:spPr bwMode="auto">
          <a:xfrm>
            <a:off x="0" y="5848350"/>
            <a:ext cx="91440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6"/>
          <p:cNvSpPr txBox="1">
            <a:spLocks noChangeArrowheads="1"/>
          </p:cNvSpPr>
          <p:nvPr userDrawn="1"/>
        </p:nvSpPr>
        <p:spPr bwMode="auto">
          <a:xfrm>
            <a:off x="4143372" y="6553199"/>
            <a:ext cx="1008062" cy="3048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he-IL" sz="1400" b="1" dirty="0">
                <a:solidFill>
                  <a:srgbClr val="000000"/>
                </a:solidFill>
                <a:latin typeface="David" pitchFamily="34" charset="-79"/>
                <a:cs typeface="David" pitchFamily="34" charset="-79"/>
              </a:rPr>
              <a:t>סודי</a:t>
            </a:r>
            <a:endParaRPr lang="en-US" sz="1400" b="1" dirty="0">
              <a:solidFill>
                <a:srgbClr val="000000"/>
              </a:solidFill>
              <a:latin typeface="David" pitchFamily="34" charset="-79"/>
              <a:cs typeface="David" pitchFamily="34" charset="-79"/>
            </a:endParaRPr>
          </a:p>
        </p:txBody>
      </p:sp>
      <p:pic>
        <p:nvPicPr>
          <p:cNvPr id="16" name="Picture 12" descr="300"/>
          <p:cNvPicPr>
            <a:picLocks noChangeAspect="1" noChangeArrowheads="1"/>
          </p:cNvPicPr>
          <p:nvPr userDrawn="1"/>
        </p:nvPicPr>
        <p:blipFill>
          <a:blip r:embed="rId16" cstate="email"/>
          <a:stretch>
            <a:fillRect/>
          </a:stretch>
        </p:blipFill>
        <p:spPr bwMode="auto">
          <a:xfrm>
            <a:off x="8350024" y="-19"/>
            <a:ext cx="714375" cy="714375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</p:spPr>
      </p:pic>
      <p:sp>
        <p:nvSpPr>
          <p:cNvPr id="17" name="TextBox 16"/>
          <p:cNvSpPr txBox="1"/>
          <p:nvPr userDrawn="1"/>
        </p:nvSpPr>
        <p:spPr>
          <a:xfrm>
            <a:off x="-31" y="-71462"/>
            <a:ext cx="1500197" cy="1200329"/>
          </a:xfrm>
          <a:prstGeom prst="rect">
            <a:avLst/>
          </a:prstGeom>
          <a:noFill/>
          <a:ln cmpd="dbl">
            <a:noFill/>
          </a:ln>
        </p:spPr>
        <p:txBody>
          <a:bodyPr wrap="square" rtlCol="1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534988" algn="l"/>
                <a:tab pos="628650" algn="l"/>
              </a:tabLst>
            </a:pPr>
            <a:r>
              <a:rPr lang="he-IL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>חטיבה 300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/>
            </a:r>
            <a:br>
              <a:rPr lang="en-US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</a:br>
            <a:r>
              <a:rPr lang="he-IL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>א ג " מ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/>
            </a:r>
            <a:br>
              <a:rPr lang="en-US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</a:br>
            <a:endParaRPr lang="he-IL" sz="2400" b="1" dirty="0">
              <a:solidFill>
                <a:srgbClr val="000000"/>
              </a:solidFill>
              <a:latin typeface="Arial"/>
              <a:cs typeface="David" pitchFamily="2" charset="-79"/>
            </a:endParaRPr>
          </a:p>
        </p:txBody>
      </p:sp>
      <p:pic>
        <p:nvPicPr>
          <p:cNvPr id="7" name="Picture 12" descr="300"/>
          <p:cNvPicPr>
            <a:picLocks noChangeAspect="1" noChangeArrowheads="1"/>
          </p:cNvPicPr>
          <p:nvPr userDrawn="1"/>
        </p:nvPicPr>
        <p:blipFill>
          <a:blip r:embed="rId16" cstate="email">
            <a:lum bright="65000" contrast="-70000"/>
          </a:blip>
          <a:stretch>
            <a:fillRect/>
          </a:stretch>
        </p:blipFill>
        <p:spPr bwMode="auto">
          <a:xfrm rot="20077174">
            <a:off x="419915" y="1936360"/>
            <a:ext cx="3762236" cy="4999586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</p:spPr>
      </p:pic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0" y="6572272"/>
            <a:ext cx="2133600" cy="293687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 b="1">
                <a:solidFill>
                  <a:srgbClr val="002060"/>
                </a:solidFill>
                <a:latin typeface="David" pitchFamily="34" charset="-79"/>
                <a:cs typeface="David" pitchFamily="34" charset="-79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B25BBF0-20F9-4044-9DCD-FC80523D2434}" type="slidenum">
              <a:rPr lang="he-I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he-I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8" name="Picture 12" descr="300"/>
          <p:cNvPicPr>
            <a:picLocks noChangeAspect="1" noChangeArrowheads="1"/>
          </p:cNvPicPr>
          <p:nvPr userDrawn="1"/>
        </p:nvPicPr>
        <p:blipFill>
          <a:blip r:embed="rId2" cstate="email">
            <a:lum bright="65000" contrast="-70000"/>
          </a:blip>
          <a:stretch>
            <a:fillRect/>
          </a:stretch>
        </p:blipFill>
        <p:spPr bwMode="auto">
          <a:xfrm rot="20077174">
            <a:off x="419915" y="1936360"/>
            <a:ext cx="3762236" cy="4999586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</p:spPr>
      </p:pic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36513" y="6508750"/>
            <a:ext cx="5032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fld id="{097626FD-7856-4B64-AAFE-421618F0FB83}" type="slidenum">
              <a:rPr lang="he-IL" sz="1200" b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David" pitchFamily="2" charset="-79"/>
              </a:rPr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200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cs typeface="David" pitchFamily="2" charset="-79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 userDrawn="1"/>
        </p:nvSpPr>
        <p:spPr bwMode="auto">
          <a:xfrm>
            <a:off x="168275" y="9525"/>
            <a:ext cx="17399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e-IL" b="1" dirty="0">
                <a:solidFill>
                  <a:prstClr val="white"/>
                </a:solidFill>
                <a:cs typeface="David" pitchFamily="2" charset="-79"/>
              </a:rPr>
              <a:t>אג"ם פיקוד הצפון</a:t>
            </a:r>
            <a:endParaRPr lang="en-US" b="1" dirty="0">
              <a:solidFill>
                <a:prstClr val="white"/>
              </a:solidFill>
              <a:cs typeface="David" pitchFamily="2" charset="-79"/>
            </a:endParaRPr>
          </a:p>
        </p:txBody>
      </p:sp>
      <p:grpSp>
        <p:nvGrpSpPr>
          <p:cNvPr id="2" name="קבוצה 10"/>
          <p:cNvGrpSpPr/>
          <p:nvPr userDrawn="1"/>
        </p:nvGrpSpPr>
        <p:grpSpPr>
          <a:xfrm>
            <a:off x="-129922" y="862143"/>
            <a:ext cx="9296787" cy="5536760"/>
            <a:chOff x="-116274" y="390608"/>
            <a:chExt cx="9296787" cy="6327283"/>
          </a:xfrm>
        </p:grpSpPr>
        <p:sp>
          <p:nvSpPr>
            <p:cNvPr id="17" name="Line 53"/>
            <p:cNvSpPr>
              <a:spLocks noChangeShapeType="1"/>
            </p:cNvSpPr>
            <p:nvPr/>
          </p:nvSpPr>
          <p:spPr bwMode="auto">
            <a:xfrm>
              <a:off x="1928794" y="85723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8" name="Line 53"/>
            <p:cNvSpPr>
              <a:spLocks noChangeShapeType="1"/>
            </p:cNvSpPr>
            <p:nvPr/>
          </p:nvSpPr>
          <p:spPr bwMode="auto">
            <a:xfrm>
              <a:off x="1821844" y="86539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9" name="Line 53"/>
            <p:cNvSpPr>
              <a:spLocks noChangeShapeType="1"/>
            </p:cNvSpPr>
            <p:nvPr/>
          </p:nvSpPr>
          <p:spPr bwMode="auto">
            <a:xfrm>
              <a:off x="3571868" y="875074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2" name="Line 2"/>
            <p:cNvSpPr>
              <a:spLocks noChangeShapeType="1"/>
            </p:cNvSpPr>
            <p:nvPr/>
          </p:nvSpPr>
          <p:spPr bwMode="auto">
            <a:xfrm>
              <a:off x="474180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3" name="Line 6"/>
            <p:cNvSpPr>
              <a:spLocks noChangeShapeType="1"/>
            </p:cNvSpPr>
            <p:nvPr/>
          </p:nvSpPr>
          <p:spPr bwMode="auto">
            <a:xfrm>
              <a:off x="3773548" y="685273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4" name="Line 8"/>
            <p:cNvSpPr>
              <a:spLocks noChangeShapeType="1"/>
            </p:cNvSpPr>
            <p:nvPr/>
          </p:nvSpPr>
          <p:spPr bwMode="auto">
            <a:xfrm>
              <a:off x="3612173" y="685273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5" name="Line 9"/>
            <p:cNvSpPr>
              <a:spLocks noChangeShapeType="1"/>
            </p:cNvSpPr>
            <p:nvPr/>
          </p:nvSpPr>
          <p:spPr bwMode="auto">
            <a:xfrm>
              <a:off x="3450798" y="685273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6" name="Line 10"/>
            <p:cNvSpPr>
              <a:spLocks noChangeShapeType="1"/>
            </p:cNvSpPr>
            <p:nvPr/>
          </p:nvSpPr>
          <p:spPr bwMode="auto">
            <a:xfrm>
              <a:off x="2164740" y="703442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7" name="Line 12"/>
            <p:cNvSpPr>
              <a:spLocks noChangeShapeType="1"/>
            </p:cNvSpPr>
            <p:nvPr/>
          </p:nvSpPr>
          <p:spPr bwMode="auto">
            <a:xfrm>
              <a:off x="187459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8" name="Line 13"/>
            <p:cNvSpPr>
              <a:spLocks noChangeShapeType="1"/>
            </p:cNvSpPr>
            <p:nvPr/>
          </p:nvSpPr>
          <p:spPr bwMode="auto">
            <a:xfrm>
              <a:off x="1744174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9" name="Line 14"/>
            <p:cNvSpPr>
              <a:spLocks noChangeShapeType="1"/>
            </p:cNvSpPr>
            <p:nvPr/>
          </p:nvSpPr>
          <p:spPr bwMode="auto">
            <a:xfrm>
              <a:off x="1613755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0" name="Line 15"/>
            <p:cNvSpPr>
              <a:spLocks noChangeShapeType="1"/>
            </p:cNvSpPr>
            <p:nvPr/>
          </p:nvSpPr>
          <p:spPr bwMode="auto">
            <a:xfrm>
              <a:off x="1483336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1" name="Line 17"/>
            <p:cNvSpPr>
              <a:spLocks noChangeShapeType="1"/>
            </p:cNvSpPr>
            <p:nvPr/>
          </p:nvSpPr>
          <p:spPr bwMode="auto">
            <a:xfrm>
              <a:off x="119154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2" name="Line 18"/>
            <p:cNvSpPr>
              <a:spLocks noChangeShapeType="1"/>
            </p:cNvSpPr>
            <p:nvPr/>
          </p:nvSpPr>
          <p:spPr bwMode="auto">
            <a:xfrm>
              <a:off x="86879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>
              <a:off x="57831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>
              <a:off x="44921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>
              <a:off x="32011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>
              <a:off x="19101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>
              <a:off x="316032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>
              <a:off x="303122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9" name="Line 25"/>
            <p:cNvSpPr>
              <a:spLocks noChangeShapeType="1"/>
            </p:cNvSpPr>
            <p:nvPr/>
          </p:nvSpPr>
          <p:spPr bwMode="auto">
            <a:xfrm>
              <a:off x="290212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0" name="Line 26"/>
            <p:cNvSpPr>
              <a:spLocks noChangeShapeType="1"/>
            </p:cNvSpPr>
            <p:nvPr/>
          </p:nvSpPr>
          <p:spPr bwMode="auto">
            <a:xfrm>
              <a:off x="277302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1" name="Line 27"/>
            <p:cNvSpPr>
              <a:spLocks noChangeShapeType="1"/>
            </p:cNvSpPr>
            <p:nvPr/>
          </p:nvSpPr>
          <p:spPr bwMode="auto">
            <a:xfrm>
              <a:off x="2484194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2" name="Line 28"/>
            <p:cNvSpPr>
              <a:spLocks noChangeShapeType="1"/>
            </p:cNvSpPr>
            <p:nvPr/>
          </p:nvSpPr>
          <p:spPr bwMode="auto">
            <a:xfrm>
              <a:off x="2324467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3" name="Line 30"/>
            <p:cNvSpPr>
              <a:spLocks noChangeShapeType="1"/>
            </p:cNvSpPr>
            <p:nvPr/>
          </p:nvSpPr>
          <p:spPr bwMode="auto">
            <a:xfrm>
              <a:off x="441905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4" name="Line 31"/>
            <p:cNvSpPr>
              <a:spLocks noChangeShapeType="1"/>
            </p:cNvSpPr>
            <p:nvPr/>
          </p:nvSpPr>
          <p:spPr bwMode="auto">
            <a:xfrm>
              <a:off x="4257677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5" name="Line 32"/>
            <p:cNvSpPr>
              <a:spLocks noChangeShapeType="1"/>
            </p:cNvSpPr>
            <p:nvPr/>
          </p:nvSpPr>
          <p:spPr bwMode="auto">
            <a:xfrm>
              <a:off x="409630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6" name="Line 34"/>
            <p:cNvSpPr>
              <a:spLocks noChangeShapeType="1"/>
            </p:cNvSpPr>
            <p:nvPr/>
          </p:nvSpPr>
          <p:spPr bwMode="auto">
            <a:xfrm>
              <a:off x="506455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7" name="Line 35"/>
            <p:cNvSpPr>
              <a:spLocks noChangeShapeType="1"/>
            </p:cNvSpPr>
            <p:nvPr/>
          </p:nvSpPr>
          <p:spPr bwMode="auto">
            <a:xfrm>
              <a:off x="4903178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8" name="Line 37"/>
            <p:cNvSpPr>
              <a:spLocks noChangeShapeType="1"/>
            </p:cNvSpPr>
            <p:nvPr/>
          </p:nvSpPr>
          <p:spPr bwMode="auto">
            <a:xfrm>
              <a:off x="5355029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9" name="Line 38"/>
            <p:cNvSpPr>
              <a:spLocks noChangeShapeType="1"/>
            </p:cNvSpPr>
            <p:nvPr/>
          </p:nvSpPr>
          <p:spPr bwMode="auto">
            <a:xfrm>
              <a:off x="5484129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0" name="Line 39"/>
            <p:cNvSpPr>
              <a:spLocks noChangeShapeType="1"/>
            </p:cNvSpPr>
            <p:nvPr/>
          </p:nvSpPr>
          <p:spPr bwMode="auto">
            <a:xfrm>
              <a:off x="5613229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1" name="Line 40"/>
            <p:cNvSpPr>
              <a:spLocks noChangeShapeType="1"/>
            </p:cNvSpPr>
            <p:nvPr/>
          </p:nvSpPr>
          <p:spPr bwMode="auto">
            <a:xfrm>
              <a:off x="5742329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2" name="Line 41"/>
            <p:cNvSpPr>
              <a:spLocks noChangeShapeType="1"/>
            </p:cNvSpPr>
            <p:nvPr/>
          </p:nvSpPr>
          <p:spPr bwMode="auto">
            <a:xfrm>
              <a:off x="600053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3" name="Line 42"/>
            <p:cNvSpPr>
              <a:spLocks noChangeShapeType="1"/>
            </p:cNvSpPr>
            <p:nvPr/>
          </p:nvSpPr>
          <p:spPr bwMode="auto">
            <a:xfrm>
              <a:off x="612963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4" name="Line 43"/>
            <p:cNvSpPr>
              <a:spLocks noChangeShapeType="1"/>
            </p:cNvSpPr>
            <p:nvPr/>
          </p:nvSpPr>
          <p:spPr bwMode="auto">
            <a:xfrm>
              <a:off x="625873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5" name="Line 44"/>
            <p:cNvSpPr>
              <a:spLocks noChangeShapeType="1"/>
            </p:cNvSpPr>
            <p:nvPr/>
          </p:nvSpPr>
          <p:spPr bwMode="auto">
            <a:xfrm>
              <a:off x="638783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6" name="Line 46"/>
            <p:cNvSpPr>
              <a:spLocks noChangeShapeType="1"/>
            </p:cNvSpPr>
            <p:nvPr/>
          </p:nvSpPr>
          <p:spPr bwMode="auto">
            <a:xfrm>
              <a:off x="6678308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7" name="Line 47"/>
            <p:cNvSpPr>
              <a:spLocks noChangeShapeType="1"/>
            </p:cNvSpPr>
            <p:nvPr/>
          </p:nvSpPr>
          <p:spPr bwMode="auto">
            <a:xfrm>
              <a:off x="683968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8" name="Line 48"/>
            <p:cNvSpPr>
              <a:spLocks noChangeShapeType="1"/>
            </p:cNvSpPr>
            <p:nvPr/>
          </p:nvSpPr>
          <p:spPr bwMode="auto">
            <a:xfrm>
              <a:off x="7001058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9" name="Line 50"/>
            <p:cNvSpPr>
              <a:spLocks noChangeShapeType="1"/>
            </p:cNvSpPr>
            <p:nvPr/>
          </p:nvSpPr>
          <p:spPr bwMode="auto">
            <a:xfrm>
              <a:off x="7323810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0" name="Line 51"/>
            <p:cNvSpPr>
              <a:spLocks noChangeShapeType="1"/>
            </p:cNvSpPr>
            <p:nvPr/>
          </p:nvSpPr>
          <p:spPr bwMode="auto">
            <a:xfrm>
              <a:off x="7485185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1" name="Line 52"/>
            <p:cNvSpPr>
              <a:spLocks noChangeShapeType="1"/>
            </p:cNvSpPr>
            <p:nvPr/>
          </p:nvSpPr>
          <p:spPr bwMode="auto">
            <a:xfrm>
              <a:off x="7646560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2" name="Line 53"/>
            <p:cNvSpPr>
              <a:spLocks noChangeShapeType="1"/>
            </p:cNvSpPr>
            <p:nvPr/>
          </p:nvSpPr>
          <p:spPr bwMode="auto">
            <a:xfrm>
              <a:off x="7969312" y="705891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3" name="Line 54"/>
            <p:cNvSpPr>
              <a:spLocks noChangeShapeType="1"/>
            </p:cNvSpPr>
            <p:nvPr/>
          </p:nvSpPr>
          <p:spPr bwMode="auto">
            <a:xfrm>
              <a:off x="8130687" y="705891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4" name="Line 56"/>
            <p:cNvSpPr>
              <a:spLocks noChangeShapeType="1"/>
            </p:cNvSpPr>
            <p:nvPr/>
          </p:nvSpPr>
          <p:spPr bwMode="auto">
            <a:xfrm>
              <a:off x="8292062" y="705891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5" name="Line 60"/>
            <p:cNvSpPr>
              <a:spLocks noChangeShapeType="1"/>
            </p:cNvSpPr>
            <p:nvPr/>
          </p:nvSpPr>
          <p:spPr bwMode="auto">
            <a:xfrm flipH="1">
              <a:off x="7807937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6" name="Line 61"/>
            <p:cNvSpPr>
              <a:spLocks noChangeShapeType="1"/>
            </p:cNvSpPr>
            <p:nvPr/>
          </p:nvSpPr>
          <p:spPr bwMode="auto">
            <a:xfrm flipH="1">
              <a:off x="7162435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7" name="Line 62"/>
            <p:cNvSpPr>
              <a:spLocks noChangeShapeType="1"/>
            </p:cNvSpPr>
            <p:nvPr/>
          </p:nvSpPr>
          <p:spPr bwMode="auto">
            <a:xfrm flipH="1">
              <a:off x="6516933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8" name="Line 63"/>
            <p:cNvSpPr>
              <a:spLocks noChangeShapeType="1"/>
            </p:cNvSpPr>
            <p:nvPr/>
          </p:nvSpPr>
          <p:spPr bwMode="auto">
            <a:xfrm flipH="1">
              <a:off x="5871431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9" name="Line 64"/>
            <p:cNvSpPr>
              <a:spLocks noChangeShapeType="1"/>
            </p:cNvSpPr>
            <p:nvPr/>
          </p:nvSpPr>
          <p:spPr bwMode="auto">
            <a:xfrm flipH="1">
              <a:off x="5225929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0" name="Line 65"/>
            <p:cNvSpPr>
              <a:spLocks noChangeShapeType="1"/>
            </p:cNvSpPr>
            <p:nvPr/>
          </p:nvSpPr>
          <p:spPr bwMode="auto">
            <a:xfrm flipH="1">
              <a:off x="4580427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1" name="Line 66"/>
            <p:cNvSpPr>
              <a:spLocks noChangeShapeType="1"/>
            </p:cNvSpPr>
            <p:nvPr/>
          </p:nvSpPr>
          <p:spPr bwMode="auto">
            <a:xfrm flipH="1">
              <a:off x="3934925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2" name="Line 67"/>
            <p:cNvSpPr>
              <a:spLocks noChangeShapeType="1"/>
            </p:cNvSpPr>
            <p:nvPr/>
          </p:nvSpPr>
          <p:spPr bwMode="auto">
            <a:xfrm flipH="1">
              <a:off x="3289423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3" name="Line 68"/>
            <p:cNvSpPr>
              <a:spLocks noChangeShapeType="1"/>
            </p:cNvSpPr>
            <p:nvPr/>
          </p:nvSpPr>
          <p:spPr bwMode="auto">
            <a:xfrm flipH="1">
              <a:off x="2643921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4" name="Line 69"/>
            <p:cNvSpPr>
              <a:spLocks noChangeShapeType="1"/>
            </p:cNvSpPr>
            <p:nvPr/>
          </p:nvSpPr>
          <p:spPr bwMode="auto">
            <a:xfrm flipH="1">
              <a:off x="2005013" y="685272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5" name="Line 70"/>
            <p:cNvSpPr>
              <a:spLocks noChangeShapeType="1"/>
            </p:cNvSpPr>
            <p:nvPr/>
          </p:nvSpPr>
          <p:spPr bwMode="auto">
            <a:xfrm flipH="1">
              <a:off x="1352917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6" name="Line 71"/>
            <p:cNvSpPr>
              <a:spLocks noChangeShapeType="1"/>
            </p:cNvSpPr>
            <p:nvPr/>
          </p:nvSpPr>
          <p:spPr bwMode="auto">
            <a:xfrm flipH="1">
              <a:off x="707415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7" name="Line 72"/>
            <p:cNvSpPr>
              <a:spLocks noChangeShapeType="1"/>
            </p:cNvSpPr>
            <p:nvPr/>
          </p:nvSpPr>
          <p:spPr bwMode="auto">
            <a:xfrm flipH="1">
              <a:off x="61913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8" name="Line 140"/>
            <p:cNvSpPr>
              <a:spLocks noChangeShapeType="1"/>
            </p:cNvSpPr>
            <p:nvPr/>
          </p:nvSpPr>
          <p:spPr bwMode="auto">
            <a:xfrm flipH="1">
              <a:off x="8453438" y="685273"/>
              <a:ext cx="635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9" name="Line 147"/>
            <p:cNvSpPr>
              <a:spLocks noChangeShapeType="1"/>
            </p:cNvSpPr>
            <p:nvPr/>
          </p:nvSpPr>
          <p:spPr bwMode="auto">
            <a:xfrm>
              <a:off x="-12700" y="836613"/>
              <a:ext cx="91567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80" name="Text Box 156"/>
            <p:cNvSpPr txBox="1">
              <a:spLocks noChangeArrowheads="1"/>
            </p:cNvSpPr>
            <p:nvPr/>
          </p:nvSpPr>
          <p:spPr bwMode="auto">
            <a:xfrm>
              <a:off x="8169275" y="765175"/>
              <a:ext cx="10080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1200" b="1" dirty="0">
                  <a:solidFill>
                    <a:srgbClr val="000000"/>
                  </a:solidFill>
                  <a:latin typeface="Times New Roman" pitchFamily="18" charset="0"/>
                  <a:cs typeface="David"/>
                </a:rPr>
                <a:t>אירועים עיקריים</a:t>
              </a:r>
            </a:p>
          </p:txBody>
        </p:sp>
        <p:sp>
          <p:nvSpPr>
            <p:cNvPr id="81" name="Line 159"/>
            <p:cNvSpPr>
              <a:spLocks noChangeShapeType="1"/>
            </p:cNvSpPr>
            <p:nvPr/>
          </p:nvSpPr>
          <p:spPr bwMode="auto">
            <a:xfrm>
              <a:off x="1030167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82" name="Line 190"/>
            <p:cNvSpPr>
              <a:spLocks noChangeShapeType="1"/>
            </p:cNvSpPr>
            <p:nvPr/>
          </p:nvSpPr>
          <p:spPr bwMode="auto">
            <a:xfrm>
              <a:off x="23813" y="1196975"/>
              <a:ext cx="91567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83" name="Line 213"/>
            <p:cNvSpPr>
              <a:spLocks noChangeShapeType="1"/>
            </p:cNvSpPr>
            <p:nvPr/>
          </p:nvSpPr>
          <p:spPr bwMode="auto">
            <a:xfrm>
              <a:off x="0" y="437068"/>
              <a:ext cx="914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84" name="Text Box 214"/>
            <p:cNvSpPr txBox="1">
              <a:spLocks noChangeArrowheads="1"/>
            </p:cNvSpPr>
            <p:nvPr/>
          </p:nvSpPr>
          <p:spPr bwMode="auto">
            <a:xfrm rot="16200000">
              <a:off x="1672060" y="931054"/>
              <a:ext cx="781050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ראש השנה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85" name="Text Box 215"/>
            <p:cNvSpPr txBox="1">
              <a:spLocks noChangeArrowheads="1"/>
            </p:cNvSpPr>
            <p:nvPr/>
          </p:nvSpPr>
          <p:spPr bwMode="auto">
            <a:xfrm rot="16200000">
              <a:off x="1502550" y="926286"/>
              <a:ext cx="781050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יום כיפור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86" name="Text Box 216"/>
            <p:cNvSpPr txBox="1">
              <a:spLocks noChangeArrowheads="1"/>
            </p:cNvSpPr>
            <p:nvPr/>
          </p:nvSpPr>
          <p:spPr bwMode="auto">
            <a:xfrm rot="16200000">
              <a:off x="3136747" y="926287"/>
              <a:ext cx="78105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 err="1">
                  <a:solidFill>
                    <a:srgbClr val="FF7C80"/>
                  </a:solidFill>
                  <a:latin typeface="Rockwell"/>
                  <a:cs typeface="David"/>
                </a:rPr>
                <a:t>יז</a:t>
              </a: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' בתמוז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grpSp>
          <p:nvGrpSpPr>
            <p:cNvPr id="3" name="קבוצה 265"/>
            <p:cNvGrpSpPr/>
            <p:nvPr/>
          </p:nvGrpSpPr>
          <p:grpSpPr>
            <a:xfrm>
              <a:off x="50800" y="390608"/>
              <a:ext cx="8526463" cy="261610"/>
              <a:chOff x="50800" y="476250"/>
              <a:chExt cx="8526463" cy="261610"/>
            </a:xfrm>
          </p:grpSpPr>
          <p:sp>
            <p:nvSpPr>
              <p:cNvPr id="239" name="Text Box 218"/>
              <p:cNvSpPr txBox="1">
                <a:spLocks noChangeArrowheads="1"/>
              </p:cNvSpPr>
              <p:nvPr/>
            </p:nvSpPr>
            <p:spPr bwMode="auto">
              <a:xfrm>
                <a:off x="7235825" y="476250"/>
                <a:ext cx="576263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ינואר</a:t>
                </a:r>
                <a:endParaRPr lang="en-US" sz="11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0" name="Text Box 223"/>
              <p:cNvSpPr txBox="1">
                <a:spLocks noChangeArrowheads="1"/>
              </p:cNvSpPr>
              <p:nvPr/>
            </p:nvSpPr>
            <p:spPr bwMode="auto">
              <a:xfrm>
                <a:off x="50800" y="476250"/>
                <a:ext cx="620713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דצמבר</a:t>
                </a:r>
                <a:endParaRPr lang="en-US" sz="11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1" name="Text Box 225"/>
              <p:cNvSpPr txBox="1">
                <a:spLocks noChangeArrowheads="1"/>
              </p:cNvSpPr>
              <p:nvPr/>
            </p:nvSpPr>
            <p:spPr bwMode="auto">
              <a:xfrm>
                <a:off x="6488113" y="476250"/>
                <a:ext cx="719137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פברואר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2" name="Text Box 230"/>
              <p:cNvSpPr txBox="1">
                <a:spLocks noChangeArrowheads="1"/>
              </p:cNvSpPr>
              <p:nvPr/>
            </p:nvSpPr>
            <p:spPr bwMode="auto">
              <a:xfrm>
                <a:off x="5932488" y="476250"/>
                <a:ext cx="576262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מרץ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3" name="Text Box 234"/>
              <p:cNvSpPr txBox="1">
                <a:spLocks noChangeArrowheads="1"/>
              </p:cNvSpPr>
              <p:nvPr/>
            </p:nvSpPr>
            <p:spPr bwMode="auto">
              <a:xfrm>
                <a:off x="5280025" y="476250"/>
                <a:ext cx="576263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אפריל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4" name="Text Box 240"/>
              <p:cNvSpPr txBox="1">
                <a:spLocks noChangeArrowheads="1"/>
              </p:cNvSpPr>
              <p:nvPr/>
            </p:nvSpPr>
            <p:spPr bwMode="auto">
              <a:xfrm>
                <a:off x="4637088" y="476250"/>
                <a:ext cx="576262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מאי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5" name="Text Box 243"/>
              <p:cNvSpPr txBox="1">
                <a:spLocks noChangeArrowheads="1"/>
              </p:cNvSpPr>
              <p:nvPr/>
            </p:nvSpPr>
            <p:spPr bwMode="auto">
              <a:xfrm>
                <a:off x="4002088" y="476250"/>
                <a:ext cx="576262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יוני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6" name="Text Box 249"/>
              <p:cNvSpPr txBox="1">
                <a:spLocks noChangeArrowheads="1"/>
              </p:cNvSpPr>
              <p:nvPr/>
            </p:nvSpPr>
            <p:spPr bwMode="auto">
              <a:xfrm>
                <a:off x="3340100" y="476250"/>
                <a:ext cx="576263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יולי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7" name="Text Box 255"/>
              <p:cNvSpPr txBox="1">
                <a:spLocks noChangeArrowheads="1"/>
              </p:cNvSpPr>
              <p:nvPr/>
            </p:nvSpPr>
            <p:spPr bwMode="auto">
              <a:xfrm>
                <a:off x="2646363" y="476250"/>
                <a:ext cx="674687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אוגוסט</a:t>
                </a:r>
                <a:endParaRPr lang="en-US" sz="11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8" name="Text Box 261"/>
              <p:cNvSpPr txBox="1">
                <a:spLocks noChangeArrowheads="1"/>
              </p:cNvSpPr>
              <p:nvPr/>
            </p:nvSpPr>
            <p:spPr bwMode="auto">
              <a:xfrm>
                <a:off x="1912938" y="476250"/>
                <a:ext cx="792162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ספטמבר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9" name="Text Box 267"/>
              <p:cNvSpPr txBox="1">
                <a:spLocks noChangeArrowheads="1"/>
              </p:cNvSpPr>
              <p:nvPr/>
            </p:nvSpPr>
            <p:spPr bwMode="auto">
              <a:xfrm>
                <a:off x="1292225" y="476250"/>
                <a:ext cx="739775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אוקטובר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50" name="Text Box 273"/>
              <p:cNvSpPr txBox="1">
                <a:spLocks noChangeArrowheads="1"/>
              </p:cNvSpPr>
              <p:nvPr/>
            </p:nvSpPr>
            <p:spPr bwMode="auto">
              <a:xfrm>
                <a:off x="674688" y="476250"/>
                <a:ext cx="673100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נובמבר</a:t>
                </a:r>
                <a:endParaRPr lang="en-US" sz="11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51" name="Text Box 282"/>
              <p:cNvSpPr txBox="1">
                <a:spLocks noChangeArrowheads="1"/>
              </p:cNvSpPr>
              <p:nvPr/>
            </p:nvSpPr>
            <p:spPr bwMode="auto">
              <a:xfrm>
                <a:off x="7667625" y="476250"/>
                <a:ext cx="909638" cy="2603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05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דצמבר 13</a:t>
                </a:r>
                <a:endParaRPr lang="en-US" sz="105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</p:grpSp>
        <p:sp>
          <p:nvSpPr>
            <p:cNvPr id="88" name="Text Box 290"/>
            <p:cNvSpPr txBox="1">
              <a:spLocks noChangeArrowheads="1"/>
            </p:cNvSpPr>
            <p:nvPr/>
          </p:nvSpPr>
          <p:spPr bwMode="auto">
            <a:xfrm rot="16200000">
              <a:off x="6427010" y="931050"/>
              <a:ext cx="64770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פורים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89" name="Text Box 291"/>
            <p:cNvSpPr txBox="1">
              <a:spLocks noChangeArrowheads="1"/>
            </p:cNvSpPr>
            <p:nvPr/>
          </p:nvSpPr>
          <p:spPr bwMode="auto">
            <a:xfrm rot="16200000">
              <a:off x="5212564" y="931050"/>
              <a:ext cx="64770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א' פסח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0" name="Text Box 292"/>
            <p:cNvSpPr txBox="1">
              <a:spLocks noChangeArrowheads="1"/>
            </p:cNvSpPr>
            <p:nvPr/>
          </p:nvSpPr>
          <p:spPr bwMode="auto">
            <a:xfrm rot="16200000">
              <a:off x="5069686" y="931050"/>
              <a:ext cx="64770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ז' פסח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1" name="Text Box 293"/>
            <p:cNvSpPr txBox="1">
              <a:spLocks noChangeArrowheads="1"/>
            </p:cNvSpPr>
            <p:nvPr/>
          </p:nvSpPr>
          <p:spPr bwMode="auto">
            <a:xfrm rot="16200000">
              <a:off x="4717260" y="926287"/>
              <a:ext cx="781050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י. העצמאות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2" name="Text Box 294"/>
            <p:cNvSpPr txBox="1">
              <a:spLocks noChangeArrowheads="1"/>
            </p:cNvSpPr>
            <p:nvPr/>
          </p:nvSpPr>
          <p:spPr bwMode="auto">
            <a:xfrm rot="16200000">
              <a:off x="4074317" y="926287"/>
              <a:ext cx="78105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שבועות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3" name="Text Box 295"/>
            <p:cNvSpPr txBox="1">
              <a:spLocks noChangeArrowheads="1"/>
            </p:cNvSpPr>
            <p:nvPr/>
          </p:nvSpPr>
          <p:spPr bwMode="auto">
            <a:xfrm rot="16200000">
              <a:off x="2788433" y="926287"/>
              <a:ext cx="78105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ט' באב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4" name="Text Box 296"/>
            <p:cNvSpPr txBox="1">
              <a:spLocks noChangeArrowheads="1"/>
            </p:cNvSpPr>
            <p:nvPr/>
          </p:nvSpPr>
          <p:spPr bwMode="auto">
            <a:xfrm rot="16200000">
              <a:off x="1377431" y="931055"/>
              <a:ext cx="78105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סוכות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5" name="Text Box 297"/>
            <p:cNvSpPr txBox="1">
              <a:spLocks noChangeArrowheads="1"/>
            </p:cNvSpPr>
            <p:nvPr/>
          </p:nvSpPr>
          <p:spPr bwMode="auto">
            <a:xfrm rot="16200000">
              <a:off x="1189749" y="979969"/>
              <a:ext cx="78105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שמחת תורה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6" name="Text Box 290"/>
            <p:cNvSpPr txBox="1">
              <a:spLocks noChangeArrowheads="1"/>
            </p:cNvSpPr>
            <p:nvPr/>
          </p:nvSpPr>
          <p:spPr bwMode="auto">
            <a:xfrm rot="16200000">
              <a:off x="-216725" y="922585"/>
              <a:ext cx="647700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י' בטבת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7" name="Line 213"/>
            <p:cNvSpPr>
              <a:spLocks noChangeShapeType="1"/>
            </p:cNvSpPr>
            <p:nvPr/>
          </p:nvSpPr>
          <p:spPr bwMode="auto">
            <a:xfrm>
              <a:off x="-32" y="6688514"/>
              <a:ext cx="914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98" name="Text Box 143"/>
            <p:cNvSpPr txBox="1">
              <a:spLocks noChangeArrowheads="1"/>
            </p:cNvSpPr>
            <p:nvPr/>
          </p:nvSpPr>
          <p:spPr bwMode="auto">
            <a:xfrm>
              <a:off x="2736817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endParaRPr lang="en-US" sz="800" b="1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9" name="Text Box 219"/>
            <p:cNvSpPr txBox="1">
              <a:spLocks noChangeArrowheads="1"/>
            </p:cNvSpPr>
            <p:nvPr/>
          </p:nvSpPr>
          <p:spPr bwMode="auto">
            <a:xfrm>
              <a:off x="7465032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4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0" name="Text Box 220"/>
            <p:cNvSpPr txBox="1">
              <a:spLocks noChangeArrowheads="1"/>
            </p:cNvSpPr>
            <p:nvPr/>
          </p:nvSpPr>
          <p:spPr bwMode="auto">
            <a:xfrm>
              <a:off x="7286644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1" name="Text Box 221"/>
            <p:cNvSpPr txBox="1">
              <a:spLocks noChangeArrowheads="1"/>
            </p:cNvSpPr>
            <p:nvPr/>
          </p:nvSpPr>
          <p:spPr bwMode="auto">
            <a:xfrm>
              <a:off x="7143768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2" name="Text Box 224"/>
            <p:cNvSpPr txBox="1">
              <a:spLocks noChangeArrowheads="1"/>
            </p:cNvSpPr>
            <p:nvPr/>
          </p:nvSpPr>
          <p:spPr bwMode="auto">
            <a:xfrm>
              <a:off x="-116274" y="535555"/>
              <a:ext cx="36036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3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3" name="Text Box 226"/>
            <p:cNvSpPr txBox="1">
              <a:spLocks noChangeArrowheads="1"/>
            </p:cNvSpPr>
            <p:nvPr/>
          </p:nvSpPr>
          <p:spPr bwMode="auto">
            <a:xfrm>
              <a:off x="6804334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4" name="Text Box 227"/>
            <p:cNvSpPr txBox="1">
              <a:spLocks noChangeArrowheads="1"/>
            </p:cNvSpPr>
            <p:nvPr/>
          </p:nvSpPr>
          <p:spPr bwMode="auto">
            <a:xfrm>
              <a:off x="6643702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5" name="Text Box 228"/>
            <p:cNvSpPr txBox="1">
              <a:spLocks noChangeArrowheads="1"/>
            </p:cNvSpPr>
            <p:nvPr/>
          </p:nvSpPr>
          <p:spPr bwMode="auto">
            <a:xfrm>
              <a:off x="6500826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6" name="Text Box 229"/>
            <p:cNvSpPr txBox="1">
              <a:spLocks noChangeArrowheads="1"/>
            </p:cNvSpPr>
            <p:nvPr/>
          </p:nvSpPr>
          <p:spPr bwMode="auto">
            <a:xfrm>
              <a:off x="6322024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7" name="Text Box 231"/>
            <p:cNvSpPr txBox="1">
              <a:spLocks noChangeArrowheads="1"/>
            </p:cNvSpPr>
            <p:nvPr/>
          </p:nvSpPr>
          <p:spPr bwMode="auto">
            <a:xfrm>
              <a:off x="6208386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8" name="Text Box 232"/>
            <p:cNvSpPr txBox="1">
              <a:spLocks noChangeArrowheads="1"/>
            </p:cNvSpPr>
            <p:nvPr/>
          </p:nvSpPr>
          <p:spPr bwMode="auto">
            <a:xfrm>
              <a:off x="6085502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9" name="Text Box 233"/>
            <p:cNvSpPr txBox="1">
              <a:spLocks noChangeArrowheads="1"/>
            </p:cNvSpPr>
            <p:nvPr/>
          </p:nvSpPr>
          <p:spPr bwMode="auto">
            <a:xfrm>
              <a:off x="5966086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0" name="Text Box 235"/>
            <p:cNvSpPr txBox="1">
              <a:spLocks noChangeArrowheads="1"/>
            </p:cNvSpPr>
            <p:nvPr/>
          </p:nvSpPr>
          <p:spPr bwMode="auto">
            <a:xfrm>
              <a:off x="5568270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1" name="Text Box 236"/>
            <p:cNvSpPr txBox="1">
              <a:spLocks noChangeArrowheads="1"/>
            </p:cNvSpPr>
            <p:nvPr/>
          </p:nvSpPr>
          <p:spPr bwMode="auto">
            <a:xfrm>
              <a:off x="5458086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2" name="Text Box 237"/>
            <p:cNvSpPr txBox="1">
              <a:spLocks noChangeArrowheads="1"/>
            </p:cNvSpPr>
            <p:nvPr/>
          </p:nvSpPr>
          <p:spPr bwMode="auto">
            <a:xfrm>
              <a:off x="5322501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19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3" name="Text Box 238"/>
            <p:cNvSpPr txBox="1">
              <a:spLocks noChangeArrowheads="1"/>
            </p:cNvSpPr>
            <p:nvPr/>
          </p:nvSpPr>
          <p:spPr bwMode="auto">
            <a:xfrm>
              <a:off x="5174217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26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4" name="Text Box 241"/>
            <p:cNvSpPr txBox="1">
              <a:spLocks noChangeArrowheads="1"/>
            </p:cNvSpPr>
            <p:nvPr/>
          </p:nvSpPr>
          <p:spPr bwMode="auto">
            <a:xfrm>
              <a:off x="5051138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3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5" name="Text Box 242"/>
            <p:cNvSpPr txBox="1">
              <a:spLocks noChangeArrowheads="1"/>
            </p:cNvSpPr>
            <p:nvPr/>
          </p:nvSpPr>
          <p:spPr bwMode="auto">
            <a:xfrm>
              <a:off x="4883291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10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6" name="Text Box 244"/>
            <p:cNvSpPr txBox="1">
              <a:spLocks noChangeArrowheads="1"/>
            </p:cNvSpPr>
            <p:nvPr/>
          </p:nvSpPr>
          <p:spPr bwMode="auto">
            <a:xfrm>
              <a:off x="4399318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31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7" name="Text Box 245"/>
            <p:cNvSpPr txBox="1">
              <a:spLocks noChangeArrowheads="1"/>
            </p:cNvSpPr>
            <p:nvPr/>
          </p:nvSpPr>
          <p:spPr bwMode="auto">
            <a:xfrm>
              <a:off x="4238685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7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8" name="Text Box 246"/>
            <p:cNvSpPr txBox="1">
              <a:spLocks noChangeArrowheads="1"/>
            </p:cNvSpPr>
            <p:nvPr/>
          </p:nvSpPr>
          <p:spPr bwMode="auto">
            <a:xfrm>
              <a:off x="4062613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14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9" name="Text Box 247"/>
            <p:cNvSpPr txBox="1">
              <a:spLocks noChangeArrowheads="1"/>
            </p:cNvSpPr>
            <p:nvPr/>
          </p:nvSpPr>
          <p:spPr bwMode="auto">
            <a:xfrm>
              <a:off x="3902564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0" name="Text Box 248"/>
            <p:cNvSpPr txBox="1">
              <a:spLocks noChangeArrowheads="1"/>
            </p:cNvSpPr>
            <p:nvPr/>
          </p:nvSpPr>
          <p:spPr bwMode="auto">
            <a:xfrm>
              <a:off x="3755639" y="535555"/>
              <a:ext cx="36036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1" name="Text Box 250"/>
            <p:cNvSpPr txBox="1">
              <a:spLocks noChangeArrowheads="1"/>
            </p:cNvSpPr>
            <p:nvPr/>
          </p:nvSpPr>
          <p:spPr bwMode="auto">
            <a:xfrm>
              <a:off x="3594067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2" name="Text Box 251"/>
            <p:cNvSpPr txBox="1">
              <a:spLocks noChangeArrowheads="1"/>
            </p:cNvSpPr>
            <p:nvPr/>
          </p:nvSpPr>
          <p:spPr bwMode="auto">
            <a:xfrm>
              <a:off x="3448371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3" name="Text Box 252"/>
            <p:cNvSpPr txBox="1">
              <a:spLocks noChangeArrowheads="1"/>
            </p:cNvSpPr>
            <p:nvPr/>
          </p:nvSpPr>
          <p:spPr bwMode="auto">
            <a:xfrm>
              <a:off x="3277238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19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4" name="Text Box 253"/>
            <p:cNvSpPr txBox="1">
              <a:spLocks noChangeArrowheads="1"/>
            </p:cNvSpPr>
            <p:nvPr/>
          </p:nvSpPr>
          <p:spPr bwMode="auto">
            <a:xfrm>
              <a:off x="3125484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26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5" name="Text Box 256"/>
            <p:cNvSpPr txBox="1">
              <a:spLocks noChangeArrowheads="1"/>
            </p:cNvSpPr>
            <p:nvPr/>
          </p:nvSpPr>
          <p:spPr bwMode="auto">
            <a:xfrm>
              <a:off x="2991111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6" name="Text Box 257"/>
            <p:cNvSpPr txBox="1">
              <a:spLocks noChangeArrowheads="1"/>
            </p:cNvSpPr>
            <p:nvPr/>
          </p:nvSpPr>
          <p:spPr bwMode="auto">
            <a:xfrm>
              <a:off x="2863170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9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7" name="Text Box 258"/>
            <p:cNvSpPr txBox="1">
              <a:spLocks noChangeArrowheads="1"/>
            </p:cNvSpPr>
            <p:nvPr/>
          </p:nvSpPr>
          <p:spPr bwMode="auto">
            <a:xfrm>
              <a:off x="2736464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16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8" name="Text Box 259"/>
            <p:cNvSpPr txBox="1">
              <a:spLocks noChangeArrowheads="1"/>
            </p:cNvSpPr>
            <p:nvPr/>
          </p:nvSpPr>
          <p:spPr bwMode="auto">
            <a:xfrm>
              <a:off x="2588179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23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9" name="Text Box 260"/>
            <p:cNvSpPr txBox="1">
              <a:spLocks noChangeArrowheads="1"/>
            </p:cNvSpPr>
            <p:nvPr/>
          </p:nvSpPr>
          <p:spPr bwMode="auto">
            <a:xfrm>
              <a:off x="2465942" y="535555"/>
              <a:ext cx="36036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30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0" name="Text Box 262"/>
            <p:cNvSpPr txBox="1">
              <a:spLocks noChangeArrowheads="1"/>
            </p:cNvSpPr>
            <p:nvPr/>
          </p:nvSpPr>
          <p:spPr bwMode="auto">
            <a:xfrm>
              <a:off x="2305431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6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1" name="Text Box 263"/>
            <p:cNvSpPr txBox="1">
              <a:spLocks noChangeArrowheads="1"/>
            </p:cNvSpPr>
            <p:nvPr/>
          </p:nvSpPr>
          <p:spPr bwMode="auto">
            <a:xfrm>
              <a:off x="2143212" y="535555"/>
              <a:ext cx="360363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13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2" name="Text Box 264"/>
            <p:cNvSpPr txBox="1">
              <a:spLocks noChangeArrowheads="1"/>
            </p:cNvSpPr>
            <p:nvPr/>
          </p:nvSpPr>
          <p:spPr bwMode="auto">
            <a:xfrm>
              <a:off x="1973703" y="535555"/>
              <a:ext cx="360363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20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3" name="Text Box 268"/>
            <p:cNvSpPr txBox="1">
              <a:spLocks noChangeArrowheads="1"/>
            </p:cNvSpPr>
            <p:nvPr/>
          </p:nvSpPr>
          <p:spPr bwMode="auto">
            <a:xfrm>
              <a:off x="1689361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4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4" name="Text Box 269"/>
            <p:cNvSpPr txBox="1">
              <a:spLocks noChangeArrowheads="1"/>
            </p:cNvSpPr>
            <p:nvPr/>
          </p:nvSpPr>
          <p:spPr bwMode="auto">
            <a:xfrm>
              <a:off x="1568845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5" name="Text Box 270"/>
            <p:cNvSpPr txBox="1">
              <a:spLocks noChangeArrowheads="1"/>
            </p:cNvSpPr>
            <p:nvPr/>
          </p:nvSpPr>
          <p:spPr bwMode="auto">
            <a:xfrm>
              <a:off x="1425836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6" name="Text Box 271"/>
            <p:cNvSpPr txBox="1">
              <a:spLocks noChangeArrowheads="1"/>
            </p:cNvSpPr>
            <p:nvPr/>
          </p:nvSpPr>
          <p:spPr bwMode="auto">
            <a:xfrm>
              <a:off x="1304185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7" name="Text Box 274"/>
            <p:cNvSpPr txBox="1">
              <a:spLocks noChangeArrowheads="1"/>
            </p:cNvSpPr>
            <p:nvPr/>
          </p:nvSpPr>
          <p:spPr bwMode="auto">
            <a:xfrm>
              <a:off x="1148681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8" name="Text Box 275"/>
            <p:cNvSpPr txBox="1">
              <a:spLocks noChangeArrowheads="1"/>
            </p:cNvSpPr>
            <p:nvPr/>
          </p:nvSpPr>
          <p:spPr bwMode="auto">
            <a:xfrm>
              <a:off x="863154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9" name="Text Box 276"/>
            <p:cNvSpPr txBox="1">
              <a:spLocks noChangeArrowheads="1"/>
            </p:cNvSpPr>
            <p:nvPr/>
          </p:nvSpPr>
          <p:spPr bwMode="auto">
            <a:xfrm>
              <a:off x="697760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0" name="Text Box 277"/>
            <p:cNvSpPr txBox="1">
              <a:spLocks noChangeArrowheads="1"/>
            </p:cNvSpPr>
            <p:nvPr/>
          </p:nvSpPr>
          <p:spPr bwMode="auto">
            <a:xfrm>
              <a:off x="530132" y="535555"/>
              <a:ext cx="36036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29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1" name="Text Box 278"/>
            <p:cNvSpPr txBox="1">
              <a:spLocks noChangeArrowheads="1"/>
            </p:cNvSpPr>
            <p:nvPr/>
          </p:nvSpPr>
          <p:spPr bwMode="auto">
            <a:xfrm>
              <a:off x="399343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6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2" name="Text Box 279"/>
            <p:cNvSpPr txBox="1">
              <a:spLocks noChangeArrowheads="1"/>
            </p:cNvSpPr>
            <p:nvPr/>
          </p:nvSpPr>
          <p:spPr bwMode="auto">
            <a:xfrm>
              <a:off x="275192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13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3" name="Text Box 280"/>
            <p:cNvSpPr txBox="1">
              <a:spLocks noChangeArrowheads="1"/>
            </p:cNvSpPr>
            <p:nvPr/>
          </p:nvSpPr>
          <p:spPr bwMode="auto">
            <a:xfrm>
              <a:off x="148192" y="535555"/>
              <a:ext cx="344487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20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4" name="Text Box 281"/>
            <p:cNvSpPr txBox="1">
              <a:spLocks noChangeArrowheads="1"/>
            </p:cNvSpPr>
            <p:nvPr/>
          </p:nvSpPr>
          <p:spPr bwMode="auto">
            <a:xfrm>
              <a:off x="8431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27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5" name="Text Box 283"/>
            <p:cNvSpPr txBox="1">
              <a:spLocks noChangeArrowheads="1"/>
            </p:cNvSpPr>
            <p:nvPr/>
          </p:nvSpPr>
          <p:spPr bwMode="auto">
            <a:xfrm>
              <a:off x="7956220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14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6" name="Text Box 284"/>
            <p:cNvSpPr txBox="1">
              <a:spLocks noChangeArrowheads="1"/>
            </p:cNvSpPr>
            <p:nvPr/>
          </p:nvSpPr>
          <p:spPr bwMode="auto">
            <a:xfrm>
              <a:off x="7786710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7" name="Text Box 285"/>
            <p:cNvSpPr txBox="1">
              <a:spLocks noChangeArrowheads="1"/>
            </p:cNvSpPr>
            <p:nvPr/>
          </p:nvSpPr>
          <p:spPr bwMode="auto">
            <a:xfrm>
              <a:off x="7643834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8" name="Text Box 286"/>
            <p:cNvSpPr txBox="1">
              <a:spLocks noChangeArrowheads="1"/>
            </p:cNvSpPr>
            <p:nvPr/>
          </p:nvSpPr>
          <p:spPr bwMode="auto">
            <a:xfrm>
              <a:off x="8152778" y="535555"/>
              <a:ext cx="255587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7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9" name="Text Box 287"/>
            <p:cNvSpPr txBox="1">
              <a:spLocks noChangeArrowheads="1"/>
            </p:cNvSpPr>
            <p:nvPr/>
          </p:nvSpPr>
          <p:spPr bwMode="auto">
            <a:xfrm>
              <a:off x="5824445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0" name="Text Box 288"/>
            <p:cNvSpPr txBox="1">
              <a:spLocks noChangeArrowheads="1"/>
            </p:cNvSpPr>
            <p:nvPr/>
          </p:nvSpPr>
          <p:spPr bwMode="auto">
            <a:xfrm>
              <a:off x="4542332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24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1" name="Text Box 289"/>
            <p:cNvSpPr txBox="1">
              <a:spLocks noChangeArrowheads="1"/>
            </p:cNvSpPr>
            <p:nvPr/>
          </p:nvSpPr>
          <p:spPr bwMode="auto">
            <a:xfrm>
              <a:off x="997341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2" name="Text Box 300"/>
            <p:cNvSpPr txBox="1">
              <a:spLocks noChangeArrowheads="1"/>
            </p:cNvSpPr>
            <p:nvPr/>
          </p:nvSpPr>
          <p:spPr bwMode="auto">
            <a:xfrm>
              <a:off x="4706138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17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3" name="Text Box 302"/>
            <p:cNvSpPr txBox="1">
              <a:spLocks noChangeArrowheads="1"/>
            </p:cNvSpPr>
            <p:nvPr/>
          </p:nvSpPr>
          <p:spPr bwMode="auto">
            <a:xfrm>
              <a:off x="5689567" y="535555"/>
              <a:ext cx="36036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29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4" name="Text Box 333"/>
            <p:cNvSpPr txBox="1">
              <a:spLocks noChangeArrowheads="1"/>
            </p:cNvSpPr>
            <p:nvPr/>
          </p:nvSpPr>
          <p:spPr bwMode="auto">
            <a:xfrm>
              <a:off x="6991600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5" name="Text Box 264"/>
            <p:cNvSpPr txBox="1">
              <a:spLocks noChangeArrowheads="1"/>
            </p:cNvSpPr>
            <p:nvPr/>
          </p:nvSpPr>
          <p:spPr bwMode="auto">
            <a:xfrm>
              <a:off x="1839600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27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6" name="Text Box 286"/>
            <p:cNvSpPr txBox="1">
              <a:spLocks noChangeArrowheads="1"/>
            </p:cNvSpPr>
            <p:nvPr/>
          </p:nvSpPr>
          <p:spPr bwMode="auto">
            <a:xfrm>
              <a:off x="8304946" y="535555"/>
              <a:ext cx="312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30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grpSp>
          <p:nvGrpSpPr>
            <p:cNvPr id="4" name="קבוצה 350"/>
            <p:cNvGrpSpPr/>
            <p:nvPr/>
          </p:nvGrpSpPr>
          <p:grpSpPr>
            <a:xfrm>
              <a:off x="-32" y="697428"/>
              <a:ext cx="8487885" cy="184666"/>
              <a:chOff x="-32" y="919378"/>
              <a:chExt cx="8487885" cy="184666"/>
            </a:xfrm>
          </p:grpSpPr>
          <p:sp>
            <p:nvSpPr>
              <p:cNvPr id="18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8232266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772071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808980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933117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58480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124610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442343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9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285656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0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960607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1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45602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8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81814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6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64370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7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325141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935970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182679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07038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67373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14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9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31119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17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0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557907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15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1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42785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16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80420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13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17013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18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022903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56270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85775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72375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387851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23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9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89214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26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0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227633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24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1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053190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25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71474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27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254549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57228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28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41559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101967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72167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34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95950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9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84720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33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0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442257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36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1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98206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29979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37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14310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38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571736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35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816083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435790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43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673621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56132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9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125220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45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0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6502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48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1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98275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46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826071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47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28050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44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0003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28619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87323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5332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-3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</p:grpSp>
        <p:grpSp>
          <p:nvGrpSpPr>
            <p:cNvPr id="5" name="קבוצה 408"/>
            <p:cNvGrpSpPr/>
            <p:nvPr/>
          </p:nvGrpSpPr>
          <p:grpSpPr>
            <a:xfrm>
              <a:off x="7181226" y="857232"/>
              <a:ext cx="944918" cy="215444"/>
              <a:chOff x="7045696" y="883866"/>
              <a:chExt cx="944918" cy="215444"/>
            </a:xfrm>
          </p:grpSpPr>
          <p:sp>
            <p:nvSpPr>
              <p:cNvPr id="178" name="Rectangle 322"/>
              <p:cNvSpPr>
                <a:spLocks noChangeArrowheads="1"/>
              </p:cNvSpPr>
              <p:nvPr/>
            </p:nvSpPr>
            <p:spPr bwMode="auto">
              <a:xfrm>
                <a:off x="7194691" y="927540"/>
                <a:ext cx="309600" cy="144000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79" name="Rectangle 321"/>
              <p:cNvSpPr>
                <a:spLocks noChangeArrowheads="1"/>
              </p:cNvSpPr>
              <p:nvPr/>
            </p:nvSpPr>
            <p:spPr bwMode="auto">
              <a:xfrm>
                <a:off x="7500958" y="927540"/>
                <a:ext cx="308152" cy="144000"/>
              </a:xfrm>
              <a:prstGeom prst="rect">
                <a:avLst/>
              </a:prstGeom>
              <a:solidFill>
                <a:srgbClr val="FF99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80" name="Text Box 323"/>
              <p:cNvSpPr txBox="1">
                <a:spLocks noChangeArrowheads="1"/>
              </p:cNvSpPr>
              <p:nvPr/>
            </p:nvSpPr>
            <p:spPr bwMode="auto">
              <a:xfrm>
                <a:off x="7304814" y="883866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מאט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1" name="Text Box 324"/>
              <p:cNvSpPr txBox="1">
                <a:spLocks noChangeArrowheads="1"/>
              </p:cNvSpPr>
              <p:nvPr/>
            </p:nvSpPr>
            <p:spPr bwMode="auto">
              <a:xfrm>
                <a:off x="7045696" y="883866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אש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</p:grpSp>
        <p:grpSp>
          <p:nvGrpSpPr>
            <p:cNvPr id="6" name="קבוצה 265"/>
            <p:cNvGrpSpPr/>
            <p:nvPr userDrawn="1"/>
          </p:nvGrpSpPr>
          <p:grpSpPr>
            <a:xfrm>
              <a:off x="3786182" y="857232"/>
              <a:ext cx="1071570" cy="215444"/>
              <a:chOff x="3786182" y="857232"/>
              <a:chExt cx="1071570" cy="215444"/>
            </a:xfrm>
          </p:grpSpPr>
          <p:sp>
            <p:nvSpPr>
              <p:cNvPr id="174" name="Rectangle 322"/>
              <p:cNvSpPr>
                <a:spLocks noChangeArrowheads="1"/>
              </p:cNvSpPr>
              <p:nvPr/>
            </p:nvSpPr>
            <p:spPr bwMode="auto">
              <a:xfrm>
                <a:off x="3935177" y="900906"/>
                <a:ext cx="309600" cy="144000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75" name="Rectangle 321"/>
              <p:cNvSpPr>
                <a:spLocks noChangeArrowheads="1"/>
              </p:cNvSpPr>
              <p:nvPr/>
            </p:nvSpPr>
            <p:spPr bwMode="auto">
              <a:xfrm>
                <a:off x="4241444" y="900906"/>
                <a:ext cx="504000" cy="144000"/>
              </a:xfrm>
              <a:prstGeom prst="rect">
                <a:avLst/>
              </a:prstGeom>
              <a:solidFill>
                <a:srgbClr val="FF99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76" name="Text Box 323"/>
              <p:cNvSpPr txBox="1">
                <a:spLocks noChangeArrowheads="1"/>
              </p:cNvSpPr>
              <p:nvPr/>
            </p:nvSpPr>
            <p:spPr bwMode="auto">
              <a:xfrm>
                <a:off x="4171952" y="857232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מאט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77" name="Text Box 324"/>
              <p:cNvSpPr txBox="1">
                <a:spLocks noChangeArrowheads="1"/>
              </p:cNvSpPr>
              <p:nvPr/>
            </p:nvSpPr>
            <p:spPr bwMode="auto">
              <a:xfrm>
                <a:off x="3786182" y="857232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אש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</p:grpSp>
        <p:sp>
          <p:nvSpPr>
            <p:cNvPr id="160" name="Line 53"/>
            <p:cNvSpPr>
              <a:spLocks noChangeShapeType="1"/>
            </p:cNvSpPr>
            <p:nvPr/>
          </p:nvSpPr>
          <p:spPr bwMode="auto">
            <a:xfrm>
              <a:off x="6768822" y="85723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1" name="Line 53"/>
            <p:cNvSpPr>
              <a:spLocks noChangeShapeType="1"/>
            </p:cNvSpPr>
            <p:nvPr/>
          </p:nvSpPr>
          <p:spPr bwMode="auto">
            <a:xfrm>
              <a:off x="5420378" y="839476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2" name="Line 53"/>
            <p:cNvSpPr>
              <a:spLocks noChangeShapeType="1"/>
            </p:cNvSpPr>
            <p:nvPr/>
          </p:nvSpPr>
          <p:spPr bwMode="auto">
            <a:xfrm>
              <a:off x="5143504" y="85723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3" name="Line 53"/>
            <p:cNvSpPr>
              <a:spLocks noChangeShapeType="1"/>
            </p:cNvSpPr>
            <p:nvPr/>
          </p:nvSpPr>
          <p:spPr bwMode="auto">
            <a:xfrm>
              <a:off x="5554376" y="84722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4" name="Line 53"/>
            <p:cNvSpPr>
              <a:spLocks noChangeShapeType="1"/>
            </p:cNvSpPr>
            <p:nvPr/>
          </p:nvSpPr>
          <p:spPr bwMode="auto">
            <a:xfrm>
              <a:off x="4500562" y="848354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5" name="Line 53"/>
            <p:cNvSpPr>
              <a:spLocks noChangeShapeType="1"/>
            </p:cNvSpPr>
            <p:nvPr/>
          </p:nvSpPr>
          <p:spPr bwMode="auto">
            <a:xfrm>
              <a:off x="3143240" y="839476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6" name="Line 53"/>
            <p:cNvSpPr>
              <a:spLocks noChangeShapeType="1"/>
            </p:cNvSpPr>
            <p:nvPr/>
          </p:nvSpPr>
          <p:spPr bwMode="auto">
            <a:xfrm>
              <a:off x="2107596" y="867584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7" name="Line 53"/>
            <p:cNvSpPr>
              <a:spLocks noChangeShapeType="1"/>
            </p:cNvSpPr>
            <p:nvPr/>
          </p:nvSpPr>
          <p:spPr bwMode="auto">
            <a:xfrm>
              <a:off x="1669676" y="85723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8" name="Line 53"/>
            <p:cNvSpPr>
              <a:spLocks noChangeShapeType="1"/>
            </p:cNvSpPr>
            <p:nvPr/>
          </p:nvSpPr>
          <p:spPr bwMode="auto">
            <a:xfrm>
              <a:off x="142844" y="83906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grpSp>
          <p:nvGrpSpPr>
            <p:cNvPr id="7" name="קבוצה 413"/>
            <p:cNvGrpSpPr/>
            <p:nvPr/>
          </p:nvGrpSpPr>
          <p:grpSpPr>
            <a:xfrm>
              <a:off x="2143108" y="857232"/>
              <a:ext cx="944918" cy="215444"/>
              <a:chOff x="7045696" y="883866"/>
              <a:chExt cx="944918" cy="215444"/>
            </a:xfrm>
          </p:grpSpPr>
          <p:sp>
            <p:nvSpPr>
              <p:cNvPr id="170" name="Rectangle 322"/>
              <p:cNvSpPr>
                <a:spLocks noChangeArrowheads="1"/>
              </p:cNvSpPr>
              <p:nvPr/>
            </p:nvSpPr>
            <p:spPr bwMode="auto">
              <a:xfrm>
                <a:off x="7194691" y="927540"/>
                <a:ext cx="309600" cy="144000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71" name="Rectangle 321"/>
              <p:cNvSpPr>
                <a:spLocks noChangeArrowheads="1"/>
              </p:cNvSpPr>
              <p:nvPr/>
            </p:nvSpPr>
            <p:spPr bwMode="auto">
              <a:xfrm>
                <a:off x="7500958" y="927540"/>
                <a:ext cx="308152" cy="144000"/>
              </a:xfrm>
              <a:prstGeom prst="rect">
                <a:avLst/>
              </a:prstGeom>
              <a:solidFill>
                <a:srgbClr val="FF99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72" name="Text Box 323"/>
              <p:cNvSpPr txBox="1">
                <a:spLocks noChangeArrowheads="1"/>
              </p:cNvSpPr>
              <p:nvPr/>
            </p:nvSpPr>
            <p:spPr bwMode="auto">
              <a:xfrm>
                <a:off x="7304814" y="883866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מאט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73" name="Text Box 324"/>
              <p:cNvSpPr txBox="1">
                <a:spLocks noChangeArrowheads="1"/>
              </p:cNvSpPr>
              <p:nvPr/>
            </p:nvSpPr>
            <p:spPr bwMode="auto">
              <a:xfrm>
                <a:off x="7045696" y="883866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אש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</p:grpSp>
      </p:grpSp>
      <p:pic>
        <p:nvPicPr>
          <p:cNvPr id="252" name="Picture 6" descr="H_001.jpg"/>
          <p:cNvPicPr>
            <a:picLocks noChangeAspect="1"/>
          </p:cNvPicPr>
          <p:nvPr userDrawn="1"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3" name="Picture 11" descr="F_001.jpg"/>
          <p:cNvPicPr>
            <a:picLocks noChangeAspect="1"/>
          </p:cNvPicPr>
          <p:nvPr userDrawn="1"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5848350"/>
            <a:ext cx="91440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5" name="Text Box 6"/>
          <p:cNvSpPr txBox="1">
            <a:spLocks noChangeArrowheads="1"/>
          </p:cNvSpPr>
          <p:nvPr userDrawn="1"/>
        </p:nvSpPr>
        <p:spPr bwMode="auto">
          <a:xfrm>
            <a:off x="4143372" y="6553199"/>
            <a:ext cx="1008062" cy="3048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he-IL" sz="1400" b="1" dirty="0">
                <a:solidFill>
                  <a:srgbClr val="000000"/>
                </a:solidFill>
                <a:latin typeface="David" pitchFamily="34" charset="-79"/>
                <a:cs typeface="David" pitchFamily="34" charset="-79"/>
              </a:rPr>
              <a:t>סודי</a:t>
            </a:r>
            <a:endParaRPr lang="en-US" sz="1400" b="1" dirty="0">
              <a:solidFill>
                <a:srgbClr val="000000"/>
              </a:solidFill>
              <a:latin typeface="David" pitchFamily="34" charset="-79"/>
              <a:cs typeface="David" pitchFamily="34" charset="-79"/>
            </a:endParaRPr>
          </a:p>
        </p:txBody>
      </p:sp>
      <p:pic>
        <p:nvPicPr>
          <p:cNvPr id="256" name="Picture 12" descr="300"/>
          <p:cNvPicPr>
            <a:picLocks noChangeAspect="1" noChangeArrowheads="1"/>
          </p:cNvPicPr>
          <p:nvPr userDrawn="1"/>
        </p:nvPicPr>
        <p:blipFill>
          <a:blip r:embed="rId5" cstate="email"/>
          <a:stretch>
            <a:fillRect/>
          </a:stretch>
        </p:blipFill>
        <p:spPr bwMode="auto">
          <a:xfrm>
            <a:off x="8350024" y="-19"/>
            <a:ext cx="714375" cy="714375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</p:spPr>
      </p:pic>
      <p:sp>
        <p:nvSpPr>
          <p:cNvPr id="257" name="TextBox 256"/>
          <p:cNvSpPr txBox="1"/>
          <p:nvPr userDrawn="1"/>
        </p:nvSpPr>
        <p:spPr>
          <a:xfrm>
            <a:off x="-31" y="-71462"/>
            <a:ext cx="1500197" cy="1200329"/>
          </a:xfrm>
          <a:prstGeom prst="rect">
            <a:avLst/>
          </a:prstGeom>
          <a:noFill/>
          <a:ln cmpd="dbl">
            <a:noFill/>
          </a:ln>
        </p:spPr>
        <p:txBody>
          <a:bodyPr wrap="square" rtlCol="1">
            <a:spAutoFit/>
          </a:bodyPr>
          <a:lstStyle/>
          <a:p>
            <a:pPr algn="just">
              <a:tabLst>
                <a:tab pos="534988" algn="l"/>
                <a:tab pos="628650" algn="l"/>
              </a:tabLst>
            </a:pPr>
            <a:r>
              <a:rPr lang="he-IL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>חטיבה 300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/>
            </a:r>
            <a:br>
              <a:rPr lang="en-US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</a:br>
            <a:r>
              <a:rPr lang="he-IL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>א ג " מ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/>
            </a:r>
            <a:br>
              <a:rPr lang="en-US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</a:br>
            <a:endParaRPr lang="he-IL" sz="2400" b="1" dirty="0">
              <a:solidFill>
                <a:srgbClr val="000000"/>
              </a:solidFill>
              <a:latin typeface="Arial"/>
              <a:cs typeface="David" pitchFamily="2" charset="-79"/>
            </a:endParaRPr>
          </a:p>
        </p:txBody>
      </p:sp>
      <p:sp>
        <p:nvSpPr>
          <p:cNvPr id="259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0" y="6572272"/>
            <a:ext cx="2133600" cy="293687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lang="he-IL" sz="1400" b="1" kern="1200" smtClean="0">
                <a:solidFill>
                  <a:srgbClr val="000000"/>
                </a:solidFill>
                <a:latin typeface="David" pitchFamily="34" charset="-79"/>
                <a:ea typeface="+mn-ea"/>
                <a:cs typeface="David" pitchFamily="34" charset="-79"/>
              </a:defRPr>
            </a:lvl1pPr>
          </a:lstStyle>
          <a:p>
            <a:fld id="{CB25BBF0-20F9-4044-9DCD-FC80523D2434}" type="slidenum">
              <a:rPr/>
              <a:pPr/>
              <a:t>‹#›</a:t>
            </a:fld>
            <a:endParaRPr dirty="0"/>
          </a:p>
        </p:txBody>
      </p:sp>
      <p:sp>
        <p:nvSpPr>
          <p:cNvPr id="260" name="TextBox 259"/>
          <p:cNvSpPr txBox="1"/>
          <p:nvPr userDrawn="1"/>
        </p:nvSpPr>
        <p:spPr>
          <a:xfrm>
            <a:off x="6357950" y="6572272"/>
            <a:ext cx="2786082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1" dirty="0" smtClean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ביקור הרמטכ"ל בחטיבה 300</a:t>
            </a:r>
            <a:endParaRPr lang="he-IL" sz="1200" b="1" dirty="0">
              <a:solidFill>
                <a:prstClr val="black"/>
              </a:solidFill>
              <a:latin typeface="David" pitchFamily="34" charset="-79"/>
              <a:cs typeface="David" pitchFamily="34" charset="-79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lang="he-IL" sz="3600" kern="1200" dirty="0">
          <a:ln w="1841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David" pitchFamily="2" charset="-79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alibri" pitchFamily="34" charset="0"/>
          <a:cs typeface="David" pitchFamily="2" charset="-79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alibri" pitchFamily="34" charset="0"/>
          <a:cs typeface="David" pitchFamily="2" charset="-79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alibri" pitchFamily="34" charset="0"/>
          <a:cs typeface="David" pitchFamily="2" charset="-79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alibri" pitchFamily="34" charset="0"/>
          <a:cs typeface="David" pitchFamily="2" charset="-79"/>
        </a:defRPr>
      </a:lvl5pPr>
      <a:lvl6pPr marL="457200" algn="ctr" rtl="1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alibri" pitchFamily="34" charset="0"/>
          <a:cs typeface="David" pitchFamily="2" charset="-79"/>
        </a:defRPr>
      </a:lvl6pPr>
      <a:lvl7pPr marL="914400" algn="ctr" rtl="1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alibri" pitchFamily="34" charset="0"/>
          <a:cs typeface="David" pitchFamily="2" charset="-79"/>
        </a:defRPr>
      </a:lvl7pPr>
      <a:lvl8pPr marL="1371600" algn="ctr" rtl="1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alibri" pitchFamily="34" charset="0"/>
          <a:cs typeface="David" pitchFamily="2" charset="-79"/>
        </a:defRPr>
      </a:lvl8pPr>
      <a:lvl9pPr marL="1828800" algn="ctr" rtl="1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alibri" pitchFamily="34" charset="0"/>
          <a:cs typeface="David" pitchFamily="2" charset="-79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lang="he-IL" sz="2000" b="1" kern="1200">
          <a:solidFill>
            <a:schemeClr val="tx1"/>
          </a:solidFill>
          <a:latin typeface="+mj-lt"/>
          <a:ea typeface="+mn-ea"/>
          <a:cs typeface="David" pitchFamily="2" charset="-79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lang="he-IL" sz="2000" b="1" kern="1200">
          <a:solidFill>
            <a:schemeClr val="tx1"/>
          </a:solidFill>
          <a:latin typeface="+mj-lt"/>
          <a:ea typeface="+mn-ea"/>
          <a:cs typeface="David" pitchFamily="2" charset="-79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lang="he-IL" sz="2000" b="1" kern="1200">
          <a:solidFill>
            <a:schemeClr val="tx1"/>
          </a:solidFill>
          <a:latin typeface="+mj-lt"/>
          <a:ea typeface="+mn-ea"/>
          <a:cs typeface="David" pitchFamily="2" charset="-79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lang="he-IL" sz="2000" b="1" kern="1200">
          <a:solidFill>
            <a:schemeClr val="tx1"/>
          </a:solidFill>
          <a:latin typeface="+mj-lt"/>
          <a:ea typeface="+mn-ea"/>
          <a:cs typeface="David" pitchFamily="2" charset="-79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lang="he-IL" sz="2000" b="1" kern="1200">
          <a:solidFill>
            <a:schemeClr val="tx1"/>
          </a:solidFill>
          <a:latin typeface="+mj-lt"/>
          <a:ea typeface="+mn-ea"/>
          <a:cs typeface="David" pitchFamily="2" charset="-79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36513" y="6508750"/>
            <a:ext cx="5032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fld id="{097626FD-7856-4B64-AAFE-421618F0FB83}" type="slidenum">
              <a:rPr lang="he-IL" sz="1200" b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David" pitchFamily="2" charset="-79"/>
              </a:rPr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200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cs typeface="David" pitchFamily="2" charset="-79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 userDrawn="1"/>
        </p:nvSpPr>
        <p:spPr bwMode="auto">
          <a:xfrm>
            <a:off x="168275" y="9525"/>
            <a:ext cx="17399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e-IL" b="1" dirty="0">
                <a:solidFill>
                  <a:prstClr val="white"/>
                </a:solidFill>
                <a:cs typeface="David" pitchFamily="2" charset="-79"/>
              </a:rPr>
              <a:t>אג"ם פיקוד הצפון</a:t>
            </a:r>
            <a:endParaRPr lang="en-US" b="1" dirty="0">
              <a:solidFill>
                <a:prstClr val="white"/>
              </a:solidFill>
              <a:cs typeface="David" pitchFamily="2" charset="-79"/>
            </a:endParaRPr>
          </a:p>
        </p:txBody>
      </p:sp>
      <p:grpSp>
        <p:nvGrpSpPr>
          <p:cNvPr id="2" name="קבוצה 10"/>
          <p:cNvGrpSpPr/>
          <p:nvPr userDrawn="1"/>
        </p:nvGrpSpPr>
        <p:grpSpPr>
          <a:xfrm>
            <a:off x="-129922" y="862143"/>
            <a:ext cx="9296787" cy="5536760"/>
            <a:chOff x="-116274" y="390608"/>
            <a:chExt cx="9296787" cy="6327283"/>
          </a:xfrm>
        </p:grpSpPr>
        <p:sp>
          <p:nvSpPr>
            <p:cNvPr id="17" name="Line 53"/>
            <p:cNvSpPr>
              <a:spLocks noChangeShapeType="1"/>
            </p:cNvSpPr>
            <p:nvPr/>
          </p:nvSpPr>
          <p:spPr bwMode="auto">
            <a:xfrm>
              <a:off x="1928794" y="85723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8" name="Line 53"/>
            <p:cNvSpPr>
              <a:spLocks noChangeShapeType="1"/>
            </p:cNvSpPr>
            <p:nvPr/>
          </p:nvSpPr>
          <p:spPr bwMode="auto">
            <a:xfrm>
              <a:off x="1821844" y="86539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9" name="Line 53"/>
            <p:cNvSpPr>
              <a:spLocks noChangeShapeType="1"/>
            </p:cNvSpPr>
            <p:nvPr/>
          </p:nvSpPr>
          <p:spPr bwMode="auto">
            <a:xfrm>
              <a:off x="3571868" y="875074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2" name="Line 2"/>
            <p:cNvSpPr>
              <a:spLocks noChangeShapeType="1"/>
            </p:cNvSpPr>
            <p:nvPr/>
          </p:nvSpPr>
          <p:spPr bwMode="auto">
            <a:xfrm>
              <a:off x="474180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3" name="Line 6"/>
            <p:cNvSpPr>
              <a:spLocks noChangeShapeType="1"/>
            </p:cNvSpPr>
            <p:nvPr/>
          </p:nvSpPr>
          <p:spPr bwMode="auto">
            <a:xfrm>
              <a:off x="3773548" y="685273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4" name="Line 8"/>
            <p:cNvSpPr>
              <a:spLocks noChangeShapeType="1"/>
            </p:cNvSpPr>
            <p:nvPr/>
          </p:nvSpPr>
          <p:spPr bwMode="auto">
            <a:xfrm>
              <a:off x="3612173" y="685273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5" name="Line 9"/>
            <p:cNvSpPr>
              <a:spLocks noChangeShapeType="1"/>
            </p:cNvSpPr>
            <p:nvPr/>
          </p:nvSpPr>
          <p:spPr bwMode="auto">
            <a:xfrm>
              <a:off x="3450798" y="685273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6" name="Line 10"/>
            <p:cNvSpPr>
              <a:spLocks noChangeShapeType="1"/>
            </p:cNvSpPr>
            <p:nvPr/>
          </p:nvSpPr>
          <p:spPr bwMode="auto">
            <a:xfrm>
              <a:off x="2164740" y="703442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7" name="Line 12"/>
            <p:cNvSpPr>
              <a:spLocks noChangeShapeType="1"/>
            </p:cNvSpPr>
            <p:nvPr/>
          </p:nvSpPr>
          <p:spPr bwMode="auto">
            <a:xfrm>
              <a:off x="187459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8" name="Line 13"/>
            <p:cNvSpPr>
              <a:spLocks noChangeShapeType="1"/>
            </p:cNvSpPr>
            <p:nvPr/>
          </p:nvSpPr>
          <p:spPr bwMode="auto">
            <a:xfrm>
              <a:off x="1744174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9" name="Line 14"/>
            <p:cNvSpPr>
              <a:spLocks noChangeShapeType="1"/>
            </p:cNvSpPr>
            <p:nvPr/>
          </p:nvSpPr>
          <p:spPr bwMode="auto">
            <a:xfrm>
              <a:off x="1613755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0" name="Line 15"/>
            <p:cNvSpPr>
              <a:spLocks noChangeShapeType="1"/>
            </p:cNvSpPr>
            <p:nvPr/>
          </p:nvSpPr>
          <p:spPr bwMode="auto">
            <a:xfrm>
              <a:off x="1483336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1" name="Line 17"/>
            <p:cNvSpPr>
              <a:spLocks noChangeShapeType="1"/>
            </p:cNvSpPr>
            <p:nvPr/>
          </p:nvSpPr>
          <p:spPr bwMode="auto">
            <a:xfrm>
              <a:off x="119154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2" name="Line 18"/>
            <p:cNvSpPr>
              <a:spLocks noChangeShapeType="1"/>
            </p:cNvSpPr>
            <p:nvPr/>
          </p:nvSpPr>
          <p:spPr bwMode="auto">
            <a:xfrm>
              <a:off x="86879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>
              <a:off x="57831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>
              <a:off x="44921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>
              <a:off x="32011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>
              <a:off x="19101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>
              <a:off x="316032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>
              <a:off x="303122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9" name="Line 25"/>
            <p:cNvSpPr>
              <a:spLocks noChangeShapeType="1"/>
            </p:cNvSpPr>
            <p:nvPr/>
          </p:nvSpPr>
          <p:spPr bwMode="auto">
            <a:xfrm>
              <a:off x="290212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0" name="Line 26"/>
            <p:cNvSpPr>
              <a:spLocks noChangeShapeType="1"/>
            </p:cNvSpPr>
            <p:nvPr/>
          </p:nvSpPr>
          <p:spPr bwMode="auto">
            <a:xfrm>
              <a:off x="277302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1" name="Line 27"/>
            <p:cNvSpPr>
              <a:spLocks noChangeShapeType="1"/>
            </p:cNvSpPr>
            <p:nvPr/>
          </p:nvSpPr>
          <p:spPr bwMode="auto">
            <a:xfrm>
              <a:off x="2484194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2" name="Line 28"/>
            <p:cNvSpPr>
              <a:spLocks noChangeShapeType="1"/>
            </p:cNvSpPr>
            <p:nvPr/>
          </p:nvSpPr>
          <p:spPr bwMode="auto">
            <a:xfrm>
              <a:off x="2324467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3" name="Line 30"/>
            <p:cNvSpPr>
              <a:spLocks noChangeShapeType="1"/>
            </p:cNvSpPr>
            <p:nvPr/>
          </p:nvSpPr>
          <p:spPr bwMode="auto">
            <a:xfrm>
              <a:off x="441905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4" name="Line 31"/>
            <p:cNvSpPr>
              <a:spLocks noChangeShapeType="1"/>
            </p:cNvSpPr>
            <p:nvPr/>
          </p:nvSpPr>
          <p:spPr bwMode="auto">
            <a:xfrm>
              <a:off x="4257677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5" name="Line 32"/>
            <p:cNvSpPr>
              <a:spLocks noChangeShapeType="1"/>
            </p:cNvSpPr>
            <p:nvPr/>
          </p:nvSpPr>
          <p:spPr bwMode="auto">
            <a:xfrm>
              <a:off x="409630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6" name="Line 34"/>
            <p:cNvSpPr>
              <a:spLocks noChangeShapeType="1"/>
            </p:cNvSpPr>
            <p:nvPr/>
          </p:nvSpPr>
          <p:spPr bwMode="auto">
            <a:xfrm>
              <a:off x="506455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7" name="Line 35"/>
            <p:cNvSpPr>
              <a:spLocks noChangeShapeType="1"/>
            </p:cNvSpPr>
            <p:nvPr/>
          </p:nvSpPr>
          <p:spPr bwMode="auto">
            <a:xfrm>
              <a:off x="4903178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8" name="Line 37"/>
            <p:cNvSpPr>
              <a:spLocks noChangeShapeType="1"/>
            </p:cNvSpPr>
            <p:nvPr/>
          </p:nvSpPr>
          <p:spPr bwMode="auto">
            <a:xfrm>
              <a:off x="5355029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9" name="Line 38"/>
            <p:cNvSpPr>
              <a:spLocks noChangeShapeType="1"/>
            </p:cNvSpPr>
            <p:nvPr/>
          </p:nvSpPr>
          <p:spPr bwMode="auto">
            <a:xfrm>
              <a:off x="5484129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0" name="Line 39"/>
            <p:cNvSpPr>
              <a:spLocks noChangeShapeType="1"/>
            </p:cNvSpPr>
            <p:nvPr/>
          </p:nvSpPr>
          <p:spPr bwMode="auto">
            <a:xfrm>
              <a:off x="5613229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1" name="Line 40"/>
            <p:cNvSpPr>
              <a:spLocks noChangeShapeType="1"/>
            </p:cNvSpPr>
            <p:nvPr/>
          </p:nvSpPr>
          <p:spPr bwMode="auto">
            <a:xfrm>
              <a:off x="5742329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2" name="Line 41"/>
            <p:cNvSpPr>
              <a:spLocks noChangeShapeType="1"/>
            </p:cNvSpPr>
            <p:nvPr/>
          </p:nvSpPr>
          <p:spPr bwMode="auto">
            <a:xfrm>
              <a:off x="600053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3" name="Line 42"/>
            <p:cNvSpPr>
              <a:spLocks noChangeShapeType="1"/>
            </p:cNvSpPr>
            <p:nvPr/>
          </p:nvSpPr>
          <p:spPr bwMode="auto">
            <a:xfrm>
              <a:off x="612963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4" name="Line 43"/>
            <p:cNvSpPr>
              <a:spLocks noChangeShapeType="1"/>
            </p:cNvSpPr>
            <p:nvPr/>
          </p:nvSpPr>
          <p:spPr bwMode="auto">
            <a:xfrm>
              <a:off x="625873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5" name="Line 44"/>
            <p:cNvSpPr>
              <a:spLocks noChangeShapeType="1"/>
            </p:cNvSpPr>
            <p:nvPr/>
          </p:nvSpPr>
          <p:spPr bwMode="auto">
            <a:xfrm>
              <a:off x="638783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6" name="Line 46"/>
            <p:cNvSpPr>
              <a:spLocks noChangeShapeType="1"/>
            </p:cNvSpPr>
            <p:nvPr/>
          </p:nvSpPr>
          <p:spPr bwMode="auto">
            <a:xfrm>
              <a:off x="6678308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7" name="Line 47"/>
            <p:cNvSpPr>
              <a:spLocks noChangeShapeType="1"/>
            </p:cNvSpPr>
            <p:nvPr/>
          </p:nvSpPr>
          <p:spPr bwMode="auto">
            <a:xfrm>
              <a:off x="683968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8" name="Line 48"/>
            <p:cNvSpPr>
              <a:spLocks noChangeShapeType="1"/>
            </p:cNvSpPr>
            <p:nvPr/>
          </p:nvSpPr>
          <p:spPr bwMode="auto">
            <a:xfrm>
              <a:off x="7001058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9" name="Line 50"/>
            <p:cNvSpPr>
              <a:spLocks noChangeShapeType="1"/>
            </p:cNvSpPr>
            <p:nvPr/>
          </p:nvSpPr>
          <p:spPr bwMode="auto">
            <a:xfrm>
              <a:off x="7323810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0" name="Line 51"/>
            <p:cNvSpPr>
              <a:spLocks noChangeShapeType="1"/>
            </p:cNvSpPr>
            <p:nvPr/>
          </p:nvSpPr>
          <p:spPr bwMode="auto">
            <a:xfrm>
              <a:off x="7485185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1" name="Line 52"/>
            <p:cNvSpPr>
              <a:spLocks noChangeShapeType="1"/>
            </p:cNvSpPr>
            <p:nvPr/>
          </p:nvSpPr>
          <p:spPr bwMode="auto">
            <a:xfrm>
              <a:off x="7646560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2" name="Line 53"/>
            <p:cNvSpPr>
              <a:spLocks noChangeShapeType="1"/>
            </p:cNvSpPr>
            <p:nvPr/>
          </p:nvSpPr>
          <p:spPr bwMode="auto">
            <a:xfrm>
              <a:off x="7969312" y="705891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3" name="Line 54"/>
            <p:cNvSpPr>
              <a:spLocks noChangeShapeType="1"/>
            </p:cNvSpPr>
            <p:nvPr/>
          </p:nvSpPr>
          <p:spPr bwMode="auto">
            <a:xfrm>
              <a:off x="8130687" y="705891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4" name="Line 56"/>
            <p:cNvSpPr>
              <a:spLocks noChangeShapeType="1"/>
            </p:cNvSpPr>
            <p:nvPr/>
          </p:nvSpPr>
          <p:spPr bwMode="auto">
            <a:xfrm>
              <a:off x="8292062" y="705891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5" name="Line 60"/>
            <p:cNvSpPr>
              <a:spLocks noChangeShapeType="1"/>
            </p:cNvSpPr>
            <p:nvPr/>
          </p:nvSpPr>
          <p:spPr bwMode="auto">
            <a:xfrm flipH="1">
              <a:off x="7807937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6" name="Line 61"/>
            <p:cNvSpPr>
              <a:spLocks noChangeShapeType="1"/>
            </p:cNvSpPr>
            <p:nvPr/>
          </p:nvSpPr>
          <p:spPr bwMode="auto">
            <a:xfrm flipH="1">
              <a:off x="7162435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7" name="Line 62"/>
            <p:cNvSpPr>
              <a:spLocks noChangeShapeType="1"/>
            </p:cNvSpPr>
            <p:nvPr/>
          </p:nvSpPr>
          <p:spPr bwMode="auto">
            <a:xfrm flipH="1">
              <a:off x="6516933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8" name="Line 63"/>
            <p:cNvSpPr>
              <a:spLocks noChangeShapeType="1"/>
            </p:cNvSpPr>
            <p:nvPr/>
          </p:nvSpPr>
          <p:spPr bwMode="auto">
            <a:xfrm flipH="1">
              <a:off x="5871431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9" name="Line 64"/>
            <p:cNvSpPr>
              <a:spLocks noChangeShapeType="1"/>
            </p:cNvSpPr>
            <p:nvPr/>
          </p:nvSpPr>
          <p:spPr bwMode="auto">
            <a:xfrm flipH="1">
              <a:off x="5225929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0" name="Line 65"/>
            <p:cNvSpPr>
              <a:spLocks noChangeShapeType="1"/>
            </p:cNvSpPr>
            <p:nvPr/>
          </p:nvSpPr>
          <p:spPr bwMode="auto">
            <a:xfrm flipH="1">
              <a:off x="4580427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1" name="Line 66"/>
            <p:cNvSpPr>
              <a:spLocks noChangeShapeType="1"/>
            </p:cNvSpPr>
            <p:nvPr/>
          </p:nvSpPr>
          <p:spPr bwMode="auto">
            <a:xfrm flipH="1">
              <a:off x="3934925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2" name="Line 67"/>
            <p:cNvSpPr>
              <a:spLocks noChangeShapeType="1"/>
            </p:cNvSpPr>
            <p:nvPr/>
          </p:nvSpPr>
          <p:spPr bwMode="auto">
            <a:xfrm flipH="1">
              <a:off x="3289423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3" name="Line 68"/>
            <p:cNvSpPr>
              <a:spLocks noChangeShapeType="1"/>
            </p:cNvSpPr>
            <p:nvPr/>
          </p:nvSpPr>
          <p:spPr bwMode="auto">
            <a:xfrm flipH="1">
              <a:off x="2643921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4" name="Line 69"/>
            <p:cNvSpPr>
              <a:spLocks noChangeShapeType="1"/>
            </p:cNvSpPr>
            <p:nvPr/>
          </p:nvSpPr>
          <p:spPr bwMode="auto">
            <a:xfrm flipH="1">
              <a:off x="2005013" y="685272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5" name="Line 70"/>
            <p:cNvSpPr>
              <a:spLocks noChangeShapeType="1"/>
            </p:cNvSpPr>
            <p:nvPr/>
          </p:nvSpPr>
          <p:spPr bwMode="auto">
            <a:xfrm flipH="1">
              <a:off x="1352917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6" name="Line 71"/>
            <p:cNvSpPr>
              <a:spLocks noChangeShapeType="1"/>
            </p:cNvSpPr>
            <p:nvPr/>
          </p:nvSpPr>
          <p:spPr bwMode="auto">
            <a:xfrm flipH="1">
              <a:off x="707415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7" name="Line 72"/>
            <p:cNvSpPr>
              <a:spLocks noChangeShapeType="1"/>
            </p:cNvSpPr>
            <p:nvPr/>
          </p:nvSpPr>
          <p:spPr bwMode="auto">
            <a:xfrm flipH="1">
              <a:off x="61913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8" name="Line 140"/>
            <p:cNvSpPr>
              <a:spLocks noChangeShapeType="1"/>
            </p:cNvSpPr>
            <p:nvPr/>
          </p:nvSpPr>
          <p:spPr bwMode="auto">
            <a:xfrm flipH="1">
              <a:off x="8453438" y="685273"/>
              <a:ext cx="635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9" name="Line 147"/>
            <p:cNvSpPr>
              <a:spLocks noChangeShapeType="1"/>
            </p:cNvSpPr>
            <p:nvPr/>
          </p:nvSpPr>
          <p:spPr bwMode="auto">
            <a:xfrm>
              <a:off x="-12700" y="836613"/>
              <a:ext cx="91567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80" name="Text Box 156"/>
            <p:cNvSpPr txBox="1">
              <a:spLocks noChangeArrowheads="1"/>
            </p:cNvSpPr>
            <p:nvPr/>
          </p:nvSpPr>
          <p:spPr bwMode="auto">
            <a:xfrm>
              <a:off x="8169275" y="765175"/>
              <a:ext cx="10080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1200" b="1" dirty="0">
                  <a:solidFill>
                    <a:srgbClr val="000000"/>
                  </a:solidFill>
                  <a:latin typeface="Times New Roman" pitchFamily="18" charset="0"/>
                  <a:cs typeface="David"/>
                </a:rPr>
                <a:t>אירועים עיקריים</a:t>
              </a:r>
            </a:p>
          </p:txBody>
        </p:sp>
        <p:sp>
          <p:nvSpPr>
            <p:cNvPr id="81" name="Line 159"/>
            <p:cNvSpPr>
              <a:spLocks noChangeShapeType="1"/>
            </p:cNvSpPr>
            <p:nvPr/>
          </p:nvSpPr>
          <p:spPr bwMode="auto">
            <a:xfrm>
              <a:off x="1030167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82" name="Line 190"/>
            <p:cNvSpPr>
              <a:spLocks noChangeShapeType="1"/>
            </p:cNvSpPr>
            <p:nvPr/>
          </p:nvSpPr>
          <p:spPr bwMode="auto">
            <a:xfrm>
              <a:off x="23813" y="1196975"/>
              <a:ext cx="91567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83" name="Line 213"/>
            <p:cNvSpPr>
              <a:spLocks noChangeShapeType="1"/>
            </p:cNvSpPr>
            <p:nvPr/>
          </p:nvSpPr>
          <p:spPr bwMode="auto">
            <a:xfrm>
              <a:off x="0" y="437068"/>
              <a:ext cx="914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84" name="Text Box 214"/>
            <p:cNvSpPr txBox="1">
              <a:spLocks noChangeArrowheads="1"/>
            </p:cNvSpPr>
            <p:nvPr/>
          </p:nvSpPr>
          <p:spPr bwMode="auto">
            <a:xfrm rot="16200000">
              <a:off x="1672060" y="931054"/>
              <a:ext cx="781050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ראש השנה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85" name="Text Box 215"/>
            <p:cNvSpPr txBox="1">
              <a:spLocks noChangeArrowheads="1"/>
            </p:cNvSpPr>
            <p:nvPr/>
          </p:nvSpPr>
          <p:spPr bwMode="auto">
            <a:xfrm rot="16200000">
              <a:off x="1502550" y="926286"/>
              <a:ext cx="781050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יום כיפור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86" name="Text Box 216"/>
            <p:cNvSpPr txBox="1">
              <a:spLocks noChangeArrowheads="1"/>
            </p:cNvSpPr>
            <p:nvPr/>
          </p:nvSpPr>
          <p:spPr bwMode="auto">
            <a:xfrm rot="16200000">
              <a:off x="3136747" y="926287"/>
              <a:ext cx="78105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 err="1">
                  <a:solidFill>
                    <a:srgbClr val="FF7C80"/>
                  </a:solidFill>
                  <a:latin typeface="Rockwell"/>
                  <a:cs typeface="David"/>
                </a:rPr>
                <a:t>יז</a:t>
              </a: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' בתמוז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grpSp>
          <p:nvGrpSpPr>
            <p:cNvPr id="3" name="קבוצה 265"/>
            <p:cNvGrpSpPr/>
            <p:nvPr/>
          </p:nvGrpSpPr>
          <p:grpSpPr>
            <a:xfrm>
              <a:off x="50800" y="390608"/>
              <a:ext cx="8526463" cy="261610"/>
              <a:chOff x="50800" y="476250"/>
              <a:chExt cx="8526463" cy="261610"/>
            </a:xfrm>
          </p:grpSpPr>
          <p:sp>
            <p:nvSpPr>
              <p:cNvPr id="239" name="Text Box 218"/>
              <p:cNvSpPr txBox="1">
                <a:spLocks noChangeArrowheads="1"/>
              </p:cNvSpPr>
              <p:nvPr/>
            </p:nvSpPr>
            <p:spPr bwMode="auto">
              <a:xfrm>
                <a:off x="7235825" y="476250"/>
                <a:ext cx="576263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ינואר</a:t>
                </a:r>
                <a:endParaRPr lang="en-US" sz="11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0" name="Text Box 223"/>
              <p:cNvSpPr txBox="1">
                <a:spLocks noChangeArrowheads="1"/>
              </p:cNvSpPr>
              <p:nvPr/>
            </p:nvSpPr>
            <p:spPr bwMode="auto">
              <a:xfrm>
                <a:off x="50800" y="476250"/>
                <a:ext cx="620713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דצמבר</a:t>
                </a:r>
                <a:endParaRPr lang="en-US" sz="11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1" name="Text Box 225"/>
              <p:cNvSpPr txBox="1">
                <a:spLocks noChangeArrowheads="1"/>
              </p:cNvSpPr>
              <p:nvPr/>
            </p:nvSpPr>
            <p:spPr bwMode="auto">
              <a:xfrm>
                <a:off x="6488113" y="476250"/>
                <a:ext cx="719137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פברואר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2" name="Text Box 230"/>
              <p:cNvSpPr txBox="1">
                <a:spLocks noChangeArrowheads="1"/>
              </p:cNvSpPr>
              <p:nvPr/>
            </p:nvSpPr>
            <p:spPr bwMode="auto">
              <a:xfrm>
                <a:off x="5932488" y="476250"/>
                <a:ext cx="576262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מרץ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3" name="Text Box 234"/>
              <p:cNvSpPr txBox="1">
                <a:spLocks noChangeArrowheads="1"/>
              </p:cNvSpPr>
              <p:nvPr/>
            </p:nvSpPr>
            <p:spPr bwMode="auto">
              <a:xfrm>
                <a:off x="5280025" y="476250"/>
                <a:ext cx="576263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אפריל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4" name="Text Box 240"/>
              <p:cNvSpPr txBox="1">
                <a:spLocks noChangeArrowheads="1"/>
              </p:cNvSpPr>
              <p:nvPr/>
            </p:nvSpPr>
            <p:spPr bwMode="auto">
              <a:xfrm>
                <a:off x="4637088" y="476250"/>
                <a:ext cx="576262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מאי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5" name="Text Box 243"/>
              <p:cNvSpPr txBox="1">
                <a:spLocks noChangeArrowheads="1"/>
              </p:cNvSpPr>
              <p:nvPr/>
            </p:nvSpPr>
            <p:spPr bwMode="auto">
              <a:xfrm>
                <a:off x="4002088" y="476250"/>
                <a:ext cx="576262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יוני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6" name="Text Box 249"/>
              <p:cNvSpPr txBox="1">
                <a:spLocks noChangeArrowheads="1"/>
              </p:cNvSpPr>
              <p:nvPr/>
            </p:nvSpPr>
            <p:spPr bwMode="auto">
              <a:xfrm>
                <a:off x="3340100" y="476250"/>
                <a:ext cx="576263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יולי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7" name="Text Box 255"/>
              <p:cNvSpPr txBox="1">
                <a:spLocks noChangeArrowheads="1"/>
              </p:cNvSpPr>
              <p:nvPr/>
            </p:nvSpPr>
            <p:spPr bwMode="auto">
              <a:xfrm>
                <a:off x="2646363" y="476250"/>
                <a:ext cx="674687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אוגוסט</a:t>
                </a:r>
                <a:endParaRPr lang="en-US" sz="11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8" name="Text Box 261"/>
              <p:cNvSpPr txBox="1">
                <a:spLocks noChangeArrowheads="1"/>
              </p:cNvSpPr>
              <p:nvPr/>
            </p:nvSpPr>
            <p:spPr bwMode="auto">
              <a:xfrm>
                <a:off x="1912938" y="476250"/>
                <a:ext cx="792162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ספטמבר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9" name="Text Box 267"/>
              <p:cNvSpPr txBox="1">
                <a:spLocks noChangeArrowheads="1"/>
              </p:cNvSpPr>
              <p:nvPr/>
            </p:nvSpPr>
            <p:spPr bwMode="auto">
              <a:xfrm>
                <a:off x="1292225" y="476250"/>
                <a:ext cx="739775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אוקטובר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50" name="Text Box 273"/>
              <p:cNvSpPr txBox="1">
                <a:spLocks noChangeArrowheads="1"/>
              </p:cNvSpPr>
              <p:nvPr/>
            </p:nvSpPr>
            <p:spPr bwMode="auto">
              <a:xfrm>
                <a:off x="674688" y="476250"/>
                <a:ext cx="673100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נובמבר</a:t>
                </a:r>
                <a:endParaRPr lang="en-US" sz="11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51" name="Text Box 282"/>
              <p:cNvSpPr txBox="1">
                <a:spLocks noChangeArrowheads="1"/>
              </p:cNvSpPr>
              <p:nvPr/>
            </p:nvSpPr>
            <p:spPr bwMode="auto">
              <a:xfrm>
                <a:off x="7667625" y="476250"/>
                <a:ext cx="909638" cy="2603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05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דצמבר 13</a:t>
                </a:r>
                <a:endParaRPr lang="en-US" sz="105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</p:grpSp>
        <p:sp>
          <p:nvSpPr>
            <p:cNvPr id="88" name="Text Box 290"/>
            <p:cNvSpPr txBox="1">
              <a:spLocks noChangeArrowheads="1"/>
            </p:cNvSpPr>
            <p:nvPr/>
          </p:nvSpPr>
          <p:spPr bwMode="auto">
            <a:xfrm rot="16200000">
              <a:off x="6427010" y="931050"/>
              <a:ext cx="64770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פורים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89" name="Text Box 291"/>
            <p:cNvSpPr txBox="1">
              <a:spLocks noChangeArrowheads="1"/>
            </p:cNvSpPr>
            <p:nvPr/>
          </p:nvSpPr>
          <p:spPr bwMode="auto">
            <a:xfrm rot="16200000">
              <a:off x="5212564" y="931050"/>
              <a:ext cx="64770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א' פסח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0" name="Text Box 292"/>
            <p:cNvSpPr txBox="1">
              <a:spLocks noChangeArrowheads="1"/>
            </p:cNvSpPr>
            <p:nvPr/>
          </p:nvSpPr>
          <p:spPr bwMode="auto">
            <a:xfrm rot="16200000">
              <a:off x="5069686" y="931050"/>
              <a:ext cx="64770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ז' פסח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1" name="Text Box 293"/>
            <p:cNvSpPr txBox="1">
              <a:spLocks noChangeArrowheads="1"/>
            </p:cNvSpPr>
            <p:nvPr/>
          </p:nvSpPr>
          <p:spPr bwMode="auto">
            <a:xfrm rot="16200000">
              <a:off x="4717260" y="926287"/>
              <a:ext cx="781050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י. העצמאות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2" name="Text Box 294"/>
            <p:cNvSpPr txBox="1">
              <a:spLocks noChangeArrowheads="1"/>
            </p:cNvSpPr>
            <p:nvPr/>
          </p:nvSpPr>
          <p:spPr bwMode="auto">
            <a:xfrm rot="16200000">
              <a:off x="4074317" y="926287"/>
              <a:ext cx="78105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שבועות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3" name="Text Box 295"/>
            <p:cNvSpPr txBox="1">
              <a:spLocks noChangeArrowheads="1"/>
            </p:cNvSpPr>
            <p:nvPr/>
          </p:nvSpPr>
          <p:spPr bwMode="auto">
            <a:xfrm rot="16200000">
              <a:off x="2788433" y="926287"/>
              <a:ext cx="78105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ט' באב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4" name="Text Box 296"/>
            <p:cNvSpPr txBox="1">
              <a:spLocks noChangeArrowheads="1"/>
            </p:cNvSpPr>
            <p:nvPr/>
          </p:nvSpPr>
          <p:spPr bwMode="auto">
            <a:xfrm rot="16200000">
              <a:off x="1377431" y="931055"/>
              <a:ext cx="78105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סוכות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5" name="Text Box 297"/>
            <p:cNvSpPr txBox="1">
              <a:spLocks noChangeArrowheads="1"/>
            </p:cNvSpPr>
            <p:nvPr/>
          </p:nvSpPr>
          <p:spPr bwMode="auto">
            <a:xfrm rot="16200000">
              <a:off x="1189749" y="979969"/>
              <a:ext cx="78105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שמחת תורה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6" name="Text Box 290"/>
            <p:cNvSpPr txBox="1">
              <a:spLocks noChangeArrowheads="1"/>
            </p:cNvSpPr>
            <p:nvPr/>
          </p:nvSpPr>
          <p:spPr bwMode="auto">
            <a:xfrm rot="16200000">
              <a:off x="-216725" y="922585"/>
              <a:ext cx="647700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י' בטבת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7" name="Line 213"/>
            <p:cNvSpPr>
              <a:spLocks noChangeShapeType="1"/>
            </p:cNvSpPr>
            <p:nvPr/>
          </p:nvSpPr>
          <p:spPr bwMode="auto">
            <a:xfrm>
              <a:off x="-32" y="6688514"/>
              <a:ext cx="914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98" name="Text Box 143"/>
            <p:cNvSpPr txBox="1">
              <a:spLocks noChangeArrowheads="1"/>
            </p:cNvSpPr>
            <p:nvPr/>
          </p:nvSpPr>
          <p:spPr bwMode="auto">
            <a:xfrm>
              <a:off x="2736817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endParaRPr lang="en-US" sz="800" b="1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9" name="Text Box 219"/>
            <p:cNvSpPr txBox="1">
              <a:spLocks noChangeArrowheads="1"/>
            </p:cNvSpPr>
            <p:nvPr/>
          </p:nvSpPr>
          <p:spPr bwMode="auto">
            <a:xfrm>
              <a:off x="7465032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4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0" name="Text Box 220"/>
            <p:cNvSpPr txBox="1">
              <a:spLocks noChangeArrowheads="1"/>
            </p:cNvSpPr>
            <p:nvPr/>
          </p:nvSpPr>
          <p:spPr bwMode="auto">
            <a:xfrm>
              <a:off x="7286644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1" name="Text Box 221"/>
            <p:cNvSpPr txBox="1">
              <a:spLocks noChangeArrowheads="1"/>
            </p:cNvSpPr>
            <p:nvPr/>
          </p:nvSpPr>
          <p:spPr bwMode="auto">
            <a:xfrm>
              <a:off x="7143768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2" name="Text Box 224"/>
            <p:cNvSpPr txBox="1">
              <a:spLocks noChangeArrowheads="1"/>
            </p:cNvSpPr>
            <p:nvPr/>
          </p:nvSpPr>
          <p:spPr bwMode="auto">
            <a:xfrm>
              <a:off x="-116274" y="535555"/>
              <a:ext cx="36036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3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3" name="Text Box 226"/>
            <p:cNvSpPr txBox="1">
              <a:spLocks noChangeArrowheads="1"/>
            </p:cNvSpPr>
            <p:nvPr/>
          </p:nvSpPr>
          <p:spPr bwMode="auto">
            <a:xfrm>
              <a:off x="6804334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4" name="Text Box 227"/>
            <p:cNvSpPr txBox="1">
              <a:spLocks noChangeArrowheads="1"/>
            </p:cNvSpPr>
            <p:nvPr/>
          </p:nvSpPr>
          <p:spPr bwMode="auto">
            <a:xfrm>
              <a:off x="6643702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5" name="Text Box 228"/>
            <p:cNvSpPr txBox="1">
              <a:spLocks noChangeArrowheads="1"/>
            </p:cNvSpPr>
            <p:nvPr/>
          </p:nvSpPr>
          <p:spPr bwMode="auto">
            <a:xfrm>
              <a:off x="6500826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6" name="Text Box 229"/>
            <p:cNvSpPr txBox="1">
              <a:spLocks noChangeArrowheads="1"/>
            </p:cNvSpPr>
            <p:nvPr/>
          </p:nvSpPr>
          <p:spPr bwMode="auto">
            <a:xfrm>
              <a:off x="6322024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7" name="Text Box 231"/>
            <p:cNvSpPr txBox="1">
              <a:spLocks noChangeArrowheads="1"/>
            </p:cNvSpPr>
            <p:nvPr/>
          </p:nvSpPr>
          <p:spPr bwMode="auto">
            <a:xfrm>
              <a:off x="6208386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8" name="Text Box 232"/>
            <p:cNvSpPr txBox="1">
              <a:spLocks noChangeArrowheads="1"/>
            </p:cNvSpPr>
            <p:nvPr/>
          </p:nvSpPr>
          <p:spPr bwMode="auto">
            <a:xfrm>
              <a:off x="6085502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9" name="Text Box 233"/>
            <p:cNvSpPr txBox="1">
              <a:spLocks noChangeArrowheads="1"/>
            </p:cNvSpPr>
            <p:nvPr/>
          </p:nvSpPr>
          <p:spPr bwMode="auto">
            <a:xfrm>
              <a:off x="5966086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0" name="Text Box 235"/>
            <p:cNvSpPr txBox="1">
              <a:spLocks noChangeArrowheads="1"/>
            </p:cNvSpPr>
            <p:nvPr/>
          </p:nvSpPr>
          <p:spPr bwMode="auto">
            <a:xfrm>
              <a:off x="5568270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1" name="Text Box 236"/>
            <p:cNvSpPr txBox="1">
              <a:spLocks noChangeArrowheads="1"/>
            </p:cNvSpPr>
            <p:nvPr/>
          </p:nvSpPr>
          <p:spPr bwMode="auto">
            <a:xfrm>
              <a:off x="5458086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2" name="Text Box 237"/>
            <p:cNvSpPr txBox="1">
              <a:spLocks noChangeArrowheads="1"/>
            </p:cNvSpPr>
            <p:nvPr/>
          </p:nvSpPr>
          <p:spPr bwMode="auto">
            <a:xfrm>
              <a:off x="5322501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19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3" name="Text Box 238"/>
            <p:cNvSpPr txBox="1">
              <a:spLocks noChangeArrowheads="1"/>
            </p:cNvSpPr>
            <p:nvPr/>
          </p:nvSpPr>
          <p:spPr bwMode="auto">
            <a:xfrm>
              <a:off x="5174217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26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4" name="Text Box 241"/>
            <p:cNvSpPr txBox="1">
              <a:spLocks noChangeArrowheads="1"/>
            </p:cNvSpPr>
            <p:nvPr/>
          </p:nvSpPr>
          <p:spPr bwMode="auto">
            <a:xfrm>
              <a:off x="5051138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3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5" name="Text Box 242"/>
            <p:cNvSpPr txBox="1">
              <a:spLocks noChangeArrowheads="1"/>
            </p:cNvSpPr>
            <p:nvPr/>
          </p:nvSpPr>
          <p:spPr bwMode="auto">
            <a:xfrm>
              <a:off x="4883291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10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6" name="Text Box 244"/>
            <p:cNvSpPr txBox="1">
              <a:spLocks noChangeArrowheads="1"/>
            </p:cNvSpPr>
            <p:nvPr/>
          </p:nvSpPr>
          <p:spPr bwMode="auto">
            <a:xfrm>
              <a:off x="4399318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31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7" name="Text Box 245"/>
            <p:cNvSpPr txBox="1">
              <a:spLocks noChangeArrowheads="1"/>
            </p:cNvSpPr>
            <p:nvPr/>
          </p:nvSpPr>
          <p:spPr bwMode="auto">
            <a:xfrm>
              <a:off x="4238685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7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8" name="Text Box 246"/>
            <p:cNvSpPr txBox="1">
              <a:spLocks noChangeArrowheads="1"/>
            </p:cNvSpPr>
            <p:nvPr/>
          </p:nvSpPr>
          <p:spPr bwMode="auto">
            <a:xfrm>
              <a:off x="4062613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14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9" name="Text Box 247"/>
            <p:cNvSpPr txBox="1">
              <a:spLocks noChangeArrowheads="1"/>
            </p:cNvSpPr>
            <p:nvPr/>
          </p:nvSpPr>
          <p:spPr bwMode="auto">
            <a:xfrm>
              <a:off x="3902564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0" name="Text Box 248"/>
            <p:cNvSpPr txBox="1">
              <a:spLocks noChangeArrowheads="1"/>
            </p:cNvSpPr>
            <p:nvPr/>
          </p:nvSpPr>
          <p:spPr bwMode="auto">
            <a:xfrm>
              <a:off x="3755639" y="535555"/>
              <a:ext cx="36036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1" name="Text Box 250"/>
            <p:cNvSpPr txBox="1">
              <a:spLocks noChangeArrowheads="1"/>
            </p:cNvSpPr>
            <p:nvPr/>
          </p:nvSpPr>
          <p:spPr bwMode="auto">
            <a:xfrm>
              <a:off x="3594067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2" name="Text Box 251"/>
            <p:cNvSpPr txBox="1">
              <a:spLocks noChangeArrowheads="1"/>
            </p:cNvSpPr>
            <p:nvPr/>
          </p:nvSpPr>
          <p:spPr bwMode="auto">
            <a:xfrm>
              <a:off x="3448371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3" name="Text Box 252"/>
            <p:cNvSpPr txBox="1">
              <a:spLocks noChangeArrowheads="1"/>
            </p:cNvSpPr>
            <p:nvPr/>
          </p:nvSpPr>
          <p:spPr bwMode="auto">
            <a:xfrm>
              <a:off x="3277238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19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4" name="Text Box 253"/>
            <p:cNvSpPr txBox="1">
              <a:spLocks noChangeArrowheads="1"/>
            </p:cNvSpPr>
            <p:nvPr/>
          </p:nvSpPr>
          <p:spPr bwMode="auto">
            <a:xfrm>
              <a:off x="3125484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26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5" name="Text Box 256"/>
            <p:cNvSpPr txBox="1">
              <a:spLocks noChangeArrowheads="1"/>
            </p:cNvSpPr>
            <p:nvPr/>
          </p:nvSpPr>
          <p:spPr bwMode="auto">
            <a:xfrm>
              <a:off x="2991111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6" name="Text Box 257"/>
            <p:cNvSpPr txBox="1">
              <a:spLocks noChangeArrowheads="1"/>
            </p:cNvSpPr>
            <p:nvPr/>
          </p:nvSpPr>
          <p:spPr bwMode="auto">
            <a:xfrm>
              <a:off x="2863170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9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7" name="Text Box 258"/>
            <p:cNvSpPr txBox="1">
              <a:spLocks noChangeArrowheads="1"/>
            </p:cNvSpPr>
            <p:nvPr/>
          </p:nvSpPr>
          <p:spPr bwMode="auto">
            <a:xfrm>
              <a:off x="2736464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16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8" name="Text Box 259"/>
            <p:cNvSpPr txBox="1">
              <a:spLocks noChangeArrowheads="1"/>
            </p:cNvSpPr>
            <p:nvPr/>
          </p:nvSpPr>
          <p:spPr bwMode="auto">
            <a:xfrm>
              <a:off x="2588179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23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9" name="Text Box 260"/>
            <p:cNvSpPr txBox="1">
              <a:spLocks noChangeArrowheads="1"/>
            </p:cNvSpPr>
            <p:nvPr/>
          </p:nvSpPr>
          <p:spPr bwMode="auto">
            <a:xfrm>
              <a:off x="2465942" y="535555"/>
              <a:ext cx="36036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30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0" name="Text Box 262"/>
            <p:cNvSpPr txBox="1">
              <a:spLocks noChangeArrowheads="1"/>
            </p:cNvSpPr>
            <p:nvPr/>
          </p:nvSpPr>
          <p:spPr bwMode="auto">
            <a:xfrm>
              <a:off x="2305431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6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1" name="Text Box 263"/>
            <p:cNvSpPr txBox="1">
              <a:spLocks noChangeArrowheads="1"/>
            </p:cNvSpPr>
            <p:nvPr/>
          </p:nvSpPr>
          <p:spPr bwMode="auto">
            <a:xfrm>
              <a:off x="2143212" y="535555"/>
              <a:ext cx="360363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13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2" name="Text Box 264"/>
            <p:cNvSpPr txBox="1">
              <a:spLocks noChangeArrowheads="1"/>
            </p:cNvSpPr>
            <p:nvPr/>
          </p:nvSpPr>
          <p:spPr bwMode="auto">
            <a:xfrm>
              <a:off x="1973703" y="535555"/>
              <a:ext cx="360363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20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3" name="Text Box 268"/>
            <p:cNvSpPr txBox="1">
              <a:spLocks noChangeArrowheads="1"/>
            </p:cNvSpPr>
            <p:nvPr/>
          </p:nvSpPr>
          <p:spPr bwMode="auto">
            <a:xfrm>
              <a:off x="1689361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4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4" name="Text Box 269"/>
            <p:cNvSpPr txBox="1">
              <a:spLocks noChangeArrowheads="1"/>
            </p:cNvSpPr>
            <p:nvPr/>
          </p:nvSpPr>
          <p:spPr bwMode="auto">
            <a:xfrm>
              <a:off x="1568845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5" name="Text Box 270"/>
            <p:cNvSpPr txBox="1">
              <a:spLocks noChangeArrowheads="1"/>
            </p:cNvSpPr>
            <p:nvPr/>
          </p:nvSpPr>
          <p:spPr bwMode="auto">
            <a:xfrm>
              <a:off x="1425836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6" name="Text Box 271"/>
            <p:cNvSpPr txBox="1">
              <a:spLocks noChangeArrowheads="1"/>
            </p:cNvSpPr>
            <p:nvPr/>
          </p:nvSpPr>
          <p:spPr bwMode="auto">
            <a:xfrm>
              <a:off x="1304185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7" name="Text Box 274"/>
            <p:cNvSpPr txBox="1">
              <a:spLocks noChangeArrowheads="1"/>
            </p:cNvSpPr>
            <p:nvPr/>
          </p:nvSpPr>
          <p:spPr bwMode="auto">
            <a:xfrm>
              <a:off x="1148681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8" name="Text Box 275"/>
            <p:cNvSpPr txBox="1">
              <a:spLocks noChangeArrowheads="1"/>
            </p:cNvSpPr>
            <p:nvPr/>
          </p:nvSpPr>
          <p:spPr bwMode="auto">
            <a:xfrm>
              <a:off x="863154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9" name="Text Box 276"/>
            <p:cNvSpPr txBox="1">
              <a:spLocks noChangeArrowheads="1"/>
            </p:cNvSpPr>
            <p:nvPr/>
          </p:nvSpPr>
          <p:spPr bwMode="auto">
            <a:xfrm>
              <a:off x="697760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0" name="Text Box 277"/>
            <p:cNvSpPr txBox="1">
              <a:spLocks noChangeArrowheads="1"/>
            </p:cNvSpPr>
            <p:nvPr/>
          </p:nvSpPr>
          <p:spPr bwMode="auto">
            <a:xfrm>
              <a:off x="530132" y="535555"/>
              <a:ext cx="36036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29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1" name="Text Box 278"/>
            <p:cNvSpPr txBox="1">
              <a:spLocks noChangeArrowheads="1"/>
            </p:cNvSpPr>
            <p:nvPr/>
          </p:nvSpPr>
          <p:spPr bwMode="auto">
            <a:xfrm>
              <a:off x="399343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6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2" name="Text Box 279"/>
            <p:cNvSpPr txBox="1">
              <a:spLocks noChangeArrowheads="1"/>
            </p:cNvSpPr>
            <p:nvPr/>
          </p:nvSpPr>
          <p:spPr bwMode="auto">
            <a:xfrm>
              <a:off x="275192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13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3" name="Text Box 280"/>
            <p:cNvSpPr txBox="1">
              <a:spLocks noChangeArrowheads="1"/>
            </p:cNvSpPr>
            <p:nvPr/>
          </p:nvSpPr>
          <p:spPr bwMode="auto">
            <a:xfrm>
              <a:off x="148192" y="535555"/>
              <a:ext cx="344487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20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4" name="Text Box 281"/>
            <p:cNvSpPr txBox="1">
              <a:spLocks noChangeArrowheads="1"/>
            </p:cNvSpPr>
            <p:nvPr/>
          </p:nvSpPr>
          <p:spPr bwMode="auto">
            <a:xfrm>
              <a:off x="8431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27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5" name="Text Box 283"/>
            <p:cNvSpPr txBox="1">
              <a:spLocks noChangeArrowheads="1"/>
            </p:cNvSpPr>
            <p:nvPr/>
          </p:nvSpPr>
          <p:spPr bwMode="auto">
            <a:xfrm>
              <a:off x="7956220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14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6" name="Text Box 284"/>
            <p:cNvSpPr txBox="1">
              <a:spLocks noChangeArrowheads="1"/>
            </p:cNvSpPr>
            <p:nvPr/>
          </p:nvSpPr>
          <p:spPr bwMode="auto">
            <a:xfrm>
              <a:off x="7786710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7" name="Text Box 285"/>
            <p:cNvSpPr txBox="1">
              <a:spLocks noChangeArrowheads="1"/>
            </p:cNvSpPr>
            <p:nvPr/>
          </p:nvSpPr>
          <p:spPr bwMode="auto">
            <a:xfrm>
              <a:off x="7643834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8" name="Text Box 286"/>
            <p:cNvSpPr txBox="1">
              <a:spLocks noChangeArrowheads="1"/>
            </p:cNvSpPr>
            <p:nvPr/>
          </p:nvSpPr>
          <p:spPr bwMode="auto">
            <a:xfrm>
              <a:off x="8152778" y="535555"/>
              <a:ext cx="255587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7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9" name="Text Box 287"/>
            <p:cNvSpPr txBox="1">
              <a:spLocks noChangeArrowheads="1"/>
            </p:cNvSpPr>
            <p:nvPr/>
          </p:nvSpPr>
          <p:spPr bwMode="auto">
            <a:xfrm>
              <a:off x="5824445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0" name="Text Box 288"/>
            <p:cNvSpPr txBox="1">
              <a:spLocks noChangeArrowheads="1"/>
            </p:cNvSpPr>
            <p:nvPr/>
          </p:nvSpPr>
          <p:spPr bwMode="auto">
            <a:xfrm>
              <a:off x="4542332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24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1" name="Text Box 289"/>
            <p:cNvSpPr txBox="1">
              <a:spLocks noChangeArrowheads="1"/>
            </p:cNvSpPr>
            <p:nvPr/>
          </p:nvSpPr>
          <p:spPr bwMode="auto">
            <a:xfrm>
              <a:off x="997341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2" name="Text Box 300"/>
            <p:cNvSpPr txBox="1">
              <a:spLocks noChangeArrowheads="1"/>
            </p:cNvSpPr>
            <p:nvPr/>
          </p:nvSpPr>
          <p:spPr bwMode="auto">
            <a:xfrm>
              <a:off x="4706138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17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3" name="Text Box 302"/>
            <p:cNvSpPr txBox="1">
              <a:spLocks noChangeArrowheads="1"/>
            </p:cNvSpPr>
            <p:nvPr/>
          </p:nvSpPr>
          <p:spPr bwMode="auto">
            <a:xfrm>
              <a:off x="5689567" y="535555"/>
              <a:ext cx="36036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29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4" name="Text Box 333"/>
            <p:cNvSpPr txBox="1">
              <a:spLocks noChangeArrowheads="1"/>
            </p:cNvSpPr>
            <p:nvPr/>
          </p:nvSpPr>
          <p:spPr bwMode="auto">
            <a:xfrm>
              <a:off x="6991600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5" name="Text Box 264"/>
            <p:cNvSpPr txBox="1">
              <a:spLocks noChangeArrowheads="1"/>
            </p:cNvSpPr>
            <p:nvPr/>
          </p:nvSpPr>
          <p:spPr bwMode="auto">
            <a:xfrm>
              <a:off x="1839600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27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6" name="Text Box 286"/>
            <p:cNvSpPr txBox="1">
              <a:spLocks noChangeArrowheads="1"/>
            </p:cNvSpPr>
            <p:nvPr/>
          </p:nvSpPr>
          <p:spPr bwMode="auto">
            <a:xfrm>
              <a:off x="8304946" y="535555"/>
              <a:ext cx="312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30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grpSp>
          <p:nvGrpSpPr>
            <p:cNvPr id="4" name="קבוצה 350"/>
            <p:cNvGrpSpPr/>
            <p:nvPr/>
          </p:nvGrpSpPr>
          <p:grpSpPr>
            <a:xfrm>
              <a:off x="-32" y="697428"/>
              <a:ext cx="8487885" cy="184666"/>
              <a:chOff x="-32" y="919378"/>
              <a:chExt cx="8487885" cy="184666"/>
            </a:xfrm>
          </p:grpSpPr>
          <p:sp>
            <p:nvSpPr>
              <p:cNvPr id="18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8232266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772071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808980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933117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58480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124610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442343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9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285656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0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960607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1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45602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8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81814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6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64370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7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325141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935970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182679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07038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67373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14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9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31119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17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0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557907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15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1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42785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16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80420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13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17013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18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022903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56270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85775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72375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387851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23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9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89214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26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0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227633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24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1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053190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25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71474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27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254549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57228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28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41559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101967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72167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34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95950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9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84720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33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0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442257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36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1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98206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29979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37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14310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38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571736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35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816083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435790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43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673621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56132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9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125220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45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0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6502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48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1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98275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46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826071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47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28050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44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0003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28619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87323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5332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-3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</p:grpSp>
        <p:grpSp>
          <p:nvGrpSpPr>
            <p:cNvPr id="5" name="קבוצה 408"/>
            <p:cNvGrpSpPr/>
            <p:nvPr/>
          </p:nvGrpSpPr>
          <p:grpSpPr>
            <a:xfrm>
              <a:off x="7181226" y="857232"/>
              <a:ext cx="944918" cy="215444"/>
              <a:chOff x="7045696" y="883866"/>
              <a:chExt cx="944918" cy="215444"/>
            </a:xfrm>
          </p:grpSpPr>
          <p:sp>
            <p:nvSpPr>
              <p:cNvPr id="178" name="Rectangle 322"/>
              <p:cNvSpPr>
                <a:spLocks noChangeArrowheads="1"/>
              </p:cNvSpPr>
              <p:nvPr/>
            </p:nvSpPr>
            <p:spPr bwMode="auto">
              <a:xfrm>
                <a:off x="7194691" y="927540"/>
                <a:ext cx="309600" cy="144000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79" name="Rectangle 321"/>
              <p:cNvSpPr>
                <a:spLocks noChangeArrowheads="1"/>
              </p:cNvSpPr>
              <p:nvPr/>
            </p:nvSpPr>
            <p:spPr bwMode="auto">
              <a:xfrm>
                <a:off x="7500958" y="927540"/>
                <a:ext cx="308152" cy="144000"/>
              </a:xfrm>
              <a:prstGeom prst="rect">
                <a:avLst/>
              </a:prstGeom>
              <a:solidFill>
                <a:srgbClr val="FF99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80" name="Text Box 323"/>
              <p:cNvSpPr txBox="1">
                <a:spLocks noChangeArrowheads="1"/>
              </p:cNvSpPr>
              <p:nvPr/>
            </p:nvSpPr>
            <p:spPr bwMode="auto">
              <a:xfrm>
                <a:off x="7304814" y="883866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מאט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1" name="Text Box 324"/>
              <p:cNvSpPr txBox="1">
                <a:spLocks noChangeArrowheads="1"/>
              </p:cNvSpPr>
              <p:nvPr/>
            </p:nvSpPr>
            <p:spPr bwMode="auto">
              <a:xfrm>
                <a:off x="7045696" y="883866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אש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</p:grpSp>
        <p:grpSp>
          <p:nvGrpSpPr>
            <p:cNvPr id="6" name="קבוצה 265"/>
            <p:cNvGrpSpPr/>
            <p:nvPr userDrawn="1"/>
          </p:nvGrpSpPr>
          <p:grpSpPr>
            <a:xfrm>
              <a:off x="3786182" y="857232"/>
              <a:ext cx="1071570" cy="215444"/>
              <a:chOff x="3786182" y="857232"/>
              <a:chExt cx="1071570" cy="215444"/>
            </a:xfrm>
          </p:grpSpPr>
          <p:sp>
            <p:nvSpPr>
              <p:cNvPr id="174" name="Rectangle 322"/>
              <p:cNvSpPr>
                <a:spLocks noChangeArrowheads="1"/>
              </p:cNvSpPr>
              <p:nvPr/>
            </p:nvSpPr>
            <p:spPr bwMode="auto">
              <a:xfrm>
                <a:off x="3935177" y="900906"/>
                <a:ext cx="309600" cy="144000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75" name="Rectangle 321"/>
              <p:cNvSpPr>
                <a:spLocks noChangeArrowheads="1"/>
              </p:cNvSpPr>
              <p:nvPr/>
            </p:nvSpPr>
            <p:spPr bwMode="auto">
              <a:xfrm>
                <a:off x="4241444" y="900906"/>
                <a:ext cx="504000" cy="144000"/>
              </a:xfrm>
              <a:prstGeom prst="rect">
                <a:avLst/>
              </a:prstGeom>
              <a:solidFill>
                <a:srgbClr val="FF99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76" name="Text Box 323"/>
              <p:cNvSpPr txBox="1">
                <a:spLocks noChangeArrowheads="1"/>
              </p:cNvSpPr>
              <p:nvPr/>
            </p:nvSpPr>
            <p:spPr bwMode="auto">
              <a:xfrm>
                <a:off x="4171952" y="857232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מאט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77" name="Text Box 324"/>
              <p:cNvSpPr txBox="1">
                <a:spLocks noChangeArrowheads="1"/>
              </p:cNvSpPr>
              <p:nvPr/>
            </p:nvSpPr>
            <p:spPr bwMode="auto">
              <a:xfrm>
                <a:off x="3786182" y="857232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אש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</p:grpSp>
        <p:sp>
          <p:nvSpPr>
            <p:cNvPr id="160" name="Line 53"/>
            <p:cNvSpPr>
              <a:spLocks noChangeShapeType="1"/>
            </p:cNvSpPr>
            <p:nvPr/>
          </p:nvSpPr>
          <p:spPr bwMode="auto">
            <a:xfrm>
              <a:off x="6768822" y="85723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1" name="Line 53"/>
            <p:cNvSpPr>
              <a:spLocks noChangeShapeType="1"/>
            </p:cNvSpPr>
            <p:nvPr/>
          </p:nvSpPr>
          <p:spPr bwMode="auto">
            <a:xfrm>
              <a:off x="5420378" y="839476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2" name="Line 53"/>
            <p:cNvSpPr>
              <a:spLocks noChangeShapeType="1"/>
            </p:cNvSpPr>
            <p:nvPr/>
          </p:nvSpPr>
          <p:spPr bwMode="auto">
            <a:xfrm>
              <a:off x="5143504" y="85723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3" name="Line 53"/>
            <p:cNvSpPr>
              <a:spLocks noChangeShapeType="1"/>
            </p:cNvSpPr>
            <p:nvPr/>
          </p:nvSpPr>
          <p:spPr bwMode="auto">
            <a:xfrm>
              <a:off x="5554376" y="84722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4" name="Line 53"/>
            <p:cNvSpPr>
              <a:spLocks noChangeShapeType="1"/>
            </p:cNvSpPr>
            <p:nvPr/>
          </p:nvSpPr>
          <p:spPr bwMode="auto">
            <a:xfrm>
              <a:off x="4500562" y="848354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5" name="Line 53"/>
            <p:cNvSpPr>
              <a:spLocks noChangeShapeType="1"/>
            </p:cNvSpPr>
            <p:nvPr/>
          </p:nvSpPr>
          <p:spPr bwMode="auto">
            <a:xfrm>
              <a:off x="3143240" y="839476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6" name="Line 53"/>
            <p:cNvSpPr>
              <a:spLocks noChangeShapeType="1"/>
            </p:cNvSpPr>
            <p:nvPr/>
          </p:nvSpPr>
          <p:spPr bwMode="auto">
            <a:xfrm>
              <a:off x="2107596" y="867584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7" name="Line 53"/>
            <p:cNvSpPr>
              <a:spLocks noChangeShapeType="1"/>
            </p:cNvSpPr>
            <p:nvPr/>
          </p:nvSpPr>
          <p:spPr bwMode="auto">
            <a:xfrm>
              <a:off x="1669676" y="85723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8" name="Line 53"/>
            <p:cNvSpPr>
              <a:spLocks noChangeShapeType="1"/>
            </p:cNvSpPr>
            <p:nvPr/>
          </p:nvSpPr>
          <p:spPr bwMode="auto">
            <a:xfrm>
              <a:off x="142844" y="83906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grpSp>
          <p:nvGrpSpPr>
            <p:cNvPr id="7" name="קבוצה 413"/>
            <p:cNvGrpSpPr/>
            <p:nvPr/>
          </p:nvGrpSpPr>
          <p:grpSpPr>
            <a:xfrm>
              <a:off x="2143108" y="857232"/>
              <a:ext cx="944918" cy="215444"/>
              <a:chOff x="7045696" y="883866"/>
              <a:chExt cx="944918" cy="215444"/>
            </a:xfrm>
          </p:grpSpPr>
          <p:sp>
            <p:nvSpPr>
              <p:cNvPr id="170" name="Rectangle 322"/>
              <p:cNvSpPr>
                <a:spLocks noChangeArrowheads="1"/>
              </p:cNvSpPr>
              <p:nvPr/>
            </p:nvSpPr>
            <p:spPr bwMode="auto">
              <a:xfrm>
                <a:off x="7194691" y="927540"/>
                <a:ext cx="309600" cy="144000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71" name="Rectangle 321"/>
              <p:cNvSpPr>
                <a:spLocks noChangeArrowheads="1"/>
              </p:cNvSpPr>
              <p:nvPr/>
            </p:nvSpPr>
            <p:spPr bwMode="auto">
              <a:xfrm>
                <a:off x="7500958" y="927540"/>
                <a:ext cx="308152" cy="144000"/>
              </a:xfrm>
              <a:prstGeom prst="rect">
                <a:avLst/>
              </a:prstGeom>
              <a:solidFill>
                <a:srgbClr val="FF99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72" name="Text Box 323"/>
              <p:cNvSpPr txBox="1">
                <a:spLocks noChangeArrowheads="1"/>
              </p:cNvSpPr>
              <p:nvPr/>
            </p:nvSpPr>
            <p:spPr bwMode="auto">
              <a:xfrm>
                <a:off x="7304814" y="883866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מאט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73" name="Text Box 324"/>
              <p:cNvSpPr txBox="1">
                <a:spLocks noChangeArrowheads="1"/>
              </p:cNvSpPr>
              <p:nvPr/>
            </p:nvSpPr>
            <p:spPr bwMode="auto">
              <a:xfrm>
                <a:off x="7045696" y="883866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אש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</p:grpSp>
      </p:grpSp>
      <p:pic>
        <p:nvPicPr>
          <p:cNvPr id="254" name="Picture 12" descr="300"/>
          <p:cNvPicPr>
            <a:picLocks noChangeAspect="1" noChangeArrowheads="1"/>
          </p:cNvPicPr>
          <p:nvPr userDrawn="1"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072512" y="0"/>
            <a:ext cx="1000058" cy="1000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3" r:id="rId2"/>
  </p:sldLayoutIdLst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lang="he-IL" sz="3600" kern="1200" dirty="0">
          <a:ln w="1841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David" pitchFamily="2" charset="-79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alibri" pitchFamily="34" charset="0"/>
          <a:cs typeface="David" pitchFamily="2" charset="-79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alibri" pitchFamily="34" charset="0"/>
          <a:cs typeface="David" pitchFamily="2" charset="-79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alibri" pitchFamily="34" charset="0"/>
          <a:cs typeface="David" pitchFamily="2" charset="-79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alibri" pitchFamily="34" charset="0"/>
          <a:cs typeface="David" pitchFamily="2" charset="-79"/>
        </a:defRPr>
      </a:lvl5pPr>
      <a:lvl6pPr marL="457200" algn="ctr" rtl="1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alibri" pitchFamily="34" charset="0"/>
          <a:cs typeface="David" pitchFamily="2" charset="-79"/>
        </a:defRPr>
      </a:lvl6pPr>
      <a:lvl7pPr marL="914400" algn="ctr" rtl="1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alibri" pitchFamily="34" charset="0"/>
          <a:cs typeface="David" pitchFamily="2" charset="-79"/>
        </a:defRPr>
      </a:lvl7pPr>
      <a:lvl8pPr marL="1371600" algn="ctr" rtl="1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alibri" pitchFamily="34" charset="0"/>
          <a:cs typeface="David" pitchFamily="2" charset="-79"/>
        </a:defRPr>
      </a:lvl8pPr>
      <a:lvl9pPr marL="1828800" algn="ctr" rtl="1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alibri" pitchFamily="34" charset="0"/>
          <a:cs typeface="David" pitchFamily="2" charset="-79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lang="he-IL" sz="2000" b="1" kern="1200">
          <a:solidFill>
            <a:schemeClr val="tx1"/>
          </a:solidFill>
          <a:latin typeface="+mj-lt"/>
          <a:ea typeface="+mn-ea"/>
          <a:cs typeface="David" pitchFamily="2" charset="-79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lang="he-IL" sz="2000" b="1" kern="1200">
          <a:solidFill>
            <a:schemeClr val="tx1"/>
          </a:solidFill>
          <a:latin typeface="+mj-lt"/>
          <a:ea typeface="+mn-ea"/>
          <a:cs typeface="David" pitchFamily="2" charset="-79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lang="he-IL" sz="2000" b="1" kern="1200">
          <a:solidFill>
            <a:schemeClr val="tx1"/>
          </a:solidFill>
          <a:latin typeface="+mj-lt"/>
          <a:ea typeface="+mn-ea"/>
          <a:cs typeface="David" pitchFamily="2" charset="-79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lang="he-IL" sz="2000" b="1" kern="1200">
          <a:solidFill>
            <a:schemeClr val="tx1"/>
          </a:solidFill>
          <a:latin typeface="+mj-lt"/>
          <a:ea typeface="+mn-ea"/>
          <a:cs typeface="David" pitchFamily="2" charset="-79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lang="he-IL" sz="2000" b="1" kern="1200">
          <a:solidFill>
            <a:schemeClr val="tx1"/>
          </a:solidFill>
          <a:latin typeface="+mj-lt"/>
          <a:ea typeface="+mn-ea"/>
          <a:cs typeface="David" pitchFamily="2" charset="-79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2051720" y="1700808"/>
            <a:ext cx="4762614" cy="2844316"/>
          </a:xfrm>
          <a:prstGeom prst="rect">
            <a:avLst/>
          </a:prstGeom>
        </p:spPr>
        <p:txBody>
          <a:bodyPr wrap="none" numCol="1" fromWordArt="1">
            <a:prstTxWarp prst="textTriangle">
              <a:avLst>
                <a:gd name="adj" fmla="val 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he-IL" sz="4000" b="1" i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David" pitchFamily="34" charset="-79"/>
                <a:ea typeface="+mj-ea"/>
                <a:cs typeface="David" pitchFamily="34" charset="-79"/>
              </a:rPr>
              <a:t>סדנת אג"ם</a:t>
            </a:r>
            <a:endParaRPr lang="he-IL" sz="4000" b="1" i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David" pitchFamily="34" charset="-79"/>
              <a:ea typeface="+mj-ea"/>
              <a:cs typeface="David" pitchFamily="34" charset="-79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448175" y="324643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/>
              <a:t> </a:t>
            </a:r>
            <a:endParaRPr lang="en-US"/>
          </a:p>
        </p:txBody>
      </p:sp>
      <p:sp>
        <p:nvSpPr>
          <p:cNvPr id="5" name="מלבן מעוגל 4"/>
          <p:cNvSpPr/>
          <p:nvPr/>
        </p:nvSpPr>
        <p:spPr>
          <a:xfrm>
            <a:off x="107504" y="917318"/>
            <a:ext cx="8892480" cy="5608026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2400" b="1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מהן נקודות החוזק והחולשה של פקמ"ז?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2000" dirty="0" err="1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חוזקות</a:t>
            </a:r>
            <a:r>
              <a:rPr lang="he-IL" sz="2000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 – פיקוד משימתי, פיקוד קשוב לבניין </a:t>
            </a:r>
            <a:r>
              <a:rPr lang="he-IL" sz="2000" dirty="0" err="1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הכח</a:t>
            </a:r>
            <a:r>
              <a:rPr lang="he-IL" sz="2000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 ופיקוד קשוב ליחידות. 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2000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חולשות - היעדר מקצוענות בעבודת המטה (שיטתיות, שקיפות ושיתוף, מקצועיות בע"ת, איכות תוצרים, בקרה ומעקב) וחלוקת נטל לא סבירה בין הגופים – 11 משחקים כל היתר מוחאים כפיים.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2400" b="1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מה היית עושה אחרת כדי לשפר את האג"ם?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2000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אנשים – טיוב תהליך קליטה, הכשרה, סביבת עבודה, </a:t>
            </a:r>
            <a:r>
              <a:rPr lang="he-IL" sz="2000" dirty="0" err="1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רמ"פ</a:t>
            </a:r>
            <a:r>
              <a:rPr lang="he-IL" sz="2000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, וקידומים.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2000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בחינה נוספת של המבנה והארגון.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2400" b="1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מהן נקודות החוזק והחולשה של הענף?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2000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נקודות חוזקה – אנשים, מסירות, מקצוענות וקידום בניין </a:t>
            </a:r>
            <a:r>
              <a:rPr lang="he-IL" sz="2000" dirty="0" err="1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הכח</a:t>
            </a:r>
            <a:r>
              <a:rPr lang="he-IL" sz="2000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. 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2000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נקודות חולשה – פער מובנה במבנה וארגון למול המשימות, עומסים לא סבירים שמאלצים להוריד סטנדרטים במקומות מסוימים.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2400" b="1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מה היית עושה אחרת כדי לשפר את הענף?</a:t>
            </a:r>
            <a:endParaRPr lang="he-IL" sz="2400" dirty="0" smtClean="0">
              <a:solidFill>
                <a:srgbClr val="FFFFFF"/>
              </a:solidFill>
              <a:latin typeface="David" panose="020E0502060401010101" pitchFamily="34" charset="-79"/>
              <a:ea typeface="Tahoma" pitchFamily="34" charset="0"/>
              <a:cs typeface="David" panose="020E0502060401010101" pitchFamily="34" charset="-79"/>
            </a:endParaRP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2000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מבנה וארגון – חיזוק תחום התכנון.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2000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סביבת </a:t>
            </a:r>
            <a:r>
              <a:rPr lang="he-IL" sz="200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עבודה- טיוב.</a:t>
            </a:r>
            <a:endParaRPr lang="he-IL" sz="2000" dirty="0" smtClean="0">
              <a:solidFill>
                <a:srgbClr val="FFFFFF"/>
              </a:solidFill>
              <a:latin typeface="David" panose="020E0502060401010101" pitchFamily="34" charset="-79"/>
              <a:ea typeface="Tahoma" pitchFamily="34" charset="0"/>
              <a:cs typeface="David" panose="020E0502060401010101" pitchFamily="34" charset="-79"/>
            </a:endParaRPr>
          </a:p>
        </p:txBody>
      </p:sp>
      <p:sp>
        <p:nvSpPr>
          <p:cNvPr id="6" name="לחצן פעולה: חזרה 5">
            <a:hlinkClick r:id="rId2" action="ppaction://hlinksldjump" highlightClick="1"/>
          </p:cNvPr>
          <p:cNvSpPr/>
          <p:nvPr/>
        </p:nvSpPr>
        <p:spPr>
          <a:xfrm>
            <a:off x="8316416" y="53246"/>
            <a:ext cx="674491" cy="674491"/>
          </a:xfrm>
          <a:prstGeom prst="actionButtonReturn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2123728" y="96608"/>
            <a:ext cx="5237747" cy="612068"/>
          </a:xfrm>
          <a:prstGeom prst="rect">
            <a:avLst/>
          </a:prstGeom>
          <a:ln>
            <a:noFill/>
          </a:ln>
        </p:spPr>
        <p:txBody>
          <a:bodyPr wrap="none" numCol="1" fromWordArt="1">
            <a:prstTxWarp prst="textTriangle">
              <a:avLst>
                <a:gd name="adj" fmla="val 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he-IL" sz="4000" b="1" i="1" dirty="0" smtClean="0">
                <a:ln w="11430"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David" pitchFamily="34" charset="-79"/>
                <a:ea typeface="+mj-ea"/>
                <a:cs typeface="David" pitchFamily="34" charset="-79"/>
              </a:rPr>
              <a:t>שאלות מנחות לסדנה – </a:t>
            </a:r>
            <a:r>
              <a:rPr lang="he-IL" sz="4000" b="1" i="1" u="sng" dirty="0" smtClean="0">
                <a:ln w="11430"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David" pitchFamily="34" charset="-79"/>
                <a:ea typeface="+mj-ea"/>
                <a:cs typeface="David" pitchFamily="34" charset="-79"/>
              </a:rPr>
              <a:t>רע"ן תוא"ר</a:t>
            </a:r>
            <a:endParaRPr lang="he-IL" sz="4000" b="1" i="1" u="sng" dirty="0">
              <a:ln w="11430">
                <a:solidFill>
                  <a:schemeClr val="tx1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David" pitchFamily="34" charset="-79"/>
              <a:ea typeface="+mj-ea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768699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עיצוב מותאם אישית">
  <a:themeElements>
    <a:clrScheme name="כחול חם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עיצוב מותאם אישית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8_עיצוב מותאם אישית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_עיצוב מותאם אישית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24999</TotalTime>
  <Words>152</Words>
  <Application>Microsoft Office PowerPoint</Application>
  <PresentationFormat>‫הצגה על המסך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4</vt:i4>
      </vt:variant>
      <vt:variant>
        <vt:lpstr>כותרות שקופיות</vt:lpstr>
      </vt:variant>
      <vt:variant>
        <vt:i4>2</vt:i4>
      </vt:variant>
    </vt:vector>
  </HeadingPairs>
  <TitlesOfParts>
    <vt:vector size="13" baseType="lpstr">
      <vt:lpstr>Arial</vt:lpstr>
      <vt:lpstr>Calibri</vt:lpstr>
      <vt:lpstr>David</vt:lpstr>
      <vt:lpstr>Rockwell</vt:lpstr>
      <vt:lpstr>Tahoma</vt:lpstr>
      <vt:lpstr>Times New Roman</vt:lpstr>
      <vt:lpstr>Wingdings</vt:lpstr>
      <vt:lpstr>עיצוב מותאם אישית</vt:lpstr>
      <vt:lpstr>1_עיצוב מותאם אישית</vt:lpstr>
      <vt:lpstr>8_עיצוב מותאם אישית</vt:lpstr>
      <vt:lpstr>9_עיצוב מותאם אישית</vt:lpstr>
      <vt:lpstr>מצגת של PowerPoint</vt:lpstr>
      <vt:lpstr>מצגת של PowerPoint</vt:lpstr>
    </vt:vector>
  </TitlesOfParts>
  <Company>IDF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s5850791</dc:creator>
  <cp:lastModifiedBy>s5199369</cp:lastModifiedBy>
  <cp:revision>858</cp:revision>
  <dcterms:created xsi:type="dcterms:W3CDTF">2013-07-05T12:04:35Z</dcterms:created>
  <dcterms:modified xsi:type="dcterms:W3CDTF">2017-09-10T08:31:18Z</dcterms:modified>
</cp:coreProperties>
</file>