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4"/>
  </p:sldMasterIdLst>
  <p:notesMasterIdLst>
    <p:notesMasterId r:id="rId33"/>
  </p:notesMasterIdLst>
  <p:sldIdLst>
    <p:sldId id="297" r:id="rId5"/>
    <p:sldId id="257" r:id="rId6"/>
    <p:sldId id="259" r:id="rId7"/>
    <p:sldId id="260" r:id="rId8"/>
    <p:sldId id="270" r:id="rId9"/>
    <p:sldId id="282" r:id="rId10"/>
    <p:sldId id="273" r:id="rId11"/>
    <p:sldId id="287" r:id="rId12"/>
    <p:sldId id="292" r:id="rId13"/>
    <p:sldId id="295" r:id="rId14"/>
    <p:sldId id="281" r:id="rId15"/>
    <p:sldId id="271" r:id="rId16"/>
    <p:sldId id="277" r:id="rId17"/>
    <p:sldId id="288" r:id="rId18"/>
    <p:sldId id="290" r:id="rId19"/>
    <p:sldId id="289" r:id="rId20"/>
    <p:sldId id="280" r:id="rId21"/>
    <p:sldId id="296" r:id="rId22"/>
    <p:sldId id="275" r:id="rId23"/>
    <p:sldId id="272" r:id="rId24"/>
    <p:sldId id="276" r:id="rId25"/>
    <p:sldId id="279" r:id="rId26"/>
    <p:sldId id="284" r:id="rId27"/>
    <p:sldId id="291" r:id="rId28"/>
    <p:sldId id="278" r:id="rId29"/>
    <p:sldId id="286" r:id="rId30"/>
    <p:sldId id="293" r:id="rId31"/>
    <p:sldId id="294" r:id="rId32"/>
  </p:sldIdLst>
  <p:sldSz cx="12192000" cy="6858000"/>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an" initials="E" lastIdx="0" clrIdx="0">
    <p:extLst>
      <p:ext uri="{19B8F6BF-5375-455C-9EA6-DF929625EA0E}">
        <p15:presenceInfo xmlns:p15="http://schemas.microsoft.com/office/powerpoint/2012/main" userId="Er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6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סגנון ביניים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סגנון בהיר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A86A54-1AC7-4457-B6F3-A4CA40706A1D}" type="doc">
      <dgm:prSet loTypeId="urn:microsoft.com/office/officeart/2005/8/layout/matrix1" loCatId="matrix" qsTypeId="urn:microsoft.com/office/officeart/2005/8/quickstyle/simple1" qsCatId="simple" csTypeId="urn:microsoft.com/office/officeart/2005/8/colors/accent3_4" csCatId="accent3" phldr="1"/>
      <dgm:spPr/>
      <dgm:t>
        <a:bodyPr/>
        <a:lstStyle/>
        <a:p>
          <a:pPr rtl="1"/>
          <a:endParaRPr lang="he-IL"/>
        </a:p>
      </dgm:t>
    </dgm:pt>
    <dgm:pt modelId="{94B60E39-38B2-4AA6-AE39-F5DE4201CC43}">
      <dgm:prSet phldrT="[טקסט]"/>
      <dgm:spPr>
        <a:solidFill>
          <a:schemeClr val="tx1"/>
        </a:solidFill>
      </dgm:spPr>
      <dgm:t>
        <a:bodyPr/>
        <a:lstStyle/>
        <a:p>
          <a:pPr rtl="1"/>
          <a:r>
            <a:rPr lang="he-IL" b="1" dirty="0" smtClean="0">
              <a:solidFill>
                <a:schemeClr val="bg1"/>
              </a:solidFill>
              <a:latin typeface="Tahoma" panose="020B0604030504040204" pitchFamily="34" charset="0"/>
              <a:ea typeface="Tahoma" panose="020B0604030504040204" pitchFamily="34" charset="0"/>
              <a:cs typeface="Tahoma" panose="020B0604030504040204" pitchFamily="34" charset="0"/>
            </a:rPr>
            <a:t>כלכלה בראי הביטחון הלאומי</a:t>
          </a:r>
          <a:endParaRPr lang="he-IL" b="1" dirty="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C9DB7724-962F-45B0-9273-C375635F8E7B}" type="parTrans" cxnId="{492DED7B-61BE-4F42-9EC7-8E2E1626A1BD}">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D8B021FC-AAEF-4BA2-948D-73FCFBB1F5EA}" type="sibTrans" cxnId="{492DED7B-61BE-4F42-9EC7-8E2E1626A1BD}">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108AF23C-D240-4A1F-A3FE-B6D6AFFCF25B}">
      <dgm:prSet phldrT="[טקסט]" custT="1"/>
      <dgm:spPr/>
      <dgm:t>
        <a:bodyPr/>
        <a:lstStyle/>
        <a:p>
          <a:pPr rtl="1"/>
          <a:r>
            <a:rPr lang="he-IL" sz="3200" b="1" u="sng" dirty="0" smtClean="0">
              <a:latin typeface="Tahoma" panose="020B0604030504040204" pitchFamily="34" charset="0"/>
              <a:ea typeface="Tahoma" panose="020B0604030504040204" pitchFamily="34" charset="0"/>
              <a:cs typeface="Tahoma" panose="020B0604030504040204" pitchFamily="34" charset="0"/>
            </a:rPr>
            <a:t>סוגיות במדיניות כלכלית</a:t>
          </a:r>
          <a:endParaRPr lang="he-IL" sz="3200" b="1" u="sng" dirty="0">
            <a:latin typeface="Tahoma" panose="020B0604030504040204" pitchFamily="34" charset="0"/>
            <a:ea typeface="Tahoma" panose="020B0604030504040204" pitchFamily="34" charset="0"/>
            <a:cs typeface="Tahoma" panose="020B0604030504040204" pitchFamily="34" charset="0"/>
          </a:endParaRPr>
        </a:p>
      </dgm:t>
    </dgm:pt>
    <dgm:pt modelId="{413DD4A2-D95B-43AE-8A8C-74C32ECCFD63}" type="parTrans" cxnId="{D6B0CA55-836D-43F1-A8EB-02200931E2EB}">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208DF4CA-B058-4D21-B653-D5BA3B385D02}" type="sibTrans" cxnId="{D6B0CA55-836D-43F1-A8EB-02200931E2EB}">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423806D3-4867-4141-A872-F8877425C0FB}">
      <dgm:prSet phldrT="[טקסט]" custT="1"/>
      <dgm:spPr/>
      <dgm:t>
        <a:bodyPr/>
        <a:lstStyle/>
        <a:p>
          <a:pPr rtl="1"/>
          <a:r>
            <a:rPr lang="he-IL" sz="3200" b="1" u="sng" dirty="0" smtClean="0">
              <a:latin typeface="Tahoma" panose="020B0604030504040204" pitchFamily="34" charset="0"/>
              <a:ea typeface="Tahoma" panose="020B0604030504040204" pitchFamily="34" charset="0"/>
              <a:cs typeface="Tahoma" panose="020B0604030504040204" pitchFamily="34" charset="0"/>
            </a:rPr>
            <a:t>כלכלה וגלובליזציה</a:t>
          </a:r>
          <a:endParaRPr lang="he-IL" sz="3200" b="1" u="sng" dirty="0">
            <a:latin typeface="Tahoma" panose="020B0604030504040204" pitchFamily="34" charset="0"/>
            <a:ea typeface="Tahoma" panose="020B0604030504040204" pitchFamily="34" charset="0"/>
            <a:cs typeface="Tahoma" panose="020B0604030504040204" pitchFamily="34" charset="0"/>
          </a:endParaRPr>
        </a:p>
      </dgm:t>
    </dgm:pt>
    <dgm:pt modelId="{3E77E648-E950-47AF-BA24-C22C5BE654EB}" type="parTrans" cxnId="{15685BCB-6CD6-43C6-9854-6B4E7656E127}">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BA4C9027-44D5-4D45-B9B8-B7E7C360CAF1}" type="sibTrans" cxnId="{15685BCB-6CD6-43C6-9854-6B4E7656E127}">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3F394A23-A530-40B8-8D43-A739177543E3}">
      <dgm:prSet phldrT="[טקסט]" custT="1"/>
      <dgm:spPr/>
      <dgm:t>
        <a:bodyPr/>
        <a:lstStyle/>
        <a:p>
          <a:pPr rtl="1"/>
          <a:r>
            <a:rPr lang="he-IL" sz="3200" b="1" u="sng" dirty="0" smtClean="0">
              <a:latin typeface="Tahoma" panose="020B0604030504040204" pitchFamily="34" charset="0"/>
              <a:ea typeface="Tahoma" panose="020B0604030504040204" pitchFamily="34" charset="0"/>
              <a:cs typeface="Tahoma" panose="020B0604030504040204" pitchFamily="34" charset="0"/>
            </a:rPr>
            <a:t>כלכלה ובטחון לאומי - חקירה</a:t>
          </a:r>
          <a:endParaRPr lang="he-IL" sz="3200" b="1" u="sng" dirty="0">
            <a:latin typeface="Tahoma" panose="020B0604030504040204" pitchFamily="34" charset="0"/>
            <a:ea typeface="Tahoma" panose="020B0604030504040204" pitchFamily="34" charset="0"/>
            <a:cs typeface="Tahoma" panose="020B0604030504040204" pitchFamily="34" charset="0"/>
          </a:endParaRPr>
        </a:p>
      </dgm:t>
    </dgm:pt>
    <dgm:pt modelId="{71A34629-7195-4A3E-848B-5C48AF54CC3C}" type="parTrans" cxnId="{25EEC163-B9FB-4C1B-BA1F-8F21D7D765B2}">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D020BDB0-614E-4A82-84FD-CC58789C8E75}" type="sibTrans" cxnId="{25EEC163-B9FB-4C1B-BA1F-8F21D7D765B2}">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CF302554-3D14-402B-B7AE-7A20E7F6BCDD}">
      <dgm:prSet phldrT="[טקסט]" custT="1"/>
      <dgm:spPr/>
      <dgm:t>
        <a:bodyPr/>
        <a:lstStyle/>
        <a:p>
          <a:pPr rtl="1"/>
          <a:r>
            <a:rPr lang="he-IL" sz="3200" b="1" u="sng" dirty="0" smtClean="0">
              <a:latin typeface="Tahoma" panose="020B0604030504040204" pitchFamily="34" charset="0"/>
              <a:ea typeface="Tahoma" panose="020B0604030504040204" pitchFamily="34" charset="0"/>
              <a:cs typeface="Tahoma" panose="020B0604030504040204" pitchFamily="34" charset="0"/>
            </a:rPr>
            <a:t>סמינרים בסוגיות כלכליות</a:t>
          </a:r>
          <a:endParaRPr lang="he-IL" sz="3200" b="1" u="sng" dirty="0">
            <a:latin typeface="Tahoma" panose="020B0604030504040204" pitchFamily="34" charset="0"/>
            <a:ea typeface="Tahoma" panose="020B0604030504040204" pitchFamily="34" charset="0"/>
            <a:cs typeface="Tahoma" panose="020B0604030504040204" pitchFamily="34" charset="0"/>
          </a:endParaRPr>
        </a:p>
      </dgm:t>
    </dgm:pt>
    <dgm:pt modelId="{15A57299-BD37-4898-9C06-4CB5FCFD2CFD}" type="parTrans" cxnId="{60AA0469-8E6D-4F3D-80E0-8BB6C32EDF36}">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AE55B43F-7CE3-4FF1-AF22-4F979F8F2589}" type="sibTrans" cxnId="{60AA0469-8E6D-4F3D-80E0-8BB6C32EDF36}">
      <dgm:prSet/>
      <dgm:spPr/>
      <dgm:t>
        <a:bodyPr/>
        <a:lstStyle/>
        <a:p>
          <a:pPr rtl="1"/>
          <a:endParaRPr lang="he-IL" b="1">
            <a:latin typeface="Tahoma" panose="020B0604030504040204" pitchFamily="34" charset="0"/>
            <a:ea typeface="Tahoma" panose="020B0604030504040204" pitchFamily="34" charset="0"/>
            <a:cs typeface="Tahoma" panose="020B0604030504040204" pitchFamily="34" charset="0"/>
          </a:endParaRPr>
        </a:p>
      </dgm:t>
    </dgm:pt>
    <dgm:pt modelId="{9D842356-D6B4-48B4-A7F1-B438ED25CCD2}" type="pres">
      <dgm:prSet presAssocID="{EAA86A54-1AC7-4457-B6F3-A4CA40706A1D}" presName="diagram" presStyleCnt="0">
        <dgm:presLayoutVars>
          <dgm:chMax val="1"/>
          <dgm:dir/>
          <dgm:animLvl val="ctr"/>
          <dgm:resizeHandles val="exact"/>
        </dgm:presLayoutVars>
      </dgm:prSet>
      <dgm:spPr/>
      <dgm:t>
        <a:bodyPr/>
        <a:lstStyle/>
        <a:p>
          <a:pPr rtl="1"/>
          <a:endParaRPr lang="he-IL"/>
        </a:p>
      </dgm:t>
    </dgm:pt>
    <dgm:pt modelId="{ADBF1607-7244-4487-812B-C9A9297E4D74}" type="pres">
      <dgm:prSet presAssocID="{EAA86A54-1AC7-4457-B6F3-A4CA40706A1D}" presName="matrix" presStyleCnt="0"/>
      <dgm:spPr/>
      <dgm:t>
        <a:bodyPr/>
        <a:lstStyle/>
        <a:p>
          <a:pPr rtl="1"/>
          <a:endParaRPr lang="he-IL"/>
        </a:p>
      </dgm:t>
    </dgm:pt>
    <dgm:pt modelId="{18138ADB-5B10-4725-92B2-431E2B6B6F34}" type="pres">
      <dgm:prSet presAssocID="{EAA86A54-1AC7-4457-B6F3-A4CA40706A1D}" presName="tile1" presStyleLbl="node1" presStyleIdx="0" presStyleCnt="4" custLinFactNeighborX="-1052" custLinFactNeighborY="2452"/>
      <dgm:spPr/>
      <dgm:t>
        <a:bodyPr/>
        <a:lstStyle/>
        <a:p>
          <a:pPr rtl="1"/>
          <a:endParaRPr lang="he-IL"/>
        </a:p>
      </dgm:t>
    </dgm:pt>
    <dgm:pt modelId="{9D3C7AF0-F8D2-4770-9608-6B5C0E283A06}" type="pres">
      <dgm:prSet presAssocID="{EAA86A54-1AC7-4457-B6F3-A4CA40706A1D}" presName="tile1text" presStyleLbl="node1" presStyleIdx="0" presStyleCnt="4">
        <dgm:presLayoutVars>
          <dgm:chMax val="0"/>
          <dgm:chPref val="0"/>
          <dgm:bulletEnabled val="1"/>
        </dgm:presLayoutVars>
      </dgm:prSet>
      <dgm:spPr/>
      <dgm:t>
        <a:bodyPr/>
        <a:lstStyle/>
        <a:p>
          <a:pPr rtl="1"/>
          <a:endParaRPr lang="he-IL"/>
        </a:p>
      </dgm:t>
    </dgm:pt>
    <dgm:pt modelId="{2F96B3C3-E981-44EF-8FDE-CDE53E000C29}" type="pres">
      <dgm:prSet presAssocID="{EAA86A54-1AC7-4457-B6F3-A4CA40706A1D}" presName="tile2" presStyleLbl="node1" presStyleIdx="1" presStyleCnt="4" custLinFactNeighborX="5566" custLinFactNeighborY="-14311"/>
      <dgm:spPr/>
      <dgm:t>
        <a:bodyPr/>
        <a:lstStyle/>
        <a:p>
          <a:pPr rtl="1"/>
          <a:endParaRPr lang="he-IL"/>
        </a:p>
      </dgm:t>
    </dgm:pt>
    <dgm:pt modelId="{70CA0757-7B88-431C-982C-A1C3CB04511E}" type="pres">
      <dgm:prSet presAssocID="{EAA86A54-1AC7-4457-B6F3-A4CA40706A1D}" presName="tile2text" presStyleLbl="node1" presStyleIdx="1" presStyleCnt="4">
        <dgm:presLayoutVars>
          <dgm:chMax val="0"/>
          <dgm:chPref val="0"/>
          <dgm:bulletEnabled val="1"/>
        </dgm:presLayoutVars>
      </dgm:prSet>
      <dgm:spPr/>
      <dgm:t>
        <a:bodyPr/>
        <a:lstStyle/>
        <a:p>
          <a:pPr rtl="1"/>
          <a:endParaRPr lang="he-IL"/>
        </a:p>
      </dgm:t>
    </dgm:pt>
    <dgm:pt modelId="{B52243EE-19DA-439A-90D7-111F82FF8E2D}" type="pres">
      <dgm:prSet presAssocID="{EAA86A54-1AC7-4457-B6F3-A4CA40706A1D}" presName="tile3" presStyleLbl="node1" presStyleIdx="2" presStyleCnt="4"/>
      <dgm:spPr/>
      <dgm:t>
        <a:bodyPr/>
        <a:lstStyle/>
        <a:p>
          <a:pPr rtl="1"/>
          <a:endParaRPr lang="he-IL"/>
        </a:p>
      </dgm:t>
    </dgm:pt>
    <dgm:pt modelId="{3B0F0A51-A4AA-4922-8259-78E343AE0E4F}" type="pres">
      <dgm:prSet presAssocID="{EAA86A54-1AC7-4457-B6F3-A4CA40706A1D}" presName="tile3text" presStyleLbl="node1" presStyleIdx="2" presStyleCnt="4">
        <dgm:presLayoutVars>
          <dgm:chMax val="0"/>
          <dgm:chPref val="0"/>
          <dgm:bulletEnabled val="1"/>
        </dgm:presLayoutVars>
      </dgm:prSet>
      <dgm:spPr/>
      <dgm:t>
        <a:bodyPr/>
        <a:lstStyle/>
        <a:p>
          <a:pPr rtl="1"/>
          <a:endParaRPr lang="he-IL"/>
        </a:p>
      </dgm:t>
    </dgm:pt>
    <dgm:pt modelId="{12C93974-A715-4F0A-8243-54661D3F4D4F}" type="pres">
      <dgm:prSet presAssocID="{EAA86A54-1AC7-4457-B6F3-A4CA40706A1D}" presName="tile4" presStyleLbl="node1" presStyleIdx="3" presStyleCnt="4"/>
      <dgm:spPr/>
      <dgm:t>
        <a:bodyPr/>
        <a:lstStyle/>
        <a:p>
          <a:pPr rtl="1"/>
          <a:endParaRPr lang="he-IL"/>
        </a:p>
      </dgm:t>
    </dgm:pt>
    <dgm:pt modelId="{6972480D-1D65-44BF-A833-3BEAC651C610}" type="pres">
      <dgm:prSet presAssocID="{EAA86A54-1AC7-4457-B6F3-A4CA40706A1D}" presName="tile4text" presStyleLbl="node1" presStyleIdx="3" presStyleCnt="4">
        <dgm:presLayoutVars>
          <dgm:chMax val="0"/>
          <dgm:chPref val="0"/>
          <dgm:bulletEnabled val="1"/>
        </dgm:presLayoutVars>
      </dgm:prSet>
      <dgm:spPr/>
      <dgm:t>
        <a:bodyPr/>
        <a:lstStyle/>
        <a:p>
          <a:pPr rtl="1"/>
          <a:endParaRPr lang="he-IL"/>
        </a:p>
      </dgm:t>
    </dgm:pt>
    <dgm:pt modelId="{67974C8D-362D-4748-848E-8A707BEA95FE}" type="pres">
      <dgm:prSet presAssocID="{EAA86A54-1AC7-4457-B6F3-A4CA40706A1D}" presName="centerTile" presStyleLbl="fgShp" presStyleIdx="0" presStyleCnt="1">
        <dgm:presLayoutVars>
          <dgm:chMax val="0"/>
          <dgm:chPref val="0"/>
        </dgm:presLayoutVars>
      </dgm:prSet>
      <dgm:spPr/>
      <dgm:t>
        <a:bodyPr/>
        <a:lstStyle/>
        <a:p>
          <a:pPr rtl="1"/>
          <a:endParaRPr lang="he-IL"/>
        </a:p>
      </dgm:t>
    </dgm:pt>
  </dgm:ptLst>
  <dgm:cxnLst>
    <dgm:cxn modelId="{74F64298-D8CF-4045-BF6E-AA21D73DE639}" type="presOf" srcId="{423806D3-4867-4141-A872-F8877425C0FB}" destId="{2F96B3C3-E981-44EF-8FDE-CDE53E000C29}" srcOrd="0" destOrd="0" presId="urn:microsoft.com/office/officeart/2005/8/layout/matrix1"/>
    <dgm:cxn modelId="{7D594434-39D7-40EE-9AD4-4F66AAEB495E}" type="presOf" srcId="{94B60E39-38B2-4AA6-AE39-F5DE4201CC43}" destId="{67974C8D-362D-4748-848E-8A707BEA95FE}" srcOrd="0" destOrd="0" presId="urn:microsoft.com/office/officeart/2005/8/layout/matrix1"/>
    <dgm:cxn modelId="{5D9D0D5B-21D1-4143-89B4-D8B319762E13}" type="presOf" srcId="{108AF23C-D240-4A1F-A3FE-B6D6AFFCF25B}" destId="{9D3C7AF0-F8D2-4770-9608-6B5C0E283A06}" srcOrd="1" destOrd="0" presId="urn:microsoft.com/office/officeart/2005/8/layout/matrix1"/>
    <dgm:cxn modelId="{CCC8A482-DF44-473F-A376-4418169A9CDE}" type="presOf" srcId="{CF302554-3D14-402B-B7AE-7A20E7F6BCDD}" destId="{12C93974-A715-4F0A-8243-54661D3F4D4F}" srcOrd="0" destOrd="0" presId="urn:microsoft.com/office/officeart/2005/8/layout/matrix1"/>
    <dgm:cxn modelId="{82459BE9-FC6E-4D14-8D00-C67FE642EBAA}" type="presOf" srcId="{3F394A23-A530-40B8-8D43-A739177543E3}" destId="{3B0F0A51-A4AA-4922-8259-78E343AE0E4F}" srcOrd="1" destOrd="0" presId="urn:microsoft.com/office/officeart/2005/8/layout/matrix1"/>
    <dgm:cxn modelId="{15685BCB-6CD6-43C6-9854-6B4E7656E127}" srcId="{94B60E39-38B2-4AA6-AE39-F5DE4201CC43}" destId="{423806D3-4867-4141-A872-F8877425C0FB}" srcOrd="1" destOrd="0" parTransId="{3E77E648-E950-47AF-BA24-C22C5BE654EB}" sibTransId="{BA4C9027-44D5-4D45-B9B8-B7E7C360CAF1}"/>
    <dgm:cxn modelId="{3D401DC0-7373-4140-83AA-8A24C0331E80}" type="presOf" srcId="{EAA86A54-1AC7-4457-B6F3-A4CA40706A1D}" destId="{9D842356-D6B4-48B4-A7F1-B438ED25CCD2}" srcOrd="0" destOrd="0" presId="urn:microsoft.com/office/officeart/2005/8/layout/matrix1"/>
    <dgm:cxn modelId="{61549DD9-8FC3-41CC-A8C4-3D487924B5F3}" type="presOf" srcId="{423806D3-4867-4141-A872-F8877425C0FB}" destId="{70CA0757-7B88-431C-982C-A1C3CB04511E}" srcOrd="1" destOrd="0" presId="urn:microsoft.com/office/officeart/2005/8/layout/matrix1"/>
    <dgm:cxn modelId="{60AA0469-8E6D-4F3D-80E0-8BB6C32EDF36}" srcId="{94B60E39-38B2-4AA6-AE39-F5DE4201CC43}" destId="{CF302554-3D14-402B-B7AE-7A20E7F6BCDD}" srcOrd="3" destOrd="0" parTransId="{15A57299-BD37-4898-9C06-4CB5FCFD2CFD}" sibTransId="{AE55B43F-7CE3-4FF1-AF22-4F979F8F2589}"/>
    <dgm:cxn modelId="{9CCAC6B1-7572-41C1-8830-D1B59175003F}" type="presOf" srcId="{3F394A23-A530-40B8-8D43-A739177543E3}" destId="{B52243EE-19DA-439A-90D7-111F82FF8E2D}" srcOrd="0" destOrd="0" presId="urn:microsoft.com/office/officeart/2005/8/layout/matrix1"/>
    <dgm:cxn modelId="{58FC9294-8A16-43FA-919E-AE4E2C6F028F}" type="presOf" srcId="{CF302554-3D14-402B-B7AE-7A20E7F6BCDD}" destId="{6972480D-1D65-44BF-A833-3BEAC651C610}" srcOrd="1" destOrd="0" presId="urn:microsoft.com/office/officeart/2005/8/layout/matrix1"/>
    <dgm:cxn modelId="{492DED7B-61BE-4F42-9EC7-8E2E1626A1BD}" srcId="{EAA86A54-1AC7-4457-B6F3-A4CA40706A1D}" destId="{94B60E39-38B2-4AA6-AE39-F5DE4201CC43}" srcOrd="0" destOrd="0" parTransId="{C9DB7724-962F-45B0-9273-C375635F8E7B}" sibTransId="{D8B021FC-AAEF-4BA2-948D-73FCFBB1F5EA}"/>
    <dgm:cxn modelId="{D6B0CA55-836D-43F1-A8EB-02200931E2EB}" srcId="{94B60E39-38B2-4AA6-AE39-F5DE4201CC43}" destId="{108AF23C-D240-4A1F-A3FE-B6D6AFFCF25B}" srcOrd="0" destOrd="0" parTransId="{413DD4A2-D95B-43AE-8A8C-74C32ECCFD63}" sibTransId="{208DF4CA-B058-4D21-B653-D5BA3B385D02}"/>
    <dgm:cxn modelId="{B8F41A3D-AE57-48B1-A89E-2604E37477EE}" type="presOf" srcId="{108AF23C-D240-4A1F-A3FE-B6D6AFFCF25B}" destId="{18138ADB-5B10-4725-92B2-431E2B6B6F34}" srcOrd="0" destOrd="0" presId="urn:microsoft.com/office/officeart/2005/8/layout/matrix1"/>
    <dgm:cxn modelId="{25EEC163-B9FB-4C1B-BA1F-8F21D7D765B2}" srcId="{94B60E39-38B2-4AA6-AE39-F5DE4201CC43}" destId="{3F394A23-A530-40B8-8D43-A739177543E3}" srcOrd="2" destOrd="0" parTransId="{71A34629-7195-4A3E-848B-5C48AF54CC3C}" sibTransId="{D020BDB0-614E-4A82-84FD-CC58789C8E75}"/>
    <dgm:cxn modelId="{E80C1D5B-D69A-4038-8F79-DBEA5EDE5913}" type="presParOf" srcId="{9D842356-D6B4-48B4-A7F1-B438ED25CCD2}" destId="{ADBF1607-7244-4487-812B-C9A9297E4D74}" srcOrd="0" destOrd="0" presId="urn:microsoft.com/office/officeart/2005/8/layout/matrix1"/>
    <dgm:cxn modelId="{03397481-ED71-44C8-8887-00A2AABB62DB}" type="presParOf" srcId="{ADBF1607-7244-4487-812B-C9A9297E4D74}" destId="{18138ADB-5B10-4725-92B2-431E2B6B6F34}" srcOrd="0" destOrd="0" presId="urn:microsoft.com/office/officeart/2005/8/layout/matrix1"/>
    <dgm:cxn modelId="{605904EA-1134-4A3B-9B7F-08F6E2EF1FA5}" type="presParOf" srcId="{ADBF1607-7244-4487-812B-C9A9297E4D74}" destId="{9D3C7AF0-F8D2-4770-9608-6B5C0E283A06}" srcOrd="1" destOrd="0" presId="urn:microsoft.com/office/officeart/2005/8/layout/matrix1"/>
    <dgm:cxn modelId="{A7C344ED-953C-41FC-B657-EE30B0D28AB8}" type="presParOf" srcId="{ADBF1607-7244-4487-812B-C9A9297E4D74}" destId="{2F96B3C3-E981-44EF-8FDE-CDE53E000C29}" srcOrd="2" destOrd="0" presId="urn:microsoft.com/office/officeart/2005/8/layout/matrix1"/>
    <dgm:cxn modelId="{96D9F082-6A11-49A8-B38D-838B128C4D80}" type="presParOf" srcId="{ADBF1607-7244-4487-812B-C9A9297E4D74}" destId="{70CA0757-7B88-431C-982C-A1C3CB04511E}" srcOrd="3" destOrd="0" presId="urn:microsoft.com/office/officeart/2005/8/layout/matrix1"/>
    <dgm:cxn modelId="{62080DE7-4091-4C5B-A3B8-5B4A8C7BDC9E}" type="presParOf" srcId="{ADBF1607-7244-4487-812B-C9A9297E4D74}" destId="{B52243EE-19DA-439A-90D7-111F82FF8E2D}" srcOrd="4" destOrd="0" presId="urn:microsoft.com/office/officeart/2005/8/layout/matrix1"/>
    <dgm:cxn modelId="{BEB5C075-4597-4315-A08C-FCFC55521536}" type="presParOf" srcId="{ADBF1607-7244-4487-812B-C9A9297E4D74}" destId="{3B0F0A51-A4AA-4922-8259-78E343AE0E4F}" srcOrd="5" destOrd="0" presId="urn:microsoft.com/office/officeart/2005/8/layout/matrix1"/>
    <dgm:cxn modelId="{8B65EF43-4144-4516-977E-7882942FC19C}" type="presParOf" srcId="{ADBF1607-7244-4487-812B-C9A9297E4D74}" destId="{12C93974-A715-4F0A-8243-54661D3F4D4F}" srcOrd="6" destOrd="0" presId="urn:microsoft.com/office/officeart/2005/8/layout/matrix1"/>
    <dgm:cxn modelId="{5EF5ED58-F1A5-4905-993D-986C7C1BACA3}" type="presParOf" srcId="{ADBF1607-7244-4487-812B-C9A9297E4D74}" destId="{6972480D-1D65-44BF-A833-3BEAC651C610}" srcOrd="7" destOrd="0" presId="urn:microsoft.com/office/officeart/2005/8/layout/matrix1"/>
    <dgm:cxn modelId="{7ACCA9B2-FF43-4E30-BB44-6D516100CB9A}" type="presParOf" srcId="{9D842356-D6B4-48B4-A7F1-B438ED25CCD2}" destId="{67974C8D-362D-4748-848E-8A707BEA95FE}"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34776B-5B38-4F2A-AD59-A376ACD48B07}" type="doc">
      <dgm:prSet loTypeId="urn:microsoft.com/office/officeart/2005/8/layout/lProcess3" loCatId="process" qsTypeId="urn:microsoft.com/office/officeart/2005/8/quickstyle/3d3" qsCatId="3D" csTypeId="urn:microsoft.com/office/officeart/2005/8/colors/accent0_3" csCatId="mainScheme" phldr="1"/>
      <dgm:spPr/>
      <dgm:t>
        <a:bodyPr/>
        <a:lstStyle/>
        <a:p>
          <a:pPr rtl="1"/>
          <a:endParaRPr lang="he-IL"/>
        </a:p>
      </dgm:t>
    </dgm:pt>
    <dgm:pt modelId="{80CBF97E-1BAF-425A-990D-02BB1CA4677D}">
      <dgm:prSet phldrT="[טקסט]"/>
      <dgm:spPr/>
      <dgm:t>
        <a:bodyPr/>
        <a:lstStyle/>
        <a:p>
          <a:pPr rtl="1">
            <a:lnSpc>
              <a:spcPct val="100000"/>
            </a:lnSpc>
          </a:pPr>
          <a:r>
            <a:rPr lang="he-IL" b="1" smtClean="0">
              <a:latin typeface="Tahoma" panose="020B0604030504040204" pitchFamily="34" charset="0"/>
              <a:ea typeface="Tahoma" panose="020B0604030504040204" pitchFamily="34" charset="0"/>
              <a:cs typeface="Tahoma" panose="020B0604030504040204" pitchFamily="34" charset="0"/>
            </a:rPr>
            <a:t>הרצאות בכירים</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4B524045-CEE5-463E-800E-DC3D7F239526}" type="parTrans" cxnId="{075A985B-B1BF-4CD9-B9A8-8E23D6AE9C3A}">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C9B3F0E8-EF7C-4C3B-8A43-47CB1EEAE451}" type="sibTrans" cxnId="{075A985B-B1BF-4CD9-B9A8-8E23D6AE9C3A}">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FBB538AB-B3B7-43F9-8A7A-4E80AF69AC46}">
      <dgm:prSet phldrT="[טקסט]"/>
      <dgm:spPr/>
      <dgm:t>
        <a:bodyPr/>
        <a:lstStyle/>
        <a:p>
          <a:pPr rtl="1">
            <a:lnSpc>
              <a:spcPct val="100000"/>
            </a:lnSpc>
          </a:pPr>
          <a:r>
            <a:rPr lang="he-IL" b="1" dirty="0" smtClean="0">
              <a:latin typeface="Tahoma" panose="020B0604030504040204" pitchFamily="34" charset="0"/>
              <a:ea typeface="Tahoma" panose="020B0604030504040204" pitchFamily="34" charset="0"/>
              <a:cs typeface="Tahoma" panose="020B0604030504040204" pitchFamily="34" charset="0"/>
            </a:rPr>
            <a:t>מקומית</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716244CB-9001-4872-82AD-7D02266DF256}" type="parTrans" cxnId="{DB179188-18A0-4B50-A91C-BC178FAB84C2}">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2CF5F3D5-C722-4E36-9C62-7D750EED424F}" type="sibTrans" cxnId="{DB179188-18A0-4B50-A91C-BC178FAB84C2}">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09507DDC-3AE7-43D4-8C21-27A8670D9F74}">
      <dgm:prSet phldrT="[טקסט]"/>
      <dgm:spPr/>
      <dgm:t>
        <a:bodyPr/>
        <a:lstStyle/>
        <a:p>
          <a:pPr rtl="1">
            <a:lnSpc>
              <a:spcPct val="100000"/>
            </a:lnSpc>
          </a:pPr>
          <a:r>
            <a:rPr lang="he-IL" altLang="he-IL" b="1" dirty="0" smtClean="0">
              <a:latin typeface="Tahoma" panose="020B0604030504040204" pitchFamily="34" charset="0"/>
              <a:ea typeface="Tahoma" panose="020B0604030504040204" pitchFamily="34" charset="0"/>
              <a:cs typeface="Tahoma" panose="020B0604030504040204" pitchFamily="34" charset="0"/>
            </a:rPr>
            <a:t>סיורים גיאוגרפיים</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109D096A-721F-4699-B37D-634DEF95E4DC}" type="parTrans" cxnId="{8C0D0395-1CDD-4EBB-A2B2-53BBC3BC1486}">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2A33A709-6999-464C-82D4-A538142F3615}" type="sibTrans" cxnId="{8C0D0395-1CDD-4EBB-A2B2-53BBC3BC1486}">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4A678F43-9AB0-4319-85FD-74BC24C9FACB}">
      <dgm:prSet phldrT="[טקסט]"/>
      <dgm:spPr/>
      <dgm:t>
        <a:bodyPr/>
        <a:lstStyle/>
        <a:p>
          <a:pPr rtl="1">
            <a:lnSpc>
              <a:spcPct val="100000"/>
            </a:lnSpc>
          </a:pPr>
          <a:r>
            <a:rPr lang="he-IL" b="1" dirty="0" smtClean="0">
              <a:latin typeface="Tahoma" panose="020B0604030504040204" pitchFamily="34" charset="0"/>
              <a:ea typeface="Tahoma" panose="020B0604030504040204" pitchFamily="34" charset="0"/>
              <a:cs typeface="Tahoma" panose="020B0604030504040204" pitchFamily="34" charset="0"/>
            </a:rPr>
            <a:t>כלכלה וגלובליזציה</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6EDD78E8-040B-4B79-8A1D-0F822DA59C4E}" type="parTrans" cxnId="{44E884A6-0685-42F1-81B6-7946D2B191C1}">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0DBFDC95-3760-4EA9-A061-BB0512639D36}" type="sibTrans" cxnId="{44E884A6-0685-42F1-81B6-7946D2B191C1}">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C6A4D640-E6B1-4BAB-88CC-3B302D2B6905}">
      <dgm:prSet phldrT="[טקסט]"/>
      <dgm:spPr/>
      <dgm:t>
        <a:bodyPr/>
        <a:lstStyle/>
        <a:p>
          <a:pPr rtl="1">
            <a:lnSpc>
              <a:spcPct val="100000"/>
            </a:lnSpc>
          </a:pPr>
          <a:r>
            <a:rPr lang="he-IL" b="1" dirty="0" smtClean="0">
              <a:latin typeface="Tahoma" panose="020B0604030504040204" pitchFamily="34" charset="0"/>
              <a:ea typeface="Tahoma" panose="020B0604030504040204" pitchFamily="34" charset="0"/>
              <a:cs typeface="Tahoma" panose="020B0604030504040204" pitchFamily="34" charset="0"/>
            </a:rPr>
            <a:t>סוגיות במדיניות כלכלית</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61869F57-BE98-4F7E-B1B8-DA1513710C23}" type="parTrans" cxnId="{A74F5EED-6B52-4690-AF8F-8D2D67CCEE34}">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F2CA72A7-B1F3-4DFB-9F36-287D852CA475}" type="sibTrans" cxnId="{A74F5EED-6B52-4690-AF8F-8D2D67CCEE34}">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1C80DBAB-B8FD-42D1-9B56-74D6EE6EB943}">
      <dgm:prSet phldrT="[טקסט]"/>
      <dgm:spPr/>
      <dgm:t>
        <a:bodyPr/>
        <a:lstStyle/>
        <a:p>
          <a:pPr rtl="1">
            <a:lnSpc>
              <a:spcPct val="100000"/>
            </a:lnSpc>
          </a:pPr>
          <a:r>
            <a:rPr lang="he-IL" b="1" dirty="0" smtClean="0">
              <a:latin typeface="Tahoma" panose="020B0604030504040204" pitchFamily="34" charset="0"/>
              <a:ea typeface="Tahoma" panose="020B0604030504040204" pitchFamily="34" charset="0"/>
              <a:cs typeface="Tahoma" panose="020B0604030504040204" pitchFamily="34" charset="0"/>
            </a:rPr>
            <a:t>עיבודים </a:t>
          </a:r>
          <a:r>
            <a:rPr lang="he-IL" b="1" dirty="0" err="1" smtClean="0">
              <a:latin typeface="Tahoma" panose="020B0604030504040204" pitchFamily="34" charset="0"/>
              <a:ea typeface="Tahoma" panose="020B0604030504040204" pitchFamily="34" charset="0"/>
              <a:cs typeface="Tahoma" panose="020B0604030504040204" pitchFamily="34" charset="0"/>
            </a:rPr>
            <a:t>צוותיים</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880A0830-5D58-4C90-9F6A-EDFFB839BEDA}" type="parTrans" cxnId="{538FD751-773C-493D-B636-0E64927A9F16}">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51995F7C-3D58-4B53-8B5D-97A3428CE400}" type="sibTrans" cxnId="{538FD751-773C-493D-B636-0E64927A9F16}">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01F4FDA6-830E-4884-A606-5CA9C565EC3A}">
      <dgm:prSet/>
      <dgm:spPr/>
      <dgm:t>
        <a:bodyPr/>
        <a:lstStyle/>
        <a:p>
          <a:pPr rtl="1">
            <a:lnSpc>
              <a:spcPct val="100000"/>
            </a:lnSpc>
          </a:pPr>
          <a:r>
            <a:rPr lang="he-IL" b="1" dirty="0" smtClean="0">
              <a:latin typeface="Tahoma" panose="020B0604030504040204" pitchFamily="34" charset="0"/>
              <a:ea typeface="Tahoma" panose="020B0604030504040204" pitchFamily="34" charset="0"/>
              <a:cs typeface="Tahoma" panose="020B0604030504040204" pitchFamily="34" charset="0"/>
            </a:rPr>
            <a:t>בחירה </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BD4A31B5-8200-4938-8A30-BD9E40928808}" type="parTrans" cxnId="{4AEB07EE-EED0-45F9-900C-FDE0E32A3B11}">
      <dgm:prSet/>
      <dgm:spPr/>
      <dgm:t>
        <a:bodyPr/>
        <a:lstStyle/>
        <a:p>
          <a:pPr rtl="1">
            <a:lnSpc>
              <a:spcPct val="100000"/>
            </a:lnSpc>
          </a:pPr>
          <a:endParaRPr lang="he-IL">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4D20B4C1-CCE9-4ED5-9E30-E29992FF137A}" type="sibTrans" cxnId="{4AEB07EE-EED0-45F9-900C-FDE0E32A3B11}">
      <dgm:prSet/>
      <dgm:spPr/>
      <dgm:t>
        <a:bodyPr/>
        <a:lstStyle/>
        <a:p>
          <a:pPr rtl="1">
            <a:lnSpc>
              <a:spcPct val="100000"/>
            </a:lnSpc>
          </a:pPr>
          <a:endParaRPr lang="he-IL">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B6AA4706-CF65-4E8A-A02D-374F67FB7923}">
      <dgm:prSet/>
      <dgm:spPr/>
      <dgm:t>
        <a:bodyPr/>
        <a:lstStyle/>
        <a:p>
          <a:pPr rtl="1">
            <a:lnSpc>
              <a:spcPct val="100000"/>
            </a:lnSpc>
          </a:pPr>
          <a:r>
            <a:rPr lang="he-IL" b="1" dirty="0" smtClean="0">
              <a:latin typeface="Tahoma" panose="020B0604030504040204" pitchFamily="34" charset="0"/>
              <a:ea typeface="Tahoma" panose="020B0604030504040204" pitchFamily="34" charset="0"/>
              <a:cs typeface="Tahoma" panose="020B0604030504040204" pitchFamily="34" charset="0"/>
            </a:rPr>
            <a:t>אינטגרציה</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2DBAB0D5-6870-4ED1-A97A-A39234F75132}" type="parTrans" cxnId="{F3DE269E-6637-4DB0-AC2F-F827664E80F1}">
      <dgm:prSet/>
      <dgm:spPr/>
      <dgm:t>
        <a:bodyPr/>
        <a:lstStyle/>
        <a:p>
          <a:pPr rtl="1">
            <a:lnSpc>
              <a:spcPct val="100000"/>
            </a:lnSpc>
          </a:pPr>
          <a:endParaRPr lang="he-IL">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2B20B5D1-1880-4FFE-9E6F-CC9AAF1C5AA8}" type="sibTrans" cxnId="{F3DE269E-6637-4DB0-AC2F-F827664E80F1}">
      <dgm:prSet/>
      <dgm:spPr/>
      <dgm:t>
        <a:bodyPr/>
        <a:lstStyle/>
        <a:p>
          <a:pPr rtl="1">
            <a:lnSpc>
              <a:spcPct val="100000"/>
            </a:lnSpc>
          </a:pPr>
          <a:endParaRPr lang="he-IL">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F91F18D9-5696-46B1-BB23-CF5E701EC00E}">
      <dgm:prSet/>
      <dgm:spPr/>
      <dgm:t>
        <a:bodyPr/>
        <a:lstStyle/>
        <a:p>
          <a:pPr rtl="1">
            <a:lnSpc>
              <a:spcPct val="100000"/>
            </a:lnSpc>
          </a:pPr>
          <a:r>
            <a:rPr lang="he-IL" b="1" dirty="0" smtClean="0">
              <a:latin typeface="Tahoma" panose="020B0604030504040204" pitchFamily="34" charset="0"/>
              <a:ea typeface="Tahoma" panose="020B0604030504040204" pitchFamily="34" charset="0"/>
              <a:cs typeface="Tahoma" panose="020B0604030504040204" pitchFamily="34" charset="0"/>
            </a:rPr>
            <a:t>סמינרים בסוגיות כלכליות </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912E83A0-2235-4256-BC33-00722DB63D68}" type="parTrans" cxnId="{AA7A17E0-5461-4BB7-969A-E13C0F5D4B3A}">
      <dgm:prSet/>
      <dgm:spPr/>
      <dgm:t>
        <a:bodyPr/>
        <a:lstStyle/>
        <a:p>
          <a:pPr rtl="1">
            <a:lnSpc>
              <a:spcPct val="100000"/>
            </a:lnSpc>
          </a:pPr>
          <a:endParaRPr lang="he-IL">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4E6BC5FC-66ED-400B-8EA1-0EA636D02C15}" type="sibTrans" cxnId="{AA7A17E0-5461-4BB7-969A-E13C0F5D4B3A}">
      <dgm:prSet/>
      <dgm:spPr/>
      <dgm:t>
        <a:bodyPr/>
        <a:lstStyle/>
        <a:p>
          <a:pPr rtl="1">
            <a:lnSpc>
              <a:spcPct val="100000"/>
            </a:lnSpc>
          </a:pPr>
          <a:endParaRPr lang="he-IL">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75DC44C4-8552-4FD5-8DC5-E906E0CC8883}">
      <dgm:prSet/>
      <dgm:spPr/>
      <dgm:t>
        <a:bodyPr/>
        <a:lstStyle/>
        <a:p>
          <a:pPr rtl="1">
            <a:lnSpc>
              <a:spcPct val="100000"/>
            </a:lnSpc>
          </a:pPr>
          <a:r>
            <a:rPr lang="he-IL" b="1" dirty="0" smtClean="0">
              <a:latin typeface="Tahoma" panose="020B0604030504040204" pitchFamily="34" charset="0"/>
              <a:ea typeface="Tahoma" panose="020B0604030504040204" pitchFamily="34" charset="0"/>
              <a:cs typeface="Tahoma" panose="020B0604030504040204" pitchFamily="34" charset="0"/>
            </a:rPr>
            <a:t>חקירה כלכלית</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C0CC1E5D-1A76-4120-806E-DAF19B7B1F18}" type="parTrans" cxnId="{EBD86C25-EE3F-40AE-9E2A-90C7F073A3A1}">
      <dgm:prSet/>
      <dgm:spPr/>
      <dgm:t>
        <a:bodyPr/>
        <a:lstStyle/>
        <a:p>
          <a:pPr rtl="1">
            <a:lnSpc>
              <a:spcPct val="100000"/>
            </a:lnSpc>
          </a:pPr>
          <a:endParaRPr lang="he-IL">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EB6D9E63-7D5F-497A-A8D0-F89B7DA942E6}" type="sibTrans" cxnId="{EBD86C25-EE3F-40AE-9E2A-90C7F073A3A1}">
      <dgm:prSet/>
      <dgm:spPr/>
      <dgm:t>
        <a:bodyPr/>
        <a:lstStyle/>
        <a:p>
          <a:pPr rtl="1">
            <a:lnSpc>
              <a:spcPct val="100000"/>
            </a:lnSpc>
          </a:pPr>
          <a:endParaRPr lang="he-IL">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EDFD60B3-15B8-42D9-9D0F-71F994EBE951}">
      <dgm:prSet phldrT="[טקסט]"/>
      <dgm:spPr/>
      <dgm:t>
        <a:bodyPr/>
        <a:lstStyle/>
        <a:p>
          <a:pPr rtl="1">
            <a:lnSpc>
              <a:spcPct val="100000"/>
            </a:lnSpc>
          </a:pPr>
          <a:r>
            <a:rPr lang="he-IL" b="1" dirty="0" smtClean="0">
              <a:latin typeface="Tahoma" panose="020B0604030504040204" pitchFamily="34" charset="0"/>
              <a:ea typeface="Tahoma" panose="020B0604030504040204" pitchFamily="34" charset="0"/>
              <a:cs typeface="Tahoma" panose="020B0604030504040204" pitchFamily="34" charset="0"/>
            </a:rPr>
            <a:t>גלובלית</a:t>
          </a:r>
          <a:endParaRPr lang="he-IL" b="1" dirty="0">
            <a:latin typeface="Tahoma" panose="020B0604030504040204" pitchFamily="34" charset="0"/>
            <a:ea typeface="Tahoma" panose="020B0604030504040204" pitchFamily="34" charset="0"/>
            <a:cs typeface="Tahoma" panose="020B0604030504040204" pitchFamily="34" charset="0"/>
          </a:endParaRPr>
        </a:p>
      </dgm:t>
    </dgm:pt>
    <dgm:pt modelId="{849BE56F-859F-4888-A927-90F051087C74}" type="sibTrans" cxnId="{0F769149-6099-4C00-A4E9-B2402472E028}">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08DB3EC5-7BFA-4CF5-AB41-0B6DA4D22709}" type="parTrans" cxnId="{0F769149-6099-4C00-A4E9-B2402472E028}">
      <dgm:prSet/>
      <dgm:spPr/>
      <dgm:t>
        <a:bodyPr/>
        <a:lstStyle/>
        <a:p>
          <a:pPr rtl="1">
            <a:lnSpc>
              <a:spcPct val="100000"/>
            </a:lnSpc>
          </a:pPr>
          <a:endParaRPr lang="he-IL" b="1">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B748D050-15F0-44C3-8102-7AC7F4459017}" type="pres">
      <dgm:prSet presAssocID="{2634776B-5B38-4F2A-AD59-A376ACD48B07}" presName="Name0" presStyleCnt="0">
        <dgm:presLayoutVars>
          <dgm:chPref val="3"/>
          <dgm:dir/>
          <dgm:animLvl val="lvl"/>
          <dgm:resizeHandles/>
        </dgm:presLayoutVars>
      </dgm:prSet>
      <dgm:spPr/>
      <dgm:t>
        <a:bodyPr/>
        <a:lstStyle/>
        <a:p>
          <a:pPr rtl="1"/>
          <a:endParaRPr lang="he-IL"/>
        </a:p>
      </dgm:t>
    </dgm:pt>
    <dgm:pt modelId="{0FA72445-D2DB-4F1C-B110-176F32F3267A}" type="pres">
      <dgm:prSet presAssocID="{80CBF97E-1BAF-425A-990D-02BB1CA4677D}" presName="horFlow" presStyleCnt="0"/>
      <dgm:spPr/>
      <dgm:t>
        <a:bodyPr/>
        <a:lstStyle/>
        <a:p>
          <a:pPr rtl="1"/>
          <a:endParaRPr lang="he-IL"/>
        </a:p>
      </dgm:t>
    </dgm:pt>
    <dgm:pt modelId="{EB1F0AC0-3100-4519-845C-4C734002D841}" type="pres">
      <dgm:prSet presAssocID="{80CBF97E-1BAF-425A-990D-02BB1CA4677D}" presName="bigChev" presStyleLbl="node1" presStyleIdx="0" presStyleCnt="3" custLinFactNeighborX="-374" custLinFactNeighborY="-69106"/>
      <dgm:spPr/>
      <dgm:t>
        <a:bodyPr/>
        <a:lstStyle/>
        <a:p>
          <a:pPr rtl="1"/>
          <a:endParaRPr lang="he-IL"/>
        </a:p>
      </dgm:t>
    </dgm:pt>
    <dgm:pt modelId="{468640DC-8257-4EC0-827D-461CBBC2DA30}" type="pres">
      <dgm:prSet presAssocID="{08DB3EC5-7BFA-4CF5-AB41-0B6DA4D22709}" presName="parTrans" presStyleCnt="0"/>
      <dgm:spPr/>
      <dgm:t>
        <a:bodyPr/>
        <a:lstStyle/>
        <a:p>
          <a:pPr rtl="1"/>
          <a:endParaRPr lang="he-IL"/>
        </a:p>
      </dgm:t>
    </dgm:pt>
    <dgm:pt modelId="{09DD7419-835C-41C2-A1E2-4E3D887294EC}" type="pres">
      <dgm:prSet presAssocID="{EDFD60B3-15B8-42D9-9D0F-71F994EBE951}" presName="node" presStyleLbl="alignAccFollowNode1" presStyleIdx="0" presStyleCnt="8">
        <dgm:presLayoutVars>
          <dgm:bulletEnabled val="1"/>
        </dgm:presLayoutVars>
      </dgm:prSet>
      <dgm:spPr/>
      <dgm:t>
        <a:bodyPr/>
        <a:lstStyle/>
        <a:p>
          <a:pPr rtl="1"/>
          <a:endParaRPr lang="he-IL"/>
        </a:p>
      </dgm:t>
    </dgm:pt>
    <dgm:pt modelId="{B66186D5-2247-4B15-956A-2AB7EABD6221}" type="pres">
      <dgm:prSet presAssocID="{849BE56F-859F-4888-A927-90F051087C74}" presName="sibTrans" presStyleCnt="0"/>
      <dgm:spPr/>
      <dgm:t>
        <a:bodyPr/>
        <a:lstStyle/>
        <a:p>
          <a:pPr rtl="1"/>
          <a:endParaRPr lang="he-IL"/>
        </a:p>
      </dgm:t>
    </dgm:pt>
    <dgm:pt modelId="{C63364F7-C4CA-421B-B49F-392F88503378}" type="pres">
      <dgm:prSet presAssocID="{FBB538AB-B3B7-43F9-8A7A-4E80AF69AC46}" presName="node" presStyleLbl="alignAccFollowNode1" presStyleIdx="1" presStyleCnt="8">
        <dgm:presLayoutVars>
          <dgm:bulletEnabled val="1"/>
        </dgm:presLayoutVars>
      </dgm:prSet>
      <dgm:spPr/>
      <dgm:t>
        <a:bodyPr/>
        <a:lstStyle/>
        <a:p>
          <a:pPr rtl="1"/>
          <a:endParaRPr lang="he-IL"/>
        </a:p>
      </dgm:t>
    </dgm:pt>
    <dgm:pt modelId="{110285E2-CABE-4802-9FF9-CCA6F8AA9613}" type="pres">
      <dgm:prSet presAssocID="{2CF5F3D5-C722-4E36-9C62-7D750EED424F}" presName="sibTrans" presStyleCnt="0"/>
      <dgm:spPr/>
      <dgm:t>
        <a:bodyPr/>
        <a:lstStyle/>
        <a:p>
          <a:pPr rtl="1"/>
          <a:endParaRPr lang="he-IL"/>
        </a:p>
      </dgm:t>
    </dgm:pt>
    <dgm:pt modelId="{02E64578-C74E-478C-9ADA-32739E3FF2CF}" type="pres">
      <dgm:prSet presAssocID="{01F4FDA6-830E-4884-A606-5CA9C565EC3A}" presName="node" presStyleLbl="alignAccFollowNode1" presStyleIdx="2" presStyleCnt="8">
        <dgm:presLayoutVars>
          <dgm:bulletEnabled val="1"/>
        </dgm:presLayoutVars>
      </dgm:prSet>
      <dgm:spPr/>
      <dgm:t>
        <a:bodyPr/>
        <a:lstStyle/>
        <a:p>
          <a:pPr rtl="1"/>
          <a:endParaRPr lang="he-IL"/>
        </a:p>
      </dgm:t>
    </dgm:pt>
    <dgm:pt modelId="{09CFEAE8-DEFF-432A-924F-73C8ACE93794}" type="pres">
      <dgm:prSet presAssocID="{4D20B4C1-CCE9-4ED5-9E30-E29992FF137A}" presName="sibTrans" presStyleCnt="0"/>
      <dgm:spPr/>
      <dgm:t>
        <a:bodyPr/>
        <a:lstStyle/>
        <a:p>
          <a:pPr rtl="1"/>
          <a:endParaRPr lang="he-IL"/>
        </a:p>
      </dgm:t>
    </dgm:pt>
    <dgm:pt modelId="{92AA4343-5E67-4E11-BADD-97D22D9470AE}" type="pres">
      <dgm:prSet presAssocID="{B6AA4706-CF65-4E8A-A02D-374F67FB7923}" presName="node" presStyleLbl="alignAccFollowNode1" presStyleIdx="3" presStyleCnt="8">
        <dgm:presLayoutVars>
          <dgm:bulletEnabled val="1"/>
        </dgm:presLayoutVars>
      </dgm:prSet>
      <dgm:spPr/>
      <dgm:t>
        <a:bodyPr/>
        <a:lstStyle/>
        <a:p>
          <a:pPr rtl="1"/>
          <a:endParaRPr lang="he-IL"/>
        </a:p>
      </dgm:t>
    </dgm:pt>
    <dgm:pt modelId="{3CBAD17A-279C-47A3-B67B-F249C5E66C0C}" type="pres">
      <dgm:prSet presAssocID="{80CBF97E-1BAF-425A-990D-02BB1CA4677D}" presName="vSp" presStyleCnt="0"/>
      <dgm:spPr/>
      <dgm:t>
        <a:bodyPr/>
        <a:lstStyle/>
        <a:p>
          <a:pPr rtl="1"/>
          <a:endParaRPr lang="he-IL"/>
        </a:p>
      </dgm:t>
    </dgm:pt>
    <dgm:pt modelId="{BD5951EE-9823-4FD3-AB1C-CD8A51D252F7}" type="pres">
      <dgm:prSet presAssocID="{09507DDC-3AE7-43D4-8C21-27A8670D9F74}" presName="horFlow" presStyleCnt="0"/>
      <dgm:spPr/>
      <dgm:t>
        <a:bodyPr/>
        <a:lstStyle/>
        <a:p>
          <a:pPr rtl="1"/>
          <a:endParaRPr lang="he-IL"/>
        </a:p>
      </dgm:t>
    </dgm:pt>
    <dgm:pt modelId="{FDC2B62D-3F39-46F4-9803-A9892DCD70A9}" type="pres">
      <dgm:prSet presAssocID="{09507DDC-3AE7-43D4-8C21-27A8670D9F74}" presName="bigChev" presStyleLbl="node1" presStyleIdx="1" presStyleCnt="3" custLinFactNeighborX="-385" custLinFactNeighborY="-54121"/>
      <dgm:spPr/>
      <dgm:t>
        <a:bodyPr/>
        <a:lstStyle/>
        <a:p>
          <a:pPr rtl="1"/>
          <a:endParaRPr lang="he-IL"/>
        </a:p>
      </dgm:t>
    </dgm:pt>
    <dgm:pt modelId="{063F8E9F-6086-4518-BE2F-6C968CC597AF}" type="pres">
      <dgm:prSet presAssocID="{6EDD78E8-040B-4B79-8A1D-0F822DA59C4E}" presName="parTrans" presStyleCnt="0"/>
      <dgm:spPr/>
      <dgm:t>
        <a:bodyPr/>
        <a:lstStyle/>
        <a:p>
          <a:pPr rtl="1"/>
          <a:endParaRPr lang="he-IL"/>
        </a:p>
      </dgm:t>
    </dgm:pt>
    <dgm:pt modelId="{0472BFCD-A855-4529-85F5-8CB989CC1930}" type="pres">
      <dgm:prSet presAssocID="{4A678F43-9AB0-4319-85FD-74BC24C9FACB}" presName="node" presStyleLbl="alignAccFollowNode1" presStyleIdx="4" presStyleCnt="8">
        <dgm:presLayoutVars>
          <dgm:bulletEnabled val="1"/>
        </dgm:presLayoutVars>
      </dgm:prSet>
      <dgm:spPr/>
      <dgm:t>
        <a:bodyPr/>
        <a:lstStyle/>
        <a:p>
          <a:pPr rtl="1"/>
          <a:endParaRPr lang="he-IL"/>
        </a:p>
      </dgm:t>
    </dgm:pt>
    <dgm:pt modelId="{A9E5F56A-4C32-42FB-A390-DA1710380153}" type="pres">
      <dgm:prSet presAssocID="{0DBFDC95-3760-4EA9-A061-BB0512639D36}" presName="sibTrans" presStyleCnt="0"/>
      <dgm:spPr/>
      <dgm:t>
        <a:bodyPr/>
        <a:lstStyle/>
        <a:p>
          <a:pPr rtl="1"/>
          <a:endParaRPr lang="he-IL"/>
        </a:p>
      </dgm:t>
    </dgm:pt>
    <dgm:pt modelId="{02BF909C-2A57-4C2C-8662-2669F03E1296}" type="pres">
      <dgm:prSet presAssocID="{C6A4D640-E6B1-4BAB-88CC-3B302D2B6905}" presName="node" presStyleLbl="alignAccFollowNode1" presStyleIdx="5" presStyleCnt="8">
        <dgm:presLayoutVars>
          <dgm:bulletEnabled val="1"/>
        </dgm:presLayoutVars>
      </dgm:prSet>
      <dgm:spPr/>
      <dgm:t>
        <a:bodyPr/>
        <a:lstStyle/>
        <a:p>
          <a:pPr rtl="1"/>
          <a:endParaRPr lang="he-IL"/>
        </a:p>
      </dgm:t>
    </dgm:pt>
    <dgm:pt modelId="{C6CEAC67-819D-4E39-BE9B-1DCFE0DBAE8B}" type="pres">
      <dgm:prSet presAssocID="{F2CA72A7-B1F3-4DFB-9F36-287D852CA475}" presName="sibTrans" presStyleCnt="0"/>
      <dgm:spPr/>
      <dgm:t>
        <a:bodyPr/>
        <a:lstStyle/>
        <a:p>
          <a:pPr rtl="1"/>
          <a:endParaRPr lang="he-IL"/>
        </a:p>
      </dgm:t>
    </dgm:pt>
    <dgm:pt modelId="{D546F1BD-4B01-46E9-A2E8-FCA6283CDD1A}" type="pres">
      <dgm:prSet presAssocID="{F91F18D9-5696-46B1-BB23-CF5E701EC00E}" presName="node" presStyleLbl="alignAccFollowNode1" presStyleIdx="6" presStyleCnt="8">
        <dgm:presLayoutVars>
          <dgm:bulletEnabled val="1"/>
        </dgm:presLayoutVars>
      </dgm:prSet>
      <dgm:spPr/>
      <dgm:t>
        <a:bodyPr/>
        <a:lstStyle/>
        <a:p>
          <a:pPr rtl="1"/>
          <a:endParaRPr lang="he-IL"/>
        </a:p>
      </dgm:t>
    </dgm:pt>
    <dgm:pt modelId="{EFDEA6D5-3F3E-4F05-B7ED-9287A27F2BBD}" type="pres">
      <dgm:prSet presAssocID="{4E6BC5FC-66ED-400B-8EA1-0EA636D02C15}" presName="sibTrans" presStyleCnt="0"/>
      <dgm:spPr/>
      <dgm:t>
        <a:bodyPr/>
        <a:lstStyle/>
        <a:p>
          <a:pPr rtl="1"/>
          <a:endParaRPr lang="he-IL"/>
        </a:p>
      </dgm:t>
    </dgm:pt>
    <dgm:pt modelId="{C329F9E3-6B8E-40B8-8F8A-DD4216880C53}" type="pres">
      <dgm:prSet presAssocID="{75DC44C4-8552-4FD5-8DC5-E906E0CC8883}" presName="node" presStyleLbl="alignAccFollowNode1" presStyleIdx="7" presStyleCnt="8">
        <dgm:presLayoutVars>
          <dgm:bulletEnabled val="1"/>
        </dgm:presLayoutVars>
      </dgm:prSet>
      <dgm:spPr/>
      <dgm:t>
        <a:bodyPr/>
        <a:lstStyle/>
        <a:p>
          <a:pPr rtl="1"/>
          <a:endParaRPr lang="he-IL"/>
        </a:p>
      </dgm:t>
    </dgm:pt>
    <dgm:pt modelId="{E39845B5-D50C-4BC7-A189-A2492BCFC6BF}" type="pres">
      <dgm:prSet presAssocID="{09507DDC-3AE7-43D4-8C21-27A8670D9F74}" presName="vSp" presStyleCnt="0"/>
      <dgm:spPr/>
      <dgm:t>
        <a:bodyPr/>
        <a:lstStyle/>
        <a:p>
          <a:pPr rtl="1"/>
          <a:endParaRPr lang="he-IL"/>
        </a:p>
      </dgm:t>
    </dgm:pt>
    <dgm:pt modelId="{74F16EC4-380F-4A47-BC11-689BCCEB2023}" type="pres">
      <dgm:prSet presAssocID="{1C80DBAB-B8FD-42D1-9B56-74D6EE6EB943}" presName="horFlow" presStyleCnt="0"/>
      <dgm:spPr/>
      <dgm:t>
        <a:bodyPr/>
        <a:lstStyle/>
        <a:p>
          <a:pPr rtl="1"/>
          <a:endParaRPr lang="he-IL"/>
        </a:p>
      </dgm:t>
    </dgm:pt>
    <dgm:pt modelId="{E698C537-50FD-4AC8-9F7F-23A3C1C7482B}" type="pres">
      <dgm:prSet presAssocID="{1C80DBAB-B8FD-42D1-9B56-74D6EE6EB943}" presName="bigChev" presStyleLbl="node1" presStyleIdx="2" presStyleCnt="3" custLinFactNeighborX="-4365" custLinFactNeighborY="-50921"/>
      <dgm:spPr/>
      <dgm:t>
        <a:bodyPr/>
        <a:lstStyle/>
        <a:p>
          <a:pPr rtl="1"/>
          <a:endParaRPr lang="he-IL"/>
        </a:p>
      </dgm:t>
    </dgm:pt>
  </dgm:ptLst>
  <dgm:cxnLst>
    <dgm:cxn modelId="{EBD86C25-EE3F-40AE-9E2A-90C7F073A3A1}" srcId="{09507DDC-3AE7-43D4-8C21-27A8670D9F74}" destId="{75DC44C4-8552-4FD5-8DC5-E906E0CC8883}" srcOrd="3" destOrd="0" parTransId="{C0CC1E5D-1A76-4120-806E-DAF19B7B1F18}" sibTransId="{EB6D9E63-7D5F-497A-A8D0-F89B7DA942E6}"/>
    <dgm:cxn modelId="{A74F5EED-6B52-4690-AF8F-8D2D67CCEE34}" srcId="{09507DDC-3AE7-43D4-8C21-27A8670D9F74}" destId="{C6A4D640-E6B1-4BAB-88CC-3B302D2B6905}" srcOrd="1" destOrd="0" parTransId="{61869F57-BE98-4F7E-B1B8-DA1513710C23}" sibTransId="{F2CA72A7-B1F3-4DFB-9F36-287D852CA475}"/>
    <dgm:cxn modelId="{54C6F341-D999-494D-B113-818B41612E68}" type="presOf" srcId="{B6AA4706-CF65-4E8A-A02D-374F67FB7923}" destId="{92AA4343-5E67-4E11-BADD-97D22D9470AE}" srcOrd="0" destOrd="0" presId="urn:microsoft.com/office/officeart/2005/8/layout/lProcess3"/>
    <dgm:cxn modelId="{0F769149-6099-4C00-A4E9-B2402472E028}" srcId="{80CBF97E-1BAF-425A-990D-02BB1CA4677D}" destId="{EDFD60B3-15B8-42D9-9D0F-71F994EBE951}" srcOrd="0" destOrd="0" parTransId="{08DB3EC5-7BFA-4CF5-AB41-0B6DA4D22709}" sibTransId="{849BE56F-859F-4888-A927-90F051087C74}"/>
    <dgm:cxn modelId="{AA7A17E0-5461-4BB7-969A-E13C0F5D4B3A}" srcId="{09507DDC-3AE7-43D4-8C21-27A8670D9F74}" destId="{F91F18D9-5696-46B1-BB23-CF5E701EC00E}" srcOrd="2" destOrd="0" parTransId="{912E83A0-2235-4256-BC33-00722DB63D68}" sibTransId="{4E6BC5FC-66ED-400B-8EA1-0EA636D02C15}"/>
    <dgm:cxn modelId="{F3DE269E-6637-4DB0-AC2F-F827664E80F1}" srcId="{80CBF97E-1BAF-425A-990D-02BB1CA4677D}" destId="{B6AA4706-CF65-4E8A-A02D-374F67FB7923}" srcOrd="3" destOrd="0" parTransId="{2DBAB0D5-6870-4ED1-A97A-A39234F75132}" sibTransId="{2B20B5D1-1880-4FFE-9E6F-CC9AAF1C5AA8}"/>
    <dgm:cxn modelId="{3BDD2FE0-D1B3-4204-8484-DA489D5229F4}" type="presOf" srcId="{EDFD60B3-15B8-42D9-9D0F-71F994EBE951}" destId="{09DD7419-835C-41C2-A1E2-4E3D887294EC}" srcOrd="0" destOrd="0" presId="urn:microsoft.com/office/officeart/2005/8/layout/lProcess3"/>
    <dgm:cxn modelId="{7A0BEDB2-7BAF-4DA3-AC90-35D677232959}" type="presOf" srcId="{FBB538AB-B3B7-43F9-8A7A-4E80AF69AC46}" destId="{C63364F7-C4CA-421B-B49F-392F88503378}" srcOrd="0" destOrd="0" presId="urn:microsoft.com/office/officeart/2005/8/layout/lProcess3"/>
    <dgm:cxn modelId="{538FD751-773C-493D-B636-0E64927A9F16}" srcId="{2634776B-5B38-4F2A-AD59-A376ACD48B07}" destId="{1C80DBAB-B8FD-42D1-9B56-74D6EE6EB943}" srcOrd="2" destOrd="0" parTransId="{880A0830-5D58-4C90-9F6A-EDFFB839BEDA}" sibTransId="{51995F7C-3D58-4B53-8B5D-97A3428CE400}"/>
    <dgm:cxn modelId="{079FA9F6-35D8-4DC2-A806-18C3964EC76C}" type="presOf" srcId="{1C80DBAB-B8FD-42D1-9B56-74D6EE6EB943}" destId="{E698C537-50FD-4AC8-9F7F-23A3C1C7482B}" srcOrd="0" destOrd="0" presId="urn:microsoft.com/office/officeart/2005/8/layout/lProcess3"/>
    <dgm:cxn modelId="{3DC33B6A-F1D7-4115-8D5C-839F892911D2}" type="presOf" srcId="{75DC44C4-8552-4FD5-8DC5-E906E0CC8883}" destId="{C329F9E3-6B8E-40B8-8F8A-DD4216880C53}" srcOrd="0" destOrd="0" presId="urn:microsoft.com/office/officeart/2005/8/layout/lProcess3"/>
    <dgm:cxn modelId="{F51C1A5A-5CD2-4671-8350-6A49BAC20F4F}" type="presOf" srcId="{2634776B-5B38-4F2A-AD59-A376ACD48B07}" destId="{B748D050-15F0-44C3-8102-7AC7F4459017}" srcOrd="0" destOrd="0" presId="urn:microsoft.com/office/officeart/2005/8/layout/lProcess3"/>
    <dgm:cxn modelId="{AC5688D3-E353-488A-BD15-DF73BCFDBD27}" type="presOf" srcId="{01F4FDA6-830E-4884-A606-5CA9C565EC3A}" destId="{02E64578-C74E-478C-9ADA-32739E3FF2CF}" srcOrd="0" destOrd="0" presId="urn:microsoft.com/office/officeart/2005/8/layout/lProcess3"/>
    <dgm:cxn modelId="{FC6E957E-B5BF-4051-92D2-130A661A1CB5}" type="presOf" srcId="{F91F18D9-5696-46B1-BB23-CF5E701EC00E}" destId="{D546F1BD-4B01-46E9-A2E8-FCA6283CDD1A}" srcOrd="0" destOrd="0" presId="urn:microsoft.com/office/officeart/2005/8/layout/lProcess3"/>
    <dgm:cxn modelId="{DB179188-18A0-4B50-A91C-BC178FAB84C2}" srcId="{80CBF97E-1BAF-425A-990D-02BB1CA4677D}" destId="{FBB538AB-B3B7-43F9-8A7A-4E80AF69AC46}" srcOrd="1" destOrd="0" parTransId="{716244CB-9001-4872-82AD-7D02266DF256}" sibTransId="{2CF5F3D5-C722-4E36-9C62-7D750EED424F}"/>
    <dgm:cxn modelId="{44E884A6-0685-42F1-81B6-7946D2B191C1}" srcId="{09507DDC-3AE7-43D4-8C21-27A8670D9F74}" destId="{4A678F43-9AB0-4319-85FD-74BC24C9FACB}" srcOrd="0" destOrd="0" parTransId="{6EDD78E8-040B-4B79-8A1D-0F822DA59C4E}" sibTransId="{0DBFDC95-3760-4EA9-A061-BB0512639D36}"/>
    <dgm:cxn modelId="{24F8F8B7-74B7-4EF4-9755-3AD080F48B33}" type="presOf" srcId="{80CBF97E-1BAF-425A-990D-02BB1CA4677D}" destId="{EB1F0AC0-3100-4519-845C-4C734002D841}" srcOrd="0" destOrd="0" presId="urn:microsoft.com/office/officeart/2005/8/layout/lProcess3"/>
    <dgm:cxn modelId="{FA464E12-33A7-43E3-B3D4-759DE12DF92F}" type="presOf" srcId="{09507DDC-3AE7-43D4-8C21-27A8670D9F74}" destId="{FDC2B62D-3F39-46F4-9803-A9892DCD70A9}" srcOrd="0" destOrd="0" presId="urn:microsoft.com/office/officeart/2005/8/layout/lProcess3"/>
    <dgm:cxn modelId="{10A628AE-DD85-411A-B219-1B672E014E7A}" type="presOf" srcId="{4A678F43-9AB0-4319-85FD-74BC24C9FACB}" destId="{0472BFCD-A855-4529-85F5-8CB989CC1930}" srcOrd="0" destOrd="0" presId="urn:microsoft.com/office/officeart/2005/8/layout/lProcess3"/>
    <dgm:cxn modelId="{9AD86887-66D2-4093-AA73-EFC9E2E6A987}" type="presOf" srcId="{C6A4D640-E6B1-4BAB-88CC-3B302D2B6905}" destId="{02BF909C-2A57-4C2C-8662-2669F03E1296}" srcOrd="0" destOrd="0" presId="urn:microsoft.com/office/officeart/2005/8/layout/lProcess3"/>
    <dgm:cxn modelId="{8C0D0395-1CDD-4EBB-A2B2-53BBC3BC1486}" srcId="{2634776B-5B38-4F2A-AD59-A376ACD48B07}" destId="{09507DDC-3AE7-43D4-8C21-27A8670D9F74}" srcOrd="1" destOrd="0" parTransId="{109D096A-721F-4699-B37D-634DEF95E4DC}" sibTransId="{2A33A709-6999-464C-82D4-A538142F3615}"/>
    <dgm:cxn modelId="{075A985B-B1BF-4CD9-B9A8-8E23D6AE9C3A}" srcId="{2634776B-5B38-4F2A-AD59-A376ACD48B07}" destId="{80CBF97E-1BAF-425A-990D-02BB1CA4677D}" srcOrd="0" destOrd="0" parTransId="{4B524045-CEE5-463E-800E-DC3D7F239526}" sibTransId="{C9B3F0E8-EF7C-4C3B-8A43-47CB1EEAE451}"/>
    <dgm:cxn modelId="{4AEB07EE-EED0-45F9-900C-FDE0E32A3B11}" srcId="{80CBF97E-1BAF-425A-990D-02BB1CA4677D}" destId="{01F4FDA6-830E-4884-A606-5CA9C565EC3A}" srcOrd="2" destOrd="0" parTransId="{BD4A31B5-8200-4938-8A30-BD9E40928808}" sibTransId="{4D20B4C1-CCE9-4ED5-9E30-E29992FF137A}"/>
    <dgm:cxn modelId="{3A3A2406-2561-48DC-9B62-D64C9E455057}" type="presParOf" srcId="{B748D050-15F0-44C3-8102-7AC7F4459017}" destId="{0FA72445-D2DB-4F1C-B110-176F32F3267A}" srcOrd="0" destOrd="0" presId="urn:microsoft.com/office/officeart/2005/8/layout/lProcess3"/>
    <dgm:cxn modelId="{DA7C93A4-ED6C-43E6-88C5-E56D9BCD8661}" type="presParOf" srcId="{0FA72445-D2DB-4F1C-B110-176F32F3267A}" destId="{EB1F0AC0-3100-4519-845C-4C734002D841}" srcOrd="0" destOrd="0" presId="urn:microsoft.com/office/officeart/2005/8/layout/lProcess3"/>
    <dgm:cxn modelId="{975B4888-82AB-4733-BF4D-B3413E411017}" type="presParOf" srcId="{0FA72445-D2DB-4F1C-B110-176F32F3267A}" destId="{468640DC-8257-4EC0-827D-461CBBC2DA30}" srcOrd="1" destOrd="0" presId="urn:microsoft.com/office/officeart/2005/8/layout/lProcess3"/>
    <dgm:cxn modelId="{1B11A96B-52C5-44E5-8FE0-A319DC349E3B}" type="presParOf" srcId="{0FA72445-D2DB-4F1C-B110-176F32F3267A}" destId="{09DD7419-835C-41C2-A1E2-4E3D887294EC}" srcOrd="2" destOrd="0" presId="urn:microsoft.com/office/officeart/2005/8/layout/lProcess3"/>
    <dgm:cxn modelId="{3B0C526F-CB4F-49F9-8BB7-50A21EAF2475}" type="presParOf" srcId="{0FA72445-D2DB-4F1C-B110-176F32F3267A}" destId="{B66186D5-2247-4B15-956A-2AB7EABD6221}" srcOrd="3" destOrd="0" presId="urn:microsoft.com/office/officeart/2005/8/layout/lProcess3"/>
    <dgm:cxn modelId="{2C3C5D81-870F-4464-908B-C072394C43B5}" type="presParOf" srcId="{0FA72445-D2DB-4F1C-B110-176F32F3267A}" destId="{C63364F7-C4CA-421B-B49F-392F88503378}" srcOrd="4" destOrd="0" presId="urn:microsoft.com/office/officeart/2005/8/layout/lProcess3"/>
    <dgm:cxn modelId="{E78D2514-D938-4D97-8FA1-2E25461E1C4A}" type="presParOf" srcId="{0FA72445-D2DB-4F1C-B110-176F32F3267A}" destId="{110285E2-CABE-4802-9FF9-CCA6F8AA9613}" srcOrd="5" destOrd="0" presId="urn:microsoft.com/office/officeart/2005/8/layout/lProcess3"/>
    <dgm:cxn modelId="{CEF3E051-9A9D-47A9-B56C-3FB96C174624}" type="presParOf" srcId="{0FA72445-D2DB-4F1C-B110-176F32F3267A}" destId="{02E64578-C74E-478C-9ADA-32739E3FF2CF}" srcOrd="6" destOrd="0" presId="urn:microsoft.com/office/officeart/2005/8/layout/lProcess3"/>
    <dgm:cxn modelId="{F4A3E249-08DB-43C0-85C8-AC44345FD52F}" type="presParOf" srcId="{0FA72445-D2DB-4F1C-B110-176F32F3267A}" destId="{09CFEAE8-DEFF-432A-924F-73C8ACE93794}" srcOrd="7" destOrd="0" presId="urn:microsoft.com/office/officeart/2005/8/layout/lProcess3"/>
    <dgm:cxn modelId="{58F0DCB9-DF06-4E2E-83E1-09D6C07201BA}" type="presParOf" srcId="{0FA72445-D2DB-4F1C-B110-176F32F3267A}" destId="{92AA4343-5E67-4E11-BADD-97D22D9470AE}" srcOrd="8" destOrd="0" presId="urn:microsoft.com/office/officeart/2005/8/layout/lProcess3"/>
    <dgm:cxn modelId="{DAAAED9E-E8AA-45DA-B80B-7D127185E0ED}" type="presParOf" srcId="{B748D050-15F0-44C3-8102-7AC7F4459017}" destId="{3CBAD17A-279C-47A3-B67B-F249C5E66C0C}" srcOrd="1" destOrd="0" presId="urn:microsoft.com/office/officeart/2005/8/layout/lProcess3"/>
    <dgm:cxn modelId="{BA308A0D-B644-4744-BF5C-37462EDA7158}" type="presParOf" srcId="{B748D050-15F0-44C3-8102-7AC7F4459017}" destId="{BD5951EE-9823-4FD3-AB1C-CD8A51D252F7}" srcOrd="2" destOrd="0" presId="urn:microsoft.com/office/officeart/2005/8/layout/lProcess3"/>
    <dgm:cxn modelId="{957083CF-BB73-476B-8BE3-7DC9DCE8FC86}" type="presParOf" srcId="{BD5951EE-9823-4FD3-AB1C-CD8A51D252F7}" destId="{FDC2B62D-3F39-46F4-9803-A9892DCD70A9}" srcOrd="0" destOrd="0" presId="urn:microsoft.com/office/officeart/2005/8/layout/lProcess3"/>
    <dgm:cxn modelId="{9A77A847-087B-4F3C-814B-ED3E67C88DAF}" type="presParOf" srcId="{BD5951EE-9823-4FD3-AB1C-CD8A51D252F7}" destId="{063F8E9F-6086-4518-BE2F-6C968CC597AF}" srcOrd="1" destOrd="0" presId="urn:microsoft.com/office/officeart/2005/8/layout/lProcess3"/>
    <dgm:cxn modelId="{42B62574-5E0B-4F87-BB4B-067372EE8AE1}" type="presParOf" srcId="{BD5951EE-9823-4FD3-AB1C-CD8A51D252F7}" destId="{0472BFCD-A855-4529-85F5-8CB989CC1930}" srcOrd="2" destOrd="0" presId="urn:microsoft.com/office/officeart/2005/8/layout/lProcess3"/>
    <dgm:cxn modelId="{7D6F9C5E-12C8-4FEB-8045-E534A82A2AF5}" type="presParOf" srcId="{BD5951EE-9823-4FD3-AB1C-CD8A51D252F7}" destId="{A9E5F56A-4C32-42FB-A390-DA1710380153}" srcOrd="3" destOrd="0" presId="urn:microsoft.com/office/officeart/2005/8/layout/lProcess3"/>
    <dgm:cxn modelId="{C332BE81-BB67-475D-9805-603AB4504218}" type="presParOf" srcId="{BD5951EE-9823-4FD3-AB1C-CD8A51D252F7}" destId="{02BF909C-2A57-4C2C-8662-2669F03E1296}" srcOrd="4" destOrd="0" presId="urn:microsoft.com/office/officeart/2005/8/layout/lProcess3"/>
    <dgm:cxn modelId="{0101CCB6-2D15-41C1-BC89-FD08151AC6E1}" type="presParOf" srcId="{BD5951EE-9823-4FD3-AB1C-CD8A51D252F7}" destId="{C6CEAC67-819D-4E39-BE9B-1DCFE0DBAE8B}" srcOrd="5" destOrd="0" presId="urn:microsoft.com/office/officeart/2005/8/layout/lProcess3"/>
    <dgm:cxn modelId="{8D5BA39A-81D7-4E4E-9388-737699C9BB8A}" type="presParOf" srcId="{BD5951EE-9823-4FD3-AB1C-CD8A51D252F7}" destId="{D546F1BD-4B01-46E9-A2E8-FCA6283CDD1A}" srcOrd="6" destOrd="0" presId="urn:microsoft.com/office/officeart/2005/8/layout/lProcess3"/>
    <dgm:cxn modelId="{0E2DA2DE-5A10-4AF3-81C4-A7E01C88E413}" type="presParOf" srcId="{BD5951EE-9823-4FD3-AB1C-CD8A51D252F7}" destId="{EFDEA6D5-3F3E-4F05-B7ED-9287A27F2BBD}" srcOrd="7" destOrd="0" presId="urn:microsoft.com/office/officeart/2005/8/layout/lProcess3"/>
    <dgm:cxn modelId="{D701A4B1-69D8-412E-BD81-B5E8277F4EA4}" type="presParOf" srcId="{BD5951EE-9823-4FD3-AB1C-CD8A51D252F7}" destId="{C329F9E3-6B8E-40B8-8F8A-DD4216880C53}" srcOrd="8" destOrd="0" presId="urn:microsoft.com/office/officeart/2005/8/layout/lProcess3"/>
    <dgm:cxn modelId="{18D2A670-F485-4505-8988-76E476A0844E}" type="presParOf" srcId="{B748D050-15F0-44C3-8102-7AC7F4459017}" destId="{E39845B5-D50C-4BC7-A189-A2492BCFC6BF}" srcOrd="3" destOrd="0" presId="urn:microsoft.com/office/officeart/2005/8/layout/lProcess3"/>
    <dgm:cxn modelId="{EC58E819-2320-4D39-A9FF-E4A429CA7779}" type="presParOf" srcId="{B748D050-15F0-44C3-8102-7AC7F4459017}" destId="{74F16EC4-380F-4A47-BC11-689BCCEB2023}" srcOrd="4" destOrd="0" presId="urn:microsoft.com/office/officeart/2005/8/layout/lProcess3"/>
    <dgm:cxn modelId="{22194F50-8B53-42E4-BA55-848DEF592E06}" type="presParOf" srcId="{74F16EC4-380F-4A47-BC11-689BCCEB2023}" destId="{E698C537-50FD-4AC8-9F7F-23A3C1C7482B}"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479AD4F-F651-4578-8D72-7D0F396874BC}" type="doc">
      <dgm:prSet loTypeId="urn:microsoft.com/office/officeart/2005/8/layout/hierarchy3" loCatId="hierarchy" qsTypeId="urn:microsoft.com/office/officeart/2005/8/quickstyle/3d9" qsCatId="3D" csTypeId="urn:microsoft.com/office/officeart/2005/8/colors/colorful1" csCatId="colorful" phldr="1"/>
      <dgm:spPr/>
      <dgm:t>
        <a:bodyPr/>
        <a:lstStyle/>
        <a:p>
          <a:pPr rtl="1"/>
          <a:endParaRPr lang="he-IL"/>
        </a:p>
      </dgm:t>
    </dgm:pt>
    <dgm:pt modelId="{EB246DB5-36A8-447E-ABEA-104966BEB4BB}">
      <dgm:prSet phldrT="[טקסט]" custT="1"/>
      <dgm:spPr/>
      <dgm:t>
        <a:bodyPr/>
        <a:lstStyle/>
        <a:p>
          <a:pPr rtl="1"/>
          <a:r>
            <a:rPr lang="he-IL" sz="2400" dirty="0" smtClean="0">
              <a:ln/>
            </a:rPr>
            <a:t>2.1.20 – 08:30-12:00</a:t>
          </a:r>
          <a:endParaRPr lang="he-IL" sz="2400" dirty="0">
            <a:ln/>
          </a:endParaRPr>
        </a:p>
      </dgm:t>
    </dgm:pt>
    <dgm:pt modelId="{D0CA74F7-CC4C-46DF-A4A4-07ECE0003EDB}" type="parTrans" cxnId="{3DDAFF2A-426A-43E5-8289-DBDC5D8765BE}">
      <dgm:prSet/>
      <dgm:spPr/>
      <dgm:t>
        <a:bodyPr/>
        <a:lstStyle/>
        <a:p>
          <a:pPr rtl="1"/>
          <a:endParaRPr lang="he-IL">
            <a:ln>
              <a:solidFill>
                <a:schemeClr val="tx1"/>
              </a:solidFill>
            </a:ln>
            <a:solidFill>
              <a:schemeClr val="bg1"/>
            </a:solidFill>
          </a:endParaRPr>
        </a:p>
      </dgm:t>
    </dgm:pt>
    <dgm:pt modelId="{F87BAEE8-FB54-4113-89D1-1EB98DCA3795}" type="sibTrans" cxnId="{3DDAFF2A-426A-43E5-8289-DBDC5D8765BE}">
      <dgm:prSet/>
      <dgm:spPr/>
      <dgm:t>
        <a:bodyPr/>
        <a:lstStyle/>
        <a:p>
          <a:pPr rtl="1"/>
          <a:endParaRPr lang="he-IL">
            <a:ln>
              <a:solidFill>
                <a:schemeClr val="tx1"/>
              </a:solidFill>
            </a:ln>
            <a:solidFill>
              <a:schemeClr val="bg1"/>
            </a:solidFill>
          </a:endParaRPr>
        </a:p>
      </dgm:t>
    </dgm:pt>
    <dgm:pt modelId="{3EB514CB-492D-4403-A80B-41664D992265}">
      <dgm:prSet phldrT="[טקסט]"/>
      <dgm:spPr/>
      <dgm:t>
        <a:bodyPr/>
        <a:lstStyle/>
        <a:p>
          <a:pPr rtl="1"/>
          <a:r>
            <a:rPr lang="he-IL" smtClean="0">
              <a:ln/>
            </a:rPr>
            <a:t>כלכלה ובטחון לאומי</a:t>
          </a:r>
          <a:endParaRPr lang="he-IL" dirty="0">
            <a:ln/>
          </a:endParaRPr>
        </a:p>
      </dgm:t>
    </dgm:pt>
    <dgm:pt modelId="{9672A8B2-8696-4FA0-904D-95C81D847FBC}" type="parTrans" cxnId="{F73F00EF-DF29-40B4-838D-5366ED241C4C}">
      <dgm:prSet/>
      <dgm:spPr/>
      <dgm:t>
        <a:bodyPr/>
        <a:lstStyle/>
        <a:p>
          <a:pPr rtl="1"/>
          <a:endParaRPr lang="he-IL">
            <a:ln>
              <a:solidFill>
                <a:schemeClr val="tx1"/>
              </a:solidFill>
            </a:ln>
            <a:solidFill>
              <a:schemeClr val="bg1"/>
            </a:solidFill>
          </a:endParaRPr>
        </a:p>
      </dgm:t>
    </dgm:pt>
    <dgm:pt modelId="{AA1D5DCF-67C2-49A5-A2EF-B9A5070C948F}" type="sibTrans" cxnId="{F73F00EF-DF29-40B4-838D-5366ED241C4C}">
      <dgm:prSet/>
      <dgm:spPr/>
      <dgm:t>
        <a:bodyPr/>
        <a:lstStyle/>
        <a:p>
          <a:pPr rtl="1"/>
          <a:endParaRPr lang="he-IL">
            <a:ln>
              <a:solidFill>
                <a:schemeClr val="tx1"/>
              </a:solidFill>
            </a:ln>
            <a:solidFill>
              <a:schemeClr val="bg1"/>
            </a:solidFill>
          </a:endParaRPr>
        </a:p>
      </dgm:t>
    </dgm:pt>
    <dgm:pt modelId="{F1DDA370-3697-497F-A326-CDEBD66A541F}">
      <dgm:prSet phldrT="[טקסט]"/>
      <dgm:spPr/>
      <dgm:t>
        <a:bodyPr/>
        <a:lstStyle/>
        <a:p>
          <a:pPr rtl="1"/>
          <a:r>
            <a:rPr lang="he-IL" smtClean="0">
              <a:ln/>
            </a:rPr>
            <a:t>עיבוד</a:t>
          </a:r>
          <a:endParaRPr lang="he-IL" dirty="0">
            <a:ln/>
          </a:endParaRPr>
        </a:p>
      </dgm:t>
    </dgm:pt>
    <dgm:pt modelId="{19BFB568-CE9D-4442-968D-A321C1465B25}" type="parTrans" cxnId="{9C53FC63-BCA3-4A2B-89AD-80591E7D0CCB}">
      <dgm:prSet/>
      <dgm:spPr/>
      <dgm:t>
        <a:bodyPr/>
        <a:lstStyle/>
        <a:p>
          <a:pPr rtl="1"/>
          <a:endParaRPr lang="he-IL">
            <a:ln>
              <a:solidFill>
                <a:schemeClr val="tx1"/>
              </a:solidFill>
            </a:ln>
            <a:solidFill>
              <a:schemeClr val="bg1"/>
            </a:solidFill>
          </a:endParaRPr>
        </a:p>
      </dgm:t>
    </dgm:pt>
    <dgm:pt modelId="{3438DFA6-0394-406C-A313-E7BD4CB8E241}" type="sibTrans" cxnId="{9C53FC63-BCA3-4A2B-89AD-80591E7D0CCB}">
      <dgm:prSet/>
      <dgm:spPr/>
      <dgm:t>
        <a:bodyPr/>
        <a:lstStyle/>
        <a:p>
          <a:pPr rtl="1"/>
          <a:endParaRPr lang="he-IL">
            <a:ln>
              <a:solidFill>
                <a:schemeClr val="tx1"/>
              </a:solidFill>
            </a:ln>
            <a:solidFill>
              <a:schemeClr val="bg1"/>
            </a:solidFill>
          </a:endParaRPr>
        </a:p>
      </dgm:t>
    </dgm:pt>
    <dgm:pt modelId="{050B285D-6F55-4174-A4F1-D00BEB702B78}">
      <dgm:prSet phldrT="[טקסט]" custT="1"/>
      <dgm:spPr/>
      <dgm:t>
        <a:bodyPr/>
        <a:lstStyle/>
        <a:p>
          <a:pPr rtl="1"/>
          <a:r>
            <a:rPr lang="he-IL" sz="2400" smtClean="0">
              <a:ln/>
            </a:rPr>
            <a:t>7.1.20 – 08:30-12:00</a:t>
          </a:r>
          <a:endParaRPr lang="he-IL" sz="2400" dirty="0">
            <a:ln/>
          </a:endParaRPr>
        </a:p>
      </dgm:t>
    </dgm:pt>
    <dgm:pt modelId="{AE7E663B-C592-4873-93EA-83A48B63151D}" type="parTrans" cxnId="{9DB24CC3-3AB8-45B0-8A98-D0339BA0898E}">
      <dgm:prSet/>
      <dgm:spPr/>
      <dgm:t>
        <a:bodyPr/>
        <a:lstStyle/>
        <a:p>
          <a:pPr rtl="1"/>
          <a:endParaRPr lang="he-IL">
            <a:ln>
              <a:solidFill>
                <a:schemeClr val="tx1"/>
              </a:solidFill>
            </a:ln>
            <a:solidFill>
              <a:schemeClr val="bg1"/>
            </a:solidFill>
          </a:endParaRPr>
        </a:p>
      </dgm:t>
    </dgm:pt>
    <dgm:pt modelId="{206853A7-6D39-4866-9ED2-5C20EBA5297E}" type="sibTrans" cxnId="{9DB24CC3-3AB8-45B0-8A98-D0339BA0898E}">
      <dgm:prSet/>
      <dgm:spPr/>
      <dgm:t>
        <a:bodyPr/>
        <a:lstStyle/>
        <a:p>
          <a:pPr rtl="1"/>
          <a:endParaRPr lang="he-IL">
            <a:ln>
              <a:solidFill>
                <a:schemeClr val="tx1"/>
              </a:solidFill>
            </a:ln>
            <a:solidFill>
              <a:schemeClr val="bg1"/>
            </a:solidFill>
          </a:endParaRPr>
        </a:p>
      </dgm:t>
    </dgm:pt>
    <dgm:pt modelId="{EB2313C8-3024-4954-97F5-AC4DFFCE2FB8}">
      <dgm:prSet phldrT="[טקסט]"/>
      <dgm:spPr/>
      <dgm:t>
        <a:bodyPr/>
        <a:lstStyle/>
        <a:p>
          <a:pPr rtl="1"/>
          <a:r>
            <a:rPr lang="he-IL" smtClean="0">
              <a:ln/>
            </a:rPr>
            <a:t>עיבוד</a:t>
          </a:r>
          <a:endParaRPr lang="he-IL" dirty="0">
            <a:ln/>
          </a:endParaRPr>
        </a:p>
      </dgm:t>
    </dgm:pt>
    <dgm:pt modelId="{6B685CB6-3B38-47C0-8364-5415572655FF}" type="parTrans" cxnId="{B40E76F0-B504-4248-A0AD-C16CB6369C04}">
      <dgm:prSet/>
      <dgm:spPr/>
      <dgm:t>
        <a:bodyPr/>
        <a:lstStyle/>
        <a:p>
          <a:pPr rtl="1"/>
          <a:endParaRPr lang="he-IL">
            <a:ln>
              <a:solidFill>
                <a:schemeClr val="tx1"/>
              </a:solidFill>
            </a:ln>
            <a:solidFill>
              <a:schemeClr val="bg1"/>
            </a:solidFill>
          </a:endParaRPr>
        </a:p>
      </dgm:t>
    </dgm:pt>
    <dgm:pt modelId="{EE21998D-070C-4DBB-B4B0-1A3A4D2B932F}" type="sibTrans" cxnId="{B40E76F0-B504-4248-A0AD-C16CB6369C04}">
      <dgm:prSet/>
      <dgm:spPr/>
      <dgm:t>
        <a:bodyPr/>
        <a:lstStyle/>
        <a:p>
          <a:pPr rtl="1"/>
          <a:endParaRPr lang="he-IL">
            <a:ln>
              <a:solidFill>
                <a:schemeClr val="tx1"/>
              </a:solidFill>
            </a:ln>
            <a:solidFill>
              <a:schemeClr val="bg1"/>
            </a:solidFill>
          </a:endParaRPr>
        </a:p>
      </dgm:t>
    </dgm:pt>
    <dgm:pt modelId="{508A89B2-D0C9-4EC4-89F8-039EB2384EAE}">
      <dgm:prSet phldrT="[טקסט]"/>
      <dgm:spPr/>
      <dgm:t>
        <a:bodyPr/>
        <a:lstStyle/>
        <a:p>
          <a:pPr rtl="1"/>
          <a:r>
            <a:rPr lang="he-IL" dirty="0" smtClean="0">
              <a:ln/>
            </a:rPr>
            <a:t>כלכלה ובטחון לאומי</a:t>
          </a:r>
          <a:endParaRPr lang="he-IL" dirty="0">
            <a:ln/>
          </a:endParaRPr>
        </a:p>
      </dgm:t>
    </dgm:pt>
    <dgm:pt modelId="{C8882669-F1EF-4922-9785-97CA6935BAB1}" type="parTrans" cxnId="{8A47BA4A-C927-4D66-A6ED-E6484A182ED0}">
      <dgm:prSet/>
      <dgm:spPr/>
      <dgm:t>
        <a:bodyPr/>
        <a:lstStyle/>
        <a:p>
          <a:pPr rtl="1"/>
          <a:endParaRPr lang="he-IL">
            <a:ln>
              <a:solidFill>
                <a:schemeClr val="tx1"/>
              </a:solidFill>
            </a:ln>
            <a:solidFill>
              <a:schemeClr val="bg1"/>
            </a:solidFill>
          </a:endParaRPr>
        </a:p>
      </dgm:t>
    </dgm:pt>
    <dgm:pt modelId="{983D86D2-7DC3-4598-AD51-C024FE75FC7E}" type="sibTrans" cxnId="{8A47BA4A-C927-4D66-A6ED-E6484A182ED0}">
      <dgm:prSet/>
      <dgm:spPr/>
      <dgm:t>
        <a:bodyPr/>
        <a:lstStyle/>
        <a:p>
          <a:pPr rtl="1"/>
          <a:endParaRPr lang="he-IL">
            <a:ln>
              <a:solidFill>
                <a:schemeClr val="tx1"/>
              </a:solidFill>
            </a:ln>
            <a:solidFill>
              <a:schemeClr val="bg1"/>
            </a:solidFill>
          </a:endParaRPr>
        </a:p>
      </dgm:t>
    </dgm:pt>
    <dgm:pt modelId="{FEDB254D-49A0-496F-9014-B1FB1D495097}" type="pres">
      <dgm:prSet presAssocID="{5479AD4F-F651-4578-8D72-7D0F396874BC}" presName="diagram" presStyleCnt="0">
        <dgm:presLayoutVars>
          <dgm:chPref val="1"/>
          <dgm:dir/>
          <dgm:animOne val="branch"/>
          <dgm:animLvl val="lvl"/>
          <dgm:resizeHandles/>
        </dgm:presLayoutVars>
      </dgm:prSet>
      <dgm:spPr/>
      <dgm:t>
        <a:bodyPr/>
        <a:lstStyle/>
        <a:p>
          <a:pPr rtl="1"/>
          <a:endParaRPr lang="he-IL"/>
        </a:p>
      </dgm:t>
    </dgm:pt>
    <dgm:pt modelId="{300B9982-62F0-40A0-A4F9-C381E0A899CD}" type="pres">
      <dgm:prSet presAssocID="{EB246DB5-36A8-447E-ABEA-104966BEB4BB}" presName="root" presStyleCnt="0"/>
      <dgm:spPr/>
      <dgm:t>
        <a:bodyPr/>
        <a:lstStyle/>
        <a:p>
          <a:pPr rtl="1"/>
          <a:endParaRPr lang="he-IL"/>
        </a:p>
      </dgm:t>
    </dgm:pt>
    <dgm:pt modelId="{39721A2E-354F-4945-A78A-CF92D9577D2C}" type="pres">
      <dgm:prSet presAssocID="{EB246DB5-36A8-447E-ABEA-104966BEB4BB}" presName="rootComposite" presStyleCnt="0"/>
      <dgm:spPr/>
      <dgm:t>
        <a:bodyPr/>
        <a:lstStyle/>
        <a:p>
          <a:pPr rtl="1"/>
          <a:endParaRPr lang="he-IL"/>
        </a:p>
      </dgm:t>
    </dgm:pt>
    <dgm:pt modelId="{1A84FC5F-B71C-4AEC-965A-91A5E6C87143}" type="pres">
      <dgm:prSet presAssocID="{EB246DB5-36A8-447E-ABEA-104966BEB4BB}" presName="rootText" presStyleLbl="node1" presStyleIdx="0" presStyleCnt="2"/>
      <dgm:spPr/>
      <dgm:t>
        <a:bodyPr/>
        <a:lstStyle/>
        <a:p>
          <a:pPr rtl="1"/>
          <a:endParaRPr lang="he-IL"/>
        </a:p>
      </dgm:t>
    </dgm:pt>
    <dgm:pt modelId="{CFF7C617-2090-4873-8701-CB3DB97E305E}" type="pres">
      <dgm:prSet presAssocID="{EB246DB5-36A8-447E-ABEA-104966BEB4BB}" presName="rootConnector" presStyleLbl="node1" presStyleIdx="0" presStyleCnt="2"/>
      <dgm:spPr/>
      <dgm:t>
        <a:bodyPr/>
        <a:lstStyle/>
        <a:p>
          <a:pPr rtl="1"/>
          <a:endParaRPr lang="he-IL"/>
        </a:p>
      </dgm:t>
    </dgm:pt>
    <dgm:pt modelId="{C3C53730-3523-47A2-9F30-2C1F1A357777}" type="pres">
      <dgm:prSet presAssocID="{EB246DB5-36A8-447E-ABEA-104966BEB4BB}" presName="childShape" presStyleCnt="0"/>
      <dgm:spPr/>
      <dgm:t>
        <a:bodyPr/>
        <a:lstStyle/>
        <a:p>
          <a:pPr rtl="1"/>
          <a:endParaRPr lang="he-IL"/>
        </a:p>
      </dgm:t>
    </dgm:pt>
    <dgm:pt modelId="{6D8D518C-BB85-40BF-96A5-24894210BFBE}" type="pres">
      <dgm:prSet presAssocID="{9672A8B2-8696-4FA0-904D-95C81D847FBC}" presName="Name13" presStyleLbl="parChTrans1D2" presStyleIdx="0" presStyleCnt="4"/>
      <dgm:spPr/>
      <dgm:t>
        <a:bodyPr/>
        <a:lstStyle/>
        <a:p>
          <a:pPr rtl="1"/>
          <a:endParaRPr lang="he-IL"/>
        </a:p>
      </dgm:t>
    </dgm:pt>
    <dgm:pt modelId="{7D958118-110C-4A43-BC6B-57FC05422E5A}" type="pres">
      <dgm:prSet presAssocID="{3EB514CB-492D-4403-A80B-41664D992265}" presName="childText" presStyleLbl="bgAcc1" presStyleIdx="0" presStyleCnt="4">
        <dgm:presLayoutVars>
          <dgm:bulletEnabled val="1"/>
        </dgm:presLayoutVars>
      </dgm:prSet>
      <dgm:spPr/>
      <dgm:t>
        <a:bodyPr/>
        <a:lstStyle/>
        <a:p>
          <a:pPr rtl="1"/>
          <a:endParaRPr lang="he-IL"/>
        </a:p>
      </dgm:t>
    </dgm:pt>
    <dgm:pt modelId="{1B2F67F9-A073-4250-A07A-86B43ED8D58D}" type="pres">
      <dgm:prSet presAssocID="{19BFB568-CE9D-4442-968D-A321C1465B25}" presName="Name13" presStyleLbl="parChTrans1D2" presStyleIdx="1" presStyleCnt="4"/>
      <dgm:spPr/>
      <dgm:t>
        <a:bodyPr/>
        <a:lstStyle/>
        <a:p>
          <a:pPr rtl="1"/>
          <a:endParaRPr lang="he-IL"/>
        </a:p>
      </dgm:t>
    </dgm:pt>
    <dgm:pt modelId="{479BEFEE-AC5F-436B-AA54-F3BB85EE9A90}" type="pres">
      <dgm:prSet presAssocID="{F1DDA370-3697-497F-A326-CDEBD66A541F}" presName="childText" presStyleLbl="bgAcc1" presStyleIdx="1" presStyleCnt="4">
        <dgm:presLayoutVars>
          <dgm:bulletEnabled val="1"/>
        </dgm:presLayoutVars>
      </dgm:prSet>
      <dgm:spPr/>
      <dgm:t>
        <a:bodyPr/>
        <a:lstStyle/>
        <a:p>
          <a:pPr rtl="1"/>
          <a:endParaRPr lang="he-IL"/>
        </a:p>
      </dgm:t>
    </dgm:pt>
    <dgm:pt modelId="{DF59F6AD-677B-4074-8D82-FFA7A0B6D758}" type="pres">
      <dgm:prSet presAssocID="{050B285D-6F55-4174-A4F1-D00BEB702B78}" presName="root" presStyleCnt="0"/>
      <dgm:spPr/>
      <dgm:t>
        <a:bodyPr/>
        <a:lstStyle/>
        <a:p>
          <a:pPr rtl="1"/>
          <a:endParaRPr lang="he-IL"/>
        </a:p>
      </dgm:t>
    </dgm:pt>
    <dgm:pt modelId="{ED693FD6-8F72-4754-8D66-7D1A46A0B2BB}" type="pres">
      <dgm:prSet presAssocID="{050B285D-6F55-4174-A4F1-D00BEB702B78}" presName="rootComposite" presStyleCnt="0"/>
      <dgm:spPr/>
      <dgm:t>
        <a:bodyPr/>
        <a:lstStyle/>
        <a:p>
          <a:pPr rtl="1"/>
          <a:endParaRPr lang="he-IL"/>
        </a:p>
      </dgm:t>
    </dgm:pt>
    <dgm:pt modelId="{E5F896B3-91DD-4A1E-BC89-096817C37B7C}" type="pres">
      <dgm:prSet presAssocID="{050B285D-6F55-4174-A4F1-D00BEB702B78}" presName="rootText" presStyleLbl="node1" presStyleIdx="1" presStyleCnt="2"/>
      <dgm:spPr/>
      <dgm:t>
        <a:bodyPr/>
        <a:lstStyle/>
        <a:p>
          <a:pPr rtl="1"/>
          <a:endParaRPr lang="he-IL"/>
        </a:p>
      </dgm:t>
    </dgm:pt>
    <dgm:pt modelId="{92834769-904B-4098-AD90-1AAACE826024}" type="pres">
      <dgm:prSet presAssocID="{050B285D-6F55-4174-A4F1-D00BEB702B78}" presName="rootConnector" presStyleLbl="node1" presStyleIdx="1" presStyleCnt="2"/>
      <dgm:spPr/>
      <dgm:t>
        <a:bodyPr/>
        <a:lstStyle/>
        <a:p>
          <a:pPr rtl="1"/>
          <a:endParaRPr lang="he-IL"/>
        </a:p>
      </dgm:t>
    </dgm:pt>
    <dgm:pt modelId="{84D40ACB-C6A6-46C1-98AC-B35FDDC4188B}" type="pres">
      <dgm:prSet presAssocID="{050B285D-6F55-4174-A4F1-D00BEB702B78}" presName="childShape" presStyleCnt="0"/>
      <dgm:spPr/>
      <dgm:t>
        <a:bodyPr/>
        <a:lstStyle/>
        <a:p>
          <a:pPr rtl="1"/>
          <a:endParaRPr lang="he-IL"/>
        </a:p>
      </dgm:t>
    </dgm:pt>
    <dgm:pt modelId="{3BC2F8EA-E0C0-42DF-8D09-B23812877A54}" type="pres">
      <dgm:prSet presAssocID="{C8882669-F1EF-4922-9785-97CA6935BAB1}" presName="Name13" presStyleLbl="parChTrans1D2" presStyleIdx="2" presStyleCnt="4"/>
      <dgm:spPr/>
      <dgm:t>
        <a:bodyPr/>
        <a:lstStyle/>
        <a:p>
          <a:pPr rtl="1"/>
          <a:endParaRPr lang="he-IL"/>
        </a:p>
      </dgm:t>
    </dgm:pt>
    <dgm:pt modelId="{BF05504A-B736-49E4-BACA-29D3AE8E56FD}" type="pres">
      <dgm:prSet presAssocID="{508A89B2-D0C9-4EC4-89F8-039EB2384EAE}" presName="childText" presStyleLbl="bgAcc1" presStyleIdx="2" presStyleCnt="4">
        <dgm:presLayoutVars>
          <dgm:bulletEnabled val="1"/>
        </dgm:presLayoutVars>
      </dgm:prSet>
      <dgm:spPr/>
      <dgm:t>
        <a:bodyPr/>
        <a:lstStyle/>
        <a:p>
          <a:pPr rtl="1"/>
          <a:endParaRPr lang="he-IL"/>
        </a:p>
      </dgm:t>
    </dgm:pt>
    <dgm:pt modelId="{B599C8DA-1C5D-416A-B8F8-FDA79EF44D95}" type="pres">
      <dgm:prSet presAssocID="{6B685CB6-3B38-47C0-8364-5415572655FF}" presName="Name13" presStyleLbl="parChTrans1D2" presStyleIdx="3" presStyleCnt="4"/>
      <dgm:spPr/>
      <dgm:t>
        <a:bodyPr/>
        <a:lstStyle/>
        <a:p>
          <a:pPr rtl="1"/>
          <a:endParaRPr lang="he-IL"/>
        </a:p>
      </dgm:t>
    </dgm:pt>
    <dgm:pt modelId="{2AF4D53E-0385-4B59-9AD2-0C8FC693BCDA}" type="pres">
      <dgm:prSet presAssocID="{EB2313C8-3024-4954-97F5-AC4DFFCE2FB8}" presName="childText" presStyleLbl="bgAcc1" presStyleIdx="3" presStyleCnt="4">
        <dgm:presLayoutVars>
          <dgm:bulletEnabled val="1"/>
        </dgm:presLayoutVars>
      </dgm:prSet>
      <dgm:spPr/>
      <dgm:t>
        <a:bodyPr/>
        <a:lstStyle/>
        <a:p>
          <a:pPr rtl="1"/>
          <a:endParaRPr lang="he-IL"/>
        </a:p>
      </dgm:t>
    </dgm:pt>
  </dgm:ptLst>
  <dgm:cxnLst>
    <dgm:cxn modelId="{B40E76F0-B504-4248-A0AD-C16CB6369C04}" srcId="{050B285D-6F55-4174-A4F1-D00BEB702B78}" destId="{EB2313C8-3024-4954-97F5-AC4DFFCE2FB8}" srcOrd="1" destOrd="0" parTransId="{6B685CB6-3B38-47C0-8364-5415572655FF}" sibTransId="{EE21998D-070C-4DBB-B4B0-1A3A4D2B932F}"/>
    <dgm:cxn modelId="{535705BD-59B4-41C7-A5DD-6A0E06BA07A7}" type="presOf" srcId="{050B285D-6F55-4174-A4F1-D00BEB702B78}" destId="{E5F896B3-91DD-4A1E-BC89-096817C37B7C}" srcOrd="0" destOrd="0" presId="urn:microsoft.com/office/officeart/2005/8/layout/hierarchy3"/>
    <dgm:cxn modelId="{62D4A42F-35A5-4964-A210-F362B6C42E7A}" type="presOf" srcId="{5479AD4F-F651-4578-8D72-7D0F396874BC}" destId="{FEDB254D-49A0-496F-9014-B1FB1D495097}" srcOrd="0" destOrd="0" presId="urn:microsoft.com/office/officeart/2005/8/layout/hierarchy3"/>
    <dgm:cxn modelId="{BA26A96E-0F6B-4977-998B-F1D03A511EE4}" type="presOf" srcId="{3EB514CB-492D-4403-A80B-41664D992265}" destId="{7D958118-110C-4A43-BC6B-57FC05422E5A}" srcOrd="0" destOrd="0" presId="urn:microsoft.com/office/officeart/2005/8/layout/hierarchy3"/>
    <dgm:cxn modelId="{0231E696-D6C9-46A5-9681-3A02E43B001C}" type="presOf" srcId="{F1DDA370-3697-497F-A326-CDEBD66A541F}" destId="{479BEFEE-AC5F-436B-AA54-F3BB85EE9A90}" srcOrd="0" destOrd="0" presId="urn:microsoft.com/office/officeart/2005/8/layout/hierarchy3"/>
    <dgm:cxn modelId="{8A47BA4A-C927-4D66-A6ED-E6484A182ED0}" srcId="{050B285D-6F55-4174-A4F1-D00BEB702B78}" destId="{508A89B2-D0C9-4EC4-89F8-039EB2384EAE}" srcOrd="0" destOrd="0" parTransId="{C8882669-F1EF-4922-9785-97CA6935BAB1}" sibTransId="{983D86D2-7DC3-4598-AD51-C024FE75FC7E}"/>
    <dgm:cxn modelId="{3C714FA9-D72C-46CD-ACFD-26580910AE66}" type="presOf" srcId="{EB246DB5-36A8-447E-ABEA-104966BEB4BB}" destId="{CFF7C617-2090-4873-8701-CB3DB97E305E}" srcOrd="1" destOrd="0" presId="urn:microsoft.com/office/officeart/2005/8/layout/hierarchy3"/>
    <dgm:cxn modelId="{9C53FC63-BCA3-4A2B-89AD-80591E7D0CCB}" srcId="{EB246DB5-36A8-447E-ABEA-104966BEB4BB}" destId="{F1DDA370-3697-497F-A326-CDEBD66A541F}" srcOrd="1" destOrd="0" parTransId="{19BFB568-CE9D-4442-968D-A321C1465B25}" sibTransId="{3438DFA6-0394-406C-A313-E7BD4CB8E241}"/>
    <dgm:cxn modelId="{EF822150-E2E8-4C35-8975-694682933C24}" type="presOf" srcId="{C8882669-F1EF-4922-9785-97CA6935BAB1}" destId="{3BC2F8EA-E0C0-42DF-8D09-B23812877A54}" srcOrd="0" destOrd="0" presId="urn:microsoft.com/office/officeart/2005/8/layout/hierarchy3"/>
    <dgm:cxn modelId="{593F6DF8-0D29-46CA-96DD-01D31E767B52}" type="presOf" srcId="{19BFB568-CE9D-4442-968D-A321C1465B25}" destId="{1B2F67F9-A073-4250-A07A-86B43ED8D58D}" srcOrd="0" destOrd="0" presId="urn:microsoft.com/office/officeart/2005/8/layout/hierarchy3"/>
    <dgm:cxn modelId="{9DB24CC3-3AB8-45B0-8A98-D0339BA0898E}" srcId="{5479AD4F-F651-4578-8D72-7D0F396874BC}" destId="{050B285D-6F55-4174-A4F1-D00BEB702B78}" srcOrd="1" destOrd="0" parTransId="{AE7E663B-C592-4873-93EA-83A48B63151D}" sibTransId="{206853A7-6D39-4866-9ED2-5C20EBA5297E}"/>
    <dgm:cxn modelId="{F73F00EF-DF29-40B4-838D-5366ED241C4C}" srcId="{EB246DB5-36A8-447E-ABEA-104966BEB4BB}" destId="{3EB514CB-492D-4403-A80B-41664D992265}" srcOrd="0" destOrd="0" parTransId="{9672A8B2-8696-4FA0-904D-95C81D847FBC}" sibTransId="{AA1D5DCF-67C2-49A5-A2EF-B9A5070C948F}"/>
    <dgm:cxn modelId="{CE959196-89D8-4A16-B662-573255F91129}" type="presOf" srcId="{EB246DB5-36A8-447E-ABEA-104966BEB4BB}" destId="{1A84FC5F-B71C-4AEC-965A-91A5E6C87143}" srcOrd="0" destOrd="0" presId="urn:microsoft.com/office/officeart/2005/8/layout/hierarchy3"/>
    <dgm:cxn modelId="{3DDAFF2A-426A-43E5-8289-DBDC5D8765BE}" srcId="{5479AD4F-F651-4578-8D72-7D0F396874BC}" destId="{EB246DB5-36A8-447E-ABEA-104966BEB4BB}" srcOrd="0" destOrd="0" parTransId="{D0CA74F7-CC4C-46DF-A4A4-07ECE0003EDB}" sibTransId="{F87BAEE8-FB54-4113-89D1-1EB98DCA3795}"/>
    <dgm:cxn modelId="{40FED078-E325-4D12-9271-E039A593894E}" type="presOf" srcId="{6B685CB6-3B38-47C0-8364-5415572655FF}" destId="{B599C8DA-1C5D-416A-B8F8-FDA79EF44D95}" srcOrd="0" destOrd="0" presId="urn:microsoft.com/office/officeart/2005/8/layout/hierarchy3"/>
    <dgm:cxn modelId="{3248AAB6-47DD-4FEB-A853-FB2D7E3702D2}" type="presOf" srcId="{EB2313C8-3024-4954-97F5-AC4DFFCE2FB8}" destId="{2AF4D53E-0385-4B59-9AD2-0C8FC693BCDA}" srcOrd="0" destOrd="0" presId="urn:microsoft.com/office/officeart/2005/8/layout/hierarchy3"/>
    <dgm:cxn modelId="{324478A5-1862-42C8-97E5-030AAD58DC38}" type="presOf" srcId="{508A89B2-D0C9-4EC4-89F8-039EB2384EAE}" destId="{BF05504A-B736-49E4-BACA-29D3AE8E56FD}" srcOrd="0" destOrd="0" presId="urn:microsoft.com/office/officeart/2005/8/layout/hierarchy3"/>
    <dgm:cxn modelId="{DC26A31E-6631-44E3-A6B3-E019A4201937}" type="presOf" srcId="{050B285D-6F55-4174-A4F1-D00BEB702B78}" destId="{92834769-904B-4098-AD90-1AAACE826024}" srcOrd="1" destOrd="0" presId="urn:microsoft.com/office/officeart/2005/8/layout/hierarchy3"/>
    <dgm:cxn modelId="{ABBE70C2-A3F7-448D-9EB6-33C94262ED5E}" type="presOf" srcId="{9672A8B2-8696-4FA0-904D-95C81D847FBC}" destId="{6D8D518C-BB85-40BF-96A5-24894210BFBE}" srcOrd="0" destOrd="0" presId="urn:microsoft.com/office/officeart/2005/8/layout/hierarchy3"/>
    <dgm:cxn modelId="{43C0E7C1-A8B8-4527-ACAC-E40A6D4B65E8}" type="presParOf" srcId="{FEDB254D-49A0-496F-9014-B1FB1D495097}" destId="{300B9982-62F0-40A0-A4F9-C381E0A899CD}" srcOrd="0" destOrd="0" presId="urn:microsoft.com/office/officeart/2005/8/layout/hierarchy3"/>
    <dgm:cxn modelId="{20D42778-340A-4047-9E82-427D7EAB8957}" type="presParOf" srcId="{300B9982-62F0-40A0-A4F9-C381E0A899CD}" destId="{39721A2E-354F-4945-A78A-CF92D9577D2C}" srcOrd="0" destOrd="0" presId="urn:microsoft.com/office/officeart/2005/8/layout/hierarchy3"/>
    <dgm:cxn modelId="{9C3C01FE-4A2E-4935-8420-B2805E095D25}" type="presParOf" srcId="{39721A2E-354F-4945-A78A-CF92D9577D2C}" destId="{1A84FC5F-B71C-4AEC-965A-91A5E6C87143}" srcOrd="0" destOrd="0" presId="urn:microsoft.com/office/officeart/2005/8/layout/hierarchy3"/>
    <dgm:cxn modelId="{194F1BF5-E7FD-43F8-978C-B6301F82F874}" type="presParOf" srcId="{39721A2E-354F-4945-A78A-CF92D9577D2C}" destId="{CFF7C617-2090-4873-8701-CB3DB97E305E}" srcOrd="1" destOrd="0" presId="urn:microsoft.com/office/officeart/2005/8/layout/hierarchy3"/>
    <dgm:cxn modelId="{006E00FE-4CAF-4EC3-A6AA-F0E148100A3A}" type="presParOf" srcId="{300B9982-62F0-40A0-A4F9-C381E0A899CD}" destId="{C3C53730-3523-47A2-9F30-2C1F1A357777}" srcOrd="1" destOrd="0" presId="urn:microsoft.com/office/officeart/2005/8/layout/hierarchy3"/>
    <dgm:cxn modelId="{8F340FBA-29AF-43E2-9F18-B2E1813B5544}" type="presParOf" srcId="{C3C53730-3523-47A2-9F30-2C1F1A357777}" destId="{6D8D518C-BB85-40BF-96A5-24894210BFBE}" srcOrd="0" destOrd="0" presId="urn:microsoft.com/office/officeart/2005/8/layout/hierarchy3"/>
    <dgm:cxn modelId="{119A1AAE-94E3-4FF5-9203-F2A3EAC69AFE}" type="presParOf" srcId="{C3C53730-3523-47A2-9F30-2C1F1A357777}" destId="{7D958118-110C-4A43-BC6B-57FC05422E5A}" srcOrd="1" destOrd="0" presId="urn:microsoft.com/office/officeart/2005/8/layout/hierarchy3"/>
    <dgm:cxn modelId="{4B5699B3-7110-42DC-AC3D-F94E933A643B}" type="presParOf" srcId="{C3C53730-3523-47A2-9F30-2C1F1A357777}" destId="{1B2F67F9-A073-4250-A07A-86B43ED8D58D}" srcOrd="2" destOrd="0" presId="urn:microsoft.com/office/officeart/2005/8/layout/hierarchy3"/>
    <dgm:cxn modelId="{7E088329-39F6-433D-BFDE-EE9A051BE0A5}" type="presParOf" srcId="{C3C53730-3523-47A2-9F30-2C1F1A357777}" destId="{479BEFEE-AC5F-436B-AA54-F3BB85EE9A90}" srcOrd="3" destOrd="0" presId="urn:microsoft.com/office/officeart/2005/8/layout/hierarchy3"/>
    <dgm:cxn modelId="{241DB8E0-0F44-4145-8456-3853D1EF7D35}" type="presParOf" srcId="{FEDB254D-49A0-496F-9014-B1FB1D495097}" destId="{DF59F6AD-677B-4074-8D82-FFA7A0B6D758}" srcOrd="1" destOrd="0" presId="urn:microsoft.com/office/officeart/2005/8/layout/hierarchy3"/>
    <dgm:cxn modelId="{C56C78C9-8116-45D0-A7E5-8CB930F67310}" type="presParOf" srcId="{DF59F6AD-677B-4074-8D82-FFA7A0B6D758}" destId="{ED693FD6-8F72-4754-8D66-7D1A46A0B2BB}" srcOrd="0" destOrd="0" presId="urn:microsoft.com/office/officeart/2005/8/layout/hierarchy3"/>
    <dgm:cxn modelId="{9042AF5B-6185-40AA-A40D-3039F90667F0}" type="presParOf" srcId="{ED693FD6-8F72-4754-8D66-7D1A46A0B2BB}" destId="{E5F896B3-91DD-4A1E-BC89-096817C37B7C}" srcOrd="0" destOrd="0" presId="urn:microsoft.com/office/officeart/2005/8/layout/hierarchy3"/>
    <dgm:cxn modelId="{9BE33961-BA9C-4780-8D84-722EFEF17E4B}" type="presParOf" srcId="{ED693FD6-8F72-4754-8D66-7D1A46A0B2BB}" destId="{92834769-904B-4098-AD90-1AAACE826024}" srcOrd="1" destOrd="0" presId="urn:microsoft.com/office/officeart/2005/8/layout/hierarchy3"/>
    <dgm:cxn modelId="{22488409-37F7-4BDB-9B29-0C54B2186035}" type="presParOf" srcId="{DF59F6AD-677B-4074-8D82-FFA7A0B6D758}" destId="{84D40ACB-C6A6-46C1-98AC-B35FDDC4188B}" srcOrd="1" destOrd="0" presId="urn:microsoft.com/office/officeart/2005/8/layout/hierarchy3"/>
    <dgm:cxn modelId="{D61BBEBC-5151-4B2D-AFFB-5E50601B1DE5}" type="presParOf" srcId="{84D40ACB-C6A6-46C1-98AC-B35FDDC4188B}" destId="{3BC2F8EA-E0C0-42DF-8D09-B23812877A54}" srcOrd="0" destOrd="0" presId="urn:microsoft.com/office/officeart/2005/8/layout/hierarchy3"/>
    <dgm:cxn modelId="{957CC8A2-1916-4B42-9D67-213748125D63}" type="presParOf" srcId="{84D40ACB-C6A6-46C1-98AC-B35FDDC4188B}" destId="{BF05504A-B736-49E4-BACA-29D3AE8E56FD}" srcOrd="1" destOrd="0" presId="urn:microsoft.com/office/officeart/2005/8/layout/hierarchy3"/>
    <dgm:cxn modelId="{3C658537-6DB5-432D-AE66-3451C8138066}" type="presParOf" srcId="{84D40ACB-C6A6-46C1-98AC-B35FDDC4188B}" destId="{B599C8DA-1C5D-416A-B8F8-FDA79EF44D95}" srcOrd="2" destOrd="0" presId="urn:microsoft.com/office/officeart/2005/8/layout/hierarchy3"/>
    <dgm:cxn modelId="{EA50248D-C11B-454A-BCE9-5E14202BD2E1}" type="presParOf" srcId="{84D40ACB-C6A6-46C1-98AC-B35FDDC4188B}" destId="{2AF4D53E-0385-4B59-9AD2-0C8FC693BCDA}"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5479AD4F-F651-4578-8D72-7D0F396874BC}" type="doc">
      <dgm:prSet loTypeId="urn:microsoft.com/office/officeart/2005/8/layout/hierarchy3" loCatId="hierarchy" qsTypeId="urn:microsoft.com/office/officeart/2005/8/quickstyle/3d9" qsCatId="3D" csTypeId="urn:microsoft.com/office/officeart/2005/8/colors/accent2_5" csCatId="accent2" phldr="1"/>
      <dgm:spPr/>
      <dgm:t>
        <a:bodyPr/>
        <a:lstStyle/>
        <a:p>
          <a:pPr rtl="1"/>
          <a:endParaRPr lang="he-IL"/>
        </a:p>
      </dgm:t>
    </dgm:pt>
    <dgm:pt modelId="{EB246DB5-36A8-447E-ABEA-104966BEB4BB}">
      <dgm:prSet phldrT="[טקסט]"/>
      <dgm:spPr/>
      <dgm:t>
        <a:bodyPr/>
        <a:lstStyle/>
        <a:p>
          <a:pPr rtl="1"/>
          <a:r>
            <a:rPr lang="he-IL" smtClean="0">
              <a:ln/>
            </a:rPr>
            <a:t>25.2.20 – 13:00-16:00</a:t>
          </a:r>
          <a:endParaRPr lang="he-IL" dirty="0">
            <a:ln/>
          </a:endParaRPr>
        </a:p>
      </dgm:t>
    </dgm:pt>
    <dgm:pt modelId="{D0CA74F7-CC4C-46DF-A4A4-07ECE0003EDB}" type="parTrans" cxnId="{3DDAFF2A-426A-43E5-8289-DBDC5D8765BE}">
      <dgm:prSet/>
      <dgm:spPr/>
      <dgm:t>
        <a:bodyPr/>
        <a:lstStyle/>
        <a:p>
          <a:pPr rtl="1"/>
          <a:endParaRPr lang="he-IL">
            <a:ln>
              <a:solidFill>
                <a:schemeClr val="tx1"/>
              </a:solidFill>
            </a:ln>
            <a:solidFill>
              <a:schemeClr val="bg1"/>
            </a:solidFill>
          </a:endParaRPr>
        </a:p>
      </dgm:t>
    </dgm:pt>
    <dgm:pt modelId="{F87BAEE8-FB54-4113-89D1-1EB98DCA3795}" type="sibTrans" cxnId="{3DDAFF2A-426A-43E5-8289-DBDC5D8765BE}">
      <dgm:prSet/>
      <dgm:spPr/>
      <dgm:t>
        <a:bodyPr/>
        <a:lstStyle/>
        <a:p>
          <a:pPr rtl="1"/>
          <a:endParaRPr lang="he-IL">
            <a:ln>
              <a:solidFill>
                <a:schemeClr val="tx1"/>
              </a:solidFill>
            </a:ln>
            <a:solidFill>
              <a:schemeClr val="bg1"/>
            </a:solidFill>
          </a:endParaRPr>
        </a:p>
      </dgm:t>
    </dgm:pt>
    <dgm:pt modelId="{3EB514CB-492D-4403-A80B-41664D992265}">
      <dgm:prSet phldrT="[טקסט]"/>
      <dgm:spPr/>
      <dgm:t>
        <a:bodyPr/>
        <a:lstStyle/>
        <a:p>
          <a:pPr rtl="1"/>
          <a:r>
            <a:rPr lang="he-IL" smtClean="0">
              <a:ln/>
            </a:rPr>
            <a:t>מדיניות כלכלית בישראל</a:t>
          </a:r>
          <a:endParaRPr lang="he-IL" dirty="0">
            <a:ln/>
          </a:endParaRPr>
        </a:p>
      </dgm:t>
    </dgm:pt>
    <dgm:pt modelId="{9672A8B2-8696-4FA0-904D-95C81D847FBC}" type="parTrans" cxnId="{F73F00EF-DF29-40B4-838D-5366ED241C4C}">
      <dgm:prSet/>
      <dgm:spPr/>
      <dgm:t>
        <a:bodyPr/>
        <a:lstStyle/>
        <a:p>
          <a:pPr rtl="1"/>
          <a:endParaRPr lang="he-IL">
            <a:ln>
              <a:solidFill>
                <a:schemeClr val="tx1"/>
              </a:solidFill>
            </a:ln>
            <a:solidFill>
              <a:schemeClr val="bg1"/>
            </a:solidFill>
          </a:endParaRPr>
        </a:p>
      </dgm:t>
    </dgm:pt>
    <dgm:pt modelId="{AA1D5DCF-67C2-49A5-A2EF-B9A5070C948F}" type="sibTrans" cxnId="{F73F00EF-DF29-40B4-838D-5366ED241C4C}">
      <dgm:prSet/>
      <dgm:spPr/>
      <dgm:t>
        <a:bodyPr/>
        <a:lstStyle/>
        <a:p>
          <a:pPr rtl="1"/>
          <a:endParaRPr lang="he-IL">
            <a:ln>
              <a:solidFill>
                <a:schemeClr val="tx1"/>
              </a:solidFill>
            </a:ln>
            <a:solidFill>
              <a:schemeClr val="bg1"/>
            </a:solidFill>
          </a:endParaRPr>
        </a:p>
      </dgm:t>
    </dgm:pt>
    <dgm:pt modelId="{F1DDA370-3697-497F-A326-CDEBD66A541F}">
      <dgm:prSet phldrT="[טקסט]"/>
      <dgm:spPr/>
      <dgm:t>
        <a:bodyPr/>
        <a:lstStyle/>
        <a:p>
          <a:pPr rtl="1"/>
          <a:r>
            <a:rPr lang="he-IL" smtClean="0">
              <a:ln/>
            </a:rPr>
            <a:t>עיבוד</a:t>
          </a:r>
          <a:endParaRPr lang="he-IL" dirty="0">
            <a:ln/>
          </a:endParaRPr>
        </a:p>
      </dgm:t>
    </dgm:pt>
    <dgm:pt modelId="{19BFB568-CE9D-4442-968D-A321C1465B25}" type="parTrans" cxnId="{9C53FC63-BCA3-4A2B-89AD-80591E7D0CCB}">
      <dgm:prSet/>
      <dgm:spPr/>
      <dgm:t>
        <a:bodyPr/>
        <a:lstStyle/>
        <a:p>
          <a:pPr rtl="1"/>
          <a:endParaRPr lang="he-IL">
            <a:ln>
              <a:solidFill>
                <a:schemeClr val="tx1"/>
              </a:solidFill>
            </a:ln>
            <a:solidFill>
              <a:schemeClr val="bg1"/>
            </a:solidFill>
          </a:endParaRPr>
        </a:p>
      </dgm:t>
    </dgm:pt>
    <dgm:pt modelId="{3438DFA6-0394-406C-A313-E7BD4CB8E241}" type="sibTrans" cxnId="{9C53FC63-BCA3-4A2B-89AD-80591E7D0CCB}">
      <dgm:prSet/>
      <dgm:spPr/>
      <dgm:t>
        <a:bodyPr/>
        <a:lstStyle/>
        <a:p>
          <a:pPr rtl="1"/>
          <a:endParaRPr lang="he-IL">
            <a:ln>
              <a:solidFill>
                <a:schemeClr val="tx1"/>
              </a:solidFill>
            </a:ln>
            <a:solidFill>
              <a:schemeClr val="bg1"/>
            </a:solidFill>
          </a:endParaRPr>
        </a:p>
      </dgm:t>
    </dgm:pt>
    <dgm:pt modelId="{050B285D-6F55-4174-A4F1-D00BEB702B78}">
      <dgm:prSet phldrT="[טקסט]"/>
      <dgm:spPr/>
      <dgm:t>
        <a:bodyPr/>
        <a:lstStyle/>
        <a:p>
          <a:pPr rtl="1"/>
          <a:r>
            <a:rPr lang="he-IL" smtClean="0">
              <a:ln/>
            </a:rPr>
            <a:t>26.2.20 – 08:30-12:00</a:t>
          </a:r>
          <a:endParaRPr lang="he-IL" dirty="0">
            <a:ln/>
          </a:endParaRPr>
        </a:p>
      </dgm:t>
    </dgm:pt>
    <dgm:pt modelId="{AE7E663B-C592-4873-93EA-83A48B63151D}" type="parTrans" cxnId="{9DB24CC3-3AB8-45B0-8A98-D0339BA0898E}">
      <dgm:prSet/>
      <dgm:spPr/>
      <dgm:t>
        <a:bodyPr/>
        <a:lstStyle/>
        <a:p>
          <a:pPr rtl="1"/>
          <a:endParaRPr lang="he-IL">
            <a:ln>
              <a:solidFill>
                <a:schemeClr val="tx1"/>
              </a:solidFill>
            </a:ln>
            <a:solidFill>
              <a:schemeClr val="bg1"/>
            </a:solidFill>
          </a:endParaRPr>
        </a:p>
      </dgm:t>
    </dgm:pt>
    <dgm:pt modelId="{206853A7-6D39-4866-9ED2-5C20EBA5297E}" type="sibTrans" cxnId="{9DB24CC3-3AB8-45B0-8A98-D0339BA0898E}">
      <dgm:prSet/>
      <dgm:spPr/>
      <dgm:t>
        <a:bodyPr/>
        <a:lstStyle/>
        <a:p>
          <a:pPr rtl="1"/>
          <a:endParaRPr lang="he-IL">
            <a:ln>
              <a:solidFill>
                <a:schemeClr val="tx1"/>
              </a:solidFill>
            </a:ln>
            <a:solidFill>
              <a:schemeClr val="bg1"/>
            </a:solidFill>
          </a:endParaRPr>
        </a:p>
      </dgm:t>
    </dgm:pt>
    <dgm:pt modelId="{EB2313C8-3024-4954-97F5-AC4DFFCE2FB8}">
      <dgm:prSet phldrT="[טקסט]"/>
      <dgm:spPr/>
      <dgm:t>
        <a:bodyPr/>
        <a:lstStyle/>
        <a:p>
          <a:pPr rtl="1"/>
          <a:r>
            <a:rPr lang="he-IL" smtClean="0">
              <a:ln/>
            </a:rPr>
            <a:t>עיבוד</a:t>
          </a:r>
          <a:endParaRPr lang="he-IL" dirty="0">
            <a:ln/>
          </a:endParaRPr>
        </a:p>
      </dgm:t>
    </dgm:pt>
    <dgm:pt modelId="{6B685CB6-3B38-47C0-8364-5415572655FF}" type="parTrans" cxnId="{B40E76F0-B504-4248-A0AD-C16CB6369C04}">
      <dgm:prSet/>
      <dgm:spPr/>
      <dgm:t>
        <a:bodyPr/>
        <a:lstStyle/>
        <a:p>
          <a:pPr rtl="1"/>
          <a:endParaRPr lang="he-IL">
            <a:ln>
              <a:solidFill>
                <a:schemeClr val="tx1"/>
              </a:solidFill>
            </a:ln>
            <a:solidFill>
              <a:schemeClr val="bg1"/>
            </a:solidFill>
          </a:endParaRPr>
        </a:p>
      </dgm:t>
    </dgm:pt>
    <dgm:pt modelId="{EE21998D-070C-4DBB-B4B0-1A3A4D2B932F}" type="sibTrans" cxnId="{B40E76F0-B504-4248-A0AD-C16CB6369C04}">
      <dgm:prSet/>
      <dgm:spPr/>
      <dgm:t>
        <a:bodyPr/>
        <a:lstStyle/>
        <a:p>
          <a:pPr rtl="1"/>
          <a:endParaRPr lang="he-IL">
            <a:ln>
              <a:solidFill>
                <a:schemeClr val="tx1"/>
              </a:solidFill>
            </a:ln>
            <a:solidFill>
              <a:schemeClr val="bg1"/>
            </a:solidFill>
          </a:endParaRPr>
        </a:p>
      </dgm:t>
    </dgm:pt>
    <dgm:pt modelId="{B38F776C-7A05-42F3-B436-E579973A41B0}">
      <dgm:prSet phldrT="[טקסט]"/>
      <dgm:spPr/>
      <dgm:t>
        <a:bodyPr/>
        <a:lstStyle/>
        <a:p>
          <a:pPr rtl="1"/>
          <a:r>
            <a:rPr lang="he-IL" smtClean="0">
              <a:ln/>
            </a:rPr>
            <a:t>3.3.20 – 13:00-16:00</a:t>
          </a:r>
          <a:endParaRPr lang="he-IL" dirty="0">
            <a:ln/>
          </a:endParaRPr>
        </a:p>
      </dgm:t>
    </dgm:pt>
    <dgm:pt modelId="{4F582C29-1237-4EFA-A891-6A1FBD4E3E84}" type="parTrans" cxnId="{BCE1B2D4-E8DC-4712-90BA-89212B5644FC}">
      <dgm:prSet/>
      <dgm:spPr/>
      <dgm:t>
        <a:bodyPr/>
        <a:lstStyle/>
        <a:p>
          <a:pPr rtl="1"/>
          <a:endParaRPr lang="he-IL">
            <a:ln>
              <a:solidFill>
                <a:schemeClr val="tx1"/>
              </a:solidFill>
            </a:ln>
            <a:solidFill>
              <a:schemeClr val="bg1"/>
            </a:solidFill>
          </a:endParaRPr>
        </a:p>
      </dgm:t>
    </dgm:pt>
    <dgm:pt modelId="{86D8D12E-2243-419C-9084-E69B4CDF343D}" type="sibTrans" cxnId="{BCE1B2D4-E8DC-4712-90BA-89212B5644FC}">
      <dgm:prSet/>
      <dgm:spPr/>
      <dgm:t>
        <a:bodyPr/>
        <a:lstStyle/>
        <a:p>
          <a:pPr rtl="1"/>
          <a:endParaRPr lang="he-IL">
            <a:ln>
              <a:solidFill>
                <a:schemeClr val="tx1"/>
              </a:solidFill>
            </a:ln>
            <a:solidFill>
              <a:schemeClr val="bg1"/>
            </a:solidFill>
          </a:endParaRPr>
        </a:p>
      </dgm:t>
    </dgm:pt>
    <dgm:pt modelId="{AF343CA6-CDB6-4C55-8712-787F34490EC7}">
      <dgm:prSet phldrT="[טקסט]"/>
      <dgm:spPr/>
      <dgm:t>
        <a:bodyPr/>
        <a:lstStyle/>
        <a:p>
          <a:pPr rtl="1"/>
          <a:r>
            <a:rPr lang="he-IL" smtClean="0">
              <a:ln/>
            </a:rPr>
            <a:t>עיבוד</a:t>
          </a:r>
          <a:endParaRPr lang="he-IL" dirty="0">
            <a:ln/>
          </a:endParaRPr>
        </a:p>
      </dgm:t>
    </dgm:pt>
    <dgm:pt modelId="{C1550853-144F-4B12-A765-76979524F822}" type="parTrans" cxnId="{4CC149F5-275A-4A78-9A08-38283214A02C}">
      <dgm:prSet/>
      <dgm:spPr/>
      <dgm:t>
        <a:bodyPr/>
        <a:lstStyle/>
        <a:p>
          <a:pPr rtl="1"/>
          <a:endParaRPr lang="he-IL">
            <a:ln>
              <a:solidFill>
                <a:schemeClr val="tx1"/>
              </a:solidFill>
            </a:ln>
            <a:solidFill>
              <a:schemeClr val="bg1"/>
            </a:solidFill>
          </a:endParaRPr>
        </a:p>
      </dgm:t>
    </dgm:pt>
    <dgm:pt modelId="{A22FBCB7-06A3-43DE-B6EC-9E1B9B37A5D2}" type="sibTrans" cxnId="{4CC149F5-275A-4A78-9A08-38283214A02C}">
      <dgm:prSet/>
      <dgm:spPr/>
      <dgm:t>
        <a:bodyPr/>
        <a:lstStyle/>
        <a:p>
          <a:pPr rtl="1"/>
          <a:endParaRPr lang="he-IL">
            <a:ln>
              <a:solidFill>
                <a:schemeClr val="tx1"/>
              </a:solidFill>
            </a:ln>
            <a:solidFill>
              <a:schemeClr val="bg1"/>
            </a:solidFill>
          </a:endParaRPr>
        </a:p>
      </dgm:t>
    </dgm:pt>
    <dgm:pt modelId="{14EC8EAD-C273-4794-9F32-9917542DC39D}">
      <dgm:prSet phldrT="[טקסט]"/>
      <dgm:spPr/>
      <dgm:t>
        <a:bodyPr/>
        <a:lstStyle/>
        <a:p>
          <a:pPr rtl="1"/>
          <a:r>
            <a:rPr lang="he-IL" dirty="0" smtClean="0">
              <a:ln/>
            </a:rPr>
            <a:t> 4.3.20 – 08:30-12:00</a:t>
          </a:r>
          <a:endParaRPr lang="he-IL" dirty="0">
            <a:ln/>
          </a:endParaRPr>
        </a:p>
      </dgm:t>
    </dgm:pt>
    <dgm:pt modelId="{C9A3A34A-6C8F-4B51-AB79-25505FA6EC26}" type="parTrans" cxnId="{53AF8E68-2E76-4E29-9F84-5B4FCD2C1F71}">
      <dgm:prSet/>
      <dgm:spPr/>
      <dgm:t>
        <a:bodyPr/>
        <a:lstStyle/>
        <a:p>
          <a:pPr rtl="1"/>
          <a:endParaRPr lang="he-IL">
            <a:ln>
              <a:solidFill>
                <a:schemeClr val="tx1"/>
              </a:solidFill>
            </a:ln>
            <a:solidFill>
              <a:schemeClr val="bg1"/>
            </a:solidFill>
          </a:endParaRPr>
        </a:p>
      </dgm:t>
    </dgm:pt>
    <dgm:pt modelId="{BCCB07E1-F264-4E02-AF3B-EC23895BE7B9}" type="sibTrans" cxnId="{53AF8E68-2E76-4E29-9F84-5B4FCD2C1F71}">
      <dgm:prSet/>
      <dgm:spPr/>
      <dgm:t>
        <a:bodyPr/>
        <a:lstStyle/>
        <a:p>
          <a:pPr rtl="1"/>
          <a:endParaRPr lang="he-IL">
            <a:ln>
              <a:solidFill>
                <a:schemeClr val="tx1"/>
              </a:solidFill>
            </a:ln>
            <a:solidFill>
              <a:schemeClr val="bg1"/>
            </a:solidFill>
          </a:endParaRPr>
        </a:p>
      </dgm:t>
    </dgm:pt>
    <dgm:pt modelId="{99EE7578-0F57-435C-BFAB-ECFCC0DCB39E}">
      <dgm:prSet phldrT="[טקסט]"/>
      <dgm:spPr/>
      <dgm:t>
        <a:bodyPr/>
        <a:lstStyle/>
        <a:p>
          <a:pPr rtl="1"/>
          <a:r>
            <a:rPr lang="he-IL" smtClean="0">
              <a:ln/>
            </a:rPr>
            <a:t>עיבוד</a:t>
          </a:r>
          <a:endParaRPr lang="he-IL" dirty="0">
            <a:ln/>
          </a:endParaRPr>
        </a:p>
      </dgm:t>
    </dgm:pt>
    <dgm:pt modelId="{2903ECFA-762E-45BC-A4F8-9BC096AC91F6}" type="parTrans" cxnId="{C5D0DD3B-F53E-47B0-B75A-678460B0F1DF}">
      <dgm:prSet/>
      <dgm:spPr/>
      <dgm:t>
        <a:bodyPr/>
        <a:lstStyle/>
        <a:p>
          <a:pPr rtl="1"/>
          <a:endParaRPr lang="he-IL">
            <a:ln>
              <a:solidFill>
                <a:schemeClr val="tx1"/>
              </a:solidFill>
            </a:ln>
            <a:solidFill>
              <a:schemeClr val="bg1"/>
            </a:solidFill>
          </a:endParaRPr>
        </a:p>
      </dgm:t>
    </dgm:pt>
    <dgm:pt modelId="{F2DF80FA-F1C5-4FC3-9376-A61256012AF2}" type="sibTrans" cxnId="{C5D0DD3B-F53E-47B0-B75A-678460B0F1DF}">
      <dgm:prSet/>
      <dgm:spPr/>
      <dgm:t>
        <a:bodyPr/>
        <a:lstStyle/>
        <a:p>
          <a:pPr rtl="1"/>
          <a:endParaRPr lang="he-IL">
            <a:ln>
              <a:solidFill>
                <a:schemeClr val="tx1"/>
              </a:solidFill>
            </a:ln>
            <a:solidFill>
              <a:schemeClr val="bg1"/>
            </a:solidFill>
          </a:endParaRPr>
        </a:p>
      </dgm:t>
    </dgm:pt>
    <dgm:pt modelId="{7B4B7773-9EC5-44FB-8B89-ACFD7F8EB3C9}">
      <dgm:prSet phldrT="[טקסט]"/>
      <dgm:spPr/>
      <dgm:t>
        <a:bodyPr/>
        <a:lstStyle/>
        <a:p>
          <a:pPr rtl="1"/>
          <a:r>
            <a:rPr lang="he-IL" smtClean="0">
              <a:ln/>
            </a:rPr>
            <a:t>11.3.20 – 08:30-12:00</a:t>
          </a:r>
          <a:endParaRPr lang="he-IL" dirty="0">
            <a:ln/>
          </a:endParaRPr>
        </a:p>
      </dgm:t>
    </dgm:pt>
    <dgm:pt modelId="{F4A0101A-1AEB-4D2C-AF02-9508E96E8C4B}" type="parTrans" cxnId="{F8EFAA84-38BF-47F4-B101-92BE75251690}">
      <dgm:prSet/>
      <dgm:spPr/>
      <dgm:t>
        <a:bodyPr/>
        <a:lstStyle/>
        <a:p>
          <a:pPr rtl="1"/>
          <a:endParaRPr lang="he-IL">
            <a:ln>
              <a:solidFill>
                <a:schemeClr val="tx1"/>
              </a:solidFill>
            </a:ln>
            <a:solidFill>
              <a:schemeClr val="bg1"/>
            </a:solidFill>
          </a:endParaRPr>
        </a:p>
      </dgm:t>
    </dgm:pt>
    <dgm:pt modelId="{8A67B0D1-16B8-4203-930C-FF180E1A4DC7}" type="sibTrans" cxnId="{F8EFAA84-38BF-47F4-B101-92BE75251690}">
      <dgm:prSet/>
      <dgm:spPr/>
      <dgm:t>
        <a:bodyPr/>
        <a:lstStyle/>
        <a:p>
          <a:pPr rtl="1"/>
          <a:endParaRPr lang="he-IL">
            <a:ln>
              <a:solidFill>
                <a:schemeClr val="tx1"/>
              </a:solidFill>
            </a:ln>
            <a:solidFill>
              <a:schemeClr val="bg1"/>
            </a:solidFill>
          </a:endParaRPr>
        </a:p>
      </dgm:t>
    </dgm:pt>
    <dgm:pt modelId="{70614FD1-2755-4D10-9EB0-4F1CCDF92AD3}">
      <dgm:prSet phldrT="[טקסט]"/>
      <dgm:spPr/>
      <dgm:t>
        <a:bodyPr/>
        <a:lstStyle/>
        <a:p>
          <a:pPr rtl="1"/>
          <a:r>
            <a:rPr lang="he-IL" smtClean="0">
              <a:ln/>
            </a:rPr>
            <a:t>עיבוד</a:t>
          </a:r>
          <a:endParaRPr lang="he-IL" dirty="0">
            <a:ln/>
          </a:endParaRPr>
        </a:p>
      </dgm:t>
    </dgm:pt>
    <dgm:pt modelId="{20155E1F-B49F-43DF-90EB-87469DB9EFB2}" type="parTrans" cxnId="{ED1C863E-28EE-49C6-992E-53A4D23D1F7A}">
      <dgm:prSet/>
      <dgm:spPr/>
      <dgm:t>
        <a:bodyPr/>
        <a:lstStyle/>
        <a:p>
          <a:pPr rtl="1"/>
          <a:endParaRPr lang="he-IL">
            <a:ln>
              <a:solidFill>
                <a:schemeClr val="tx1"/>
              </a:solidFill>
            </a:ln>
            <a:solidFill>
              <a:schemeClr val="bg1"/>
            </a:solidFill>
          </a:endParaRPr>
        </a:p>
      </dgm:t>
    </dgm:pt>
    <dgm:pt modelId="{03FC00E5-510A-4C1F-8D76-4F5EA8043B5E}" type="sibTrans" cxnId="{ED1C863E-28EE-49C6-992E-53A4D23D1F7A}">
      <dgm:prSet/>
      <dgm:spPr/>
      <dgm:t>
        <a:bodyPr/>
        <a:lstStyle/>
        <a:p>
          <a:pPr rtl="1"/>
          <a:endParaRPr lang="he-IL">
            <a:ln>
              <a:solidFill>
                <a:schemeClr val="tx1"/>
              </a:solidFill>
            </a:ln>
            <a:solidFill>
              <a:schemeClr val="bg1"/>
            </a:solidFill>
          </a:endParaRPr>
        </a:p>
      </dgm:t>
    </dgm:pt>
    <dgm:pt modelId="{508A89B2-D0C9-4EC4-89F8-039EB2384EAE}">
      <dgm:prSet phldrT="[טקסט]"/>
      <dgm:spPr/>
      <dgm:t>
        <a:bodyPr/>
        <a:lstStyle/>
        <a:p>
          <a:pPr rtl="1"/>
          <a:r>
            <a:rPr lang="he-IL" smtClean="0">
              <a:ln/>
            </a:rPr>
            <a:t>מדיניות כלכלית בישראל</a:t>
          </a:r>
          <a:endParaRPr lang="he-IL" dirty="0">
            <a:ln/>
          </a:endParaRPr>
        </a:p>
      </dgm:t>
    </dgm:pt>
    <dgm:pt modelId="{C8882669-F1EF-4922-9785-97CA6935BAB1}" type="parTrans" cxnId="{8A47BA4A-C927-4D66-A6ED-E6484A182ED0}">
      <dgm:prSet/>
      <dgm:spPr/>
      <dgm:t>
        <a:bodyPr/>
        <a:lstStyle/>
        <a:p>
          <a:pPr rtl="1"/>
          <a:endParaRPr lang="he-IL">
            <a:ln>
              <a:solidFill>
                <a:schemeClr val="tx1"/>
              </a:solidFill>
            </a:ln>
            <a:solidFill>
              <a:schemeClr val="bg1"/>
            </a:solidFill>
          </a:endParaRPr>
        </a:p>
      </dgm:t>
    </dgm:pt>
    <dgm:pt modelId="{983D86D2-7DC3-4598-AD51-C024FE75FC7E}" type="sibTrans" cxnId="{8A47BA4A-C927-4D66-A6ED-E6484A182ED0}">
      <dgm:prSet/>
      <dgm:spPr/>
      <dgm:t>
        <a:bodyPr/>
        <a:lstStyle/>
        <a:p>
          <a:pPr rtl="1"/>
          <a:endParaRPr lang="he-IL">
            <a:ln>
              <a:solidFill>
                <a:schemeClr val="tx1"/>
              </a:solidFill>
            </a:ln>
            <a:solidFill>
              <a:schemeClr val="bg1"/>
            </a:solidFill>
          </a:endParaRPr>
        </a:p>
      </dgm:t>
    </dgm:pt>
    <dgm:pt modelId="{FB82AC72-12FF-432B-8E39-300486BE2AEB}">
      <dgm:prSet phldrT="[טקסט]"/>
      <dgm:spPr/>
      <dgm:t>
        <a:bodyPr/>
        <a:lstStyle/>
        <a:p>
          <a:pPr rtl="1"/>
          <a:r>
            <a:rPr lang="he-IL" smtClean="0">
              <a:ln/>
            </a:rPr>
            <a:t>מדיניות כלכלית בישראל</a:t>
          </a:r>
          <a:endParaRPr lang="he-IL" dirty="0">
            <a:ln/>
          </a:endParaRPr>
        </a:p>
      </dgm:t>
    </dgm:pt>
    <dgm:pt modelId="{39235312-221E-4738-95B6-6F1D39F21C7B}" type="parTrans" cxnId="{F214EA4E-DA28-4A7A-B8CD-8EE514E5EDCB}">
      <dgm:prSet/>
      <dgm:spPr/>
      <dgm:t>
        <a:bodyPr/>
        <a:lstStyle/>
        <a:p>
          <a:pPr rtl="1"/>
          <a:endParaRPr lang="he-IL">
            <a:ln>
              <a:solidFill>
                <a:schemeClr val="tx1"/>
              </a:solidFill>
            </a:ln>
            <a:solidFill>
              <a:schemeClr val="bg1"/>
            </a:solidFill>
          </a:endParaRPr>
        </a:p>
      </dgm:t>
    </dgm:pt>
    <dgm:pt modelId="{FFD7330E-EBEE-4818-A263-D8710A52428E}" type="sibTrans" cxnId="{F214EA4E-DA28-4A7A-B8CD-8EE514E5EDCB}">
      <dgm:prSet/>
      <dgm:spPr/>
      <dgm:t>
        <a:bodyPr/>
        <a:lstStyle/>
        <a:p>
          <a:pPr rtl="1"/>
          <a:endParaRPr lang="he-IL">
            <a:ln>
              <a:solidFill>
                <a:schemeClr val="tx1"/>
              </a:solidFill>
            </a:ln>
            <a:solidFill>
              <a:schemeClr val="bg1"/>
            </a:solidFill>
          </a:endParaRPr>
        </a:p>
      </dgm:t>
    </dgm:pt>
    <dgm:pt modelId="{B555176D-2E7C-4051-A1C7-6C09672FAB92}">
      <dgm:prSet phldrT="[טקסט]"/>
      <dgm:spPr/>
      <dgm:t>
        <a:bodyPr/>
        <a:lstStyle/>
        <a:p>
          <a:pPr rtl="1"/>
          <a:r>
            <a:rPr lang="he-IL" smtClean="0">
              <a:ln/>
            </a:rPr>
            <a:t>מיגור העוני בעולם </a:t>
          </a:r>
          <a:endParaRPr lang="he-IL" dirty="0">
            <a:ln/>
          </a:endParaRPr>
        </a:p>
      </dgm:t>
    </dgm:pt>
    <dgm:pt modelId="{E9F93720-2F26-40BA-AF41-326C285AFF53}" type="parTrans" cxnId="{D7B18090-FE8F-4A62-896B-04CC8AB06159}">
      <dgm:prSet/>
      <dgm:spPr/>
      <dgm:t>
        <a:bodyPr/>
        <a:lstStyle/>
        <a:p>
          <a:pPr rtl="1"/>
          <a:endParaRPr lang="he-IL">
            <a:ln>
              <a:solidFill>
                <a:schemeClr val="tx1"/>
              </a:solidFill>
            </a:ln>
            <a:solidFill>
              <a:schemeClr val="bg1"/>
            </a:solidFill>
          </a:endParaRPr>
        </a:p>
      </dgm:t>
    </dgm:pt>
    <dgm:pt modelId="{C09A7261-B539-49F5-9E50-94E99FF70262}" type="sibTrans" cxnId="{D7B18090-FE8F-4A62-896B-04CC8AB06159}">
      <dgm:prSet/>
      <dgm:spPr/>
      <dgm:t>
        <a:bodyPr/>
        <a:lstStyle/>
        <a:p>
          <a:pPr rtl="1"/>
          <a:endParaRPr lang="he-IL">
            <a:ln>
              <a:solidFill>
                <a:schemeClr val="tx1"/>
              </a:solidFill>
            </a:ln>
            <a:solidFill>
              <a:schemeClr val="bg1"/>
            </a:solidFill>
          </a:endParaRPr>
        </a:p>
      </dgm:t>
    </dgm:pt>
    <dgm:pt modelId="{3A175206-7FBB-42C6-8A3C-AC19B549CC6E}">
      <dgm:prSet phldrT="[טקסט]"/>
      <dgm:spPr/>
      <dgm:t>
        <a:bodyPr/>
        <a:lstStyle/>
        <a:p>
          <a:pPr rtl="1"/>
          <a:r>
            <a:rPr lang="he-IL" smtClean="0">
              <a:ln/>
            </a:rPr>
            <a:t>הפערים הגדולים בין המדינות </a:t>
          </a:r>
          <a:endParaRPr lang="he-IL" dirty="0">
            <a:ln/>
          </a:endParaRPr>
        </a:p>
      </dgm:t>
    </dgm:pt>
    <dgm:pt modelId="{4C5A306D-A305-40ED-A1A8-B8EB56385354}" type="parTrans" cxnId="{6F0B758B-3CB0-43B6-ADD2-DDA7FC3862D7}">
      <dgm:prSet/>
      <dgm:spPr/>
      <dgm:t>
        <a:bodyPr/>
        <a:lstStyle/>
        <a:p>
          <a:pPr rtl="1"/>
          <a:endParaRPr lang="he-IL">
            <a:ln>
              <a:solidFill>
                <a:schemeClr val="tx1"/>
              </a:solidFill>
            </a:ln>
            <a:solidFill>
              <a:schemeClr val="bg1"/>
            </a:solidFill>
          </a:endParaRPr>
        </a:p>
      </dgm:t>
    </dgm:pt>
    <dgm:pt modelId="{5CB48197-6186-42A1-BFBF-AFD41F762461}" type="sibTrans" cxnId="{6F0B758B-3CB0-43B6-ADD2-DDA7FC3862D7}">
      <dgm:prSet/>
      <dgm:spPr/>
      <dgm:t>
        <a:bodyPr/>
        <a:lstStyle/>
        <a:p>
          <a:pPr rtl="1"/>
          <a:endParaRPr lang="he-IL">
            <a:ln>
              <a:solidFill>
                <a:schemeClr val="tx1"/>
              </a:solidFill>
            </a:ln>
            <a:solidFill>
              <a:schemeClr val="bg1"/>
            </a:solidFill>
          </a:endParaRPr>
        </a:p>
      </dgm:t>
    </dgm:pt>
    <dgm:pt modelId="{FEDB254D-49A0-496F-9014-B1FB1D495097}" type="pres">
      <dgm:prSet presAssocID="{5479AD4F-F651-4578-8D72-7D0F396874BC}" presName="diagram" presStyleCnt="0">
        <dgm:presLayoutVars>
          <dgm:chPref val="1"/>
          <dgm:dir/>
          <dgm:animOne val="branch"/>
          <dgm:animLvl val="lvl"/>
          <dgm:resizeHandles/>
        </dgm:presLayoutVars>
      </dgm:prSet>
      <dgm:spPr/>
      <dgm:t>
        <a:bodyPr/>
        <a:lstStyle/>
        <a:p>
          <a:pPr rtl="1"/>
          <a:endParaRPr lang="he-IL"/>
        </a:p>
      </dgm:t>
    </dgm:pt>
    <dgm:pt modelId="{300B9982-62F0-40A0-A4F9-C381E0A899CD}" type="pres">
      <dgm:prSet presAssocID="{EB246DB5-36A8-447E-ABEA-104966BEB4BB}" presName="root" presStyleCnt="0"/>
      <dgm:spPr/>
      <dgm:t>
        <a:bodyPr/>
        <a:lstStyle/>
        <a:p>
          <a:pPr rtl="1"/>
          <a:endParaRPr lang="he-IL"/>
        </a:p>
      </dgm:t>
    </dgm:pt>
    <dgm:pt modelId="{39721A2E-354F-4945-A78A-CF92D9577D2C}" type="pres">
      <dgm:prSet presAssocID="{EB246DB5-36A8-447E-ABEA-104966BEB4BB}" presName="rootComposite" presStyleCnt="0"/>
      <dgm:spPr/>
      <dgm:t>
        <a:bodyPr/>
        <a:lstStyle/>
        <a:p>
          <a:pPr rtl="1"/>
          <a:endParaRPr lang="he-IL"/>
        </a:p>
      </dgm:t>
    </dgm:pt>
    <dgm:pt modelId="{1A84FC5F-B71C-4AEC-965A-91A5E6C87143}" type="pres">
      <dgm:prSet presAssocID="{EB246DB5-36A8-447E-ABEA-104966BEB4BB}" presName="rootText" presStyleLbl="node1" presStyleIdx="0" presStyleCnt="5"/>
      <dgm:spPr/>
      <dgm:t>
        <a:bodyPr/>
        <a:lstStyle/>
        <a:p>
          <a:pPr rtl="1"/>
          <a:endParaRPr lang="he-IL"/>
        </a:p>
      </dgm:t>
    </dgm:pt>
    <dgm:pt modelId="{CFF7C617-2090-4873-8701-CB3DB97E305E}" type="pres">
      <dgm:prSet presAssocID="{EB246DB5-36A8-447E-ABEA-104966BEB4BB}" presName="rootConnector" presStyleLbl="node1" presStyleIdx="0" presStyleCnt="5"/>
      <dgm:spPr/>
      <dgm:t>
        <a:bodyPr/>
        <a:lstStyle/>
        <a:p>
          <a:pPr rtl="1"/>
          <a:endParaRPr lang="he-IL"/>
        </a:p>
      </dgm:t>
    </dgm:pt>
    <dgm:pt modelId="{C3C53730-3523-47A2-9F30-2C1F1A357777}" type="pres">
      <dgm:prSet presAssocID="{EB246DB5-36A8-447E-ABEA-104966BEB4BB}" presName="childShape" presStyleCnt="0"/>
      <dgm:spPr/>
      <dgm:t>
        <a:bodyPr/>
        <a:lstStyle/>
        <a:p>
          <a:pPr rtl="1"/>
          <a:endParaRPr lang="he-IL"/>
        </a:p>
      </dgm:t>
    </dgm:pt>
    <dgm:pt modelId="{6D8D518C-BB85-40BF-96A5-24894210BFBE}" type="pres">
      <dgm:prSet presAssocID="{9672A8B2-8696-4FA0-904D-95C81D847FBC}" presName="Name13" presStyleLbl="parChTrans1D2" presStyleIdx="0" presStyleCnt="10"/>
      <dgm:spPr/>
      <dgm:t>
        <a:bodyPr/>
        <a:lstStyle/>
        <a:p>
          <a:pPr rtl="1"/>
          <a:endParaRPr lang="he-IL"/>
        </a:p>
      </dgm:t>
    </dgm:pt>
    <dgm:pt modelId="{7D958118-110C-4A43-BC6B-57FC05422E5A}" type="pres">
      <dgm:prSet presAssocID="{3EB514CB-492D-4403-A80B-41664D992265}" presName="childText" presStyleLbl="bgAcc1" presStyleIdx="0" presStyleCnt="10">
        <dgm:presLayoutVars>
          <dgm:bulletEnabled val="1"/>
        </dgm:presLayoutVars>
      </dgm:prSet>
      <dgm:spPr/>
      <dgm:t>
        <a:bodyPr/>
        <a:lstStyle/>
        <a:p>
          <a:pPr rtl="1"/>
          <a:endParaRPr lang="he-IL"/>
        </a:p>
      </dgm:t>
    </dgm:pt>
    <dgm:pt modelId="{1B2F67F9-A073-4250-A07A-86B43ED8D58D}" type="pres">
      <dgm:prSet presAssocID="{19BFB568-CE9D-4442-968D-A321C1465B25}" presName="Name13" presStyleLbl="parChTrans1D2" presStyleIdx="1" presStyleCnt="10"/>
      <dgm:spPr/>
      <dgm:t>
        <a:bodyPr/>
        <a:lstStyle/>
        <a:p>
          <a:pPr rtl="1"/>
          <a:endParaRPr lang="he-IL"/>
        </a:p>
      </dgm:t>
    </dgm:pt>
    <dgm:pt modelId="{479BEFEE-AC5F-436B-AA54-F3BB85EE9A90}" type="pres">
      <dgm:prSet presAssocID="{F1DDA370-3697-497F-A326-CDEBD66A541F}" presName="childText" presStyleLbl="bgAcc1" presStyleIdx="1" presStyleCnt="10">
        <dgm:presLayoutVars>
          <dgm:bulletEnabled val="1"/>
        </dgm:presLayoutVars>
      </dgm:prSet>
      <dgm:spPr/>
      <dgm:t>
        <a:bodyPr/>
        <a:lstStyle/>
        <a:p>
          <a:pPr rtl="1"/>
          <a:endParaRPr lang="he-IL"/>
        </a:p>
      </dgm:t>
    </dgm:pt>
    <dgm:pt modelId="{DF59F6AD-677B-4074-8D82-FFA7A0B6D758}" type="pres">
      <dgm:prSet presAssocID="{050B285D-6F55-4174-A4F1-D00BEB702B78}" presName="root" presStyleCnt="0"/>
      <dgm:spPr/>
      <dgm:t>
        <a:bodyPr/>
        <a:lstStyle/>
        <a:p>
          <a:pPr rtl="1"/>
          <a:endParaRPr lang="he-IL"/>
        </a:p>
      </dgm:t>
    </dgm:pt>
    <dgm:pt modelId="{ED693FD6-8F72-4754-8D66-7D1A46A0B2BB}" type="pres">
      <dgm:prSet presAssocID="{050B285D-6F55-4174-A4F1-D00BEB702B78}" presName="rootComposite" presStyleCnt="0"/>
      <dgm:spPr/>
      <dgm:t>
        <a:bodyPr/>
        <a:lstStyle/>
        <a:p>
          <a:pPr rtl="1"/>
          <a:endParaRPr lang="he-IL"/>
        </a:p>
      </dgm:t>
    </dgm:pt>
    <dgm:pt modelId="{E5F896B3-91DD-4A1E-BC89-096817C37B7C}" type="pres">
      <dgm:prSet presAssocID="{050B285D-6F55-4174-A4F1-D00BEB702B78}" presName="rootText" presStyleLbl="node1" presStyleIdx="1" presStyleCnt="5"/>
      <dgm:spPr/>
      <dgm:t>
        <a:bodyPr/>
        <a:lstStyle/>
        <a:p>
          <a:pPr rtl="1"/>
          <a:endParaRPr lang="he-IL"/>
        </a:p>
      </dgm:t>
    </dgm:pt>
    <dgm:pt modelId="{92834769-904B-4098-AD90-1AAACE826024}" type="pres">
      <dgm:prSet presAssocID="{050B285D-6F55-4174-A4F1-D00BEB702B78}" presName="rootConnector" presStyleLbl="node1" presStyleIdx="1" presStyleCnt="5"/>
      <dgm:spPr/>
      <dgm:t>
        <a:bodyPr/>
        <a:lstStyle/>
        <a:p>
          <a:pPr rtl="1"/>
          <a:endParaRPr lang="he-IL"/>
        </a:p>
      </dgm:t>
    </dgm:pt>
    <dgm:pt modelId="{84D40ACB-C6A6-46C1-98AC-B35FDDC4188B}" type="pres">
      <dgm:prSet presAssocID="{050B285D-6F55-4174-A4F1-D00BEB702B78}" presName="childShape" presStyleCnt="0"/>
      <dgm:spPr/>
      <dgm:t>
        <a:bodyPr/>
        <a:lstStyle/>
        <a:p>
          <a:pPr rtl="1"/>
          <a:endParaRPr lang="he-IL"/>
        </a:p>
      </dgm:t>
    </dgm:pt>
    <dgm:pt modelId="{3BC2F8EA-E0C0-42DF-8D09-B23812877A54}" type="pres">
      <dgm:prSet presAssocID="{C8882669-F1EF-4922-9785-97CA6935BAB1}" presName="Name13" presStyleLbl="parChTrans1D2" presStyleIdx="2" presStyleCnt="10"/>
      <dgm:spPr/>
      <dgm:t>
        <a:bodyPr/>
        <a:lstStyle/>
        <a:p>
          <a:pPr rtl="1"/>
          <a:endParaRPr lang="he-IL"/>
        </a:p>
      </dgm:t>
    </dgm:pt>
    <dgm:pt modelId="{BF05504A-B736-49E4-BACA-29D3AE8E56FD}" type="pres">
      <dgm:prSet presAssocID="{508A89B2-D0C9-4EC4-89F8-039EB2384EAE}" presName="childText" presStyleLbl="bgAcc1" presStyleIdx="2" presStyleCnt="10">
        <dgm:presLayoutVars>
          <dgm:bulletEnabled val="1"/>
        </dgm:presLayoutVars>
      </dgm:prSet>
      <dgm:spPr/>
      <dgm:t>
        <a:bodyPr/>
        <a:lstStyle/>
        <a:p>
          <a:pPr rtl="1"/>
          <a:endParaRPr lang="he-IL"/>
        </a:p>
      </dgm:t>
    </dgm:pt>
    <dgm:pt modelId="{B599C8DA-1C5D-416A-B8F8-FDA79EF44D95}" type="pres">
      <dgm:prSet presAssocID="{6B685CB6-3B38-47C0-8364-5415572655FF}" presName="Name13" presStyleLbl="parChTrans1D2" presStyleIdx="3" presStyleCnt="10"/>
      <dgm:spPr/>
      <dgm:t>
        <a:bodyPr/>
        <a:lstStyle/>
        <a:p>
          <a:pPr rtl="1"/>
          <a:endParaRPr lang="he-IL"/>
        </a:p>
      </dgm:t>
    </dgm:pt>
    <dgm:pt modelId="{2AF4D53E-0385-4B59-9AD2-0C8FC693BCDA}" type="pres">
      <dgm:prSet presAssocID="{EB2313C8-3024-4954-97F5-AC4DFFCE2FB8}" presName="childText" presStyleLbl="bgAcc1" presStyleIdx="3" presStyleCnt="10">
        <dgm:presLayoutVars>
          <dgm:bulletEnabled val="1"/>
        </dgm:presLayoutVars>
      </dgm:prSet>
      <dgm:spPr/>
      <dgm:t>
        <a:bodyPr/>
        <a:lstStyle/>
        <a:p>
          <a:pPr rtl="1"/>
          <a:endParaRPr lang="he-IL"/>
        </a:p>
      </dgm:t>
    </dgm:pt>
    <dgm:pt modelId="{0521C973-783C-456D-B92B-4D257FB4AC83}" type="pres">
      <dgm:prSet presAssocID="{B38F776C-7A05-42F3-B436-E579973A41B0}" presName="root" presStyleCnt="0"/>
      <dgm:spPr/>
      <dgm:t>
        <a:bodyPr/>
        <a:lstStyle/>
        <a:p>
          <a:pPr rtl="1"/>
          <a:endParaRPr lang="he-IL"/>
        </a:p>
      </dgm:t>
    </dgm:pt>
    <dgm:pt modelId="{90313437-87D5-48DF-AFDA-111D46351EDD}" type="pres">
      <dgm:prSet presAssocID="{B38F776C-7A05-42F3-B436-E579973A41B0}" presName="rootComposite" presStyleCnt="0"/>
      <dgm:spPr/>
      <dgm:t>
        <a:bodyPr/>
        <a:lstStyle/>
        <a:p>
          <a:pPr rtl="1"/>
          <a:endParaRPr lang="he-IL"/>
        </a:p>
      </dgm:t>
    </dgm:pt>
    <dgm:pt modelId="{2D628235-42A7-48DA-AAF1-AE3A6E2D5C8D}" type="pres">
      <dgm:prSet presAssocID="{B38F776C-7A05-42F3-B436-E579973A41B0}" presName="rootText" presStyleLbl="node1" presStyleIdx="2" presStyleCnt="5"/>
      <dgm:spPr/>
      <dgm:t>
        <a:bodyPr/>
        <a:lstStyle/>
        <a:p>
          <a:pPr rtl="1"/>
          <a:endParaRPr lang="he-IL"/>
        </a:p>
      </dgm:t>
    </dgm:pt>
    <dgm:pt modelId="{5C2888B8-6146-426B-AD32-C979C4328482}" type="pres">
      <dgm:prSet presAssocID="{B38F776C-7A05-42F3-B436-E579973A41B0}" presName="rootConnector" presStyleLbl="node1" presStyleIdx="2" presStyleCnt="5"/>
      <dgm:spPr/>
      <dgm:t>
        <a:bodyPr/>
        <a:lstStyle/>
        <a:p>
          <a:pPr rtl="1"/>
          <a:endParaRPr lang="he-IL"/>
        </a:p>
      </dgm:t>
    </dgm:pt>
    <dgm:pt modelId="{A68D15D0-6B05-42CC-A66E-F9F0BF500EC2}" type="pres">
      <dgm:prSet presAssocID="{B38F776C-7A05-42F3-B436-E579973A41B0}" presName="childShape" presStyleCnt="0"/>
      <dgm:spPr/>
      <dgm:t>
        <a:bodyPr/>
        <a:lstStyle/>
        <a:p>
          <a:pPr rtl="1"/>
          <a:endParaRPr lang="he-IL"/>
        </a:p>
      </dgm:t>
    </dgm:pt>
    <dgm:pt modelId="{E9B5122F-F352-4EC2-B09E-3237376D9A84}" type="pres">
      <dgm:prSet presAssocID="{39235312-221E-4738-95B6-6F1D39F21C7B}" presName="Name13" presStyleLbl="parChTrans1D2" presStyleIdx="4" presStyleCnt="10"/>
      <dgm:spPr/>
      <dgm:t>
        <a:bodyPr/>
        <a:lstStyle/>
        <a:p>
          <a:pPr rtl="1"/>
          <a:endParaRPr lang="he-IL"/>
        </a:p>
      </dgm:t>
    </dgm:pt>
    <dgm:pt modelId="{CD2A48B7-7746-4AA8-A7FD-B190D89A4698}" type="pres">
      <dgm:prSet presAssocID="{FB82AC72-12FF-432B-8E39-300486BE2AEB}" presName="childText" presStyleLbl="bgAcc1" presStyleIdx="4" presStyleCnt="10">
        <dgm:presLayoutVars>
          <dgm:bulletEnabled val="1"/>
        </dgm:presLayoutVars>
      </dgm:prSet>
      <dgm:spPr/>
      <dgm:t>
        <a:bodyPr/>
        <a:lstStyle/>
        <a:p>
          <a:pPr rtl="1"/>
          <a:endParaRPr lang="he-IL"/>
        </a:p>
      </dgm:t>
    </dgm:pt>
    <dgm:pt modelId="{563D032F-FDD7-4417-9315-B6C1DA4FFE36}" type="pres">
      <dgm:prSet presAssocID="{C1550853-144F-4B12-A765-76979524F822}" presName="Name13" presStyleLbl="parChTrans1D2" presStyleIdx="5" presStyleCnt="10"/>
      <dgm:spPr/>
      <dgm:t>
        <a:bodyPr/>
        <a:lstStyle/>
        <a:p>
          <a:pPr rtl="1"/>
          <a:endParaRPr lang="he-IL"/>
        </a:p>
      </dgm:t>
    </dgm:pt>
    <dgm:pt modelId="{C6300A07-E490-4CBC-8D8A-D866A747E09E}" type="pres">
      <dgm:prSet presAssocID="{AF343CA6-CDB6-4C55-8712-787F34490EC7}" presName="childText" presStyleLbl="bgAcc1" presStyleIdx="5" presStyleCnt="10">
        <dgm:presLayoutVars>
          <dgm:bulletEnabled val="1"/>
        </dgm:presLayoutVars>
      </dgm:prSet>
      <dgm:spPr/>
      <dgm:t>
        <a:bodyPr/>
        <a:lstStyle/>
        <a:p>
          <a:pPr rtl="1"/>
          <a:endParaRPr lang="he-IL"/>
        </a:p>
      </dgm:t>
    </dgm:pt>
    <dgm:pt modelId="{CFE200A3-0030-4CBA-A210-108448FA7C78}" type="pres">
      <dgm:prSet presAssocID="{14EC8EAD-C273-4794-9F32-9917542DC39D}" presName="root" presStyleCnt="0"/>
      <dgm:spPr/>
      <dgm:t>
        <a:bodyPr/>
        <a:lstStyle/>
        <a:p>
          <a:pPr rtl="1"/>
          <a:endParaRPr lang="he-IL"/>
        </a:p>
      </dgm:t>
    </dgm:pt>
    <dgm:pt modelId="{2D40571F-9462-4DF7-B0C7-373B594DA156}" type="pres">
      <dgm:prSet presAssocID="{14EC8EAD-C273-4794-9F32-9917542DC39D}" presName="rootComposite" presStyleCnt="0"/>
      <dgm:spPr/>
      <dgm:t>
        <a:bodyPr/>
        <a:lstStyle/>
        <a:p>
          <a:pPr rtl="1"/>
          <a:endParaRPr lang="he-IL"/>
        </a:p>
      </dgm:t>
    </dgm:pt>
    <dgm:pt modelId="{707F37FA-429F-4D03-B669-E500615EE9DB}" type="pres">
      <dgm:prSet presAssocID="{14EC8EAD-C273-4794-9F32-9917542DC39D}" presName="rootText" presStyleLbl="node1" presStyleIdx="3" presStyleCnt="5"/>
      <dgm:spPr/>
      <dgm:t>
        <a:bodyPr/>
        <a:lstStyle/>
        <a:p>
          <a:pPr rtl="1"/>
          <a:endParaRPr lang="he-IL"/>
        </a:p>
      </dgm:t>
    </dgm:pt>
    <dgm:pt modelId="{2456290D-5A50-4467-90A1-7AD753F8575D}" type="pres">
      <dgm:prSet presAssocID="{14EC8EAD-C273-4794-9F32-9917542DC39D}" presName="rootConnector" presStyleLbl="node1" presStyleIdx="3" presStyleCnt="5"/>
      <dgm:spPr/>
      <dgm:t>
        <a:bodyPr/>
        <a:lstStyle/>
        <a:p>
          <a:pPr rtl="1"/>
          <a:endParaRPr lang="he-IL"/>
        </a:p>
      </dgm:t>
    </dgm:pt>
    <dgm:pt modelId="{44601241-20A1-4A05-B3D9-C60CB45A30FE}" type="pres">
      <dgm:prSet presAssocID="{14EC8EAD-C273-4794-9F32-9917542DC39D}" presName="childShape" presStyleCnt="0"/>
      <dgm:spPr/>
      <dgm:t>
        <a:bodyPr/>
        <a:lstStyle/>
        <a:p>
          <a:pPr rtl="1"/>
          <a:endParaRPr lang="he-IL"/>
        </a:p>
      </dgm:t>
    </dgm:pt>
    <dgm:pt modelId="{CC8F7322-C796-49AD-ACDA-F1B71B8DD919}" type="pres">
      <dgm:prSet presAssocID="{E9F93720-2F26-40BA-AF41-326C285AFF53}" presName="Name13" presStyleLbl="parChTrans1D2" presStyleIdx="6" presStyleCnt="10"/>
      <dgm:spPr/>
      <dgm:t>
        <a:bodyPr/>
        <a:lstStyle/>
        <a:p>
          <a:pPr rtl="1"/>
          <a:endParaRPr lang="he-IL"/>
        </a:p>
      </dgm:t>
    </dgm:pt>
    <dgm:pt modelId="{FA634803-B81E-41E9-9707-8B3FFCCDA01F}" type="pres">
      <dgm:prSet presAssocID="{B555176D-2E7C-4051-A1C7-6C09672FAB92}" presName="childText" presStyleLbl="bgAcc1" presStyleIdx="6" presStyleCnt="10">
        <dgm:presLayoutVars>
          <dgm:bulletEnabled val="1"/>
        </dgm:presLayoutVars>
      </dgm:prSet>
      <dgm:spPr/>
      <dgm:t>
        <a:bodyPr/>
        <a:lstStyle/>
        <a:p>
          <a:pPr rtl="1"/>
          <a:endParaRPr lang="he-IL"/>
        </a:p>
      </dgm:t>
    </dgm:pt>
    <dgm:pt modelId="{BFC104D2-5BE6-41C3-8B69-AE82D6F8E86D}" type="pres">
      <dgm:prSet presAssocID="{2903ECFA-762E-45BC-A4F8-9BC096AC91F6}" presName="Name13" presStyleLbl="parChTrans1D2" presStyleIdx="7" presStyleCnt="10"/>
      <dgm:spPr/>
      <dgm:t>
        <a:bodyPr/>
        <a:lstStyle/>
        <a:p>
          <a:pPr rtl="1"/>
          <a:endParaRPr lang="he-IL"/>
        </a:p>
      </dgm:t>
    </dgm:pt>
    <dgm:pt modelId="{11BFAB7A-A888-4B4D-B506-38AC4AB4202C}" type="pres">
      <dgm:prSet presAssocID="{99EE7578-0F57-435C-BFAB-ECFCC0DCB39E}" presName="childText" presStyleLbl="bgAcc1" presStyleIdx="7" presStyleCnt="10">
        <dgm:presLayoutVars>
          <dgm:bulletEnabled val="1"/>
        </dgm:presLayoutVars>
      </dgm:prSet>
      <dgm:spPr/>
      <dgm:t>
        <a:bodyPr/>
        <a:lstStyle/>
        <a:p>
          <a:pPr rtl="1"/>
          <a:endParaRPr lang="he-IL"/>
        </a:p>
      </dgm:t>
    </dgm:pt>
    <dgm:pt modelId="{0928CA65-F37A-4A27-9734-B149FD7DD44B}" type="pres">
      <dgm:prSet presAssocID="{7B4B7773-9EC5-44FB-8B89-ACFD7F8EB3C9}" presName="root" presStyleCnt="0"/>
      <dgm:spPr/>
      <dgm:t>
        <a:bodyPr/>
        <a:lstStyle/>
        <a:p>
          <a:pPr rtl="1"/>
          <a:endParaRPr lang="he-IL"/>
        </a:p>
      </dgm:t>
    </dgm:pt>
    <dgm:pt modelId="{9B5F7369-0EC3-46EE-8467-2CBE2B03667A}" type="pres">
      <dgm:prSet presAssocID="{7B4B7773-9EC5-44FB-8B89-ACFD7F8EB3C9}" presName="rootComposite" presStyleCnt="0"/>
      <dgm:spPr/>
      <dgm:t>
        <a:bodyPr/>
        <a:lstStyle/>
        <a:p>
          <a:pPr rtl="1"/>
          <a:endParaRPr lang="he-IL"/>
        </a:p>
      </dgm:t>
    </dgm:pt>
    <dgm:pt modelId="{E66CE213-E87A-42F3-8577-426E3904DEB0}" type="pres">
      <dgm:prSet presAssocID="{7B4B7773-9EC5-44FB-8B89-ACFD7F8EB3C9}" presName="rootText" presStyleLbl="node1" presStyleIdx="4" presStyleCnt="5"/>
      <dgm:spPr/>
      <dgm:t>
        <a:bodyPr/>
        <a:lstStyle/>
        <a:p>
          <a:pPr rtl="1"/>
          <a:endParaRPr lang="he-IL"/>
        </a:p>
      </dgm:t>
    </dgm:pt>
    <dgm:pt modelId="{E60CAA43-D9F4-4224-A215-ABADDE7568AE}" type="pres">
      <dgm:prSet presAssocID="{7B4B7773-9EC5-44FB-8B89-ACFD7F8EB3C9}" presName="rootConnector" presStyleLbl="node1" presStyleIdx="4" presStyleCnt="5"/>
      <dgm:spPr/>
      <dgm:t>
        <a:bodyPr/>
        <a:lstStyle/>
        <a:p>
          <a:pPr rtl="1"/>
          <a:endParaRPr lang="he-IL"/>
        </a:p>
      </dgm:t>
    </dgm:pt>
    <dgm:pt modelId="{D7E2BB9D-AA35-4FC1-BCFE-7E9869BCB748}" type="pres">
      <dgm:prSet presAssocID="{7B4B7773-9EC5-44FB-8B89-ACFD7F8EB3C9}" presName="childShape" presStyleCnt="0"/>
      <dgm:spPr/>
      <dgm:t>
        <a:bodyPr/>
        <a:lstStyle/>
        <a:p>
          <a:pPr rtl="1"/>
          <a:endParaRPr lang="he-IL"/>
        </a:p>
      </dgm:t>
    </dgm:pt>
    <dgm:pt modelId="{511308A4-AE2B-4296-947B-25D391C12CB4}" type="pres">
      <dgm:prSet presAssocID="{4C5A306D-A305-40ED-A1A8-B8EB56385354}" presName="Name13" presStyleLbl="parChTrans1D2" presStyleIdx="8" presStyleCnt="10"/>
      <dgm:spPr/>
      <dgm:t>
        <a:bodyPr/>
        <a:lstStyle/>
        <a:p>
          <a:pPr rtl="1"/>
          <a:endParaRPr lang="he-IL"/>
        </a:p>
      </dgm:t>
    </dgm:pt>
    <dgm:pt modelId="{CB59A33C-B780-48C4-A1E4-2E652FEB09CC}" type="pres">
      <dgm:prSet presAssocID="{3A175206-7FBB-42C6-8A3C-AC19B549CC6E}" presName="childText" presStyleLbl="bgAcc1" presStyleIdx="8" presStyleCnt="10">
        <dgm:presLayoutVars>
          <dgm:bulletEnabled val="1"/>
        </dgm:presLayoutVars>
      </dgm:prSet>
      <dgm:spPr/>
      <dgm:t>
        <a:bodyPr/>
        <a:lstStyle/>
        <a:p>
          <a:pPr rtl="1"/>
          <a:endParaRPr lang="he-IL"/>
        </a:p>
      </dgm:t>
    </dgm:pt>
    <dgm:pt modelId="{735FA52A-05EB-46A0-98DB-33B5E4358881}" type="pres">
      <dgm:prSet presAssocID="{20155E1F-B49F-43DF-90EB-87469DB9EFB2}" presName="Name13" presStyleLbl="parChTrans1D2" presStyleIdx="9" presStyleCnt="10"/>
      <dgm:spPr/>
      <dgm:t>
        <a:bodyPr/>
        <a:lstStyle/>
        <a:p>
          <a:pPr rtl="1"/>
          <a:endParaRPr lang="he-IL"/>
        </a:p>
      </dgm:t>
    </dgm:pt>
    <dgm:pt modelId="{317CE161-E2B5-4FFE-B5B4-E6BB39D6B6A4}" type="pres">
      <dgm:prSet presAssocID="{70614FD1-2755-4D10-9EB0-4F1CCDF92AD3}" presName="childText" presStyleLbl="bgAcc1" presStyleIdx="9" presStyleCnt="10">
        <dgm:presLayoutVars>
          <dgm:bulletEnabled val="1"/>
        </dgm:presLayoutVars>
      </dgm:prSet>
      <dgm:spPr/>
      <dgm:t>
        <a:bodyPr/>
        <a:lstStyle/>
        <a:p>
          <a:pPr rtl="1"/>
          <a:endParaRPr lang="he-IL"/>
        </a:p>
      </dgm:t>
    </dgm:pt>
  </dgm:ptLst>
  <dgm:cxnLst>
    <dgm:cxn modelId="{A414B193-3FB1-49D9-85DE-93FFF34B2BD2}" type="presOf" srcId="{14EC8EAD-C273-4794-9F32-9917542DC39D}" destId="{707F37FA-429F-4D03-B669-E500615EE9DB}" srcOrd="0" destOrd="0" presId="urn:microsoft.com/office/officeart/2005/8/layout/hierarchy3"/>
    <dgm:cxn modelId="{D7B18090-FE8F-4A62-896B-04CC8AB06159}" srcId="{14EC8EAD-C273-4794-9F32-9917542DC39D}" destId="{B555176D-2E7C-4051-A1C7-6C09672FAB92}" srcOrd="0" destOrd="0" parTransId="{E9F93720-2F26-40BA-AF41-326C285AFF53}" sibTransId="{C09A7261-B539-49F5-9E50-94E99FF70262}"/>
    <dgm:cxn modelId="{F8EFAA84-38BF-47F4-B101-92BE75251690}" srcId="{5479AD4F-F651-4578-8D72-7D0F396874BC}" destId="{7B4B7773-9EC5-44FB-8B89-ACFD7F8EB3C9}" srcOrd="4" destOrd="0" parTransId="{F4A0101A-1AEB-4D2C-AF02-9508E96E8C4B}" sibTransId="{8A67B0D1-16B8-4203-930C-FF180E1A4DC7}"/>
    <dgm:cxn modelId="{74BE2ED8-9399-462A-BA08-E8926CF5C0E9}" type="presOf" srcId="{7B4B7773-9EC5-44FB-8B89-ACFD7F8EB3C9}" destId="{E66CE213-E87A-42F3-8577-426E3904DEB0}" srcOrd="0" destOrd="0" presId="urn:microsoft.com/office/officeart/2005/8/layout/hierarchy3"/>
    <dgm:cxn modelId="{62D4A42F-35A5-4964-A210-F362B6C42E7A}" type="presOf" srcId="{5479AD4F-F651-4578-8D72-7D0F396874BC}" destId="{FEDB254D-49A0-496F-9014-B1FB1D495097}" srcOrd="0" destOrd="0" presId="urn:microsoft.com/office/officeart/2005/8/layout/hierarchy3"/>
    <dgm:cxn modelId="{535705BD-59B4-41C7-A5DD-6A0E06BA07A7}" type="presOf" srcId="{050B285D-6F55-4174-A4F1-D00BEB702B78}" destId="{E5F896B3-91DD-4A1E-BC89-096817C37B7C}" srcOrd="0" destOrd="0" presId="urn:microsoft.com/office/officeart/2005/8/layout/hierarchy3"/>
    <dgm:cxn modelId="{EF822150-E2E8-4C35-8975-694682933C24}" type="presOf" srcId="{C8882669-F1EF-4922-9785-97CA6935BAB1}" destId="{3BC2F8EA-E0C0-42DF-8D09-B23812877A54}" srcOrd="0" destOrd="0" presId="urn:microsoft.com/office/officeart/2005/8/layout/hierarchy3"/>
    <dgm:cxn modelId="{3C714FA9-D72C-46CD-ACFD-26580910AE66}" type="presOf" srcId="{EB246DB5-36A8-447E-ABEA-104966BEB4BB}" destId="{CFF7C617-2090-4873-8701-CB3DB97E305E}" srcOrd="1" destOrd="0" presId="urn:microsoft.com/office/officeart/2005/8/layout/hierarchy3"/>
    <dgm:cxn modelId="{DC26A31E-6631-44E3-A6B3-E019A4201937}" type="presOf" srcId="{050B285D-6F55-4174-A4F1-D00BEB702B78}" destId="{92834769-904B-4098-AD90-1AAACE826024}" srcOrd="1" destOrd="0" presId="urn:microsoft.com/office/officeart/2005/8/layout/hierarchy3"/>
    <dgm:cxn modelId="{C7297A3C-56BF-4E1B-BAD7-3FD7BF370B34}" type="presOf" srcId="{C1550853-144F-4B12-A765-76979524F822}" destId="{563D032F-FDD7-4417-9315-B6C1DA4FFE36}" srcOrd="0" destOrd="0" presId="urn:microsoft.com/office/officeart/2005/8/layout/hierarchy3"/>
    <dgm:cxn modelId="{6F0B758B-3CB0-43B6-ADD2-DDA7FC3862D7}" srcId="{7B4B7773-9EC5-44FB-8B89-ACFD7F8EB3C9}" destId="{3A175206-7FBB-42C6-8A3C-AC19B549CC6E}" srcOrd="0" destOrd="0" parTransId="{4C5A306D-A305-40ED-A1A8-B8EB56385354}" sibTransId="{5CB48197-6186-42A1-BFBF-AFD41F762461}"/>
    <dgm:cxn modelId="{19D2868A-271C-4194-A82A-2D2DC3835652}" type="presOf" srcId="{AF343CA6-CDB6-4C55-8712-787F34490EC7}" destId="{C6300A07-E490-4CBC-8D8A-D866A747E09E}" srcOrd="0" destOrd="0" presId="urn:microsoft.com/office/officeart/2005/8/layout/hierarchy3"/>
    <dgm:cxn modelId="{50A50FF1-7F6B-41B3-8571-C4C7B052E51E}" type="presOf" srcId="{4C5A306D-A305-40ED-A1A8-B8EB56385354}" destId="{511308A4-AE2B-4296-947B-25D391C12CB4}" srcOrd="0" destOrd="0" presId="urn:microsoft.com/office/officeart/2005/8/layout/hierarchy3"/>
    <dgm:cxn modelId="{ED1C863E-28EE-49C6-992E-53A4D23D1F7A}" srcId="{7B4B7773-9EC5-44FB-8B89-ACFD7F8EB3C9}" destId="{70614FD1-2755-4D10-9EB0-4F1CCDF92AD3}" srcOrd="1" destOrd="0" parTransId="{20155E1F-B49F-43DF-90EB-87469DB9EFB2}" sibTransId="{03FC00E5-510A-4C1F-8D76-4F5EA8043B5E}"/>
    <dgm:cxn modelId="{324478A5-1862-42C8-97E5-030AAD58DC38}" type="presOf" srcId="{508A89B2-D0C9-4EC4-89F8-039EB2384EAE}" destId="{BF05504A-B736-49E4-BACA-29D3AE8E56FD}" srcOrd="0" destOrd="0" presId="urn:microsoft.com/office/officeart/2005/8/layout/hierarchy3"/>
    <dgm:cxn modelId="{C874D498-8357-4E7F-A6BC-DAD75D84CC5D}" type="presOf" srcId="{14EC8EAD-C273-4794-9F32-9917542DC39D}" destId="{2456290D-5A50-4467-90A1-7AD753F8575D}" srcOrd="1" destOrd="0" presId="urn:microsoft.com/office/officeart/2005/8/layout/hierarchy3"/>
    <dgm:cxn modelId="{F63C99D0-A87E-40FA-AFB1-EABE9462A3E3}" type="presOf" srcId="{B555176D-2E7C-4051-A1C7-6C09672FAB92}" destId="{FA634803-B81E-41E9-9707-8B3FFCCDA01F}" srcOrd="0" destOrd="0" presId="urn:microsoft.com/office/officeart/2005/8/layout/hierarchy3"/>
    <dgm:cxn modelId="{593F6DF8-0D29-46CA-96DD-01D31E767B52}" type="presOf" srcId="{19BFB568-CE9D-4442-968D-A321C1465B25}" destId="{1B2F67F9-A073-4250-A07A-86B43ED8D58D}" srcOrd="0" destOrd="0" presId="urn:microsoft.com/office/officeart/2005/8/layout/hierarchy3"/>
    <dgm:cxn modelId="{BA26A96E-0F6B-4977-998B-F1D03A511EE4}" type="presOf" srcId="{3EB514CB-492D-4403-A80B-41664D992265}" destId="{7D958118-110C-4A43-BC6B-57FC05422E5A}" srcOrd="0" destOrd="0" presId="urn:microsoft.com/office/officeart/2005/8/layout/hierarchy3"/>
    <dgm:cxn modelId="{0231E696-D6C9-46A5-9681-3A02E43B001C}" type="presOf" srcId="{F1DDA370-3697-497F-A326-CDEBD66A541F}" destId="{479BEFEE-AC5F-436B-AA54-F3BB85EE9A90}" srcOrd="0" destOrd="0" presId="urn:microsoft.com/office/officeart/2005/8/layout/hierarchy3"/>
    <dgm:cxn modelId="{9C53FC63-BCA3-4A2B-89AD-80591E7D0CCB}" srcId="{EB246DB5-36A8-447E-ABEA-104966BEB4BB}" destId="{F1DDA370-3697-497F-A326-CDEBD66A541F}" srcOrd="1" destOrd="0" parTransId="{19BFB568-CE9D-4442-968D-A321C1465B25}" sibTransId="{3438DFA6-0394-406C-A313-E7BD4CB8E241}"/>
    <dgm:cxn modelId="{B40E76F0-B504-4248-A0AD-C16CB6369C04}" srcId="{050B285D-6F55-4174-A4F1-D00BEB702B78}" destId="{EB2313C8-3024-4954-97F5-AC4DFFCE2FB8}" srcOrd="1" destOrd="0" parTransId="{6B685CB6-3B38-47C0-8364-5415572655FF}" sibTransId="{EE21998D-070C-4DBB-B4B0-1A3A4D2B932F}"/>
    <dgm:cxn modelId="{C5D0DD3B-F53E-47B0-B75A-678460B0F1DF}" srcId="{14EC8EAD-C273-4794-9F32-9917542DC39D}" destId="{99EE7578-0F57-435C-BFAB-ECFCC0DCB39E}" srcOrd="1" destOrd="0" parTransId="{2903ECFA-762E-45BC-A4F8-9BC096AC91F6}" sibTransId="{F2DF80FA-F1C5-4FC3-9376-A61256012AF2}"/>
    <dgm:cxn modelId="{F73F00EF-DF29-40B4-838D-5366ED241C4C}" srcId="{EB246DB5-36A8-447E-ABEA-104966BEB4BB}" destId="{3EB514CB-492D-4403-A80B-41664D992265}" srcOrd="0" destOrd="0" parTransId="{9672A8B2-8696-4FA0-904D-95C81D847FBC}" sibTransId="{AA1D5DCF-67C2-49A5-A2EF-B9A5070C948F}"/>
    <dgm:cxn modelId="{ABBE70C2-A3F7-448D-9EB6-33C94262ED5E}" type="presOf" srcId="{9672A8B2-8696-4FA0-904D-95C81D847FBC}" destId="{6D8D518C-BB85-40BF-96A5-24894210BFBE}" srcOrd="0" destOrd="0" presId="urn:microsoft.com/office/officeart/2005/8/layout/hierarchy3"/>
    <dgm:cxn modelId="{CE959196-89D8-4A16-B662-573255F91129}" type="presOf" srcId="{EB246DB5-36A8-447E-ABEA-104966BEB4BB}" destId="{1A84FC5F-B71C-4AEC-965A-91A5E6C87143}" srcOrd="0" destOrd="0" presId="urn:microsoft.com/office/officeart/2005/8/layout/hierarchy3"/>
    <dgm:cxn modelId="{B6A2CE71-F071-4DA1-A610-34159113E4FF}" type="presOf" srcId="{70614FD1-2755-4D10-9EB0-4F1CCDF92AD3}" destId="{317CE161-E2B5-4FFE-B5B4-E6BB39D6B6A4}" srcOrd="0" destOrd="0" presId="urn:microsoft.com/office/officeart/2005/8/layout/hierarchy3"/>
    <dgm:cxn modelId="{BCE1B2D4-E8DC-4712-90BA-89212B5644FC}" srcId="{5479AD4F-F651-4578-8D72-7D0F396874BC}" destId="{B38F776C-7A05-42F3-B436-E579973A41B0}" srcOrd="2" destOrd="0" parTransId="{4F582C29-1237-4EFA-A891-6A1FBD4E3E84}" sibTransId="{86D8D12E-2243-419C-9084-E69B4CDF343D}"/>
    <dgm:cxn modelId="{3DDAFF2A-426A-43E5-8289-DBDC5D8765BE}" srcId="{5479AD4F-F651-4578-8D72-7D0F396874BC}" destId="{EB246DB5-36A8-447E-ABEA-104966BEB4BB}" srcOrd="0" destOrd="0" parTransId="{D0CA74F7-CC4C-46DF-A4A4-07ECE0003EDB}" sibTransId="{F87BAEE8-FB54-4113-89D1-1EB98DCA3795}"/>
    <dgm:cxn modelId="{4087522C-5D3F-4BAF-8D27-E5B2E4FC5764}" type="presOf" srcId="{7B4B7773-9EC5-44FB-8B89-ACFD7F8EB3C9}" destId="{E60CAA43-D9F4-4224-A215-ABADDE7568AE}" srcOrd="1" destOrd="0" presId="urn:microsoft.com/office/officeart/2005/8/layout/hierarchy3"/>
    <dgm:cxn modelId="{40FED078-E325-4D12-9271-E039A593894E}" type="presOf" srcId="{6B685CB6-3B38-47C0-8364-5415572655FF}" destId="{B599C8DA-1C5D-416A-B8F8-FDA79EF44D95}" srcOrd="0" destOrd="0" presId="urn:microsoft.com/office/officeart/2005/8/layout/hierarchy3"/>
    <dgm:cxn modelId="{991CB6A8-9997-4CB8-8476-1CD911E061FF}" type="presOf" srcId="{3A175206-7FBB-42C6-8A3C-AC19B549CC6E}" destId="{CB59A33C-B780-48C4-A1E4-2E652FEB09CC}" srcOrd="0" destOrd="0" presId="urn:microsoft.com/office/officeart/2005/8/layout/hierarchy3"/>
    <dgm:cxn modelId="{FFF1F027-4CF4-4FF6-937E-213F52FCEBD8}" type="presOf" srcId="{FB82AC72-12FF-432B-8E39-300486BE2AEB}" destId="{CD2A48B7-7746-4AA8-A7FD-B190D89A4698}" srcOrd="0" destOrd="0" presId="urn:microsoft.com/office/officeart/2005/8/layout/hierarchy3"/>
    <dgm:cxn modelId="{1EC742B4-08E3-4B16-BB55-19BBF8F4A902}" type="presOf" srcId="{39235312-221E-4738-95B6-6F1D39F21C7B}" destId="{E9B5122F-F352-4EC2-B09E-3237376D9A84}" srcOrd="0" destOrd="0" presId="urn:microsoft.com/office/officeart/2005/8/layout/hierarchy3"/>
    <dgm:cxn modelId="{CB57C112-0290-4E83-B368-436EA87D81D0}" type="presOf" srcId="{B38F776C-7A05-42F3-B436-E579973A41B0}" destId="{5C2888B8-6146-426B-AD32-C979C4328482}" srcOrd="1" destOrd="0" presId="urn:microsoft.com/office/officeart/2005/8/layout/hierarchy3"/>
    <dgm:cxn modelId="{9DB24CC3-3AB8-45B0-8A98-D0339BA0898E}" srcId="{5479AD4F-F651-4578-8D72-7D0F396874BC}" destId="{050B285D-6F55-4174-A4F1-D00BEB702B78}" srcOrd="1" destOrd="0" parTransId="{AE7E663B-C592-4873-93EA-83A48B63151D}" sibTransId="{206853A7-6D39-4866-9ED2-5C20EBA5297E}"/>
    <dgm:cxn modelId="{62A90DEC-7042-4930-81D2-8287F81FF94B}" type="presOf" srcId="{2903ECFA-762E-45BC-A4F8-9BC096AC91F6}" destId="{BFC104D2-5BE6-41C3-8B69-AE82D6F8E86D}" srcOrd="0" destOrd="0" presId="urn:microsoft.com/office/officeart/2005/8/layout/hierarchy3"/>
    <dgm:cxn modelId="{207AA0A0-E02B-4BEF-8AEF-E8F32F59AB64}" type="presOf" srcId="{E9F93720-2F26-40BA-AF41-326C285AFF53}" destId="{CC8F7322-C796-49AD-ACDA-F1B71B8DD919}" srcOrd="0" destOrd="0" presId="urn:microsoft.com/office/officeart/2005/8/layout/hierarchy3"/>
    <dgm:cxn modelId="{43A3D02B-5F58-4876-9043-3E7CF6D9DA3B}" type="presOf" srcId="{B38F776C-7A05-42F3-B436-E579973A41B0}" destId="{2D628235-42A7-48DA-AAF1-AE3A6E2D5C8D}" srcOrd="0" destOrd="0" presId="urn:microsoft.com/office/officeart/2005/8/layout/hierarchy3"/>
    <dgm:cxn modelId="{F214EA4E-DA28-4A7A-B8CD-8EE514E5EDCB}" srcId="{B38F776C-7A05-42F3-B436-E579973A41B0}" destId="{FB82AC72-12FF-432B-8E39-300486BE2AEB}" srcOrd="0" destOrd="0" parTransId="{39235312-221E-4738-95B6-6F1D39F21C7B}" sibTransId="{FFD7330E-EBEE-4818-A263-D8710A52428E}"/>
    <dgm:cxn modelId="{8D8B4FF6-08A9-47C2-AE07-687CC2FCF1F0}" type="presOf" srcId="{20155E1F-B49F-43DF-90EB-87469DB9EFB2}" destId="{735FA52A-05EB-46A0-98DB-33B5E4358881}" srcOrd="0" destOrd="0" presId="urn:microsoft.com/office/officeart/2005/8/layout/hierarchy3"/>
    <dgm:cxn modelId="{7B7D59AC-1343-4CAB-805C-00FF2D2A0680}" type="presOf" srcId="{99EE7578-0F57-435C-BFAB-ECFCC0DCB39E}" destId="{11BFAB7A-A888-4B4D-B506-38AC4AB4202C}" srcOrd="0" destOrd="0" presId="urn:microsoft.com/office/officeart/2005/8/layout/hierarchy3"/>
    <dgm:cxn modelId="{53AF8E68-2E76-4E29-9F84-5B4FCD2C1F71}" srcId="{5479AD4F-F651-4578-8D72-7D0F396874BC}" destId="{14EC8EAD-C273-4794-9F32-9917542DC39D}" srcOrd="3" destOrd="0" parTransId="{C9A3A34A-6C8F-4B51-AB79-25505FA6EC26}" sibTransId="{BCCB07E1-F264-4E02-AF3B-EC23895BE7B9}"/>
    <dgm:cxn modelId="{8A47BA4A-C927-4D66-A6ED-E6484A182ED0}" srcId="{050B285D-6F55-4174-A4F1-D00BEB702B78}" destId="{508A89B2-D0C9-4EC4-89F8-039EB2384EAE}" srcOrd="0" destOrd="0" parTransId="{C8882669-F1EF-4922-9785-97CA6935BAB1}" sibTransId="{983D86D2-7DC3-4598-AD51-C024FE75FC7E}"/>
    <dgm:cxn modelId="{3248AAB6-47DD-4FEB-A853-FB2D7E3702D2}" type="presOf" srcId="{EB2313C8-3024-4954-97F5-AC4DFFCE2FB8}" destId="{2AF4D53E-0385-4B59-9AD2-0C8FC693BCDA}" srcOrd="0" destOrd="0" presId="urn:microsoft.com/office/officeart/2005/8/layout/hierarchy3"/>
    <dgm:cxn modelId="{4CC149F5-275A-4A78-9A08-38283214A02C}" srcId="{B38F776C-7A05-42F3-B436-E579973A41B0}" destId="{AF343CA6-CDB6-4C55-8712-787F34490EC7}" srcOrd="1" destOrd="0" parTransId="{C1550853-144F-4B12-A765-76979524F822}" sibTransId="{A22FBCB7-06A3-43DE-B6EC-9E1B9B37A5D2}"/>
    <dgm:cxn modelId="{43C0E7C1-A8B8-4527-ACAC-E40A6D4B65E8}" type="presParOf" srcId="{FEDB254D-49A0-496F-9014-B1FB1D495097}" destId="{300B9982-62F0-40A0-A4F9-C381E0A899CD}" srcOrd="0" destOrd="0" presId="urn:microsoft.com/office/officeart/2005/8/layout/hierarchy3"/>
    <dgm:cxn modelId="{20D42778-340A-4047-9E82-427D7EAB8957}" type="presParOf" srcId="{300B9982-62F0-40A0-A4F9-C381E0A899CD}" destId="{39721A2E-354F-4945-A78A-CF92D9577D2C}" srcOrd="0" destOrd="0" presId="urn:microsoft.com/office/officeart/2005/8/layout/hierarchy3"/>
    <dgm:cxn modelId="{9C3C01FE-4A2E-4935-8420-B2805E095D25}" type="presParOf" srcId="{39721A2E-354F-4945-A78A-CF92D9577D2C}" destId="{1A84FC5F-B71C-4AEC-965A-91A5E6C87143}" srcOrd="0" destOrd="0" presId="urn:microsoft.com/office/officeart/2005/8/layout/hierarchy3"/>
    <dgm:cxn modelId="{194F1BF5-E7FD-43F8-978C-B6301F82F874}" type="presParOf" srcId="{39721A2E-354F-4945-A78A-CF92D9577D2C}" destId="{CFF7C617-2090-4873-8701-CB3DB97E305E}" srcOrd="1" destOrd="0" presId="urn:microsoft.com/office/officeart/2005/8/layout/hierarchy3"/>
    <dgm:cxn modelId="{006E00FE-4CAF-4EC3-A6AA-F0E148100A3A}" type="presParOf" srcId="{300B9982-62F0-40A0-A4F9-C381E0A899CD}" destId="{C3C53730-3523-47A2-9F30-2C1F1A357777}" srcOrd="1" destOrd="0" presId="urn:microsoft.com/office/officeart/2005/8/layout/hierarchy3"/>
    <dgm:cxn modelId="{8F340FBA-29AF-43E2-9F18-B2E1813B5544}" type="presParOf" srcId="{C3C53730-3523-47A2-9F30-2C1F1A357777}" destId="{6D8D518C-BB85-40BF-96A5-24894210BFBE}" srcOrd="0" destOrd="0" presId="urn:microsoft.com/office/officeart/2005/8/layout/hierarchy3"/>
    <dgm:cxn modelId="{119A1AAE-94E3-4FF5-9203-F2A3EAC69AFE}" type="presParOf" srcId="{C3C53730-3523-47A2-9F30-2C1F1A357777}" destId="{7D958118-110C-4A43-BC6B-57FC05422E5A}" srcOrd="1" destOrd="0" presId="urn:microsoft.com/office/officeart/2005/8/layout/hierarchy3"/>
    <dgm:cxn modelId="{4B5699B3-7110-42DC-AC3D-F94E933A643B}" type="presParOf" srcId="{C3C53730-3523-47A2-9F30-2C1F1A357777}" destId="{1B2F67F9-A073-4250-A07A-86B43ED8D58D}" srcOrd="2" destOrd="0" presId="urn:microsoft.com/office/officeart/2005/8/layout/hierarchy3"/>
    <dgm:cxn modelId="{7E088329-39F6-433D-BFDE-EE9A051BE0A5}" type="presParOf" srcId="{C3C53730-3523-47A2-9F30-2C1F1A357777}" destId="{479BEFEE-AC5F-436B-AA54-F3BB85EE9A90}" srcOrd="3" destOrd="0" presId="urn:microsoft.com/office/officeart/2005/8/layout/hierarchy3"/>
    <dgm:cxn modelId="{241DB8E0-0F44-4145-8456-3853D1EF7D35}" type="presParOf" srcId="{FEDB254D-49A0-496F-9014-B1FB1D495097}" destId="{DF59F6AD-677B-4074-8D82-FFA7A0B6D758}" srcOrd="1" destOrd="0" presId="urn:microsoft.com/office/officeart/2005/8/layout/hierarchy3"/>
    <dgm:cxn modelId="{C56C78C9-8116-45D0-A7E5-8CB930F67310}" type="presParOf" srcId="{DF59F6AD-677B-4074-8D82-FFA7A0B6D758}" destId="{ED693FD6-8F72-4754-8D66-7D1A46A0B2BB}" srcOrd="0" destOrd="0" presId="urn:microsoft.com/office/officeart/2005/8/layout/hierarchy3"/>
    <dgm:cxn modelId="{9042AF5B-6185-40AA-A40D-3039F90667F0}" type="presParOf" srcId="{ED693FD6-8F72-4754-8D66-7D1A46A0B2BB}" destId="{E5F896B3-91DD-4A1E-BC89-096817C37B7C}" srcOrd="0" destOrd="0" presId="urn:microsoft.com/office/officeart/2005/8/layout/hierarchy3"/>
    <dgm:cxn modelId="{9BE33961-BA9C-4780-8D84-722EFEF17E4B}" type="presParOf" srcId="{ED693FD6-8F72-4754-8D66-7D1A46A0B2BB}" destId="{92834769-904B-4098-AD90-1AAACE826024}" srcOrd="1" destOrd="0" presId="urn:microsoft.com/office/officeart/2005/8/layout/hierarchy3"/>
    <dgm:cxn modelId="{22488409-37F7-4BDB-9B29-0C54B2186035}" type="presParOf" srcId="{DF59F6AD-677B-4074-8D82-FFA7A0B6D758}" destId="{84D40ACB-C6A6-46C1-98AC-B35FDDC4188B}" srcOrd="1" destOrd="0" presId="urn:microsoft.com/office/officeart/2005/8/layout/hierarchy3"/>
    <dgm:cxn modelId="{D61BBEBC-5151-4B2D-AFFB-5E50601B1DE5}" type="presParOf" srcId="{84D40ACB-C6A6-46C1-98AC-B35FDDC4188B}" destId="{3BC2F8EA-E0C0-42DF-8D09-B23812877A54}" srcOrd="0" destOrd="0" presId="urn:microsoft.com/office/officeart/2005/8/layout/hierarchy3"/>
    <dgm:cxn modelId="{957CC8A2-1916-4B42-9D67-213748125D63}" type="presParOf" srcId="{84D40ACB-C6A6-46C1-98AC-B35FDDC4188B}" destId="{BF05504A-B736-49E4-BACA-29D3AE8E56FD}" srcOrd="1" destOrd="0" presId="urn:microsoft.com/office/officeart/2005/8/layout/hierarchy3"/>
    <dgm:cxn modelId="{3C658537-6DB5-432D-AE66-3451C8138066}" type="presParOf" srcId="{84D40ACB-C6A6-46C1-98AC-B35FDDC4188B}" destId="{B599C8DA-1C5D-416A-B8F8-FDA79EF44D95}" srcOrd="2" destOrd="0" presId="urn:microsoft.com/office/officeart/2005/8/layout/hierarchy3"/>
    <dgm:cxn modelId="{EA50248D-C11B-454A-BCE9-5E14202BD2E1}" type="presParOf" srcId="{84D40ACB-C6A6-46C1-98AC-B35FDDC4188B}" destId="{2AF4D53E-0385-4B59-9AD2-0C8FC693BCDA}" srcOrd="3" destOrd="0" presId="urn:microsoft.com/office/officeart/2005/8/layout/hierarchy3"/>
    <dgm:cxn modelId="{36D1FB3F-5599-4E6D-B2E0-FFCA27A5EFBA}" type="presParOf" srcId="{FEDB254D-49A0-496F-9014-B1FB1D495097}" destId="{0521C973-783C-456D-B92B-4D257FB4AC83}" srcOrd="2" destOrd="0" presId="urn:microsoft.com/office/officeart/2005/8/layout/hierarchy3"/>
    <dgm:cxn modelId="{B58C3995-AFC0-4469-8EA6-B892F24FFCF2}" type="presParOf" srcId="{0521C973-783C-456D-B92B-4D257FB4AC83}" destId="{90313437-87D5-48DF-AFDA-111D46351EDD}" srcOrd="0" destOrd="0" presId="urn:microsoft.com/office/officeart/2005/8/layout/hierarchy3"/>
    <dgm:cxn modelId="{70F0AF79-9024-42D9-BC1B-FAFAEA5E61F9}" type="presParOf" srcId="{90313437-87D5-48DF-AFDA-111D46351EDD}" destId="{2D628235-42A7-48DA-AAF1-AE3A6E2D5C8D}" srcOrd="0" destOrd="0" presId="urn:microsoft.com/office/officeart/2005/8/layout/hierarchy3"/>
    <dgm:cxn modelId="{2CCD5500-A598-47B5-9E63-5984A628B62E}" type="presParOf" srcId="{90313437-87D5-48DF-AFDA-111D46351EDD}" destId="{5C2888B8-6146-426B-AD32-C979C4328482}" srcOrd="1" destOrd="0" presId="urn:microsoft.com/office/officeart/2005/8/layout/hierarchy3"/>
    <dgm:cxn modelId="{CDA75A3C-9330-42EB-8EA2-4C2E18025F52}" type="presParOf" srcId="{0521C973-783C-456D-B92B-4D257FB4AC83}" destId="{A68D15D0-6B05-42CC-A66E-F9F0BF500EC2}" srcOrd="1" destOrd="0" presId="urn:microsoft.com/office/officeart/2005/8/layout/hierarchy3"/>
    <dgm:cxn modelId="{6801E688-20CF-4345-BFA4-6ECE11BF47DF}" type="presParOf" srcId="{A68D15D0-6B05-42CC-A66E-F9F0BF500EC2}" destId="{E9B5122F-F352-4EC2-B09E-3237376D9A84}" srcOrd="0" destOrd="0" presId="urn:microsoft.com/office/officeart/2005/8/layout/hierarchy3"/>
    <dgm:cxn modelId="{D0C5174D-5672-44DA-B250-E28DE442340F}" type="presParOf" srcId="{A68D15D0-6B05-42CC-A66E-F9F0BF500EC2}" destId="{CD2A48B7-7746-4AA8-A7FD-B190D89A4698}" srcOrd="1" destOrd="0" presId="urn:microsoft.com/office/officeart/2005/8/layout/hierarchy3"/>
    <dgm:cxn modelId="{1F7070DE-D2EF-43CB-83A0-C85A03E5AB21}" type="presParOf" srcId="{A68D15D0-6B05-42CC-A66E-F9F0BF500EC2}" destId="{563D032F-FDD7-4417-9315-B6C1DA4FFE36}" srcOrd="2" destOrd="0" presId="urn:microsoft.com/office/officeart/2005/8/layout/hierarchy3"/>
    <dgm:cxn modelId="{7F785587-AD9A-4EA4-B10A-23630AC11D83}" type="presParOf" srcId="{A68D15D0-6B05-42CC-A66E-F9F0BF500EC2}" destId="{C6300A07-E490-4CBC-8D8A-D866A747E09E}" srcOrd="3" destOrd="0" presId="urn:microsoft.com/office/officeart/2005/8/layout/hierarchy3"/>
    <dgm:cxn modelId="{DE6B0B6F-449D-467C-96DA-254A89C83309}" type="presParOf" srcId="{FEDB254D-49A0-496F-9014-B1FB1D495097}" destId="{CFE200A3-0030-4CBA-A210-108448FA7C78}" srcOrd="3" destOrd="0" presId="urn:microsoft.com/office/officeart/2005/8/layout/hierarchy3"/>
    <dgm:cxn modelId="{06E84E7A-20D0-42F9-B6C4-AFF74F9D63A1}" type="presParOf" srcId="{CFE200A3-0030-4CBA-A210-108448FA7C78}" destId="{2D40571F-9462-4DF7-B0C7-373B594DA156}" srcOrd="0" destOrd="0" presId="urn:microsoft.com/office/officeart/2005/8/layout/hierarchy3"/>
    <dgm:cxn modelId="{6FEB73B9-2948-4908-9EDA-B799391C9921}" type="presParOf" srcId="{2D40571F-9462-4DF7-B0C7-373B594DA156}" destId="{707F37FA-429F-4D03-B669-E500615EE9DB}" srcOrd="0" destOrd="0" presId="urn:microsoft.com/office/officeart/2005/8/layout/hierarchy3"/>
    <dgm:cxn modelId="{8C07982D-82A0-4E93-8E29-9F35E7BDB08A}" type="presParOf" srcId="{2D40571F-9462-4DF7-B0C7-373B594DA156}" destId="{2456290D-5A50-4467-90A1-7AD753F8575D}" srcOrd="1" destOrd="0" presId="urn:microsoft.com/office/officeart/2005/8/layout/hierarchy3"/>
    <dgm:cxn modelId="{0C1D3BF7-3B23-4B21-96F4-BF3A76F42AAE}" type="presParOf" srcId="{CFE200A3-0030-4CBA-A210-108448FA7C78}" destId="{44601241-20A1-4A05-B3D9-C60CB45A30FE}" srcOrd="1" destOrd="0" presId="urn:microsoft.com/office/officeart/2005/8/layout/hierarchy3"/>
    <dgm:cxn modelId="{40B85D44-13AE-41B5-9C83-B05FF1F2B7FD}" type="presParOf" srcId="{44601241-20A1-4A05-B3D9-C60CB45A30FE}" destId="{CC8F7322-C796-49AD-ACDA-F1B71B8DD919}" srcOrd="0" destOrd="0" presId="urn:microsoft.com/office/officeart/2005/8/layout/hierarchy3"/>
    <dgm:cxn modelId="{093F29FA-5B79-4F49-9541-805C81B59207}" type="presParOf" srcId="{44601241-20A1-4A05-B3D9-C60CB45A30FE}" destId="{FA634803-B81E-41E9-9707-8B3FFCCDA01F}" srcOrd="1" destOrd="0" presId="urn:microsoft.com/office/officeart/2005/8/layout/hierarchy3"/>
    <dgm:cxn modelId="{B2CFE7FD-96BC-44B1-B54A-FEF99C3A5E8B}" type="presParOf" srcId="{44601241-20A1-4A05-B3D9-C60CB45A30FE}" destId="{BFC104D2-5BE6-41C3-8B69-AE82D6F8E86D}" srcOrd="2" destOrd="0" presId="urn:microsoft.com/office/officeart/2005/8/layout/hierarchy3"/>
    <dgm:cxn modelId="{07B3A55F-9C28-4F16-9941-2193340835DE}" type="presParOf" srcId="{44601241-20A1-4A05-B3D9-C60CB45A30FE}" destId="{11BFAB7A-A888-4B4D-B506-38AC4AB4202C}" srcOrd="3" destOrd="0" presId="urn:microsoft.com/office/officeart/2005/8/layout/hierarchy3"/>
    <dgm:cxn modelId="{864BFAC4-950F-4B36-9A8C-43196F13DE52}" type="presParOf" srcId="{FEDB254D-49A0-496F-9014-B1FB1D495097}" destId="{0928CA65-F37A-4A27-9734-B149FD7DD44B}" srcOrd="4" destOrd="0" presId="urn:microsoft.com/office/officeart/2005/8/layout/hierarchy3"/>
    <dgm:cxn modelId="{DEC94698-B4C1-4606-975F-2F69350C49F0}" type="presParOf" srcId="{0928CA65-F37A-4A27-9734-B149FD7DD44B}" destId="{9B5F7369-0EC3-46EE-8467-2CBE2B03667A}" srcOrd="0" destOrd="0" presId="urn:microsoft.com/office/officeart/2005/8/layout/hierarchy3"/>
    <dgm:cxn modelId="{D3E8854E-13C1-4DBA-AB26-04B3F4E3419D}" type="presParOf" srcId="{9B5F7369-0EC3-46EE-8467-2CBE2B03667A}" destId="{E66CE213-E87A-42F3-8577-426E3904DEB0}" srcOrd="0" destOrd="0" presId="urn:microsoft.com/office/officeart/2005/8/layout/hierarchy3"/>
    <dgm:cxn modelId="{D957C5FE-CC6C-47B0-A004-4D67C2CC8887}" type="presParOf" srcId="{9B5F7369-0EC3-46EE-8467-2CBE2B03667A}" destId="{E60CAA43-D9F4-4224-A215-ABADDE7568AE}" srcOrd="1" destOrd="0" presId="urn:microsoft.com/office/officeart/2005/8/layout/hierarchy3"/>
    <dgm:cxn modelId="{18A9F4FA-6715-4A86-95C8-72E7F2F877EC}" type="presParOf" srcId="{0928CA65-F37A-4A27-9734-B149FD7DD44B}" destId="{D7E2BB9D-AA35-4FC1-BCFE-7E9869BCB748}" srcOrd="1" destOrd="0" presId="urn:microsoft.com/office/officeart/2005/8/layout/hierarchy3"/>
    <dgm:cxn modelId="{09DE852F-C2A1-4E21-A87F-14D32E5BF0D0}" type="presParOf" srcId="{D7E2BB9D-AA35-4FC1-BCFE-7E9869BCB748}" destId="{511308A4-AE2B-4296-947B-25D391C12CB4}" srcOrd="0" destOrd="0" presId="urn:microsoft.com/office/officeart/2005/8/layout/hierarchy3"/>
    <dgm:cxn modelId="{49241BBE-BFF5-4CD8-AB5A-8D1BA7460B5A}" type="presParOf" srcId="{D7E2BB9D-AA35-4FC1-BCFE-7E9869BCB748}" destId="{CB59A33C-B780-48C4-A1E4-2E652FEB09CC}" srcOrd="1" destOrd="0" presId="urn:microsoft.com/office/officeart/2005/8/layout/hierarchy3"/>
    <dgm:cxn modelId="{286F11DA-7EC4-4595-8A08-9A524A30BCD7}" type="presParOf" srcId="{D7E2BB9D-AA35-4FC1-BCFE-7E9869BCB748}" destId="{735FA52A-05EB-46A0-98DB-33B5E4358881}" srcOrd="2" destOrd="0" presId="urn:microsoft.com/office/officeart/2005/8/layout/hierarchy3"/>
    <dgm:cxn modelId="{D31BC2B2-3012-4358-A13F-DEE3811F7F0C}" type="presParOf" srcId="{D7E2BB9D-AA35-4FC1-BCFE-7E9869BCB748}" destId="{317CE161-E2B5-4FFE-B5B4-E6BB39D6B6A4}"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479AD4F-F651-4578-8D72-7D0F396874BC}" type="doc">
      <dgm:prSet loTypeId="urn:microsoft.com/office/officeart/2005/8/layout/hierarchy3" loCatId="hierarchy" qsTypeId="urn:microsoft.com/office/officeart/2005/8/quickstyle/3d9" qsCatId="3D" csTypeId="urn:microsoft.com/office/officeart/2005/8/colors/accent2_5" csCatId="accent2" phldr="1"/>
      <dgm:spPr/>
      <dgm:t>
        <a:bodyPr/>
        <a:lstStyle/>
        <a:p>
          <a:pPr rtl="1"/>
          <a:endParaRPr lang="he-IL"/>
        </a:p>
      </dgm:t>
    </dgm:pt>
    <dgm:pt modelId="{EB246DB5-36A8-447E-ABEA-104966BEB4BB}">
      <dgm:prSet phldrT="[טקסט]"/>
      <dgm:spPr/>
      <dgm:t>
        <a:bodyPr/>
        <a:lstStyle/>
        <a:p>
          <a:pPr rtl="1"/>
          <a:r>
            <a:rPr lang="he-IL" smtClean="0">
              <a:ln/>
            </a:rPr>
            <a:t>17.3.20 – 13:00-16:00</a:t>
          </a:r>
          <a:endParaRPr lang="he-IL" dirty="0">
            <a:ln/>
          </a:endParaRPr>
        </a:p>
      </dgm:t>
    </dgm:pt>
    <dgm:pt modelId="{D0CA74F7-CC4C-46DF-A4A4-07ECE0003EDB}" type="parTrans" cxnId="{3DDAFF2A-426A-43E5-8289-DBDC5D8765BE}">
      <dgm:prSet/>
      <dgm:spPr/>
      <dgm:t>
        <a:bodyPr/>
        <a:lstStyle/>
        <a:p>
          <a:pPr rtl="1"/>
          <a:endParaRPr lang="he-IL">
            <a:ln>
              <a:solidFill>
                <a:schemeClr val="tx1"/>
              </a:solidFill>
            </a:ln>
            <a:solidFill>
              <a:schemeClr val="bg1"/>
            </a:solidFill>
          </a:endParaRPr>
        </a:p>
      </dgm:t>
    </dgm:pt>
    <dgm:pt modelId="{F87BAEE8-FB54-4113-89D1-1EB98DCA3795}" type="sibTrans" cxnId="{3DDAFF2A-426A-43E5-8289-DBDC5D8765BE}">
      <dgm:prSet/>
      <dgm:spPr/>
      <dgm:t>
        <a:bodyPr/>
        <a:lstStyle/>
        <a:p>
          <a:pPr rtl="1"/>
          <a:endParaRPr lang="he-IL">
            <a:ln>
              <a:solidFill>
                <a:schemeClr val="tx1"/>
              </a:solidFill>
            </a:ln>
            <a:solidFill>
              <a:schemeClr val="bg1"/>
            </a:solidFill>
          </a:endParaRPr>
        </a:p>
      </dgm:t>
    </dgm:pt>
    <dgm:pt modelId="{3EB514CB-492D-4403-A80B-41664D992265}">
      <dgm:prSet phldrT="[טקסט]"/>
      <dgm:spPr/>
      <dgm:t>
        <a:bodyPr/>
        <a:lstStyle/>
        <a:p>
          <a:pPr rtl="1"/>
          <a:endParaRPr lang="he-IL" dirty="0">
            <a:ln>
              <a:solidFill>
                <a:schemeClr val="tx1"/>
              </a:solidFill>
            </a:ln>
            <a:solidFill>
              <a:schemeClr val="bg1"/>
            </a:solidFill>
          </a:endParaRPr>
        </a:p>
      </dgm:t>
    </dgm:pt>
    <dgm:pt modelId="{9672A8B2-8696-4FA0-904D-95C81D847FBC}" type="parTrans" cxnId="{F73F00EF-DF29-40B4-838D-5366ED241C4C}">
      <dgm:prSet/>
      <dgm:spPr/>
      <dgm:t>
        <a:bodyPr/>
        <a:lstStyle/>
        <a:p>
          <a:pPr rtl="1"/>
          <a:endParaRPr lang="he-IL">
            <a:ln>
              <a:solidFill>
                <a:schemeClr val="tx1"/>
              </a:solidFill>
            </a:ln>
            <a:solidFill>
              <a:schemeClr val="bg1"/>
            </a:solidFill>
          </a:endParaRPr>
        </a:p>
      </dgm:t>
    </dgm:pt>
    <dgm:pt modelId="{AA1D5DCF-67C2-49A5-A2EF-B9A5070C948F}" type="sibTrans" cxnId="{F73F00EF-DF29-40B4-838D-5366ED241C4C}">
      <dgm:prSet/>
      <dgm:spPr/>
      <dgm:t>
        <a:bodyPr/>
        <a:lstStyle/>
        <a:p>
          <a:pPr rtl="1"/>
          <a:endParaRPr lang="he-IL">
            <a:ln>
              <a:solidFill>
                <a:schemeClr val="tx1"/>
              </a:solidFill>
            </a:ln>
            <a:solidFill>
              <a:schemeClr val="bg1"/>
            </a:solidFill>
          </a:endParaRPr>
        </a:p>
      </dgm:t>
    </dgm:pt>
    <dgm:pt modelId="{F1DDA370-3697-497F-A326-CDEBD66A541F}">
      <dgm:prSet phldrT="[טקסט]"/>
      <dgm:spPr/>
      <dgm:t>
        <a:bodyPr/>
        <a:lstStyle/>
        <a:p>
          <a:pPr rtl="1"/>
          <a:r>
            <a:rPr lang="he-IL" smtClean="0">
              <a:ln/>
            </a:rPr>
            <a:t>עיבוד</a:t>
          </a:r>
          <a:endParaRPr lang="he-IL" dirty="0">
            <a:ln/>
          </a:endParaRPr>
        </a:p>
      </dgm:t>
    </dgm:pt>
    <dgm:pt modelId="{19BFB568-CE9D-4442-968D-A321C1465B25}" type="parTrans" cxnId="{9C53FC63-BCA3-4A2B-89AD-80591E7D0CCB}">
      <dgm:prSet/>
      <dgm:spPr/>
      <dgm:t>
        <a:bodyPr/>
        <a:lstStyle/>
        <a:p>
          <a:pPr rtl="1"/>
          <a:endParaRPr lang="he-IL">
            <a:ln>
              <a:solidFill>
                <a:schemeClr val="tx1"/>
              </a:solidFill>
            </a:ln>
            <a:solidFill>
              <a:schemeClr val="bg1"/>
            </a:solidFill>
          </a:endParaRPr>
        </a:p>
      </dgm:t>
    </dgm:pt>
    <dgm:pt modelId="{3438DFA6-0394-406C-A313-E7BD4CB8E241}" type="sibTrans" cxnId="{9C53FC63-BCA3-4A2B-89AD-80591E7D0CCB}">
      <dgm:prSet/>
      <dgm:spPr/>
      <dgm:t>
        <a:bodyPr/>
        <a:lstStyle/>
        <a:p>
          <a:pPr rtl="1"/>
          <a:endParaRPr lang="he-IL">
            <a:ln>
              <a:solidFill>
                <a:schemeClr val="tx1"/>
              </a:solidFill>
            </a:ln>
            <a:solidFill>
              <a:schemeClr val="bg1"/>
            </a:solidFill>
          </a:endParaRPr>
        </a:p>
      </dgm:t>
    </dgm:pt>
    <dgm:pt modelId="{050B285D-6F55-4174-A4F1-D00BEB702B78}">
      <dgm:prSet phldrT="[טקסט]"/>
      <dgm:spPr/>
      <dgm:t>
        <a:bodyPr/>
        <a:lstStyle/>
        <a:p>
          <a:pPr rtl="1"/>
          <a:r>
            <a:rPr lang="he-IL" smtClean="0">
              <a:ln/>
            </a:rPr>
            <a:t>18.3.20 – 08:30-12:00</a:t>
          </a:r>
          <a:endParaRPr lang="he-IL" dirty="0">
            <a:ln/>
          </a:endParaRPr>
        </a:p>
      </dgm:t>
    </dgm:pt>
    <dgm:pt modelId="{AE7E663B-C592-4873-93EA-83A48B63151D}" type="parTrans" cxnId="{9DB24CC3-3AB8-45B0-8A98-D0339BA0898E}">
      <dgm:prSet/>
      <dgm:spPr/>
      <dgm:t>
        <a:bodyPr/>
        <a:lstStyle/>
        <a:p>
          <a:pPr rtl="1"/>
          <a:endParaRPr lang="he-IL">
            <a:ln>
              <a:solidFill>
                <a:schemeClr val="tx1"/>
              </a:solidFill>
            </a:ln>
            <a:solidFill>
              <a:schemeClr val="bg1"/>
            </a:solidFill>
          </a:endParaRPr>
        </a:p>
      </dgm:t>
    </dgm:pt>
    <dgm:pt modelId="{206853A7-6D39-4866-9ED2-5C20EBA5297E}" type="sibTrans" cxnId="{9DB24CC3-3AB8-45B0-8A98-D0339BA0898E}">
      <dgm:prSet/>
      <dgm:spPr/>
      <dgm:t>
        <a:bodyPr/>
        <a:lstStyle/>
        <a:p>
          <a:pPr rtl="1"/>
          <a:endParaRPr lang="he-IL">
            <a:ln>
              <a:solidFill>
                <a:schemeClr val="tx1"/>
              </a:solidFill>
            </a:ln>
            <a:solidFill>
              <a:schemeClr val="bg1"/>
            </a:solidFill>
          </a:endParaRPr>
        </a:p>
      </dgm:t>
    </dgm:pt>
    <dgm:pt modelId="{EB2313C8-3024-4954-97F5-AC4DFFCE2FB8}">
      <dgm:prSet phldrT="[טקסט]"/>
      <dgm:spPr/>
      <dgm:t>
        <a:bodyPr/>
        <a:lstStyle/>
        <a:p>
          <a:pPr rtl="1"/>
          <a:r>
            <a:rPr lang="he-IL" smtClean="0">
              <a:ln/>
            </a:rPr>
            <a:t>עיבוד</a:t>
          </a:r>
          <a:endParaRPr lang="he-IL" dirty="0">
            <a:ln/>
          </a:endParaRPr>
        </a:p>
      </dgm:t>
    </dgm:pt>
    <dgm:pt modelId="{6B685CB6-3B38-47C0-8364-5415572655FF}" type="parTrans" cxnId="{B40E76F0-B504-4248-A0AD-C16CB6369C04}">
      <dgm:prSet/>
      <dgm:spPr/>
      <dgm:t>
        <a:bodyPr/>
        <a:lstStyle/>
        <a:p>
          <a:pPr rtl="1"/>
          <a:endParaRPr lang="he-IL">
            <a:ln>
              <a:solidFill>
                <a:schemeClr val="tx1"/>
              </a:solidFill>
            </a:ln>
            <a:solidFill>
              <a:schemeClr val="bg1"/>
            </a:solidFill>
          </a:endParaRPr>
        </a:p>
      </dgm:t>
    </dgm:pt>
    <dgm:pt modelId="{EE21998D-070C-4DBB-B4B0-1A3A4D2B932F}" type="sibTrans" cxnId="{B40E76F0-B504-4248-A0AD-C16CB6369C04}">
      <dgm:prSet/>
      <dgm:spPr/>
      <dgm:t>
        <a:bodyPr/>
        <a:lstStyle/>
        <a:p>
          <a:pPr rtl="1"/>
          <a:endParaRPr lang="he-IL">
            <a:ln>
              <a:solidFill>
                <a:schemeClr val="tx1"/>
              </a:solidFill>
            </a:ln>
            <a:solidFill>
              <a:schemeClr val="bg1"/>
            </a:solidFill>
          </a:endParaRPr>
        </a:p>
      </dgm:t>
    </dgm:pt>
    <dgm:pt modelId="{B38F776C-7A05-42F3-B436-E579973A41B0}">
      <dgm:prSet phldrT="[טקסט]"/>
      <dgm:spPr/>
      <dgm:t>
        <a:bodyPr/>
        <a:lstStyle/>
        <a:p>
          <a:pPr rtl="1"/>
          <a:r>
            <a:rPr lang="he-IL" smtClean="0">
              <a:ln/>
            </a:rPr>
            <a:t>24.3.20 - – 13:00-16:00</a:t>
          </a:r>
          <a:endParaRPr lang="he-IL" dirty="0">
            <a:ln/>
          </a:endParaRPr>
        </a:p>
      </dgm:t>
    </dgm:pt>
    <dgm:pt modelId="{4F582C29-1237-4EFA-A891-6A1FBD4E3E84}" type="parTrans" cxnId="{BCE1B2D4-E8DC-4712-90BA-89212B5644FC}">
      <dgm:prSet/>
      <dgm:spPr/>
      <dgm:t>
        <a:bodyPr/>
        <a:lstStyle/>
        <a:p>
          <a:pPr rtl="1"/>
          <a:endParaRPr lang="he-IL">
            <a:ln>
              <a:solidFill>
                <a:schemeClr val="tx1"/>
              </a:solidFill>
            </a:ln>
            <a:solidFill>
              <a:schemeClr val="bg1"/>
            </a:solidFill>
          </a:endParaRPr>
        </a:p>
      </dgm:t>
    </dgm:pt>
    <dgm:pt modelId="{86D8D12E-2243-419C-9084-E69B4CDF343D}" type="sibTrans" cxnId="{BCE1B2D4-E8DC-4712-90BA-89212B5644FC}">
      <dgm:prSet/>
      <dgm:spPr/>
      <dgm:t>
        <a:bodyPr/>
        <a:lstStyle/>
        <a:p>
          <a:pPr rtl="1"/>
          <a:endParaRPr lang="he-IL">
            <a:ln>
              <a:solidFill>
                <a:schemeClr val="tx1"/>
              </a:solidFill>
            </a:ln>
            <a:solidFill>
              <a:schemeClr val="bg1"/>
            </a:solidFill>
          </a:endParaRPr>
        </a:p>
      </dgm:t>
    </dgm:pt>
    <dgm:pt modelId="{AF343CA6-CDB6-4C55-8712-787F34490EC7}">
      <dgm:prSet phldrT="[טקסט]"/>
      <dgm:spPr/>
      <dgm:t>
        <a:bodyPr/>
        <a:lstStyle/>
        <a:p>
          <a:pPr rtl="1"/>
          <a:r>
            <a:rPr lang="he-IL" smtClean="0">
              <a:ln/>
            </a:rPr>
            <a:t>עיבוד</a:t>
          </a:r>
          <a:endParaRPr lang="he-IL" dirty="0">
            <a:ln/>
          </a:endParaRPr>
        </a:p>
      </dgm:t>
    </dgm:pt>
    <dgm:pt modelId="{C1550853-144F-4B12-A765-76979524F822}" type="parTrans" cxnId="{4CC149F5-275A-4A78-9A08-38283214A02C}">
      <dgm:prSet/>
      <dgm:spPr/>
      <dgm:t>
        <a:bodyPr/>
        <a:lstStyle/>
        <a:p>
          <a:pPr rtl="1"/>
          <a:endParaRPr lang="he-IL">
            <a:ln>
              <a:solidFill>
                <a:schemeClr val="tx1"/>
              </a:solidFill>
            </a:ln>
            <a:solidFill>
              <a:schemeClr val="bg1"/>
            </a:solidFill>
          </a:endParaRPr>
        </a:p>
      </dgm:t>
    </dgm:pt>
    <dgm:pt modelId="{A22FBCB7-06A3-43DE-B6EC-9E1B9B37A5D2}" type="sibTrans" cxnId="{4CC149F5-275A-4A78-9A08-38283214A02C}">
      <dgm:prSet/>
      <dgm:spPr/>
      <dgm:t>
        <a:bodyPr/>
        <a:lstStyle/>
        <a:p>
          <a:pPr rtl="1"/>
          <a:endParaRPr lang="he-IL">
            <a:ln>
              <a:solidFill>
                <a:schemeClr val="tx1"/>
              </a:solidFill>
            </a:ln>
            <a:solidFill>
              <a:schemeClr val="bg1"/>
            </a:solidFill>
          </a:endParaRPr>
        </a:p>
      </dgm:t>
    </dgm:pt>
    <dgm:pt modelId="{14EC8EAD-C273-4794-9F32-9917542DC39D}">
      <dgm:prSet phldrT="[טקסט]"/>
      <dgm:spPr/>
      <dgm:t>
        <a:bodyPr/>
        <a:lstStyle/>
        <a:p>
          <a:pPr rtl="1"/>
          <a:r>
            <a:rPr lang="he-IL" smtClean="0">
              <a:ln/>
            </a:rPr>
            <a:t>25.3.20 – 08:30-12:00</a:t>
          </a:r>
          <a:endParaRPr lang="he-IL" dirty="0">
            <a:ln/>
          </a:endParaRPr>
        </a:p>
      </dgm:t>
    </dgm:pt>
    <dgm:pt modelId="{C9A3A34A-6C8F-4B51-AB79-25505FA6EC26}" type="parTrans" cxnId="{53AF8E68-2E76-4E29-9F84-5B4FCD2C1F71}">
      <dgm:prSet/>
      <dgm:spPr/>
      <dgm:t>
        <a:bodyPr/>
        <a:lstStyle/>
        <a:p>
          <a:pPr rtl="1"/>
          <a:endParaRPr lang="he-IL">
            <a:ln>
              <a:solidFill>
                <a:schemeClr val="tx1"/>
              </a:solidFill>
            </a:ln>
            <a:solidFill>
              <a:schemeClr val="bg1"/>
            </a:solidFill>
          </a:endParaRPr>
        </a:p>
      </dgm:t>
    </dgm:pt>
    <dgm:pt modelId="{BCCB07E1-F264-4E02-AF3B-EC23895BE7B9}" type="sibTrans" cxnId="{53AF8E68-2E76-4E29-9F84-5B4FCD2C1F71}">
      <dgm:prSet/>
      <dgm:spPr/>
      <dgm:t>
        <a:bodyPr/>
        <a:lstStyle/>
        <a:p>
          <a:pPr rtl="1"/>
          <a:endParaRPr lang="he-IL">
            <a:ln>
              <a:solidFill>
                <a:schemeClr val="tx1"/>
              </a:solidFill>
            </a:ln>
            <a:solidFill>
              <a:schemeClr val="bg1"/>
            </a:solidFill>
          </a:endParaRPr>
        </a:p>
      </dgm:t>
    </dgm:pt>
    <dgm:pt modelId="{99EE7578-0F57-435C-BFAB-ECFCC0DCB39E}">
      <dgm:prSet phldrT="[טקסט]"/>
      <dgm:spPr/>
      <dgm:t>
        <a:bodyPr/>
        <a:lstStyle/>
        <a:p>
          <a:pPr rtl="1"/>
          <a:r>
            <a:rPr lang="he-IL" smtClean="0">
              <a:ln/>
            </a:rPr>
            <a:t>עיבוד</a:t>
          </a:r>
          <a:endParaRPr lang="he-IL" dirty="0">
            <a:ln/>
          </a:endParaRPr>
        </a:p>
      </dgm:t>
    </dgm:pt>
    <dgm:pt modelId="{2903ECFA-762E-45BC-A4F8-9BC096AC91F6}" type="parTrans" cxnId="{C5D0DD3B-F53E-47B0-B75A-678460B0F1DF}">
      <dgm:prSet/>
      <dgm:spPr/>
      <dgm:t>
        <a:bodyPr/>
        <a:lstStyle/>
        <a:p>
          <a:pPr rtl="1"/>
          <a:endParaRPr lang="he-IL">
            <a:ln>
              <a:solidFill>
                <a:schemeClr val="tx1"/>
              </a:solidFill>
            </a:ln>
            <a:solidFill>
              <a:schemeClr val="bg1"/>
            </a:solidFill>
          </a:endParaRPr>
        </a:p>
      </dgm:t>
    </dgm:pt>
    <dgm:pt modelId="{F2DF80FA-F1C5-4FC3-9376-A61256012AF2}" type="sibTrans" cxnId="{C5D0DD3B-F53E-47B0-B75A-678460B0F1DF}">
      <dgm:prSet/>
      <dgm:spPr/>
      <dgm:t>
        <a:bodyPr/>
        <a:lstStyle/>
        <a:p>
          <a:pPr rtl="1"/>
          <a:endParaRPr lang="he-IL">
            <a:ln>
              <a:solidFill>
                <a:schemeClr val="tx1"/>
              </a:solidFill>
            </a:ln>
            <a:solidFill>
              <a:schemeClr val="bg1"/>
            </a:solidFill>
          </a:endParaRPr>
        </a:p>
      </dgm:t>
    </dgm:pt>
    <dgm:pt modelId="{7B4B7773-9EC5-44FB-8B89-ACFD7F8EB3C9}">
      <dgm:prSet phldrT="[טקסט]"/>
      <dgm:spPr/>
      <dgm:t>
        <a:bodyPr/>
        <a:lstStyle/>
        <a:p>
          <a:pPr rtl="1"/>
          <a:r>
            <a:rPr lang="he-IL" smtClean="0">
              <a:ln/>
            </a:rPr>
            <a:t>31.3.20– 13:00-16:00</a:t>
          </a:r>
          <a:endParaRPr lang="he-IL" dirty="0">
            <a:ln/>
          </a:endParaRPr>
        </a:p>
      </dgm:t>
    </dgm:pt>
    <dgm:pt modelId="{F4A0101A-1AEB-4D2C-AF02-9508E96E8C4B}" type="parTrans" cxnId="{F8EFAA84-38BF-47F4-B101-92BE75251690}">
      <dgm:prSet/>
      <dgm:spPr/>
      <dgm:t>
        <a:bodyPr/>
        <a:lstStyle/>
        <a:p>
          <a:pPr rtl="1"/>
          <a:endParaRPr lang="he-IL">
            <a:ln>
              <a:solidFill>
                <a:schemeClr val="tx1"/>
              </a:solidFill>
            </a:ln>
            <a:solidFill>
              <a:schemeClr val="bg1"/>
            </a:solidFill>
          </a:endParaRPr>
        </a:p>
      </dgm:t>
    </dgm:pt>
    <dgm:pt modelId="{8A67B0D1-16B8-4203-930C-FF180E1A4DC7}" type="sibTrans" cxnId="{F8EFAA84-38BF-47F4-B101-92BE75251690}">
      <dgm:prSet/>
      <dgm:spPr/>
      <dgm:t>
        <a:bodyPr/>
        <a:lstStyle/>
        <a:p>
          <a:pPr rtl="1"/>
          <a:endParaRPr lang="he-IL">
            <a:ln>
              <a:solidFill>
                <a:schemeClr val="tx1"/>
              </a:solidFill>
            </a:ln>
            <a:solidFill>
              <a:schemeClr val="bg1"/>
            </a:solidFill>
          </a:endParaRPr>
        </a:p>
      </dgm:t>
    </dgm:pt>
    <dgm:pt modelId="{70614FD1-2755-4D10-9EB0-4F1CCDF92AD3}">
      <dgm:prSet phldrT="[טקסט]"/>
      <dgm:spPr/>
      <dgm:t>
        <a:bodyPr/>
        <a:lstStyle/>
        <a:p>
          <a:pPr rtl="1"/>
          <a:r>
            <a:rPr lang="he-IL" smtClean="0">
              <a:ln/>
            </a:rPr>
            <a:t>עיבוד</a:t>
          </a:r>
          <a:endParaRPr lang="he-IL" dirty="0">
            <a:ln/>
          </a:endParaRPr>
        </a:p>
      </dgm:t>
    </dgm:pt>
    <dgm:pt modelId="{20155E1F-B49F-43DF-90EB-87469DB9EFB2}" type="parTrans" cxnId="{ED1C863E-28EE-49C6-992E-53A4D23D1F7A}">
      <dgm:prSet/>
      <dgm:spPr/>
      <dgm:t>
        <a:bodyPr/>
        <a:lstStyle/>
        <a:p>
          <a:pPr rtl="1"/>
          <a:endParaRPr lang="he-IL">
            <a:ln>
              <a:solidFill>
                <a:schemeClr val="tx1"/>
              </a:solidFill>
            </a:ln>
            <a:solidFill>
              <a:schemeClr val="bg1"/>
            </a:solidFill>
          </a:endParaRPr>
        </a:p>
      </dgm:t>
    </dgm:pt>
    <dgm:pt modelId="{03FC00E5-510A-4C1F-8D76-4F5EA8043B5E}" type="sibTrans" cxnId="{ED1C863E-28EE-49C6-992E-53A4D23D1F7A}">
      <dgm:prSet/>
      <dgm:spPr/>
      <dgm:t>
        <a:bodyPr/>
        <a:lstStyle/>
        <a:p>
          <a:pPr rtl="1"/>
          <a:endParaRPr lang="he-IL">
            <a:ln>
              <a:solidFill>
                <a:schemeClr val="tx1"/>
              </a:solidFill>
            </a:ln>
            <a:solidFill>
              <a:schemeClr val="bg1"/>
            </a:solidFill>
          </a:endParaRPr>
        </a:p>
      </dgm:t>
    </dgm:pt>
    <dgm:pt modelId="{508A89B2-D0C9-4EC4-89F8-039EB2384EAE}">
      <dgm:prSet phldrT="[טקסט]"/>
      <dgm:spPr/>
      <dgm:t>
        <a:bodyPr/>
        <a:lstStyle/>
        <a:p>
          <a:pPr rtl="1"/>
          <a:endParaRPr lang="he-IL" dirty="0">
            <a:ln>
              <a:solidFill>
                <a:schemeClr val="tx1"/>
              </a:solidFill>
            </a:ln>
            <a:solidFill>
              <a:schemeClr val="bg1"/>
            </a:solidFill>
          </a:endParaRPr>
        </a:p>
      </dgm:t>
    </dgm:pt>
    <dgm:pt modelId="{C8882669-F1EF-4922-9785-97CA6935BAB1}" type="parTrans" cxnId="{8A47BA4A-C927-4D66-A6ED-E6484A182ED0}">
      <dgm:prSet/>
      <dgm:spPr/>
      <dgm:t>
        <a:bodyPr/>
        <a:lstStyle/>
        <a:p>
          <a:pPr rtl="1"/>
          <a:endParaRPr lang="he-IL">
            <a:ln>
              <a:solidFill>
                <a:schemeClr val="tx1"/>
              </a:solidFill>
            </a:ln>
            <a:solidFill>
              <a:schemeClr val="bg1"/>
            </a:solidFill>
          </a:endParaRPr>
        </a:p>
      </dgm:t>
    </dgm:pt>
    <dgm:pt modelId="{983D86D2-7DC3-4598-AD51-C024FE75FC7E}" type="sibTrans" cxnId="{8A47BA4A-C927-4D66-A6ED-E6484A182ED0}">
      <dgm:prSet/>
      <dgm:spPr/>
      <dgm:t>
        <a:bodyPr/>
        <a:lstStyle/>
        <a:p>
          <a:pPr rtl="1"/>
          <a:endParaRPr lang="he-IL">
            <a:ln>
              <a:solidFill>
                <a:schemeClr val="tx1"/>
              </a:solidFill>
            </a:ln>
            <a:solidFill>
              <a:schemeClr val="bg1"/>
            </a:solidFill>
          </a:endParaRPr>
        </a:p>
      </dgm:t>
    </dgm:pt>
    <dgm:pt modelId="{B555176D-2E7C-4051-A1C7-6C09672FAB92}">
      <dgm:prSet phldrT="[טקסט]"/>
      <dgm:spPr/>
      <dgm:t>
        <a:bodyPr/>
        <a:lstStyle/>
        <a:p>
          <a:pPr rtl="1"/>
          <a:endParaRPr lang="he-IL" dirty="0">
            <a:ln>
              <a:solidFill>
                <a:schemeClr val="tx1"/>
              </a:solidFill>
            </a:ln>
            <a:solidFill>
              <a:schemeClr val="bg1"/>
            </a:solidFill>
          </a:endParaRPr>
        </a:p>
      </dgm:t>
    </dgm:pt>
    <dgm:pt modelId="{E9F93720-2F26-40BA-AF41-326C285AFF53}" type="parTrans" cxnId="{D7B18090-FE8F-4A62-896B-04CC8AB06159}">
      <dgm:prSet/>
      <dgm:spPr/>
      <dgm:t>
        <a:bodyPr/>
        <a:lstStyle/>
        <a:p>
          <a:pPr rtl="1"/>
          <a:endParaRPr lang="he-IL">
            <a:ln>
              <a:solidFill>
                <a:schemeClr val="tx1"/>
              </a:solidFill>
            </a:ln>
            <a:solidFill>
              <a:schemeClr val="bg1"/>
            </a:solidFill>
          </a:endParaRPr>
        </a:p>
      </dgm:t>
    </dgm:pt>
    <dgm:pt modelId="{C09A7261-B539-49F5-9E50-94E99FF70262}" type="sibTrans" cxnId="{D7B18090-FE8F-4A62-896B-04CC8AB06159}">
      <dgm:prSet/>
      <dgm:spPr/>
      <dgm:t>
        <a:bodyPr/>
        <a:lstStyle/>
        <a:p>
          <a:pPr rtl="1"/>
          <a:endParaRPr lang="he-IL">
            <a:ln>
              <a:solidFill>
                <a:schemeClr val="tx1"/>
              </a:solidFill>
            </a:ln>
            <a:solidFill>
              <a:schemeClr val="bg1"/>
            </a:solidFill>
          </a:endParaRPr>
        </a:p>
      </dgm:t>
    </dgm:pt>
    <dgm:pt modelId="{91C437A4-D6FF-446D-BED3-470CA862C84C}">
      <dgm:prSet phldrT="[טקסט]"/>
      <dgm:spPr/>
      <dgm:t>
        <a:bodyPr/>
        <a:lstStyle/>
        <a:p>
          <a:pPr rtl="1"/>
          <a:r>
            <a:rPr lang="he-IL" smtClean="0">
              <a:ln/>
            </a:rPr>
            <a:t> </a:t>
          </a:r>
          <a:endParaRPr lang="he-IL" dirty="0">
            <a:ln/>
          </a:endParaRPr>
        </a:p>
      </dgm:t>
    </dgm:pt>
    <dgm:pt modelId="{8DA55DF5-7B6F-459C-8061-60B443005844}" type="parTrans" cxnId="{83FAF0E9-B114-454E-88E3-1578A33D754B}">
      <dgm:prSet/>
      <dgm:spPr/>
      <dgm:t>
        <a:bodyPr/>
        <a:lstStyle/>
        <a:p>
          <a:pPr rtl="1"/>
          <a:endParaRPr lang="he-IL"/>
        </a:p>
      </dgm:t>
    </dgm:pt>
    <dgm:pt modelId="{7F7F4AAF-F84F-4814-89AC-EAD85F193B4C}" type="sibTrans" cxnId="{83FAF0E9-B114-454E-88E3-1578A33D754B}">
      <dgm:prSet/>
      <dgm:spPr/>
      <dgm:t>
        <a:bodyPr/>
        <a:lstStyle/>
        <a:p>
          <a:pPr rtl="1"/>
          <a:endParaRPr lang="he-IL"/>
        </a:p>
      </dgm:t>
    </dgm:pt>
    <dgm:pt modelId="{B9E3B8B6-E53E-403A-911D-2DB0FA413412}">
      <dgm:prSet phldrT="[טקסט]"/>
      <dgm:spPr/>
      <dgm:t>
        <a:bodyPr/>
        <a:lstStyle/>
        <a:p>
          <a:pPr rtl="1"/>
          <a:r>
            <a:rPr lang="he-IL" smtClean="0">
              <a:ln/>
            </a:rPr>
            <a:t>1.4.20 – 08:30-12:00 </a:t>
          </a:r>
          <a:endParaRPr lang="he-IL" dirty="0">
            <a:ln/>
          </a:endParaRPr>
        </a:p>
      </dgm:t>
    </dgm:pt>
    <dgm:pt modelId="{F7321B30-6008-4FC5-950B-7FA56C7DE06B}" type="parTrans" cxnId="{70CD0EE8-1469-4C8C-AE8D-A60A53E22152}">
      <dgm:prSet/>
      <dgm:spPr/>
      <dgm:t>
        <a:bodyPr/>
        <a:lstStyle/>
        <a:p>
          <a:pPr rtl="1"/>
          <a:endParaRPr lang="he-IL"/>
        </a:p>
      </dgm:t>
    </dgm:pt>
    <dgm:pt modelId="{2FA0DE98-C711-4C59-BE89-3459FF9F2279}" type="sibTrans" cxnId="{70CD0EE8-1469-4C8C-AE8D-A60A53E22152}">
      <dgm:prSet/>
      <dgm:spPr/>
      <dgm:t>
        <a:bodyPr/>
        <a:lstStyle/>
        <a:p>
          <a:pPr rtl="1"/>
          <a:endParaRPr lang="he-IL"/>
        </a:p>
      </dgm:t>
    </dgm:pt>
    <dgm:pt modelId="{3A26423F-4C33-405A-A203-684E85B817E4}">
      <dgm:prSet phldrT="[טקסט]"/>
      <dgm:spPr/>
      <dgm:t>
        <a:bodyPr/>
        <a:lstStyle/>
        <a:p>
          <a:pPr rtl="1"/>
          <a:r>
            <a:rPr lang="he-IL" smtClean="0">
              <a:ln/>
            </a:rPr>
            <a:t>עיבוד</a:t>
          </a:r>
          <a:endParaRPr lang="he-IL" dirty="0">
            <a:ln/>
          </a:endParaRPr>
        </a:p>
      </dgm:t>
    </dgm:pt>
    <dgm:pt modelId="{22D4201F-2058-47CB-AAD1-7725D5551909}" type="parTrans" cxnId="{66F0FA1E-F7A1-498F-9BD6-5D8B3CF49E29}">
      <dgm:prSet/>
      <dgm:spPr/>
      <dgm:t>
        <a:bodyPr/>
        <a:lstStyle/>
        <a:p>
          <a:pPr rtl="1"/>
          <a:endParaRPr lang="he-IL"/>
        </a:p>
      </dgm:t>
    </dgm:pt>
    <dgm:pt modelId="{4B4CBCA1-192B-4B25-9FD6-0CA8B01D2A74}" type="sibTrans" cxnId="{66F0FA1E-F7A1-498F-9BD6-5D8B3CF49E29}">
      <dgm:prSet/>
      <dgm:spPr/>
      <dgm:t>
        <a:bodyPr/>
        <a:lstStyle/>
        <a:p>
          <a:pPr rtl="1"/>
          <a:endParaRPr lang="he-IL"/>
        </a:p>
      </dgm:t>
    </dgm:pt>
    <dgm:pt modelId="{890E5723-1724-41ED-AAB3-C1F6835887B8}">
      <dgm:prSet phldrT="[טקסט]"/>
      <dgm:spPr/>
      <dgm:t>
        <a:bodyPr/>
        <a:lstStyle/>
        <a:p>
          <a:pPr rtl="1"/>
          <a:endParaRPr lang="he-IL" dirty="0">
            <a:ln>
              <a:solidFill>
                <a:schemeClr val="tx1"/>
              </a:solidFill>
            </a:ln>
            <a:solidFill>
              <a:schemeClr val="bg1"/>
            </a:solidFill>
          </a:endParaRPr>
        </a:p>
      </dgm:t>
    </dgm:pt>
    <dgm:pt modelId="{F58DBB57-147A-4241-8BA6-F66655C7754C}" type="parTrans" cxnId="{7B10DDA2-51C3-484D-A52B-7A28D6DCE8DB}">
      <dgm:prSet/>
      <dgm:spPr/>
      <dgm:t>
        <a:bodyPr/>
        <a:lstStyle/>
        <a:p>
          <a:pPr rtl="1"/>
          <a:endParaRPr lang="he-IL"/>
        </a:p>
      </dgm:t>
    </dgm:pt>
    <dgm:pt modelId="{DD9DDB76-649D-4F7B-B6B3-367CB355A28F}" type="sibTrans" cxnId="{7B10DDA2-51C3-484D-A52B-7A28D6DCE8DB}">
      <dgm:prSet/>
      <dgm:spPr/>
      <dgm:t>
        <a:bodyPr/>
        <a:lstStyle/>
        <a:p>
          <a:pPr rtl="1"/>
          <a:endParaRPr lang="he-IL"/>
        </a:p>
      </dgm:t>
    </dgm:pt>
    <dgm:pt modelId="{560CD329-97F3-4A3E-9385-45A1D73E19A0}">
      <dgm:prSet/>
      <dgm:spPr/>
      <dgm:t>
        <a:bodyPr/>
        <a:lstStyle/>
        <a:p>
          <a:pPr rtl="1"/>
          <a:endParaRPr lang="he-IL" dirty="0" smtClean="0">
            <a:ln>
              <a:solidFill>
                <a:schemeClr val="tx1"/>
              </a:solidFill>
            </a:ln>
            <a:solidFill>
              <a:schemeClr val="bg1"/>
            </a:solidFill>
          </a:endParaRPr>
        </a:p>
      </dgm:t>
    </dgm:pt>
    <dgm:pt modelId="{92E20BF6-E0DE-4DD8-9622-4E2DFC1ABB81}" type="parTrans" cxnId="{53E2DFD5-760B-46F7-9F17-BEEA34933797}">
      <dgm:prSet/>
      <dgm:spPr/>
      <dgm:t>
        <a:bodyPr/>
        <a:lstStyle/>
        <a:p>
          <a:pPr rtl="1"/>
          <a:endParaRPr lang="he-IL"/>
        </a:p>
      </dgm:t>
    </dgm:pt>
    <dgm:pt modelId="{F6B58533-BD1D-4416-AE83-11704E12D9D9}" type="sibTrans" cxnId="{53E2DFD5-760B-46F7-9F17-BEEA34933797}">
      <dgm:prSet/>
      <dgm:spPr/>
      <dgm:t>
        <a:bodyPr/>
        <a:lstStyle/>
        <a:p>
          <a:pPr rtl="1"/>
          <a:endParaRPr lang="he-IL"/>
        </a:p>
      </dgm:t>
    </dgm:pt>
    <dgm:pt modelId="{FEDB254D-49A0-496F-9014-B1FB1D495097}" type="pres">
      <dgm:prSet presAssocID="{5479AD4F-F651-4578-8D72-7D0F396874BC}" presName="diagram" presStyleCnt="0">
        <dgm:presLayoutVars>
          <dgm:chPref val="1"/>
          <dgm:dir/>
          <dgm:animOne val="branch"/>
          <dgm:animLvl val="lvl"/>
          <dgm:resizeHandles/>
        </dgm:presLayoutVars>
      </dgm:prSet>
      <dgm:spPr/>
      <dgm:t>
        <a:bodyPr/>
        <a:lstStyle/>
        <a:p>
          <a:pPr rtl="1"/>
          <a:endParaRPr lang="he-IL"/>
        </a:p>
      </dgm:t>
    </dgm:pt>
    <dgm:pt modelId="{300B9982-62F0-40A0-A4F9-C381E0A899CD}" type="pres">
      <dgm:prSet presAssocID="{EB246DB5-36A8-447E-ABEA-104966BEB4BB}" presName="root" presStyleCnt="0"/>
      <dgm:spPr/>
      <dgm:t>
        <a:bodyPr/>
        <a:lstStyle/>
        <a:p>
          <a:pPr rtl="1"/>
          <a:endParaRPr lang="he-IL"/>
        </a:p>
      </dgm:t>
    </dgm:pt>
    <dgm:pt modelId="{39721A2E-354F-4945-A78A-CF92D9577D2C}" type="pres">
      <dgm:prSet presAssocID="{EB246DB5-36A8-447E-ABEA-104966BEB4BB}" presName="rootComposite" presStyleCnt="0"/>
      <dgm:spPr/>
      <dgm:t>
        <a:bodyPr/>
        <a:lstStyle/>
        <a:p>
          <a:pPr rtl="1"/>
          <a:endParaRPr lang="he-IL"/>
        </a:p>
      </dgm:t>
    </dgm:pt>
    <dgm:pt modelId="{1A84FC5F-B71C-4AEC-965A-91A5E6C87143}" type="pres">
      <dgm:prSet presAssocID="{EB246DB5-36A8-447E-ABEA-104966BEB4BB}" presName="rootText" presStyleLbl="node1" presStyleIdx="0" presStyleCnt="6"/>
      <dgm:spPr/>
      <dgm:t>
        <a:bodyPr/>
        <a:lstStyle/>
        <a:p>
          <a:pPr rtl="1"/>
          <a:endParaRPr lang="he-IL"/>
        </a:p>
      </dgm:t>
    </dgm:pt>
    <dgm:pt modelId="{CFF7C617-2090-4873-8701-CB3DB97E305E}" type="pres">
      <dgm:prSet presAssocID="{EB246DB5-36A8-447E-ABEA-104966BEB4BB}" presName="rootConnector" presStyleLbl="node1" presStyleIdx="0" presStyleCnt="6"/>
      <dgm:spPr/>
      <dgm:t>
        <a:bodyPr/>
        <a:lstStyle/>
        <a:p>
          <a:pPr rtl="1"/>
          <a:endParaRPr lang="he-IL"/>
        </a:p>
      </dgm:t>
    </dgm:pt>
    <dgm:pt modelId="{C3C53730-3523-47A2-9F30-2C1F1A357777}" type="pres">
      <dgm:prSet presAssocID="{EB246DB5-36A8-447E-ABEA-104966BEB4BB}" presName="childShape" presStyleCnt="0"/>
      <dgm:spPr/>
      <dgm:t>
        <a:bodyPr/>
        <a:lstStyle/>
        <a:p>
          <a:pPr rtl="1"/>
          <a:endParaRPr lang="he-IL"/>
        </a:p>
      </dgm:t>
    </dgm:pt>
    <dgm:pt modelId="{6D8D518C-BB85-40BF-96A5-24894210BFBE}" type="pres">
      <dgm:prSet presAssocID="{9672A8B2-8696-4FA0-904D-95C81D847FBC}" presName="Name13" presStyleLbl="parChTrans1D2" presStyleIdx="0" presStyleCnt="12"/>
      <dgm:spPr/>
      <dgm:t>
        <a:bodyPr/>
        <a:lstStyle/>
        <a:p>
          <a:pPr rtl="1"/>
          <a:endParaRPr lang="he-IL"/>
        </a:p>
      </dgm:t>
    </dgm:pt>
    <dgm:pt modelId="{7D958118-110C-4A43-BC6B-57FC05422E5A}" type="pres">
      <dgm:prSet presAssocID="{3EB514CB-492D-4403-A80B-41664D992265}" presName="childText" presStyleLbl="bgAcc1" presStyleIdx="0" presStyleCnt="12">
        <dgm:presLayoutVars>
          <dgm:bulletEnabled val="1"/>
        </dgm:presLayoutVars>
      </dgm:prSet>
      <dgm:spPr/>
      <dgm:t>
        <a:bodyPr/>
        <a:lstStyle/>
        <a:p>
          <a:pPr rtl="1"/>
          <a:endParaRPr lang="he-IL"/>
        </a:p>
      </dgm:t>
    </dgm:pt>
    <dgm:pt modelId="{1B2F67F9-A073-4250-A07A-86B43ED8D58D}" type="pres">
      <dgm:prSet presAssocID="{19BFB568-CE9D-4442-968D-A321C1465B25}" presName="Name13" presStyleLbl="parChTrans1D2" presStyleIdx="1" presStyleCnt="12"/>
      <dgm:spPr/>
      <dgm:t>
        <a:bodyPr/>
        <a:lstStyle/>
        <a:p>
          <a:pPr rtl="1"/>
          <a:endParaRPr lang="he-IL"/>
        </a:p>
      </dgm:t>
    </dgm:pt>
    <dgm:pt modelId="{479BEFEE-AC5F-436B-AA54-F3BB85EE9A90}" type="pres">
      <dgm:prSet presAssocID="{F1DDA370-3697-497F-A326-CDEBD66A541F}" presName="childText" presStyleLbl="bgAcc1" presStyleIdx="1" presStyleCnt="12">
        <dgm:presLayoutVars>
          <dgm:bulletEnabled val="1"/>
        </dgm:presLayoutVars>
      </dgm:prSet>
      <dgm:spPr/>
      <dgm:t>
        <a:bodyPr/>
        <a:lstStyle/>
        <a:p>
          <a:pPr rtl="1"/>
          <a:endParaRPr lang="he-IL"/>
        </a:p>
      </dgm:t>
    </dgm:pt>
    <dgm:pt modelId="{DF59F6AD-677B-4074-8D82-FFA7A0B6D758}" type="pres">
      <dgm:prSet presAssocID="{050B285D-6F55-4174-A4F1-D00BEB702B78}" presName="root" presStyleCnt="0"/>
      <dgm:spPr/>
      <dgm:t>
        <a:bodyPr/>
        <a:lstStyle/>
        <a:p>
          <a:pPr rtl="1"/>
          <a:endParaRPr lang="he-IL"/>
        </a:p>
      </dgm:t>
    </dgm:pt>
    <dgm:pt modelId="{ED693FD6-8F72-4754-8D66-7D1A46A0B2BB}" type="pres">
      <dgm:prSet presAssocID="{050B285D-6F55-4174-A4F1-D00BEB702B78}" presName="rootComposite" presStyleCnt="0"/>
      <dgm:spPr/>
      <dgm:t>
        <a:bodyPr/>
        <a:lstStyle/>
        <a:p>
          <a:pPr rtl="1"/>
          <a:endParaRPr lang="he-IL"/>
        </a:p>
      </dgm:t>
    </dgm:pt>
    <dgm:pt modelId="{E5F896B3-91DD-4A1E-BC89-096817C37B7C}" type="pres">
      <dgm:prSet presAssocID="{050B285D-6F55-4174-A4F1-D00BEB702B78}" presName="rootText" presStyleLbl="node1" presStyleIdx="1" presStyleCnt="6"/>
      <dgm:spPr/>
      <dgm:t>
        <a:bodyPr/>
        <a:lstStyle/>
        <a:p>
          <a:pPr rtl="1"/>
          <a:endParaRPr lang="he-IL"/>
        </a:p>
      </dgm:t>
    </dgm:pt>
    <dgm:pt modelId="{92834769-904B-4098-AD90-1AAACE826024}" type="pres">
      <dgm:prSet presAssocID="{050B285D-6F55-4174-A4F1-D00BEB702B78}" presName="rootConnector" presStyleLbl="node1" presStyleIdx="1" presStyleCnt="6"/>
      <dgm:spPr/>
      <dgm:t>
        <a:bodyPr/>
        <a:lstStyle/>
        <a:p>
          <a:pPr rtl="1"/>
          <a:endParaRPr lang="he-IL"/>
        </a:p>
      </dgm:t>
    </dgm:pt>
    <dgm:pt modelId="{84D40ACB-C6A6-46C1-98AC-B35FDDC4188B}" type="pres">
      <dgm:prSet presAssocID="{050B285D-6F55-4174-A4F1-D00BEB702B78}" presName="childShape" presStyleCnt="0"/>
      <dgm:spPr/>
      <dgm:t>
        <a:bodyPr/>
        <a:lstStyle/>
        <a:p>
          <a:pPr rtl="1"/>
          <a:endParaRPr lang="he-IL"/>
        </a:p>
      </dgm:t>
    </dgm:pt>
    <dgm:pt modelId="{3BC2F8EA-E0C0-42DF-8D09-B23812877A54}" type="pres">
      <dgm:prSet presAssocID="{C8882669-F1EF-4922-9785-97CA6935BAB1}" presName="Name13" presStyleLbl="parChTrans1D2" presStyleIdx="2" presStyleCnt="12"/>
      <dgm:spPr/>
      <dgm:t>
        <a:bodyPr/>
        <a:lstStyle/>
        <a:p>
          <a:pPr rtl="1"/>
          <a:endParaRPr lang="he-IL"/>
        </a:p>
      </dgm:t>
    </dgm:pt>
    <dgm:pt modelId="{BF05504A-B736-49E4-BACA-29D3AE8E56FD}" type="pres">
      <dgm:prSet presAssocID="{508A89B2-D0C9-4EC4-89F8-039EB2384EAE}" presName="childText" presStyleLbl="bgAcc1" presStyleIdx="2" presStyleCnt="12">
        <dgm:presLayoutVars>
          <dgm:bulletEnabled val="1"/>
        </dgm:presLayoutVars>
      </dgm:prSet>
      <dgm:spPr/>
      <dgm:t>
        <a:bodyPr/>
        <a:lstStyle/>
        <a:p>
          <a:pPr rtl="1"/>
          <a:endParaRPr lang="he-IL"/>
        </a:p>
      </dgm:t>
    </dgm:pt>
    <dgm:pt modelId="{B599C8DA-1C5D-416A-B8F8-FDA79EF44D95}" type="pres">
      <dgm:prSet presAssocID="{6B685CB6-3B38-47C0-8364-5415572655FF}" presName="Name13" presStyleLbl="parChTrans1D2" presStyleIdx="3" presStyleCnt="12"/>
      <dgm:spPr/>
      <dgm:t>
        <a:bodyPr/>
        <a:lstStyle/>
        <a:p>
          <a:pPr rtl="1"/>
          <a:endParaRPr lang="he-IL"/>
        </a:p>
      </dgm:t>
    </dgm:pt>
    <dgm:pt modelId="{2AF4D53E-0385-4B59-9AD2-0C8FC693BCDA}" type="pres">
      <dgm:prSet presAssocID="{EB2313C8-3024-4954-97F5-AC4DFFCE2FB8}" presName="childText" presStyleLbl="bgAcc1" presStyleIdx="3" presStyleCnt="12">
        <dgm:presLayoutVars>
          <dgm:bulletEnabled val="1"/>
        </dgm:presLayoutVars>
      </dgm:prSet>
      <dgm:spPr/>
      <dgm:t>
        <a:bodyPr/>
        <a:lstStyle/>
        <a:p>
          <a:pPr rtl="1"/>
          <a:endParaRPr lang="he-IL"/>
        </a:p>
      </dgm:t>
    </dgm:pt>
    <dgm:pt modelId="{0521C973-783C-456D-B92B-4D257FB4AC83}" type="pres">
      <dgm:prSet presAssocID="{B38F776C-7A05-42F3-B436-E579973A41B0}" presName="root" presStyleCnt="0"/>
      <dgm:spPr/>
      <dgm:t>
        <a:bodyPr/>
        <a:lstStyle/>
        <a:p>
          <a:pPr rtl="1"/>
          <a:endParaRPr lang="he-IL"/>
        </a:p>
      </dgm:t>
    </dgm:pt>
    <dgm:pt modelId="{90313437-87D5-48DF-AFDA-111D46351EDD}" type="pres">
      <dgm:prSet presAssocID="{B38F776C-7A05-42F3-B436-E579973A41B0}" presName="rootComposite" presStyleCnt="0"/>
      <dgm:spPr/>
      <dgm:t>
        <a:bodyPr/>
        <a:lstStyle/>
        <a:p>
          <a:pPr rtl="1"/>
          <a:endParaRPr lang="he-IL"/>
        </a:p>
      </dgm:t>
    </dgm:pt>
    <dgm:pt modelId="{2D628235-42A7-48DA-AAF1-AE3A6E2D5C8D}" type="pres">
      <dgm:prSet presAssocID="{B38F776C-7A05-42F3-B436-E579973A41B0}" presName="rootText" presStyleLbl="node1" presStyleIdx="2" presStyleCnt="6"/>
      <dgm:spPr/>
      <dgm:t>
        <a:bodyPr/>
        <a:lstStyle/>
        <a:p>
          <a:pPr rtl="1"/>
          <a:endParaRPr lang="he-IL"/>
        </a:p>
      </dgm:t>
    </dgm:pt>
    <dgm:pt modelId="{5C2888B8-6146-426B-AD32-C979C4328482}" type="pres">
      <dgm:prSet presAssocID="{B38F776C-7A05-42F3-B436-E579973A41B0}" presName="rootConnector" presStyleLbl="node1" presStyleIdx="2" presStyleCnt="6"/>
      <dgm:spPr/>
      <dgm:t>
        <a:bodyPr/>
        <a:lstStyle/>
        <a:p>
          <a:pPr rtl="1"/>
          <a:endParaRPr lang="he-IL"/>
        </a:p>
      </dgm:t>
    </dgm:pt>
    <dgm:pt modelId="{A68D15D0-6B05-42CC-A66E-F9F0BF500EC2}" type="pres">
      <dgm:prSet presAssocID="{B38F776C-7A05-42F3-B436-E579973A41B0}" presName="childShape" presStyleCnt="0"/>
      <dgm:spPr/>
      <dgm:t>
        <a:bodyPr/>
        <a:lstStyle/>
        <a:p>
          <a:pPr rtl="1"/>
          <a:endParaRPr lang="he-IL"/>
        </a:p>
      </dgm:t>
    </dgm:pt>
    <dgm:pt modelId="{0DE648E7-9F56-457C-AF88-E48A86FBA2A6}" type="pres">
      <dgm:prSet presAssocID="{92E20BF6-E0DE-4DD8-9622-4E2DFC1ABB81}" presName="Name13" presStyleLbl="parChTrans1D2" presStyleIdx="4" presStyleCnt="12"/>
      <dgm:spPr/>
      <dgm:t>
        <a:bodyPr/>
        <a:lstStyle/>
        <a:p>
          <a:pPr rtl="1"/>
          <a:endParaRPr lang="he-IL"/>
        </a:p>
      </dgm:t>
    </dgm:pt>
    <dgm:pt modelId="{29DBAE26-DB9B-4F64-92EA-DA8F948138A6}" type="pres">
      <dgm:prSet presAssocID="{560CD329-97F3-4A3E-9385-45A1D73E19A0}" presName="childText" presStyleLbl="bgAcc1" presStyleIdx="4" presStyleCnt="12">
        <dgm:presLayoutVars>
          <dgm:bulletEnabled val="1"/>
        </dgm:presLayoutVars>
      </dgm:prSet>
      <dgm:spPr/>
      <dgm:t>
        <a:bodyPr/>
        <a:lstStyle/>
        <a:p>
          <a:pPr rtl="1"/>
          <a:endParaRPr lang="he-IL"/>
        </a:p>
      </dgm:t>
    </dgm:pt>
    <dgm:pt modelId="{563D032F-FDD7-4417-9315-B6C1DA4FFE36}" type="pres">
      <dgm:prSet presAssocID="{C1550853-144F-4B12-A765-76979524F822}" presName="Name13" presStyleLbl="parChTrans1D2" presStyleIdx="5" presStyleCnt="12"/>
      <dgm:spPr/>
      <dgm:t>
        <a:bodyPr/>
        <a:lstStyle/>
        <a:p>
          <a:pPr rtl="1"/>
          <a:endParaRPr lang="he-IL"/>
        </a:p>
      </dgm:t>
    </dgm:pt>
    <dgm:pt modelId="{C6300A07-E490-4CBC-8D8A-D866A747E09E}" type="pres">
      <dgm:prSet presAssocID="{AF343CA6-CDB6-4C55-8712-787F34490EC7}" presName="childText" presStyleLbl="bgAcc1" presStyleIdx="5" presStyleCnt="12">
        <dgm:presLayoutVars>
          <dgm:bulletEnabled val="1"/>
        </dgm:presLayoutVars>
      </dgm:prSet>
      <dgm:spPr/>
      <dgm:t>
        <a:bodyPr/>
        <a:lstStyle/>
        <a:p>
          <a:pPr rtl="1"/>
          <a:endParaRPr lang="he-IL"/>
        </a:p>
      </dgm:t>
    </dgm:pt>
    <dgm:pt modelId="{CFE200A3-0030-4CBA-A210-108448FA7C78}" type="pres">
      <dgm:prSet presAssocID="{14EC8EAD-C273-4794-9F32-9917542DC39D}" presName="root" presStyleCnt="0"/>
      <dgm:spPr/>
      <dgm:t>
        <a:bodyPr/>
        <a:lstStyle/>
        <a:p>
          <a:pPr rtl="1"/>
          <a:endParaRPr lang="he-IL"/>
        </a:p>
      </dgm:t>
    </dgm:pt>
    <dgm:pt modelId="{2D40571F-9462-4DF7-B0C7-373B594DA156}" type="pres">
      <dgm:prSet presAssocID="{14EC8EAD-C273-4794-9F32-9917542DC39D}" presName="rootComposite" presStyleCnt="0"/>
      <dgm:spPr/>
      <dgm:t>
        <a:bodyPr/>
        <a:lstStyle/>
        <a:p>
          <a:pPr rtl="1"/>
          <a:endParaRPr lang="he-IL"/>
        </a:p>
      </dgm:t>
    </dgm:pt>
    <dgm:pt modelId="{707F37FA-429F-4D03-B669-E500615EE9DB}" type="pres">
      <dgm:prSet presAssocID="{14EC8EAD-C273-4794-9F32-9917542DC39D}" presName="rootText" presStyleLbl="node1" presStyleIdx="3" presStyleCnt="6"/>
      <dgm:spPr/>
      <dgm:t>
        <a:bodyPr/>
        <a:lstStyle/>
        <a:p>
          <a:pPr rtl="1"/>
          <a:endParaRPr lang="he-IL"/>
        </a:p>
      </dgm:t>
    </dgm:pt>
    <dgm:pt modelId="{2456290D-5A50-4467-90A1-7AD753F8575D}" type="pres">
      <dgm:prSet presAssocID="{14EC8EAD-C273-4794-9F32-9917542DC39D}" presName="rootConnector" presStyleLbl="node1" presStyleIdx="3" presStyleCnt="6"/>
      <dgm:spPr/>
      <dgm:t>
        <a:bodyPr/>
        <a:lstStyle/>
        <a:p>
          <a:pPr rtl="1"/>
          <a:endParaRPr lang="he-IL"/>
        </a:p>
      </dgm:t>
    </dgm:pt>
    <dgm:pt modelId="{44601241-20A1-4A05-B3D9-C60CB45A30FE}" type="pres">
      <dgm:prSet presAssocID="{14EC8EAD-C273-4794-9F32-9917542DC39D}" presName="childShape" presStyleCnt="0"/>
      <dgm:spPr/>
      <dgm:t>
        <a:bodyPr/>
        <a:lstStyle/>
        <a:p>
          <a:pPr rtl="1"/>
          <a:endParaRPr lang="he-IL"/>
        </a:p>
      </dgm:t>
    </dgm:pt>
    <dgm:pt modelId="{CC8F7322-C796-49AD-ACDA-F1B71B8DD919}" type="pres">
      <dgm:prSet presAssocID="{E9F93720-2F26-40BA-AF41-326C285AFF53}" presName="Name13" presStyleLbl="parChTrans1D2" presStyleIdx="6" presStyleCnt="12"/>
      <dgm:spPr/>
      <dgm:t>
        <a:bodyPr/>
        <a:lstStyle/>
        <a:p>
          <a:pPr rtl="1"/>
          <a:endParaRPr lang="he-IL"/>
        </a:p>
      </dgm:t>
    </dgm:pt>
    <dgm:pt modelId="{FA634803-B81E-41E9-9707-8B3FFCCDA01F}" type="pres">
      <dgm:prSet presAssocID="{B555176D-2E7C-4051-A1C7-6C09672FAB92}" presName="childText" presStyleLbl="bgAcc1" presStyleIdx="6" presStyleCnt="12">
        <dgm:presLayoutVars>
          <dgm:bulletEnabled val="1"/>
        </dgm:presLayoutVars>
      </dgm:prSet>
      <dgm:spPr/>
      <dgm:t>
        <a:bodyPr/>
        <a:lstStyle/>
        <a:p>
          <a:pPr rtl="1"/>
          <a:endParaRPr lang="he-IL"/>
        </a:p>
      </dgm:t>
    </dgm:pt>
    <dgm:pt modelId="{BFC104D2-5BE6-41C3-8B69-AE82D6F8E86D}" type="pres">
      <dgm:prSet presAssocID="{2903ECFA-762E-45BC-A4F8-9BC096AC91F6}" presName="Name13" presStyleLbl="parChTrans1D2" presStyleIdx="7" presStyleCnt="12"/>
      <dgm:spPr/>
      <dgm:t>
        <a:bodyPr/>
        <a:lstStyle/>
        <a:p>
          <a:pPr rtl="1"/>
          <a:endParaRPr lang="he-IL"/>
        </a:p>
      </dgm:t>
    </dgm:pt>
    <dgm:pt modelId="{11BFAB7A-A888-4B4D-B506-38AC4AB4202C}" type="pres">
      <dgm:prSet presAssocID="{99EE7578-0F57-435C-BFAB-ECFCC0DCB39E}" presName="childText" presStyleLbl="bgAcc1" presStyleIdx="7" presStyleCnt="12">
        <dgm:presLayoutVars>
          <dgm:bulletEnabled val="1"/>
        </dgm:presLayoutVars>
      </dgm:prSet>
      <dgm:spPr/>
      <dgm:t>
        <a:bodyPr/>
        <a:lstStyle/>
        <a:p>
          <a:pPr rtl="1"/>
          <a:endParaRPr lang="he-IL"/>
        </a:p>
      </dgm:t>
    </dgm:pt>
    <dgm:pt modelId="{0928CA65-F37A-4A27-9734-B149FD7DD44B}" type="pres">
      <dgm:prSet presAssocID="{7B4B7773-9EC5-44FB-8B89-ACFD7F8EB3C9}" presName="root" presStyleCnt="0"/>
      <dgm:spPr/>
      <dgm:t>
        <a:bodyPr/>
        <a:lstStyle/>
        <a:p>
          <a:pPr rtl="1"/>
          <a:endParaRPr lang="he-IL"/>
        </a:p>
      </dgm:t>
    </dgm:pt>
    <dgm:pt modelId="{9B5F7369-0EC3-46EE-8467-2CBE2B03667A}" type="pres">
      <dgm:prSet presAssocID="{7B4B7773-9EC5-44FB-8B89-ACFD7F8EB3C9}" presName="rootComposite" presStyleCnt="0"/>
      <dgm:spPr/>
      <dgm:t>
        <a:bodyPr/>
        <a:lstStyle/>
        <a:p>
          <a:pPr rtl="1"/>
          <a:endParaRPr lang="he-IL"/>
        </a:p>
      </dgm:t>
    </dgm:pt>
    <dgm:pt modelId="{E66CE213-E87A-42F3-8577-426E3904DEB0}" type="pres">
      <dgm:prSet presAssocID="{7B4B7773-9EC5-44FB-8B89-ACFD7F8EB3C9}" presName="rootText" presStyleLbl="node1" presStyleIdx="4" presStyleCnt="6"/>
      <dgm:spPr/>
      <dgm:t>
        <a:bodyPr/>
        <a:lstStyle/>
        <a:p>
          <a:pPr rtl="1"/>
          <a:endParaRPr lang="he-IL"/>
        </a:p>
      </dgm:t>
    </dgm:pt>
    <dgm:pt modelId="{E60CAA43-D9F4-4224-A215-ABADDE7568AE}" type="pres">
      <dgm:prSet presAssocID="{7B4B7773-9EC5-44FB-8B89-ACFD7F8EB3C9}" presName="rootConnector" presStyleLbl="node1" presStyleIdx="4" presStyleCnt="6"/>
      <dgm:spPr/>
      <dgm:t>
        <a:bodyPr/>
        <a:lstStyle/>
        <a:p>
          <a:pPr rtl="1"/>
          <a:endParaRPr lang="he-IL"/>
        </a:p>
      </dgm:t>
    </dgm:pt>
    <dgm:pt modelId="{D7E2BB9D-AA35-4FC1-BCFE-7E9869BCB748}" type="pres">
      <dgm:prSet presAssocID="{7B4B7773-9EC5-44FB-8B89-ACFD7F8EB3C9}" presName="childShape" presStyleCnt="0"/>
      <dgm:spPr/>
      <dgm:t>
        <a:bodyPr/>
        <a:lstStyle/>
        <a:p>
          <a:pPr rtl="1"/>
          <a:endParaRPr lang="he-IL"/>
        </a:p>
      </dgm:t>
    </dgm:pt>
    <dgm:pt modelId="{64312AC3-0909-490E-8942-A54AB04A4570}" type="pres">
      <dgm:prSet presAssocID="{8DA55DF5-7B6F-459C-8061-60B443005844}" presName="Name13" presStyleLbl="parChTrans1D2" presStyleIdx="8" presStyleCnt="12"/>
      <dgm:spPr/>
      <dgm:t>
        <a:bodyPr/>
        <a:lstStyle/>
        <a:p>
          <a:pPr rtl="1"/>
          <a:endParaRPr lang="he-IL"/>
        </a:p>
      </dgm:t>
    </dgm:pt>
    <dgm:pt modelId="{23CBFA5B-DDF9-4338-BED0-34005FDE0173}" type="pres">
      <dgm:prSet presAssocID="{91C437A4-D6FF-446D-BED3-470CA862C84C}" presName="childText" presStyleLbl="bgAcc1" presStyleIdx="8" presStyleCnt="12">
        <dgm:presLayoutVars>
          <dgm:bulletEnabled val="1"/>
        </dgm:presLayoutVars>
      </dgm:prSet>
      <dgm:spPr/>
      <dgm:t>
        <a:bodyPr/>
        <a:lstStyle/>
        <a:p>
          <a:pPr rtl="1"/>
          <a:endParaRPr lang="he-IL"/>
        </a:p>
      </dgm:t>
    </dgm:pt>
    <dgm:pt modelId="{735FA52A-05EB-46A0-98DB-33B5E4358881}" type="pres">
      <dgm:prSet presAssocID="{20155E1F-B49F-43DF-90EB-87469DB9EFB2}" presName="Name13" presStyleLbl="parChTrans1D2" presStyleIdx="9" presStyleCnt="12"/>
      <dgm:spPr/>
      <dgm:t>
        <a:bodyPr/>
        <a:lstStyle/>
        <a:p>
          <a:pPr rtl="1"/>
          <a:endParaRPr lang="he-IL"/>
        </a:p>
      </dgm:t>
    </dgm:pt>
    <dgm:pt modelId="{317CE161-E2B5-4FFE-B5B4-E6BB39D6B6A4}" type="pres">
      <dgm:prSet presAssocID="{70614FD1-2755-4D10-9EB0-4F1CCDF92AD3}" presName="childText" presStyleLbl="bgAcc1" presStyleIdx="9" presStyleCnt="12">
        <dgm:presLayoutVars>
          <dgm:bulletEnabled val="1"/>
        </dgm:presLayoutVars>
      </dgm:prSet>
      <dgm:spPr/>
      <dgm:t>
        <a:bodyPr/>
        <a:lstStyle/>
        <a:p>
          <a:pPr rtl="1"/>
          <a:endParaRPr lang="he-IL"/>
        </a:p>
      </dgm:t>
    </dgm:pt>
    <dgm:pt modelId="{6FBFDA36-F970-442B-BCC1-C82C40E03303}" type="pres">
      <dgm:prSet presAssocID="{B9E3B8B6-E53E-403A-911D-2DB0FA413412}" presName="root" presStyleCnt="0"/>
      <dgm:spPr/>
      <dgm:t>
        <a:bodyPr/>
        <a:lstStyle/>
        <a:p>
          <a:pPr rtl="1"/>
          <a:endParaRPr lang="he-IL"/>
        </a:p>
      </dgm:t>
    </dgm:pt>
    <dgm:pt modelId="{DB3A8C7F-6FC0-475B-99ED-B02A726CF9CA}" type="pres">
      <dgm:prSet presAssocID="{B9E3B8B6-E53E-403A-911D-2DB0FA413412}" presName="rootComposite" presStyleCnt="0"/>
      <dgm:spPr/>
      <dgm:t>
        <a:bodyPr/>
        <a:lstStyle/>
        <a:p>
          <a:pPr rtl="1"/>
          <a:endParaRPr lang="he-IL"/>
        </a:p>
      </dgm:t>
    </dgm:pt>
    <dgm:pt modelId="{9011D90D-C90F-4D7B-BE7B-658B4103DE98}" type="pres">
      <dgm:prSet presAssocID="{B9E3B8B6-E53E-403A-911D-2DB0FA413412}" presName="rootText" presStyleLbl="node1" presStyleIdx="5" presStyleCnt="6"/>
      <dgm:spPr/>
      <dgm:t>
        <a:bodyPr/>
        <a:lstStyle/>
        <a:p>
          <a:pPr rtl="1"/>
          <a:endParaRPr lang="he-IL"/>
        </a:p>
      </dgm:t>
    </dgm:pt>
    <dgm:pt modelId="{E2091839-93A1-496C-AB85-5C4493CD3D6C}" type="pres">
      <dgm:prSet presAssocID="{B9E3B8B6-E53E-403A-911D-2DB0FA413412}" presName="rootConnector" presStyleLbl="node1" presStyleIdx="5" presStyleCnt="6"/>
      <dgm:spPr/>
      <dgm:t>
        <a:bodyPr/>
        <a:lstStyle/>
        <a:p>
          <a:pPr rtl="1"/>
          <a:endParaRPr lang="he-IL"/>
        </a:p>
      </dgm:t>
    </dgm:pt>
    <dgm:pt modelId="{2FA0DF7D-4CBA-4280-932D-ADBC6FF5DA42}" type="pres">
      <dgm:prSet presAssocID="{B9E3B8B6-E53E-403A-911D-2DB0FA413412}" presName="childShape" presStyleCnt="0"/>
      <dgm:spPr/>
      <dgm:t>
        <a:bodyPr/>
        <a:lstStyle/>
        <a:p>
          <a:pPr rtl="1"/>
          <a:endParaRPr lang="he-IL"/>
        </a:p>
      </dgm:t>
    </dgm:pt>
    <dgm:pt modelId="{FBDED067-3CBF-47C8-8BCE-F552F1B47D0B}" type="pres">
      <dgm:prSet presAssocID="{F58DBB57-147A-4241-8BA6-F66655C7754C}" presName="Name13" presStyleLbl="parChTrans1D2" presStyleIdx="10" presStyleCnt="12"/>
      <dgm:spPr/>
      <dgm:t>
        <a:bodyPr/>
        <a:lstStyle/>
        <a:p>
          <a:pPr rtl="1"/>
          <a:endParaRPr lang="he-IL"/>
        </a:p>
      </dgm:t>
    </dgm:pt>
    <dgm:pt modelId="{38439AC7-6E5F-4552-9A62-B0EEB55CACEF}" type="pres">
      <dgm:prSet presAssocID="{890E5723-1724-41ED-AAB3-C1F6835887B8}" presName="childText" presStyleLbl="bgAcc1" presStyleIdx="10" presStyleCnt="12">
        <dgm:presLayoutVars>
          <dgm:bulletEnabled val="1"/>
        </dgm:presLayoutVars>
      </dgm:prSet>
      <dgm:spPr/>
      <dgm:t>
        <a:bodyPr/>
        <a:lstStyle/>
        <a:p>
          <a:pPr rtl="1"/>
          <a:endParaRPr lang="he-IL"/>
        </a:p>
      </dgm:t>
    </dgm:pt>
    <dgm:pt modelId="{5F578B5E-4F4C-4CAA-AA16-CB2B87C6FB16}" type="pres">
      <dgm:prSet presAssocID="{22D4201F-2058-47CB-AAD1-7725D5551909}" presName="Name13" presStyleLbl="parChTrans1D2" presStyleIdx="11" presStyleCnt="12"/>
      <dgm:spPr/>
      <dgm:t>
        <a:bodyPr/>
        <a:lstStyle/>
        <a:p>
          <a:pPr rtl="1"/>
          <a:endParaRPr lang="he-IL"/>
        </a:p>
      </dgm:t>
    </dgm:pt>
    <dgm:pt modelId="{B1C67FAB-3E3A-4F78-ADBD-4702D48002E5}" type="pres">
      <dgm:prSet presAssocID="{3A26423F-4C33-405A-A203-684E85B817E4}" presName="childText" presStyleLbl="bgAcc1" presStyleIdx="11" presStyleCnt="12">
        <dgm:presLayoutVars>
          <dgm:bulletEnabled val="1"/>
        </dgm:presLayoutVars>
      </dgm:prSet>
      <dgm:spPr/>
      <dgm:t>
        <a:bodyPr/>
        <a:lstStyle/>
        <a:p>
          <a:pPr rtl="1"/>
          <a:endParaRPr lang="he-IL"/>
        </a:p>
      </dgm:t>
    </dgm:pt>
  </dgm:ptLst>
  <dgm:cxnLst>
    <dgm:cxn modelId="{4CC149F5-275A-4A78-9A08-38283214A02C}" srcId="{B38F776C-7A05-42F3-B436-E579973A41B0}" destId="{AF343CA6-CDB6-4C55-8712-787F34490EC7}" srcOrd="1" destOrd="0" parTransId="{C1550853-144F-4B12-A765-76979524F822}" sibTransId="{A22FBCB7-06A3-43DE-B6EC-9E1B9B37A5D2}"/>
    <dgm:cxn modelId="{EF822150-E2E8-4C35-8975-694682933C24}" type="presOf" srcId="{C8882669-F1EF-4922-9785-97CA6935BAB1}" destId="{3BC2F8EA-E0C0-42DF-8D09-B23812877A54}" srcOrd="0" destOrd="0" presId="urn:microsoft.com/office/officeart/2005/8/layout/hierarchy3"/>
    <dgm:cxn modelId="{B0F8D6DB-3FB3-41D9-A70B-5F9BAD4F5927}" type="presOf" srcId="{8DA55DF5-7B6F-459C-8061-60B443005844}" destId="{64312AC3-0909-490E-8942-A54AB04A4570}" srcOrd="0" destOrd="0" presId="urn:microsoft.com/office/officeart/2005/8/layout/hierarchy3"/>
    <dgm:cxn modelId="{F63C99D0-A87E-40FA-AFB1-EABE9462A3E3}" type="presOf" srcId="{B555176D-2E7C-4051-A1C7-6C09672FAB92}" destId="{FA634803-B81E-41E9-9707-8B3FFCCDA01F}" srcOrd="0" destOrd="0" presId="urn:microsoft.com/office/officeart/2005/8/layout/hierarchy3"/>
    <dgm:cxn modelId="{3248AAB6-47DD-4FEB-A853-FB2D7E3702D2}" type="presOf" srcId="{EB2313C8-3024-4954-97F5-AC4DFFCE2FB8}" destId="{2AF4D53E-0385-4B59-9AD2-0C8FC693BCDA}" srcOrd="0" destOrd="0" presId="urn:microsoft.com/office/officeart/2005/8/layout/hierarchy3"/>
    <dgm:cxn modelId="{7B7D59AC-1343-4CAB-805C-00FF2D2A0680}" type="presOf" srcId="{99EE7578-0F57-435C-BFAB-ECFCC0DCB39E}" destId="{11BFAB7A-A888-4B4D-B506-38AC4AB4202C}" srcOrd="0" destOrd="0" presId="urn:microsoft.com/office/officeart/2005/8/layout/hierarchy3"/>
    <dgm:cxn modelId="{D004CDC2-80CD-47F9-92C1-E08479A2317E}" type="presOf" srcId="{F58DBB57-147A-4241-8BA6-F66655C7754C}" destId="{FBDED067-3CBF-47C8-8BCE-F552F1B47D0B}" srcOrd="0" destOrd="0" presId="urn:microsoft.com/office/officeart/2005/8/layout/hierarchy3"/>
    <dgm:cxn modelId="{ABBE70C2-A3F7-448D-9EB6-33C94262ED5E}" type="presOf" srcId="{9672A8B2-8696-4FA0-904D-95C81D847FBC}" destId="{6D8D518C-BB85-40BF-96A5-24894210BFBE}" srcOrd="0" destOrd="0" presId="urn:microsoft.com/office/officeart/2005/8/layout/hierarchy3"/>
    <dgm:cxn modelId="{9FAEABC5-11C3-46EF-8F09-F7B967AF5558}" type="presOf" srcId="{92E20BF6-E0DE-4DD8-9622-4E2DFC1ABB81}" destId="{0DE648E7-9F56-457C-AF88-E48A86FBA2A6}" srcOrd="0" destOrd="0" presId="urn:microsoft.com/office/officeart/2005/8/layout/hierarchy3"/>
    <dgm:cxn modelId="{C874D498-8357-4E7F-A6BC-DAD75D84CC5D}" type="presOf" srcId="{14EC8EAD-C273-4794-9F32-9917542DC39D}" destId="{2456290D-5A50-4467-90A1-7AD753F8575D}" srcOrd="1" destOrd="0" presId="urn:microsoft.com/office/officeart/2005/8/layout/hierarchy3"/>
    <dgm:cxn modelId="{F44C62DD-7193-45CB-9AEE-1BA1C17E134F}" type="presOf" srcId="{B9E3B8B6-E53E-403A-911D-2DB0FA413412}" destId="{9011D90D-C90F-4D7B-BE7B-658B4103DE98}" srcOrd="0" destOrd="0" presId="urn:microsoft.com/office/officeart/2005/8/layout/hierarchy3"/>
    <dgm:cxn modelId="{9C53FC63-BCA3-4A2B-89AD-80591E7D0CCB}" srcId="{EB246DB5-36A8-447E-ABEA-104966BEB4BB}" destId="{F1DDA370-3697-497F-A326-CDEBD66A541F}" srcOrd="1" destOrd="0" parTransId="{19BFB568-CE9D-4442-968D-A321C1465B25}" sibTransId="{3438DFA6-0394-406C-A313-E7BD4CB8E241}"/>
    <dgm:cxn modelId="{403F2A8E-D574-4EFB-83E2-B2B677C6EE72}" type="presOf" srcId="{22D4201F-2058-47CB-AAD1-7725D5551909}" destId="{5F578B5E-4F4C-4CAA-AA16-CB2B87C6FB16}" srcOrd="0" destOrd="0" presId="urn:microsoft.com/office/officeart/2005/8/layout/hierarchy3"/>
    <dgm:cxn modelId="{74BE2ED8-9399-462A-BA08-E8926CF5C0E9}" type="presOf" srcId="{7B4B7773-9EC5-44FB-8B89-ACFD7F8EB3C9}" destId="{E66CE213-E87A-42F3-8577-426E3904DEB0}" srcOrd="0" destOrd="0" presId="urn:microsoft.com/office/officeart/2005/8/layout/hierarchy3"/>
    <dgm:cxn modelId="{53AF8E68-2E76-4E29-9F84-5B4FCD2C1F71}" srcId="{5479AD4F-F651-4578-8D72-7D0F396874BC}" destId="{14EC8EAD-C273-4794-9F32-9917542DC39D}" srcOrd="3" destOrd="0" parTransId="{C9A3A34A-6C8F-4B51-AB79-25505FA6EC26}" sibTransId="{BCCB07E1-F264-4E02-AF3B-EC23895BE7B9}"/>
    <dgm:cxn modelId="{AF5C6BDF-E94A-4892-BB51-CBDA24AC7815}" type="presOf" srcId="{20155E1F-B49F-43DF-90EB-87469DB9EFB2}" destId="{735FA52A-05EB-46A0-98DB-33B5E4358881}" srcOrd="0" destOrd="0" presId="urn:microsoft.com/office/officeart/2005/8/layout/hierarchy3"/>
    <dgm:cxn modelId="{40FED078-E325-4D12-9271-E039A593894E}" type="presOf" srcId="{6B685CB6-3B38-47C0-8364-5415572655FF}" destId="{B599C8DA-1C5D-416A-B8F8-FDA79EF44D95}" srcOrd="0" destOrd="0" presId="urn:microsoft.com/office/officeart/2005/8/layout/hierarchy3"/>
    <dgm:cxn modelId="{44117FA2-E85B-4653-A296-6D3AB8ABD2A5}" type="presOf" srcId="{C1550853-144F-4B12-A765-76979524F822}" destId="{563D032F-FDD7-4417-9315-B6C1DA4FFE36}" srcOrd="0" destOrd="0" presId="urn:microsoft.com/office/officeart/2005/8/layout/hierarchy3"/>
    <dgm:cxn modelId="{AB855AC5-D7FC-4FE7-84A6-BC67330ED270}" type="presOf" srcId="{B9E3B8B6-E53E-403A-911D-2DB0FA413412}" destId="{E2091839-93A1-496C-AB85-5C4493CD3D6C}" srcOrd="1" destOrd="0" presId="urn:microsoft.com/office/officeart/2005/8/layout/hierarchy3"/>
    <dgm:cxn modelId="{62D4A42F-35A5-4964-A210-F362B6C42E7A}" type="presOf" srcId="{5479AD4F-F651-4578-8D72-7D0F396874BC}" destId="{FEDB254D-49A0-496F-9014-B1FB1D495097}" srcOrd="0" destOrd="0" presId="urn:microsoft.com/office/officeart/2005/8/layout/hierarchy3"/>
    <dgm:cxn modelId="{593F6DF8-0D29-46CA-96DD-01D31E767B52}" type="presOf" srcId="{19BFB568-CE9D-4442-968D-A321C1465B25}" destId="{1B2F67F9-A073-4250-A07A-86B43ED8D58D}" srcOrd="0" destOrd="0" presId="urn:microsoft.com/office/officeart/2005/8/layout/hierarchy3"/>
    <dgm:cxn modelId="{DBBD083D-CE91-47B8-B808-80C9F7C5B87F}" type="presOf" srcId="{560CD329-97F3-4A3E-9385-45A1D73E19A0}" destId="{29DBAE26-DB9B-4F64-92EA-DA8F948138A6}" srcOrd="0" destOrd="0" presId="urn:microsoft.com/office/officeart/2005/8/layout/hierarchy3"/>
    <dgm:cxn modelId="{4087522C-5D3F-4BAF-8D27-E5B2E4FC5764}" type="presOf" srcId="{7B4B7773-9EC5-44FB-8B89-ACFD7F8EB3C9}" destId="{E60CAA43-D9F4-4224-A215-ABADDE7568AE}" srcOrd="1" destOrd="0" presId="urn:microsoft.com/office/officeart/2005/8/layout/hierarchy3"/>
    <dgm:cxn modelId="{A414B193-3FB1-49D9-85DE-93FFF34B2BD2}" type="presOf" srcId="{14EC8EAD-C273-4794-9F32-9917542DC39D}" destId="{707F37FA-429F-4D03-B669-E500615EE9DB}" srcOrd="0" destOrd="0" presId="urn:microsoft.com/office/officeart/2005/8/layout/hierarchy3"/>
    <dgm:cxn modelId="{ED1C863E-28EE-49C6-992E-53A4D23D1F7A}" srcId="{7B4B7773-9EC5-44FB-8B89-ACFD7F8EB3C9}" destId="{70614FD1-2755-4D10-9EB0-4F1CCDF92AD3}" srcOrd="1" destOrd="0" parTransId="{20155E1F-B49F-43DF-90EB-87469DB9EFB2}" sibTransId="{03FC00E5-510A-4C1F-8D76-4F5EA8043B5E}"/>
    <dgm:cxn modelId="{F8EFAA84-38BF-47F4-B101-92BE75251690}" srcId="{5479AD4F-F651-4578-8D72-7D0F396874BC}" destId="{7B4B7773-9EC5-44FB-8B89-ACFD7F8EB3C9}" srcOrd="4" destOrd="0" parTransId="{F4A0101A-1AEB-4D2C-AF02-9508E96E8C4B}" sibTransId="{8A67B0D1-16B8-4203-930C-FF180E1A4DC7}"/>
    <dgm:cxn modelId="{62A90DEC-7042-4930-81D2-8287F81FF94B}" type="presOf" srcId="{2903ECFA-762E-45BC-A4F8-9BC096AC91F6}" destId="{BFC104D2-5BE6-41C3-8B69-AE82D6F8E86D}" srcOrd="0" destOrd="0" presId="urn:microsoft.com/office/officeart/2005/8/layout/hierarchy3"/>
    <dgm:cxn modelId="{BCE1B2D4-E8DC-4712-90BA-89212B5644FC}" srcId="{5479AD4F-F651-4578-8D72-7D0F396874BC}" destId="{B38F776C-7A05-42F3-B436-E579973A41B0}" srcOrd="2" destOrd="0" parTransId="{4F582C29-1237-4EFA-A891-6A1FBD4E3E84}" sibTransId="{86D8D12E-2243-419C-9084-E69B4CDF343D}"/>
    <dgm:cxn modelId="{0231E696-D6C9-46A5-9681-3A02E43B001C}" type="presOf" srcId="{F1DDA370-3697-497F-A326-CDEBD66A541F}" destId="{479BEFEE-AC5F-436B-AA54-F3BB85EE9A90}" srcOrd="0" destOrd="0" presId="urn:microsoft.com/office/officeart/2005/8/layout/hierarchy3"/>
    <dgm:cxn modelId="{DC26A31E-6631-44E3-A6B3-E019A4201937}" type="presOf" srcId="{050B285D-6F55-4174-A4F1-D00BEB702B78}" destId="{92834769-904B-4098-AD90-1AAACE826024}" srcOrd="1" destOrd="0" presId="urn:microsoft.com/office/officeart/2005/8/layout/hierarchy3"/>
    <dgm:cxn modelId="{70CD0EE8-1469-4C8C-AE8D-A60A53E22152}" srcId="{5479AD4F-F651-4578-8D72-7D0F396874BC}" destId="{B9E3B8B6-E53E-403A-911D-2DB0FA413412}" srcOrd="5" destOrd="0" parTransId="{F7321B30-6008-4FC5-950B-7FA56C7DE06B}" sibTransId="{2FA0DE98-C711-4C59-BE89-3459FF9F2279}"/>
    <dgm:cxn modelId="{3DDAFF2A-426A-43E5-8289-DBDC5D8765BE}" srcId="{5479AD4F-F651-4578-8D72-7D0F396874BC}" destId="{EB246DB5-36A8-447E-ABEA-104966BEB4BB}" srcOrd="0" destOrd="0" parTransId="{D0CA74F7-CC4C-46DF-A4A4-07ECE0003EDB}" sibTransId="{F87BAEE8-FB54-4113-89D1-1EB98DCA3795}"/>
    <dgm:cxn modelId="{F73F00EF-DF29-40B4-838D-5366ED241C4C}" srcId="{EB246DB5-36A8-447E-ABEA-104966BEB4BB}" destId="{3EB514CB-492D-4403-A80B-41664D992265}" srcOrd="0" destOrd="0" parTransId="{9672A8B2-8696-4FA0-904D-95C81D847FBC}" sibTransId="{AA1D5DCF-67C2-49A5-A2EF-B9A5070C948F}"/>
    <dgm:cxn modelId="{207AA0A0-E02B-4BEF-8AEF-E8F32F59AB64}" type="presOf" srcId="{E9F93720-2F26-40BA-AF41-326C285AFF53}" destId="{CC8F7322-C796-49AD-ACDA-F1B71B8DD919}" srcOrd="0" destOrd="0" presId="urn:microsoft.com/office/officeart/2005/8/layout/hierarchy3"/>
    <dgm:cxn modelId="{C5D0DD3B-F53E-47B0-B75A-678460B0F1DF}" srcId="{14EC8EAD-C273-4794-9F32-9917542DC39D}" destId="{99EE7578-0F57-435C-BFAB-ECFCC0DCB39E}" srcOrd="1" destOrd="0" parTransId="{2903ECFA-762E-45BC-A4F8-9BC096AC91F6}" sibTransId="{F2DF80FA-F1C5-4FC3-9376-A61256012AF2}"/>
    <dgm:cxn modelId="{D7B18090-FE8F-4A62-896B-04CC8AB06159}" srcId="{14EC8EAD-C273-4794-9F32-9917542DC39D}" destId="{B555176D-2E7C-4051-A1C7-6C09672FAB92}" srcOrd="0" destOrd="0" parTransId="{E9F93720-2F26-40BA-AF41-326C285AFF53}" sibTransId="{C09A7261-B539-49F5-9E50-94E99FF70262}"/>
    <dgm:cxn modelId="{43A3D02B-5F58-4876-9043-3E7CF6D9DA3B}" type="presOf" srcId="{B38F776C-7A05-42F3-B436-E579973A41B0}" destId="{2D628235-42A7-48DA-AAF1-AE3A6E2D5C8D}" srcOrd="0" destOrd="0" presId="urn:microsoft.com/office/officeart/2005/8/layout/hierarchy3"/>
    <dgm:cxn modelId="{CB57C112-0290-4E83-B368-436EA87D81D0}" type="presOf" srcId="{B38F776C-7A05-42F3-B436-E579973A41B0}" destId="{5C2888B8-6146-426B-AD32-C979C4328482}" srcOrd="1" destOrd="0" presId="urn:microsoft.com/office/officeart/2005/8/layout/hierarchy3"/>
    <dgm:cxn modelId="{530F4AC9-4B00-4BF8-9724-542D10B71284}" type="presOf" srcId="{890E5723-1724-41ED-AAB3-C1F6835887B8}" destId="{38439AC7-6E5F-4552-9A62-B0EEB55CACEF}" srcOrd="0" destOrd="0" presId="urn:microsoft.com/office/officeart/2005/8/layout/hierarchy3"/>
    <dgm:cxn modelId="{3C714FA9-D72C-46CD-ACFD-26580910AE66}" type="presOf" srcId="{EB246DB5-36A8-447E-ABEA-104966BEB4BB}" destId="{CFF7C617-2090-4873-8701-CB3DB97E305E}" srcOrd="1" destOrd="0" presId="urn:microsoft.com/office/officeart/2005/8/layout/hierarchy3"/>
    <dgm:cxn modelId="{535705BD-59B4-41C7-A5DD-6A0E06BA07A7}" type="presOf" srcId="{050B285D-6F55-4174-A4F1-D00BEB702B78}" destId="{E5F896B3-91DD-4A1E-BC89-096817C37B7C}" srcOrd="0" destOrd="0" presId="urn:microsoft.com/office/officeart/2005/8/layout/hierarchy3"/>
    <dgm:cxn modelId="{CE959196-89D8-4A16-B662-573255F91129}" type="presOf" srcId="{EB246DB5-36A8-447E-ABEA-104966BEB4BB}" destId="{1A84FC5F-B71C-4AEC-965A-91A5E6C87143}" srcOrd="0" destOrd="0" presId="urn:microsoft.com/office/officeart/2005/8/layout/hierarchy3"/>
    <dgm:cxn modelId="{1AE1088E-1CF6-4B43-BF34-C846068ED84A}" type="presOf" srcId="{70614FD1-2755-4D10-9EB0-4F1CCDF92AD3}" destId="{317CE161-E2B5-4FFE-B5B4-E6BB39D6B6A4}" srcOrd="0" destOrd="0" presId="urn:microsoft.com/office/officeart/2005/8/layout/hierarchy3"/>
    <dgm:cxn modelId="{B40E76F0-B504-4248-A0AD-C16CB6369C04}" srcId="{050B285D-6F55-4174-A4F1-D00BEB702B78}" destId="{EB2313C8-3024-4954-97F5-AC4DFFCE2FB8}" srcOrd="1" destOrd="0" parTransId="{6B685CB6-3B38-47C0-8364-5415572655FF}" sibTransId="{EE21998D-070C-4DBB-B4B0-1A3A4D2B932F}"/>
    <dgm:cxn modelId="{324478A5-1862-42C8-97E5-030AAD58DC38}" type="presOf" srcId="{508A89B2-D0C9-4EC4-89F8-039EB2384EAE}" destId="{BF05504A-B736-49E4-BACA-29D3AE8E56FD}" srcOrd="0" destOrd="0" presId="urn:microsoft.com/office/officeart/2005/8/layout/hierarchy3"/>
    <dgm:cxn modelId="{83FAF0E9-B114-454E-88E3-1578A33D754B}" srcId="{7B4B7773-9EC5-44FB-8B89-ACFD7F8EB3C9}" destId="{91C437A4-D6FF-446D-BED3-470CA862C84C}" srcOrd="0" destOrd="0" parTransId="{8DA55DF5-7B6F-459C-8061-60B443005844}" sibTransId="{7F7F4AAF-F84F-4814-89AC-EAD85F193B4C}"/>
    <dgm:cxn modelId="{66F0FA1E-F7A1-498F-9BD6-5D8B3CF49E29}" srcId="{B9E3B8B6-E53E-403A-911D-2DB0FA413412}" destId="{3A26423F-4C33-405A-A203-684E85B817E4}" srcOrd="1" destOrd="0" parTransId="{22D4201F-2058-47CB-AAD1-7725D5551909}" sibTransId="{4B4CBCA1-192B-4B25-9FD6-0CA8B01D2A74}"/>
    <dgm:cxn modelId="{ECC8D094-C6A7-4EA3-AB98-CE826A0D5558}" type="presOf" srcId="{AF343CA6-CDB6-4C55-8712-787F34490EC7}" destId="{C6300A07-E490-4CBC-8D8A-D866A747E09E}" srcOrd="0" destOrd="0" presId="urn:microsoft.com/office/officeart/2005/8/layout/hierarchy3"/>
    <dgm:cxn modelId="{9DB24CC3-3AB8-45B0-8A98-D0339BA0898E}" srcId="{5479AD4F-F651-4578-8D72-7D0F396874BC}" destId="{050B285D-6F55-4174-A4F1-D00BEB702B78}" srcOrd="1" destOrd="0" parTransId="{AE7E663B-C592-4873-93EA-83A48B63151D}" sibTransId="{206853A7-6D39-4866-9ED2-5C20EBA5297E}"/>
    <dgm:cxn modelId="{7B10DDA2-51C3-484D-A52B-7A28D6DCE8DB}" srcId="{B9E3B8B6-E53E-403A-911D-2DB0FA413412}" destId="{890E5723-1724-41ED-AAB3-C1F6835887B8}" srcOrd="0" destOrd="0" parTransId="{F58DBB57-147A-4241-8BA6-F66655C7754C}" sibTransId="{DD9DDB76-649D-4F7B-B6B3-367CB355A28F}"/>
    <dgm:cxn modelId="{53E2DFD5-760B-46F7-9F17-BEEA34933797}" srcId="{B38F776C-7A05-42F3-B436-E579973A41B0}" destId="{560CD329-97F3-4A3E-9385-45A1D73E19A0}" srcOrd="0" destOrd="0" parTransId="{92E20BF6-E0DE-4DD8-9622-4E2DFC1ABB81}" sibTransId="{F6B58533-BD1D-4416-AE83-11704E12D9D9}"/>
    <dgm:cxn modelId="{8A47BA4A-C927-4D66-A6ED-E6484A182ED0}" srcId="{050B285D-6F55-4174-A4F1-D00BEB702B78}" destId="{508A89B2-D0C9-4EC4-89F8-039EB2384EAE}" srcOrd="0" destOrd="0" parTransId="{C8882669-F1EF-4922-9785-97CA6935BAB1}" sibTransId="{983D86D2-7DC3-4598-AD51-C024FE75FC7E}"/>
    <dgm:cxn modelId="{BA26A96E-0F6B-4977-998B-F1D03A511EE4}" type="presOf" srcId="{3EB514CB-492D-4403-A80B-41664D992265}" destId="{7D958118-110C-4A43-BC6B-57FC05422E5A}" srcOrd="0" destOrd="0" presId="urn:microsoft.com/office/officeart/2005/8/layout/hierarchy3"/>
    <dgm:cxn modelId="{72ECD724-4141-468E-95D2-E3752B544E15}" type="presOf" srcId="{91C437A4-D6FF-446D-BED3-470CA862C84C}" destId="{23CBFA5B-DDF9-4338-BED0-34005FDE0173}" srcOrd="0" destOrd="0" presId="urn:microsoft.com/office/officeart/2005/8/layout/hierarchy3"/>
    <dgm:cxn modelId="{B93F5C1C-4D07-43B3-96AF-3835326B9E3A}" type="presOf" srcId="{3A26423F-4C33-405A-A203-684E85B817E4}" destId="{B1C67FAB-3E3A-4F78-ADBD-4702D48002E5}" srcOrd="0" destOrd="0" presId="urn:microsoft.com/office/officeart/2005/8/layout/hierarchy3"/>
    <dgm:cxn modelId="{43C0E7C1-A8B8-4527-ACAC-E40A6D4B65E8}" type="presParOf" srcId="{FEDB254D-49A0-496F-9014-B1FB1D495097}" destId="{300B9982-62F0-40A0-A4F9-C381E0A899CD}" srcOrd="0" destOrd="0" presId="urn:microsoft.com/office/officeart/2005/8/layout/hierarchy3"/>
    <dgm:cxn modelId="{20D42778-340A-4047-9E82-427D7EAB8957}" type="presParOf" srcId="{300B9982-62F0-40A0-A4F9-C381E0A899CD}" destId="{39721A2E-354F-4945-A78A-CF92D9577D2C}" srcOrd="0" destOrd="0" presId="urn:microsoft.com/office/officeart/2005/8/layout/hierarchy3"/>
    <dgm:cxn modelId="{9C3C01FE-4A2E-4935-8420-B2805E095D25}" type="presParOf" srcId="{39721A2E-354F-4945-A78A-CF92D9577D2C}" destId="{1A84FC5F-B71C-4AEC-965A-91A5E6C87143}" srcOrd="0" destOrd="0" presId="urn:microsoft.com/office/officeart/2005/8/layout/hierarchy3"/>
    <dgm:cxn modelId="{194F1BF5-E7FD-43F8-978C-B6301F82F874}" type="presParOf" srcId="{39721A2E-354F-4945-A78A-CF92D9577D2C}" destId="{CFF7C617-2090-4873-8701-CB3DB97E305E}" srcOrd="1" destOrd="0" presId="urn:microsoft.com/office/officeart/2005/8/layout/hierarchy3"/>
    <dgm:cxn modelId="{006E00FE-4CAF-4EC3-A6AA-F0E148100A3A}" type="presParOf" srcId="{300B9982-62F0-40A0-A4F9-C381E0A899CD}" destId="{C3C53730-3523-47A2-9F30-2C1F1A357777}" srcOrd="1" destOrd="0" presId="urn:microsoft.com/office/officeart/2005/8/layout/hierarchy3"/>
    <dgm:cxn modelId="{8F340FBA-29AF-43E2-9F18-B2E1813B5544}" type="presParOf" srcId="{C3C53730-3523-47A2-9F30-2C1F1A357777}" destId="{6D8D518C-BB85-40BF-96A5-24894210BFBE}" srcOrd="0" destOrd="0" presId="urn:microsoft.com/office/officeart/2005/8/layout/hierarchy3"/>
    <dgm:cxn modelId="{119A1AAE-94E3-4FF5-9203-F2A3EAC69AFE}" type="presParOf" srcId="{C3C53730-3523-47A2-9F30-2C1F1A357777}" destId="{7D958118-110C-4A43-BC6B-57FC05422E5A}" srcOrd="1" destOrd="0" presId="urn:microsoft.com/office/officeart/2005/8/layout/hierarchy3"/>
    <dgm:cxn modelId="{4B5699B3-7110-42DC-AC3D-F94E933A643B}" type="presParOf" srcId="{C3C53730-3523-47A2-9F30-2C1F1A357777}" destId="{1B2F67F9-A073-4250-A07A-86B43ED8D58D}" srcOrd="2" destOrd="0" presId="urn:microsoft.com/office/officeart/2005/8/layout/hierarchy3"/>
    <dgm:cxn modelId="{7E088329-39F6-433D-BFDE-EE9A051BE0A5}" type="presParOf" srcId="{C3C53730-3523-47A2-9F30-2C1F1A357777}" destId="{479BEFEE-AC5F-436B-AA54-F3BB85EE9A90}" srcOrd="3" destOrd="0" presId="urn:microsoft.com/office/officeart/2005/8/layout/hierarchy3"/>
    <dgm:cxn modelId="{241DB8E0-0F44-4145-8456-3853D1EF7D35}" type="presParOf" srcId="{FEDB254D-49A0-496F-9014-B1FB1D495097}" destId="{DF59F6AD-677B-4074-8D82-FFA7A0B6D758}" srcOrd="1" destOrd="0" presId="urn:microsoft.com/office/officeart/2005/8/layout/hierarchy3"/>
    <dgm:cxn modelId="{C56C78C9-8116-45D0-A7E5-8CB930F67310}" type="presParOf" srcId="{DF59F6AD-677B-4074-8D82-FFA7A0B6D758}" destId="{ED693FD6-8F72-4754-8D66-7D1A46A0B2BB}" srcOrd="0" destOrd="0" presId="urn:microsoft.com/office/officeart/2005/8/layout/hierarchy3"/>
    <dgm:cxn modelId="{9042AF5B-6185-40AA-A40D-3039F90667F0}" type="presParOf" srcId="{ED693FD6-8F72-4754-8D66-7D1A46A0B2BB}" destId="{E5F896B3-91DD-4A1E-BC89-096817C37B7C}" srcOrd="0" destOrd="0" presId="urn:microsoft.com/office/officeart/2005/8/layout/hierarchy3"/>
    <dgm:cxn modelId="{9BE33961-BA9C-4780-8D84-722EFEF17E4B}" type="presParOf" srcId="{ED693FD6-8F72-4754-8D66-7D1A46A0B2BB}" destId="{92834769-904B-4098-AD90-1AAACE826024}" srcOrd="1" destOrd="0" presId="urn:microsoft.com/office/officeart/2005/8/layout/hierarchy3"/>
    <dgm:cxn modelId="{22488409-37F7-4BDB-9B29-0C54B2186035}" type="presParOf" srcId="{DF59F6AD-677B-4074-8D82-FFA7A0B6D758}" destId="{84D40ACB-C6A6-46C1-98AC-B35FDDC4188B}" srcOrd="1" destOrd="0" presId="urn:microsoft.com/office/officeart/2005/8/layout/hierarchy3"/>
    <dgm:cxn modelId="{D61BBEBC-5151-4B2D-AFFB-5E50601B1DE5}" type="presParOf" srcId="{84D40ACB-C6A6-46C1-98AC-B35FDDC4188B}" destId="{3BC2F8EA-E0C0-42DF-8D09-B23812877A54}" srcOrd="0" destOrd="0" presId="urn:microsoft.com/office/officeart/2005/8/layout/hierarchy3"/>
    <dgm:cxn modelId="{957CC8A2-1916-4B42-9D67-213748125D63}" type="presParOf" srcId="{84D40ACB-C6A6-46C1-98AC-B35FDDC4188B}" destId="{BF05504A-B736-49E4-BACA-29D3AE8E56FD}" srcOrd="1" destOrd="0" presId="urn:microsoft.com/office/officeart/2005/8/layout/hierarchy3"/>
    <dgm:cxn modelId="{3C658537-6DB5-432D-AE66-3451C8138066}" type="presParOf" srcId="{84D40ACB-C6A6-46C1-98AC-B35FDDC4188B}" destId="{B599C8DA-1C5D-416A-B8F8-FDA79EF44D95}" srcOrd="2" destOrd="0" presId="urn:microsoft.com/office/officeart/2005/8/layout/hierarchy3"/>
    <dgm:cxn modelId="{EA50248D-C11B-454A-BCE9-5E14202BD2E1}" type="presParOf" srcId="{84D40ACB-C6A6-46C1-98AC-B35FDDC4188B}" destId="{2AF4D53E-0385-4B59-9AD2-0C8FC693BCDA}" srcOrd="3" destOrd="0" presId="urn:microsoft.com/office/officeart/2005/8/layout/hierarchy3"/>
    <dgm:cxn modelId="{36D1FB3F-5599-4E6D-B2E0-FFCA27A5EFBA}" type="presParOf" srcId="{FEDB254D-49A0-496F-9014-B1FB1D495097}" destId="{0521C973-783C-456D-B92B-4D257FB4AC83}" srcOrd="2" destOrd="0" presId="urn:microsoft.com/office/officeart/2005/8/layout/hierarchy3"/>
    <dgm:cxn modelId="{B58C3995-AFC0-4469-8EA6-B892F24FFCF2}" type="presParOf" srcId="{0521C973-783C-456D-B92B-4D257FB4AC83}" destId="{90313437-87D5-48DF-AFDA-111D46351EDD}" srcOrd="0" destOrd="0" presId="urn:microsoft.com/office/officeart/2005/8/layout/hierarchy3"/>
    <dgm:cxn modelId="{70F0AF79-9024-42D9-BC1B-FAFAEA5E61F9}" type="presParOf" srcId="{90313437-87D5-48DF-AFDA-111D46351EDD}" destId="{2D628235-42A7-48DA-AAF1-AE3A6E2D5C8D}" srcOrd="0" destOrd="0" presId="urn:microsoft.com/office/officeart/2005/8/layout/hierarchy3"/>
    <dgm:cxn modelId="{2CCD5500-A598-47B5-9E63-5984A628B62E}" type="presParOf" srcId="{90313437-87D5-48DF-AFDA-111D46351EDD}" destId="{5C2888B8-6146-426B-AD32-C979C4328482}" srcOrd="1" destOrd="0" presId="urn:microsoft.com/office/officeart/2005/8/layout/hierarchy3"/>
    <dgm:cxn modelId="{CDA75A3C-9330-42EB-8EA2-4C2E18025F52}" type="presParOf" srcId="{0521C973-783C-456D-B92B-4D257FB4AC83}" destId="{A68D15D0-6B05-42CC-A66E-F9F0BF500EC2}" srcOrd="1" destOrd="0" presId="urn:microsoft.com/office/officeart/2005/8/layout/hierarchy3"/>
    <dgm:cxn modelId="{E0E4B060-8429-415E-AF19-7D08A537BCF3}" type="presParOf" srcId="{A68D15D0-6B05-42CC-A66E-F9F0BF500EC2}" destId="{0DE648E7-9F56-457C-AF88-E48A86FBA2A6}" srcOrd="0" destOrd="0" presId="urn:microsoft.com/office/officeart/2005/8/layout/hierarchy3"/>
    <dgm:cxn modelId="{CF6F170F-D091-4D09-8F62-1E6B0AE5B2EE}" type="presParOf" srcId="{A68D15D0-6B05-42CC-A66E-F9F0BF500EC2}" destId="{29DBAE26-DB9B-4F64-92EA-DA8F948138A6}" srcOrd="1" destOrd="0" presId="urn:microsoft.com/office/officeart/2005/8/layout/hierarchy3"/>
    <dgm:cxn modelId="{637C1D32-1FE6-4016-B42F-4A5C335010C3}" type="presParOf" srcId="{A68D15D0-6B05-42CC-A66E-F9F0BF500EC2}" destId="{563D032F-FDD7-4417-9315-B6C1DA4FFE36}" srcOrd="2" destOrd="0" presId="urn:microsoft.com/office/officeart/2005/8/layout/hierarchy3"/>
    <dgm:cxn modelId="{0EAE9AA8-B0FA-4142-8F40-4993462DA98E}" type="presParOf" srcId="{A68D15D0-6B05-42CC-A66E-F9F0BF500EC2}" destId="{C6300A07-E490-4CBC-8D8A-D866A747E09E}" srcOrd="3" destOrd="0" presId="urn:microsoft.com/office/officeart/2005/8/layout/hierarchy3"/>
    <dgm:cxn modelId="{DE6B0B6F-449D-467C-96DA-254A89C83309}" type="presParOf" srcId="{FEDB254D-49A0-496F-9014-B1FB1D495097}" destId="{CFE200A3-0030-4CBA-A210-108448FA7C78}" srcOrd="3" destOrd="0" presId="urn:microsoft.com/office/officeart/2005/8/layout/hierarchy3"/>
    <dgm:cxn modelId="{06E84E7A-20D0-42F9-B6C4-AFF74F9D63A1}" type="presParOf" srcId="{CFE200A3-0030-4CBA-A210-108448FA7C78}" destId="{2D40571F-9462-4DF7-B0C7-373B594DA156}" srcOrd="0" destOrd="0" presId="urn:microsoft.com/office/officeart/2005/8/layout/hierarchy3"/>
    <dgm:cxn modelId="{6FEB73B9-2948-4908-9EDA-B799391C9921}" type="presParOf" srcId="{2D40571F-9462-4DF7-B0C7-373B594DA156}" destId="{707F37FA-429F-4D03-B669-E500615EE9DB}" srcOrd="0" destOrd="0" presId="urn:microsoft.com/office/officeart/2005/8/layout/hierarchy3"/>
    <dgm:cxn modelId="{8C07982D-82A0-4E93-8E29-9F35E7BDB08A}" type="presParOf" srcId="{2D40571F-9462-4DF7-B0C7-373B594DA156}" destId="{2456290D-5A50-4467-90A1-7AD753F8575D}" srcOrd="1" destOrd="0" presId="urn:microsoft.com/office/officeart/2005/8/layout/hierarchy3"/>
    <dgm:cxn modelId="{0C1D3BF7-3B23-4B21-96F4-BF3A76F42AAE}" type="presParOf" srcId="{CFE200A3-0030-4CBA-A210-108448FA7C78}" destId="{44601241-20A1-4A05-B3D9-C60CB45A30FE}" srcOrd="1" destOrd="0" presId="urn:microsoft.com/office/officeart/2005/8/layout/hierarchy3"/>
    <dgm:cxn modelId="{40B85D44-13AE-41B5-9C83-B05FF1F2B7FD}" type="presParOf" srcId="{44601241-20A1-4A05-B3D9-C60CB45A30FE}" destId="{CC8F7322-C796-49AD-ACDA-F1B71B8DD919}" srcOrd="0" destOrd="0" presId="urn:microsoft.com/office/officeart/2005/8/layout/hierarchy3"/>
    <dgm:cxn modelId="{093F29FA-5B79-4F49-9541-805C81B59207}" type="presParOf" srcId="{44601241-20A1-4A05-B3D9-C60CB45A30FE}" destId="{FA634803-B81E-41E9-9707-8B3FFCCDA01F}" srcOrd="1" destOrd="0" presId="urn:microsoft.com/office/officeart/2005/8/layout/hierarchy3"/>
    <dgm:cxn modelId="{B2CFE7FD-96BC-44B1-B54A-FEF99C3A5E8B}" type="presParOf" srcId="{44601241-20A1-4A05-B3D9-C60CB45A30FE}" destId="{BFC104D2-5BE6-41C3-8B69-AE82D6F8E86D}" srcOrd="2" destOrd="0" presId="urn:microsoft.com/office/officeart/2005/8/layout/hierarchy3"/>
    <dgm:cxn modelId="{07B3A55F-9C28-4F16-9941-2193340835DE}" type="presParOf" srcId="{44601241-20A1-4A05-B3D9-C60CB45A30FE}" destId="{11BFAB7A-A888-4B4D-B506-38AC4AB4202C}" srcOrd="3" destOrd="0" presId="urn:microsoft.com/office/officeart/2005/8/layout/hierarchy3"/>
    <dgm:cxn modelId="{864BFAC4-950F-4B36-9A8C-43196F13DE52}" type="presParOf" srcId="{FEDB254D-49A0-496F-9014-B1FB1D495097}" destId="{0928CA65-F37A-4A27-9734-B149FD7DD44B}" srcOrd="4" destOrd="0" presId="urn:microsoft.com/office/officeart/2005/8/layout/hierarchy3"/>
    <dgm:cxn modelId="{DEC94698-B4C1-4606-975F-2F69350C49F0}" type="presParOf" srcId="{0928CA65-F37A-4A27-9734-B149FD7DD44B}" destId="{9B5F7369-0EC3-46EE-8467-2CBE2B03667A}" srcOrd="0" destOrd="0" presId="urn:microsoft.com/office/officeart/2005/8/layout/hierarchy3"/>
    <dgm:cxn modelId="{D3E8854E-13C1-4DBA-AB26-04B3F4E3419D}" type="presParOf" srcId="{9B5F7369-0EC3-46EE-8467-2CBE2B03667A}" destId="{E66CE213-E87A-42F3-8577-426E3904DEB0}" srcOrd="0" destOrd="0" presId="urn:microsoft.com/office/officeart/2005/8/layout/hierarchy3"/>
    <dgm:cxn modelId="{D957C5FE-CC6C-47B0-A004-4D67C2CC8887}" type="presParOf" srcId="{9B5F7369-0EC3-46EE-8467-2CBE2B03667A}" destId="{E60CAA43-D9F4-4224-A215-ABADDE7568AE}" srcOrd="1" destOrd="0" presId="urn:microsoft.com/office/officeart/2005/8/layout/hierarchy3"/>
    <dgm:cxn modelId="{18A9F4FA-6715-4A86-95C8-72E7F2F877EC}" type="presParOf" srcId="{0928CA65-F37A-4A27-9734-B149FD7DD44B}" destId="{D7E2BB9D-AA35-4FC1-BCFE-7E9869BCB748}" srcOrd="1" destOrd="0" presId="urn:microsoft.com/office/officeart/2005/8/layout/hierarchy3"/>
    <dgm:cxn modelId="{6863A15F-FC0B-49CD-85EF-FF4A590949EB}" type="presParOf" srcId="{D7E2BB9D-AA35-4FC1-BCFE-7E9869BCB748}" destId="{64312AC3-0909-490E-8942-A54AB04A4570}" srcOrd="0" destOrd="0" presId="urn:microsoft.com/office/officeart/2005/8/layout/hierarchy3"/>
    <dgm:cxn modelId="{702633C5-43C1-47A7-9273-49663C53C810}" type="presParOf" srcId="{D7E2BB9D-AA35-4FC1-BCFE-7E9869BCB748}" destId="{23CBFA5B-DDF9-4338-BED0-34005FDE0173}" srcOrd="1" destOrd="0" presId="urn:microsoft.com/office/officeart/2005/8/layout/hierarchy3"/>
    <dgm:cxn modelId="{8F7DF30E-08D9-4FF6-A1E0-BC38DA3543B3}" type="presParOf" srcId="{D7E2BB9D-AA35-4FC1-BCFE-7E9869BCB748}" destId="{735FA52A-05EB-46A0-98DB-33B5E4358881}" srcOrd="2" destOrd="0" presId="urn:microsoft.com/office/officeart/2005/8/layout/hierarchy3"/>
    <dgm:cxn modelId="{9D051592-20BB-4731-A70D-CBD52AAED8F5}" type="presParOf" srcId="{D7E2BB9D-AA35-4FC1-BCFE-7E9869BCB748}" destId="{317CE161-E2B5-4FFE-B5B4-E6BB39D6B6A4}" srcOrd="3" destOrd="0" presId="urn:microsoft.com/office/officeart/2005/8/layout/hierarchy3"/>
    <dgm:cxn modelId="{FEB95FAE-48DA-4975-A18A-6F1773C79B56}" type="presParOf" srcId="{FEDB254D-49A0-496F-9014-B1FB1D495097}" destId="{6FBFDA36-F970-442B-BCC1-C82C40E03303}" srcOrd="5" destOrd="0" presId="urn:microsoft.com/office/officeart/2005/8/layout/hierarchy3"/>
    <dgm:cxn modelId="{4453DB13-8EE1-4E22-8597-43EA9FEE7F16}" type="presParOf" srcId="{6FBFDA36-F970-442B-BCC1-C82C40E03303}" destId="{DB3A8C7F-6FC0-475B-99ED-B02A726CF9CA}" srcOrd="0" destOrd="0" presId="urn:microsoft.com/office/officeart/2005/8/layout/hierarchy3"/>
    <dgm:cxn modelId="{5546A519-9C7D-4DB5-9532-6403813E69A3}" type="presParOf" srcId="{DB3A8C7F-6FC0-475B-99ED-B02A726CF9CA}" destId="{9011D90D-C90F-4D7B-BE7B-658B4103DE98}" srcOrd="0" destOrd="0" presId="urn:microsoft.com/office/officeart/2005/8/layout/hierarchy3"/>
    <dgm:cxn modelId="{63E1BE48-1BE4-4F3E-A282-0E4E11F1076D}" type="presParOf" srcId="{DB3A8C7F-6FC0-475B-99ED-B02A726CF9CA}" destId="{E2091839-93A1-496C-AB85-5C4493CD3D6C}" srcOrd="1" destOrd="0" presId="urn:microsoft.com/office/officeart/2005/8/layout/hierarchy3"/>
    <dgm:cxn modelId="{00BA366B-0AC6-4808-9180-15DFF6602FF2}" type="presParOf" srcId="{6FBFDA36-F970-442B-BCC1-C82C40E03303}" destId="{2FA0DF7D-4CBA-4280-932D-ADBC6FF5DA42}" srcOrd="1" destOrd="0" presId="urn:microsoft.com/office/officeart/2005/8/layout/hierarchy3"/>
    <dgm:cxn modelId="{EA12F86E-B5F6-4251-AEC4-F3DA141424D0}" type="presParOf" srcId="{2FA0DF7D-4CBA-4280-932D-ADBC6FF5DA42}" destId="{FBDED067-3CBF-47C8-8BCE-F552F1B47D0B}" srcOrd="0" destOrd="0" presId="urn:microsoft.com/office/officeart/2005/8/layout/hierarchy3"/>
    <dgm:cxn modelId="{7134BCBC-93DA-4CE0-83D9-FCFA79119EA1}" type="presParOf" srcId="{2FA0DF7D-4CBA-4280-932D-ADBC6FF5DA42}" destId="{38439AC7-6E5F-4552-9A62-B0EEB55CACEF}" srcOrd="1" destOrd="0" presId="urn:microsoft.com/office/officeart/2005/8/layout/hierarchy3"/>
    <dgm:cxn modelId="{2C738F2D-E09F-4E28-9583-57F3F9C8977C}" type="presParOf" srcId="{2FA0DF7D-4CBA-4280-932D-ADBC6FF5DA42}" destId="{5F578B5E-4F4C-4CAA-AA16-CB2B87C6FB16}" srcOrd="2" destOrd="0" presId="urn:microsoft.com/office/officeart/2005/8/layout/hierarchy3"/>
    <dgm:cxn modelId="{2540D725-276C-431F-B290-BB6ECE27F67F}" type="presParOf" srcId="{2FA0DF7D-4CBA-4280-932D-ADBC6FF5DA42}" destId="{B1C67FAB-3E3A-4F78-ADBD-4702D48002E5}"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138ADB-5B10-4725-92B2-431E2B6B6F34}">
      <dsp:nvSpPr>
        <dsp:cNvPr id="0" name=""/>
        <dsp:cNvSpPr/>
      </dsp:nvSpPr>
      <dsp:spPr>
        <a:xfrm rot="16200000">
          <a:off x="558482" y="-504701"/>
          <a:ext cx="2193374" cy="3310339"/>
        </a:xfrm>
        <a:prstGeom prst="round1Rect">
          <a:avLst/>
        </a:prstGeom>
        <a:solidFill>
          <a:schemeClr val="accent3">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1">
            <a:lnSpc>
              <a:spcPct val="90000"/>
            </a:lnSpc>
            <a:spcBef>
              <a:spcPct val="0"/>
            </a:spcBef>
            <a:spcAft>
              <a:spcPct val="35000"/>
            </a:spcAft>
          </a:pPr>
          <a:r>
            <a:rPr lang="he-IL" sz="3200" b="1" u="sng" kern="1200" dirty="0" smtClean="0">
              <a:latin typeface="Tahoma" panose="020B0604030504040204" pitchFamily="34" charset="0"/>
              <a:ea typeface="Tahoma" panose="020B0604030504040204" pitchFamily="34" charset="0"/>
              <a:cs typeface="Tahoma" panose="020B0604030504040204" pitchFamily="34" charset="0"/>
            </a:rPr>
            <a:t>סוגיות במדיניות כלכלית</a:t>
          </a:r>
          <a:endParaRPr lang="he-IL" sz="3200" b="1" u="sng" kern="1200" dirty="0">
            <a:latin typeface="Tahoma" panose="020B0604030504040204" pitchFamily="34" charset="0"/>
            <a:ea typeface="Tahoma" panose="020B0604030504040204" pitchFamily="34" charset="0"/>
            <a:cs typeface="Tahoma" panose="020B0604030504040204" pitchFamily="34" charset="0"/>
          </a:endParaRPr>
        </a:p>
      </dsp:txBody>
      <dsp:txXfrm rot="5400000">
        <a:off x="0" y="53781"/>
        <a:ext cx="3310339" cy="1645030"/>
      </dsp:txXfrm>
    </dsp:sp>
    <dsp:sp modelId="{2F96B3C3-E981-44EF-8FDE-CDE53E000C29}">
      <dsp:nvSpPr>
        <dsp:cNvPr id="0" name=""/>
        <dsp:cNvSpPr/>
      </dsp:nvSpPr>
      <dsp:spPr>
        <a:xfrm>
          <a:off x="3310339" y="0"/>
          <a:ext cx="3310339" cy="2193374"/>
        </a:xfrm>
        <a:prstGeom prst="round1Rect">
          <a:avLst/>
        </a:prstGeom>
        <a:solidFill>
          <a:schemeClr val="accent3">
            <a:shade val="50000"/>
            <a:hueOff val="0"/>
            <a:satOff val="0"/>
            <a:lumOff val="17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1">
            <a:lnSpc>
              <a:spcPct val="90000"/>
            </a:lnSpc>
            <a:spcBef>
              <a:spcPct val="0"/>
            </a:spcBef>
            <a:spcAft>
              <a:spcPct val="35000"/>
            </a:spcAft>
          </a:pPr>
          <a:r>
            <a:rPr lang="he-IL" sz="3200" b="1" u="sng" kern="1200" dirty="0" smtClean="0">
              <a:latin typeface="Tahoma" panose="020B0604030504040204" pitchFamily="34" charset="0"/>
              <a:ea typeface="Tahoma" panose="020B0604030504040204" pitchFamily="34" charset="0"/>
              <a:cs typeface="Tahoma" panose="020B0604030504040204" pitchFamily="34" charset="0"/>
            </a:rPr>
            <a:t>כלכלה וגלובליזציה</a:t>
          </a:r>
          <a:endParaRPr lang="he-IL" sz="3200" b="1" u="sng" kern="1200" dirty="0">
            <a:latin typeface="Tahoma" panose="020B0604030504040204" pitchFamily="34" charset="0"/>
            <a:ea typeface="Tahoma" panose="020B0604030504040204" pitchFamily="34" charset="0"/>
            <a:cs typeface="Tahoma" panose="020B0604030504040204" pitchFamily="34" charset="0"/>
          </a:endParaRPr>
        </a:p>
      </dsp:txBody>
      <dsp:txXfrm>
        <a:off x="3310339" y="0"/>
        <a:ext cx="3310339" cy="1645030"/>
      </dsp:txXfrm>
    </dsp:sp>
    <dsp:sp modelId="{B52243EE-19DA-439A-90D7-111F82FF8E2D}">
      <dsp:nvSpPr>
        <dsp:cNvPr id="0" name=""/>
        <dsp:cNvSpPr/>
      </dsp:nvSpPr>
      <dsp:spPr>
        <a:xfrm rot="10800000">
          <a:off x="0" y="2193374"/>
          <a:ext cx="3310339" cy="2193374"/>
        </a:xfrm>
        <a:prstGeom prst="round1Rect">
          <a:avLst/>
        </a:prstGeom>
        <a:solidFill>
          <a:schemeClr val="accent3">
            <a:shade val="50000"/>
            <a:hueOff val="0"/>
            <a:satOff val="0"/>
            <a:lumOff val="3596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1">
            <a:lnSpc>
              <a:spcPct val="90000"/>
            </a:lnSpc>
            <a:spcBef>
              <a:spcPct val="0"/>
            </a:spcBef>
            <a:spcAft>
              <a:spcPct val="35000"/>
            </a:spcAft>
          </a:pPr>
          <a:r>
            <a:rPr lang="he-IL" sz="3200" b="1" u="sng" kern="1200" dirty="0" smtClean="0">
              <a:latin typeface="Tahoma" panose="020B0604030504040204" pitchFamily="34" charset="0"/>
              <a:ea typeface="Tahoma" panose="020B0604030504040204" pitchFamily="34" charset="0"/>
              <a:cs typeface="Tahoma" panose="020B0604030504040204" pitchFamily="34" charset="0"/>
            </a:rPr>
            <a:t>כלכלה ובטחון לאומי - חקירה</a:t>
          </a:r>
          <a:endParaRPr lang="he-IL" sz="3200" b="1" u="sng" kern="1200" dirty="0">
            <a:latin typeface="Tahoma" panose="020B0604030504040204" pitchFamily="34" charset="0"/>
            <a:ea typeface="Tahoma" panose="020B0604030504040204" pitchFamily="34" charset="0"/>
            <a:cs typeface="Tahoma" panose="020B0604030504040204" pitchFamily="34" charset="0"/>
          </a:endParaRPr>
        </a:p>
      </dsp:txBody>
      <dsp:txXfrm rot="10800000">
        <a:off x="0" y="2741718"/>
        <a:ext cx="3310339" cy="1645030"/>
      </dsp:txXfrm>
    </dsp:sp>
    <dsp:sp modelId="{12C93974-A715-4F0A-8243-54661D3F4D4F}">
      <dsp:nvSpPr>
        <dsp:cNvPr id="0" name=""/>
        <dsp:cNvSpPr/>
      </dsp:nvSpPr>
      <dsp:spPr>
        <a:xfrm rot="5400000">
          <a:off x="3868822" y="1634891"/>
          <a:ext cx="2193374" cy="3310339"/>
        </a:xfrm>
        <a:prstGeom prst="round1Rect">
          <a:avLst/>
        </a:prstGeom>
        <a:solidFill>
          <a:schemeClr val="accent3">
            <a:shade val="50000"/>
            <a:hueOff val="0"/>
            <a:satOff val="0"/>
            <a:lumOff val="17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rtl="1">
            <a:lnSpc>
              <a:spcPct val="90000"/>
            </a:lnSpc>
            <a:spcBef>
              <a:spcPct val="0"/>
            </a:spcBef>
            <a:spcAft>
              <a:spcPct val="35000"/>
            </a:spcAft>
          </a:pPr>
          <a:r>
            <a:rPr lang="he-IL" sz="3200" b="1" u="sng" kern="1200" dirty="0" smtClean="0">
              <a:latin typeface="Tahoma" panose="020B0604030504040204" pitchFamily="34" charset="0"/>
              <a:ea typeface="Tahoma" panose="020B0604030504040204" pitchFamily="34" charset="0"/>
              <a:cs typeface="Tahoma" panose="020B0604030504040204" pitchFamily="34" charset="0"/>
            </a:rPr>
            <a:t>סמינרים בסוגיות כלכליות</a:t>
          </a:r>
          <a:endParaRPr lang="he-IL" sz="3200" b="1" u="sng" kern="1200" dirty="0">
            <a:latin typeface="Tahoma" panose="020B0604030504040204" pitchFamily="34" charset="0"/>
            <a:ea typeface="Tahoma" panose="020B0604030504040204" pitchFamily="34" charset="0"/>
            <a:cs typeface="Tahoma" panose="020B0604030504040204" pitchFamily="34" charset="0"/>
          </a:endParaRPr>
        </a:p>
      </dsp:txBody>
      <dsp:txXfrm rot="-5400000">
        <a:off x="3310340" y="2741717"/>
        <a:ext cx="3310339" cy="1645030"/>
      </dsp:txXfrm>
    </dsp:sp>
    <dsp:sp modelId="{67974C8D-362D-4748-848E-8A707BEA95FE}">
      <dsp:nvSpPr>
        <dsp:cNvPr id="0" name=""/>
        <dsp:cNvSpPr/>
      </dsp:nvSpPr>
      <dsp:spPr>
        <a:xfrm>
          <a:off x="2317237" y="1645030"/>
          <a:ext cx="1986204" cy="1096687"/>
        </a:xfrm>
        <a:prstGeom prst="round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he-IL" sz="2000" b="1" kern="1200" dirty="0" smtClean="0">
              <a:solidFill>
                <a:schemeClr val="bg1"/>
              </a:solidFill>
              <a:latin typeface="Tahoma" panose="020B0604030504040204" pitchFamily="34" charset="0"/>
              <a:ea typeface="Tahoma" panose="020B0604030504040204" pitchFamily="34" charset="0"/>
              <a:cs typeface="Tahoma" panose="020B0604030504040204" pitchFamily="34" charset="0"/>
            </a:rPr>
            <a:t>כלכלה בראי הביטחון הלאומי</a:t>
          </a:r>
          <a:endParaRPr lang="he-IL" sz="2000" b="1" kern="1200" dirty="0">
            <a:solidFill>
              <a:schemeClr val="bg1"/>
            </a:solidFill>
            <a:latin typeface="Tahoma" panose="020B0604030504040204" pitchFamily="34" charset="0"/>
            <a:ea typeface="Tahoma" panose="020B0604030504040204" pitchFamily="34" charset="0"/>
            <a:cs typeface="Tahoma" panose="020B0604030504040204" pitchFamily="34" charset="0"/>
          </a:endParaRPr>
        </a:p>
      </dsp:txBody>
      <dsp:txXfrm>
        <a:off x="2370773" y="1698566"/>
        <a:ext cx="1879132" cy="9896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1F0AC0-3100-4519-845C-4C734002D841}">
      <dsp:nvSpPr>
        <dsp:cNvPr id="0" name=""/>
        <dsp:cNvSpPr/>
      </dsp:nvSpPr>
      <dsp:spPr>
        <a:xfrm>
          <a:off x="45" y="0"/>
          <a:ext cx="3105258" cy="1242103"/>
        </a:xfrm>
        <a:prstGeom prst="chevron">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17145" rIns="0" bIns="17145" numCol="1" spcCol="1270" anchor="ctr" anchorCtr="0">
          <a:noAutofit/>
        </a:bodyPr>
        <a:lstStyle/>
        <a:p>
          <a:pPr lvl="0" algn="ctr" defTabSz="1200150" rtl="1">
            <a:lnSpc>
              <a:spcPct val="100000"/>
            </a:lnSpc>
            <a:spcBef>
              <a:spcPct val="0"/>
            </a:spcBef>
            <a:spcAft>
              <a:spcPct val="35000"/>
            </a:spcAft>
          </a:pPr>
          <a:r>
            <a:rPr lang="he-IL" sz="2700" b="1" kern="1200" smtClean="0">
              <a:latin typeface="Tahoma" panose="020B0604030504040204" pitchFamily="34" charset="0"/>
              <a:ea typeface="Tahoma" panose="020B0604030504040204" pitchFamily="34" charset="0"/>
              <a:cs typeface="Tahoma" panose="020B0604030504040204" pitchFamily="34" charset="0"/>
            </a:rPr>
            <a:t>הרצאות בכירים</a:t>
          </a:r>
          <a:endParaRPr lang="he-IL" sz="2700" b="1" kern="1200" dirty="0">
            <a:latin typeface="Tahoma" panose="020B0604030504040204" pitchFamily="34" charset="0"/>
            <a:ea typeface="Tahoma" panose="020B0604030504040204" pitchFamily="34" charset="0"/>
            <a:cs typeface="Tahoma" panose="020B0604030504040204" pitchFamily="34" charset="0"/>
          </a:endParaRPr>
        </a:p>
      </dsp:txBody>
      <dsp:txXfrm>
        <a:off x="621097" y="0"/>
        <a:ext cx="1863155" cy="1242103"/>
      </dsp:txXfrm>
    </dsp:sp>
    <dsp:sp modelId="{09DD7419-835C-41C2-A1E2-4E3D887294EC}">
      <dsp:nvSpPr>
        <dsp:cNvPr id="0" name=""/>
        <dsp:cNvSpPr/>
      </dsp:nvSpPr>
      <dsp:spPr>
        <a:xfrm>
          <a:off x="2703129" y="697952"/>
          <a:ext cx="2577364" cy="1030945"/>
        </a:xfrm>
        <a:prstGeom prst="chevron">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rtl="1">
            <a:lnSpc>
              <a:spcPct val="100000"/>
            </a:lnSpc>
            <a:spcBef>
              <a:spcPct val="0"/>
            </a:spcBef>
            <a:spcAft>
              <a:spcPct val="35000"/>
            </a:spcAft>
          </a:pPr>
          <a:r>
            <a:rPr lang="he-IL" sz="2000" b="1" kern="1200" dirty="0" smtClean="0">
              <a:latin typeface="Tahoma" panose="020B0604030504040204" pitchFamily="34" charset="0"/>
              <a:ea typeface="Tahoma" panose="020B0604030504040204" pitchFamily="34" charset="0"/>
              <a:cs typeface="Tahoma" panose="020B0604030504040204" pitchFamily="34" charset="0"/>
            </a:rPr>
            <a:t>גלובלית</a:t>
          </a:r>
          <a:endParaRPr lang="he-IL" sz="2000" b="1" kern="1200" dirty="0">
            <a:latin typeface="Tahoma" panose="020B0604030504040204" pitchFamily="34" charset="0"/>
            <a:ea typeface="Tahoma" panose="020B0604030504040204" pitchFamily="34" charset="0"/>
            <a:cs typeface="Tahoma" panose="020B0604030504040204" pitchFamily="34" charset="0"/>
          </a:endParaRPr>
        </a:p>
      </dsp:txBody>
      <dsp:txXfrm>
        <a:off x="3218602" y="697952"/>
        <a:ext cx="1546419" cy="1030945"/>
      </dsp:txXfrm>
    </dsp:sp>
    <dsp:sp modelId="{C63364F7-C4CA-421B-B49F-392F88503378}">
      <dsp:nvSpPr>
        <dsp:cNvPr id="0" name=""/>
        <dsp:cNvSpPr/>
      </dsp:nvSpPr>
      <dsp:spPr>
        <a:xfrm>
          <a:off x="4919663" y="697952"/>
          <a:ext cx="2577364" cy="1030945"/>
        </a:xfrm>
        <a:prstGeom prst="chevron">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rtl="1">
            <a:lnSpc>
              <a:spcPct val="100000"/>
            </a:lnSpc>
            <a:spcBef>
              <a:spcPct val="0"/>
            </a:spcBef>
            <a:spcAft>
              <a:spcPct val="35000"/>
            </a:spcAft>
          </a:pPr>
          <a:r>
            <a:rPr lang="he-IL" sz="2000" b="1" kern="1200" dirty="0" smtClean="0">
              <a:latin typeface="Tahoma" panose="020B0604030504040204" pitchFamily="34" charset="0"/>
              <a:ea typeface="Tahoma" panose="020B0604030504040204" pitchFamily="34" charset="0"/>
              <a:cs typeface="Tahoma" panose="020B0604030504040204" pitchFamily="34" charset="0"/>
            </a:rPr>
            <a:t>מקומית</a:t>
          </a:r>
          <a:endParaRPr lang="he-IL" sz="2000" b="1" kern="1200" dirty="0">
            <a:latin typeface="Tahoma" panose="020B0604030504040204" pitchFamily="34" charset="0"/>
            <a:ea typeface="Tahoma" panose="020B0604030504040204" pitchFamily="34" charset="0"/>
            <a:cs typeface="Tahoma" panose="020B0604030504040204" pitchFamily="34" charset="0"/>
          </a:endParaRPr>
        </a:p>
      </dsp:txBody>
      <dsp:txXfrm>
        <a:off x="5435136" y="697952"/>
        <a:ext cx="1546419" cy="1030945"/>
      </dsp:txXfrm>
    </dsp:sp>
    <dsp:sp modelId="{02E64578-C74E-478C-9ADA-32739E3FF2CF}">
      <dsp:nvSpPr>
        <dsp:cNvPr id="0" name=""/>
        <dsp:cNvSpPr/>
      </dsp:nvSpPr>
      <dsp:spPr>
        <a:xfrm>
          <a:off x="7136196" y="697952"/>
          <a:ext cx="2577364" cy="1030945"/>
        </a:xfrm>
        <a:prstGeom prst="chevron">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rtl="1">
            <a:lnSpc>
              <a:spcPct val="100000"/>
            </a:lnSpc>
            <a:spcBef>
              <a:spcPct val="0"/>
            </a:spcBef>
            <a:spcAft>
              <a:spcPct val="35000"/>
            </a:spcAft>
          </a:pPr>
          <a:r>
            <a:rPr lang="he-IL" sz="2000" b="1" kern="1200" dirty="0" smtClean="0">
              <a:latin typeface="Tahoma" panose="020B0604030504040204" pitchFamily="34" charset="0"/>
              <a:ea typeface="Tahoma" panose="020B0604030504040204" pitchFamily="34" charset="0"/>
              <a:cs typeface="Tahoma" panose="020B0604030504040204" pitchFamily="34" charset="0"/>
            </a:rPr>
            <a:t>בחירה </a:t>
          </a:r>
          <a:endParaRPr lang="he-IL" sz="2000" b="1" kern="1200" dirty="0">
            <a:latin typeface="Tahoma" panose="020B0604030504040204" pitchFamily="34" charset="0"/>
            <a:ea typeface="Tahoma" panose="020B0604030504040204" pitchFamily="34" charset="0"/>
            <a:cs typeface="Tahoma" panose="020B0604030504040204" pitchFamily="34" charset="0"/>
          </a:endParaRPr>
        </a:p>
      </dsp:txBody>
      <dsp:txXfrm>
        <a:off x="7651669" y="697952"/>
        <a:ext cx="1546419" cy="1030945"/>
      </dsp:txXfrm>
    </dsp:sp>
    <dsp:sp modelId="{92AA4343-5E67-4E11-BADD-97D22D9470AE}">
      <dsp:nvSpPr>
        <dsp:cNvPr id="0" name=""/>
        <dsp:cNvSpPr/>
      </dsp:nvSpPr>
      <dsp:spPr>
        <a:xfrm>
          <a:off x="9352730" y="697952"/>
          <a:ext cx="2577364" cy="1030945"/>
        </a:xfrm>
        <a:prstGeom prst="chevron">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rtl="1">
            <a:lnSpc>
              <a:spcPct val="100000"/>
            </a:lnSpc>
            <a:spcBef>
              <a:spcPct val="0"/>
            </a:spcBef>
            <a:spcAft>
              <a:spcPct val="35000"/>
            </a:spcAft>
          </a:pPr>
          <a:r>
            <a:rPr lang="he-IL" sz="2000" b="1" kern="1200" dirty="0" smtClean="0">
              <a:latin typeface="Tahoma" panose="020B0604030504040204" pitchFamily="34" charset="0"/>
              <a:ea typeface="Tahoma" panose="020B0604030504040204" pitchFamily="34" charset="0"/>
              <a:cs typeface="Tahoma" panose="020B0604030504040204" pitchFamily="34" charset="0"/>
            </a:rPr>
            <a:t>אינטגרציה</a:t>
          </a:r>
          <a:endParaRPr lang="he-IL" sz="2000" b="1" kern="1200" dirty="0">
            <a:latin typeface="Tahoma" panose="020B0604030504040204" pitchFamily="34" charset="0"/>
            <a:ea typeface="Tahoma" panose="020B0604030504040204" pitchFamily="34" charset="0"/>
            <a:cs typeface="Tahoma" panose="020B0604030504040204" pitchFamily="34" charset="0"/>
          </a:endParaRPr>
        </a:p>
      </dsp:txBody>
      <dsp:txXfrm>
        <a:off x="9868203" y="697952"/>
        <a:ext cx="1546419" cy="1030945"/>
      </dsp:txXfrm>
    </dsp:sp>
    <dsp:sp modelId="{FDC2B62D-3F39-46F4-9803-A9892DCD70A9}">
      <dsp:nvSpPr>
        <dsp:cNvPr id="0" name=""/>
        <dsp:cNvSpPr/>
      </dsp:nvSpPr>
      <dsp:spPr>
        <a:xfrm>
          <a:off x="0" y="1336132"/>
          <a:ext cx="3105258" cy="1242103"/>
        </a:xfrm>
        <a:prstGeom prst="chevron">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17145" rIns="0" bIns="17145" numCol="1" spcCol="1270" anchor="ctr" anchorCtr="0">
          <a:noAutofit/>
        </a:bodyPr>
        <a:lstStyle/>
        <a:p>
          <a:pPr lvl="0" algn="ctr" defTabSz="1200150" rtl="1">
            <a:lnSpc>
              <a:spcPct val="100000"/>
            </a:lnSpc>
            <a:spcBef>
              <a:spcPct val="0"/>
            </a:spcBef>
            <a:spcAft>
              <a:spcPct val="35000"/>
            </a:spcAft>
          </a:pPr>
          <a:r>
            <a:rPr lang="he-IL" altLang="he-IL" sz="2700" b="1" kern="1200" dirty="0" smtClean="0">
              <a:latin typeface="Tahoma" panose="020B0604030504040204" pitchFamily="34" charset="0"/>
              <a:ea typeface="Tahoma" panose="020B0604030504040204" pitchFamily="34" charset="0"/>
              <a:cs typeface="Tahoma" panose="020B0604030504040204" pitchFamily="34" charset="0"/>
            </a:rPr>
            <a:t>סיורים גיאוגרפיים</a:t>
          </a:r>
          <a:endParaRPr lang="he-IL" sz="2700" b="1" kern="1200" dirty="0">
            <a:latin typeface="Tahoma" panose="020B0604030504040204" pitchFamily="34" charset="0"/>
            <a:ea typeface="Tahoma" panose="020B0604030504040204" pitchFamily="34" charset="0"/>
            <a:cs typeface="Tahoma" panose="020B0604030504040204" pitchFamily="34" charset="0"/>
          </a:endParaRPr>
        </a:p>
      </dsp:txBody>
      <dsp:txXfrm>
        <a:off x="621052" y="1336132"/>
        <a:ext cx="1863155" cy="1242103"/>
      </dsp:txXfrm>
    </dsp:sp>
    <dsp:sp modelId="{0472BFCD-A855-4529-85F5-8CB989CC1930}">
      <dsp:nvSpPr>
        <dsp:cNvPr id="0" name=""/>
        <dsp:cNvSpPr/>
      </dsp:nvSpPr>
      <dsp:spPr>
        <a:xfrm>
          <a:off x="2703129" y="2113950"/>
          <a:ext cx="2577364" cy="1030945"/>
        </a:xfrm>
        <a:prstGeom prst="chevron">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rtl="1">
            <a:lnSpc>
              <a:spcPct val="100000"/>
            </a:lnSpc>
            <a:spcBef>
              <a:spcPct val="0"/>
            </a:spcBef>
            <a:spcAft>
              <a:spcPct val="35000"/>
            </a:spcAft>
          </a:pPr>
          <a:r>
            <a:rPr lang="he-IL" sz="2000" b="1" kern="1200" dirty="0" smtClean="0">
              <a:latin typeface="Tahoma" panose="020B0604030504040204" pitchFamily="34" charset="0"/>
              <a:ea typeface="Tahoma" panose="020B0604030504040204" pitchFamily="34" charset="0"/>
              <a:cs typeface="Tahoma" panose="020B0604030504040204" pitchFamily="34" charset="0"/>
            </a:rPr>
            <a:t>כלכלה וגלובליזציה</a:t>
          </a:r>
          <a:endParaRPr lang="he-IL" sz="2000" b="1" kern="1200" dirty="0">
            <a:latin typeface="Tahoma" panose="020B0604030504040204" pitchFamily="34" charset="0"/>
            <a:ea typeface="Tahoma" panose="020B0604030504040204" pitchFamily="34" charset="0"/>
            <a:cs typeface="Tahoma" panose="020B0604030504040204" pitchFamily="34" charset="0"/>
          </a:endParaRPr>
        </a:p>
      </dsp:txBody>
      <dsp:txXfrm>
        <a:off x="3218602" y="2113950"/>
        <a:ext cx="1546419" cy="1030945"/>
      </dsp:txXfrm>
    </dsp:sp>
    <dsp:sp modelId="{02BF909C-2A57-4C2C-8662-2669F03E1296}">
      <dsp:nvSpPr>
        <dsp:cNvPr id="0" name=""/>
        <dsp:cNvSpPr/>
      </dsp:nvSpPr>
      <dsp:spPr>
        <a:xfrm>
          <a:off x="4919663" y="2113950"/>
          <a:ext cx="2577364" cy="1030945"/>
        </a:xfrm>
        <a:prstGeom prst="chevron">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rtl="1">
            <a:lnSpc>
              <a:spcPct val="100000"/>
            </a:lnSpc>
            <a:spcBef>
              <a:spcPct val="0"/>
            </a:spcBef>
            <a:spcAft>
              <a:spcPct val="35000"/>
            </a:spcAft>
          </a:pPr>
          <a:r>
            <a:rPr lang="he-IL" sz="2000" b="1" kern="1200" dirty="0" smtClean="0">
              <a:latin typeface="Tahoma" panose="020B0604030504040204" pitchFamily="34" charset="0"/>
              <a:ea typeface="Tahoma" panose="020B0604030504040204" pitchFamily="34" charset="0"/>
              <a:cs typeface="Tahoma" panose="020B0604030504040204" pitchFamily="34" charset="0"/>
            </a:rPr>
            <a:t>סוגיות במדיניות כלכלית</a:t>
          </a:r>
          <a:endParaRPr lang="he-IL" sz="2000" b="1" kern="1200" dirty="0">
            <a:latin typeface="Tahoma" panose="020B0604030504040204" pitchFamily="34" charset="0"/>
            <a:ea typeface="Tahoma" panose="020B0604030504040204" pitchFamily="34" charset="0"/>
            <a:cs typeface="Tahoma" panose="020B0604030504040204" pitchFamily="34" charset="0"/>
          </a:endParaRPr>
        </a:p>
      </dsp:txBody>
      <dsp:txXfrm>
        <a:off x="5435136" y="2113950"/>
        <a:ext cx="1546419" cy="1030945"/>
      </dsp:txXfrm>
    </dsp:sp>
    <dsp:sp modelId="{D546F1BD-4B01-46E9-A2E8-FCA6283CDD1A}">
      <dsp:nvSpPr>
        <dsp:cNvPr id="0" name=""/>
        <dsp:cNvSpPr/>
      </dsp:nvSpPr>
      <dsp:spPr>
        <a:xfrm>
          <a:off x="7136196" y="2113950"/>
          <a:ext cx="2577364" cy="1030945"/>
        </a:xfrm>
        <a:prstGeom prst="chevron">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rtl="1">
            <a:lnSpc>
              <a:spcPct val="100000"/>
            </a:lnSpc>
            <a:spcBef>
              <a:spcPct val="0"/>
            </a:spcBef>
            <a:spcAft>
              <a:spcPct val="35000"/>
            </a:spcAft>
          </a:pPr>
          <a:r>
            <a:rPr lang="he-IL" sz="2000" b="1" kern="1200" dirty="0" smtClean="0">
              <a:latin typeface="Tahoma" panose="020B0604030504040204" pitchFamily="34" charset="0"/>
              <a:ea typeface="Tahoma" panose="020B0604030504040204" pitchFamily="34" charset="0"/>
              <a:cs typeface="Tahoma" panose="020B0604030504040204" pitchFamily="34" charset="0"/>
            </a:rPr>
            <a:t>סמינרים בסוגיות כלכליות </a:t>
          </a:r>
          <a:endParaRPr lang="he-IL" sz="2000" b="1" kern="1200" dirty="0">
            <a:latin typeface="Tahoma" panose="020B0604030504040204" pitchFamily="34" charset="0"/>
            <a:ea typeface="Tahoma" panose="020B0604030504040204" pitchFamily="34" charset="0"/>
            <a:cs typeface="Tahoma" panose="020B0604030504040204" pitchFamily="34" charset="0"/>
          </a:endParaRPr>
        </a:p>
      </dsp:txBody>
      <dsp:txXfrm>
        <a:off x="7651669" y="2113950"/>
        <a:ext cx="1546419" cy="1030945"/>
      </dsp:txXfrm>
    </dsp:sp>
    <dsp:sp modelId="{C329F9E3-6B8E-40B8-8F8A-DD4216880C53}">
      <dsp:nvSpPr>
        <dsp:cNvPr id="0" name=""/>
        <dsp:cNvSpPr/>
      </dsp:nvSpPr>
      <dsp:spPr>
        <a:xfrm>
          <a:off x="9352730" y="2113950"/>
          <a:ext cx="2577364" cy="1030945"/>
        </a:xfrm>
        <a:prstGeom prst="chevron">
          <a:avLst/>
        </a:prstGeom>
        <a:solidFill>
          <a:schemeClr val="dk2">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lvl="0" algn="ctr" defTabSz="889000" rtl="1">
            <a:lnSpc>
              <a:spcPct val="100000"/>
            </a:lnSpc>
            <a:spcBef>
              <a:spcPct val="0"/>
            </a:spcBef>
            <a:spcAft>
              <a:spcPct val="35000"/>
            </a:spcAft>
          </a:pPr>
          <a:r>
            <a:rPr lang="he-IL" sz="2000" b="1" kern="1200" dirty="0" smtClean="0">
              <a:latin typeface="Tahoma" panose="020B0604030504040204" pitchFamily="34" charset="0"/>
              <a:ea typeface="Tahoma" panose="020B0604030504040204" pitchFamily="34" charset="0"/>
              <a:cs typeface="Tahoma" panose="020B0604030504040204" pitchFamily="34" charset="0"/>
            </a:rPr>
            <a:t>חקירה כלכלית</a:t>
          </a:r>
          <a:endParaRPr lang="he-IL" sz="2000" b="1" kern="1200" dirty="0">
            <a:latin typeface="Tahoma" panose="020B0604030504040204" pitchFamily="34" charset="0"/>
            <a:ea typeface="Tahoma" panose="020B0604030504040204" pitchFamily="34" charset="0"/>
            <a:cs typeface="Tahoma" panose="020B0604030504040204" pitchFamily="34" charset="0"/>
          </a:endParaRPr>
        </a:p>
      </dsp:txBody>
      <dsp:txXfrm>
        <a:off x="9868203" y="2113950"/>
        <a:ext cx="1546419" cy="1030945"/>
      </dsp:txXfrm>
    </dsp:sp>
    <dsp:sp modelId="{E698C537-50FD-4AC8-9F7F-23A3C1C7482B}">
      <dsp:nvSpPr>
        <dsp:cNvPr id="0" name=""/>
        <dsp:cNvSpPr/>
      </dsp:nvSpPr>
      <dsp:spPr>
        <a:xfrm>
          <a:off x="0" y="2791877"/>
          <a:ext cx="3105258" cy="1242103"/>
        </a:xfrm>
        <a:prstGeom prst="chevron">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34290" tIns="17145" rIns="0" bIns="17145" numCol="1" spcCol="1270" anchor="ctr" anchorCtr="0">
          <a:noAutofit/>
        </a:bodyPr>
        <a:lstStyle/>
        <a:p>
          <a:pPr lvl="0" algn="ctr" defTabSz="1200150" rtl="1">
            <a:lnSpc>
              <a:spcPct val="100000"/>
            </a:lnSpc>
            <a:spcBef>
              <a:spcPct val="0"/>
            </a:spcBef>
            <a:spcAft>
              <a:spcPct val="35000"/>
            </a:spcAft>
          </a:pPr>
          <a:r>
            <a:rPr lang="he-IL" sz="2700" b="1" kern="1200" dirty="0" smtClean="0">
              <a:latin typeface="Tahoma" panose="020B0604030504040204" pitchFamily="34" charset="0"/>
              <a:ea typeface="Tahoma" panose="020B0604030504040204" pitchFamily="34" charset="0"/>
              <a:cs typeface="Tahoma" panose="020B0604030504040204" pitchFamily="34" charset="0"/>
            </a:rPr>
            <a:t>עיבודים </a:t>
          </a:r>
          <a:r>
            <a:rPr lang="he-IL" sz="2700" b="1" kern="1200" dirty="0" err="1" smtClean="0">
              <a:latin typeface="Tahoma" panose="020B0604030504040204" pitchFamily="34" charset="0"/>
              <a:ea typeface="Tahoma" panose="020B0604030504040204" pitchFamily="34" charset="0"/>
              <a:cs typeface="Tahoma" panose="020B0604030504040204" pitchFamily="34" charset="0"/>
            </a:rPr>
            <a:t>צוותיים</a:t>
          </a:r>
          <a:endParaRPr lang="he-IL" sz="2700" b="1" kern="1200" dirty="0">
            <a:latin typeface="Tahoma" panose="020B0604030504040204" pitchFamily="34" charset="0"/>
            <a:ea typeface="Tahoma" panose="020B0604030504040204" pitchFamily="34" charset="0"/>
            <a:cs typeface="Tahoma" panose="020B0604030504040204" pitchFamily="34" charset="0"/>
          </a:endParaRPr>
        </a:p>
      </dsp:txBody>
      <dsp:txXfrm>
        <a:off x="621052" y="2791877"/>
        <a:ext cx="1863155" cy="12421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84FC5F-B71C-4AEC-965A-91A5E6C87143}">
      <dsp:nvSpPr>
        <dsp:cNvPr id="0" name=""/>
        <dsp:cNvSpPr/>
      </dsp:nvSpPr>
      <dsp:spPr>
        <a:xfrm>
          <a:off x="2215860" y="4149"/>
          <a:ext cx="3091639" cy="1545819"/>
        </a:xfrm>
        <a:prstGeom prst="roundRect">
          <a:avLst>
            <a:gd name="adj" fmla="val 10000"/>
          </a:avLst>
        </a:prstGeom>
        <a:solidFill>
          <a:schemeClr val="accent2">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5720" tIns="30480" rIns="45720" bIns="30480" numCol="1" spcCol="1270" anchor="ctr" anchorCtr="0">
          <a:noAutofit/>
          <a:sp3d extrusionH="28000" prstMaterial="matte"/>
        </a:bodyPr>
        <a:lstStyle/>
        <a:p>
          <a:pPr lvl="0" algn="ctr" defTabSz="1066800" rtl="1">
            <a:lnSpc>
              <a:spcPct val="90000"/>
            </a:lnSpc>
            <a:spcBef>
              <a:spcPct val="0"/>
            </a:spcBef>
            <a:spcAft>
              <a:spcPct val="35000"/>
            </a:spcAft>
          </a:pPr>
          <a:r>
            <a:rPr lang="he-IL" sz="2400" kern="1200" dirty="0" smtClean="0">
              <a:ln/>
            </a:rPr>
            <a:t>2.1.20 – 08:30-12:00</a:t>
          </a:r>
          <a:endParaRPr lang="he-IL" sz="2400" kern="1200" dirty="0">
            <a:ln/>
          </a:endParaRPr>
        </a:p>
      </dsp:txBody>
      <dsp:txXfrm>
        <a:off x="2261135" y="49424"/>
        <a:ext cx="3001089" cy="1455269"/>
      </dsp:txXfrm>
    </dsp:sp>
    <dsp:sp modelId="{6D8D518C-BB85-40BF-96A5-24894210BFBE}">
      <dsp:nvSpPr>
        <dsp:cNvPr id="0" name=""/>
        <dsp:cNvSpPr/>
      </dsp:nvSpPr>
      <dsp:spPr>
        <a:xfrm>
          <a:off x="2525023" y="1549968"/>
          <a:ext cx="309163" cy="1159364"/>
        </a:xfrm>
        <a:custGeom>
          <a:avLst/>
          <a:gdLst/>
          <a:ahLst/>
          <a:cxnLst/>
          <a:rect l="0" t="0" r="0" b="0"/>
          <a:pathLst>
            <a:path>
              <a:moveTo>
                <a:pt x="0" y="0"/>
              </a:moveTo>
              <a:lnTo>
                <a:pt x="0" y="1159364"/>
              </a:lnTo>
              <a:lnTo>
                <a:pt x="309163" y="1159364"/>
              </a:lnTo>
            </a:path>
          </a:pathLst>
        </a:custGeom>
        <a:noFill/>
        <a:ln w="12700" cap="flat" cmpd="sng" algn="ctr">
          <a:solidFill>
            <a:schemeClr val="accent2">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7D958118-110C-4A43-BC6B-57FC05422E5A}">
      <dsp:nvSpPr>
        <dsp:cNvPr id="0" name=""/>
        <dsp:cNvSpPr/>
      </dsp:nvSpPr>
      <dsp:spPr>
        <a:xfrm>
          <a:off x="2834187" y="1936423"/>
          <a:ext cx="2473311" cy="1545819"/>
        </a:xfrm>
        <a:prstGeom prst="roundRect">
          <a:avLst>
            <a:gd name="adj" fmla="val 10000"/>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lvl="0" algn="ctr" defTabSz="1600200" rtl="1">
            <a:lnSpc>
              <a:spcPct val="90000"/>
            </a:lnSpc>
            <a:spcBef>
              <a:spcPct val="0"/>
            </a:spcBef>
            <a:spcAft>
              <a:spcPct val="35000"/>
            </a:spcAft>
          </a:pPr>
          <a:r>
            <a:rPr lang="he-IL" sz="3600" kern="1200" smtClean="0">
              <a:ln/>
            </a:rPr>
            <a:t>כלכלה ובטחון לאומי</a:t>
          </a:r>
          <a:endParaRPr lang="he-IL" sz="3600" kern="1200" dirty="0">
            <a:ln/>
          </a:endParaRPr>
        </a:p>
      </dsp:txBody>
      <dsp:txXfrm>
        <a:off x="2879462" y="1981698"/>
        <a:ext cx="2382761" cy="1455269"/>
      </dsp:txXfrm>
    </dsp:sp>
    <dsp:sp modelId="{1B2F67F9-A073-4250-A07A-86B43ED8D58D}">
      <dsp:nvSpPr>
        <dsp:cNvPr id="0" name=""/>
        <dsp:cNvSpPr/>
      </dsp:nvSpPr>
      <dsp:spPr>
        <a:xfrm>
          <a:off x="2525023" y="1549968"/>
          <a:ext cx="309163" cy="3091639"/>
        </a:xfrm>
        <a:custGeom>
          <a:avLst/>
          <a:gdLst/>
          <a:ahLst/>
          <a:cxnLst/>
          <a:rect l="0" t="0" r="0" b="0"/>
          <a:pathLst>
            <a:path>
              <a:moveTo>
                <a:pt x="0" y="0"/>
              </a:moveTo>
              <a:lnTo>
                <a:pt x="0" y="3091639"/>
              </a:lnTo>
              <a:lnTo>
                <a:pt x="309163" y="3091639"/>
              </a:lnTo>
            </a:path>
          </a:pathLst>
        </a:custGeom>
        <a:noFill/>
        <a:ln w="12700" cap="flat" cmpd="sng" algn="ctr">
          <a:solidFill>
            <a:schemeClr val="accent2">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479BEFEE-AC5F-436B-AA54-F3BB85EE9A90}">
      <dsp:nvSpPr>
        <dsp:cNvPr id="0" name=""/>
        <dsp:cNvSpPr/>
      </dsp:nvSpPr>
      <dsp:spPr>
        <a:xfrm>
          <a:off x="2834187" y="3868698"/>
          <a:ext cx="2473311" cy="1545819"/>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lvl="0" algn="ctr" defTabSz="1600200" rtl="1">
            <a:lnSpc>
              <a:spcPct val="90000"/>
            </a:lnSpc>
            <a:spcBef>
              <a:spcPct val="0"/>
            </a:spcBef>
            <a:spcAft>
              <a:spcPct val="35000"/>
            </a:spcAft>
          </a:pPr>
          <a:r>
            <a:rPr lang="he-IL" sz="3600" kern="1200" smtClean="0">
              <a:ln/>
            </a:rPr>
            <a:t>עיבוד</a:t>
          </a:r>
          <a:endParaRPr lang="he-IL" sz="3600" kern="1200" dirty="0">
            <a:ln/>
          </a:endParaRPr>
        </a:p>
      </dsp:txBody>
      <dsp:txXfrm>
        <a:off x="2879462" y="3913973"/>
        <a:ext cx="2382761" cy="1455269"/>
      </dsp:txXfrm>
    </dsp:sp>
    <dsp:sp modelId="{E5F896B3-91DD-4A1E-BC89-096817C37B7C}">
      <dsp:nvSpPr>
        <dsp:cNvPr id="0" name=""/>
        <dsp:cNvSpPr/>
      </dsp:nvSpPr>
      <dsp:spPr>
        <a:xfrm>
          <a:off x="6080408" y="4149"/>
          <a:ext cx="3091639" cy="1545819"/>
        </a:xfrm>
        <a:prstGeom prst="roundRect">
          <a:avLst>
            <a:gd name="adj" fmla="val 10000"/>
          </a:avLst>
        </a:prstGeom>
        <a:solidFill>
          <a:schemeClr val="accent3">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5720" tIns="30480" rIns="45720" bIns="30480" numCol="1" spcCol="1270" anchor="ctr" anchorCtr="0">
          <a:noAutofit/>
          <a:sp3d extrusionH="28000" prstMaterial="matte"/>
        </a:bodyPr>
        <a:lstStyle/>
        <a:p>
          <a:pPr lvl="0" algn="ctr" defTabSz="1066800" rtl="1">
            <a:lnSpc>
              <a:spcPct val="90000"/>
            </a:lnSpc>
            <a:spcBef>
              <a:spcPct val="0"/>
            </a:spcBef>
            <a:spcAft>
              <a:spcPct val="35000"/>
            </a:spcAft>
          </a:pPr>
          <a:r>
            <a:rPr lang="he-IL" sz="2400" kern="1200" smtClean="0">
              <a:ln/>
            </a:rPr>
            <a:t>7.1.20 – 08:30-12:00</a:t>
          </a:r>
          <a:endParaRPr lang="he-IL" sz="2400" kern="1200" dirty="0">
            <a:ln/>
          </a:endParaRPr>
        </a:p>
      </dsp:txBody>
      <dsp:txXfrm>
        <a:off x="6125683" y="49424"/>
        <a:ext cx="3001089" cy="1455269"/>
      </dsp:txXfrm>
    </dsp:sp>
    <dsp:sp modelId="{3BC2F8EA-E0C0-42DF-8D09-B23812877A54}">
      <dsp:nvSpPr>
        <dsp:cNvPr id="0" name=""/>
        <dsp:cNvSpPr/>
      </dsp:nvSpPr>
      <dsp:spPr>
        <a:xfrm>
          <a:off x="6389572" y="1549968"/>
          <a:ext cx="309163" cy="1159364"/>
        </a:xfrm>
        <a:custGeom>
          <a:avLst/>
          <a:gdLst/>
          <a:ahLst/>
          <a:cxnLst/>
          <a:rect l="0" t="0" r="0" b="0"/>
          <a:pathLst>
            <a:path>
              <a:moveTo>
                <a:pt x="0" y="0"/>
              </a:moveTo>
              <a:lnTo>
                <a:pt x="0" y="1159364"/>
              </a:lnTo>
              <a:lnTo>
                <a:pt x="309163" y="1159364"/>
              </a:lnTo>
            </a:path>
          </a:pathLst>
        </a:custGeom>
        <a:noFill/>
        <a:ln w="12700" cap="flat" cmpd="sng" algn="ctr">
          <a:solidFill>
            <a:schemeClr val="accent2">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BF05504A-B736-49E4-BACA-29D3AE8E56FD}">
      <dsp:nvSpPr>
        <dsp:cNvPr id="0" name=""/>
        <dsp:cNvSpPr/>
      </dsp:nvSpPr>
      <dsp:spPr>
        <a:xfrm>
          <a:off x="6698736" y="1936423"/>
          <a:ext cx="2473311" cy="1545819"/>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lvl="0" algn="ctr" defTabSz="1600200" rtl="1">
            <a:lnSpc>
              <a:spcPct val="90000"/>
            </a:lnSpc>
            <a:spcBef>
              <a:spcPct val="0"/>
            </a:spcBef>
            <a:spcAft>
              <a:spcPct val="35000"/>
            </a:spcAft>
          </a:pPr>
          <a:r>
            <a:rPr lang="he-IL" sz="3600" kern="1200" dirty="0" smtClean="0">
              <a:ln/>
            </a:rPr>
            <a:t>כלכלה ובטחון לאומי</a:t>
          </a:r>
          <a:endParaRPr lang="he-IL" sz="3600" kern="1200" dirty="0">
            <a:ln/>
          </a:endParaRPr>
        </a:p>
      </dsp:txBody>
      <dsp:txXfrm>
        <a:off x="6744011" y="1981698"/>
        <a:ext cx="2382761" cy="1455269"/>
      </dsp:txXfrm>
    </dsp:sp>
    <dsp:sp modelId="{B599C8DA-1C5D-416A-B8F8-FDA79EF44D95}">
      <dsp:nvSpPr>
        <dsp:cNvPr id="0" name=""/>
        <dsp:cNvSpPr/>
      </dsp:nvSpPr>
      <dsp:spPr>
        <a:xfrm>
          <a:off x="6389572" y="1549968"/>
          <a:ext cx="309163" cy="3091639"/>
        </a:xfrm>
        <a:custGeom>
          <a:avLst/>
          <a:gdLst/>
          <a:ahLst/>
          <a:cxnLst/>
          <a:rect l="0" t="0" r="0" b="0"/>
          <a:pathLst>
            <a:path>
              <a:moveTo>
                <a:pt x="0" y="0"/>
              </a:moveTo>
              <a:lnTo>
                <a:pt x="0" y="3091639"/>
              </a:lnTo>
              <a:lnTo>
                <a:pt x="309163" y="3091639"/>
              </a:lnTo>
            </a:path>
          </a:pathLst>
        </a:custGeom>
        <a:noFill/>
        <a:ln w="12700" cap="flat" cmpd="sng" algn="ctr">
          <a:solidFill>
            <a:schemeClr val="accent2">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2AF4D53E-0385-4B59-9AD2-0C8FC693BCDA}">
      <dsp:nvSpPr>
        <dsp:cNvPr id="0" name=""/>
        <dsp:cNvSpPr/>
      </dsp:nvSpPr>
      <dsp:spPr>
        <a:xfrm>
          <a:off x="6698736" y="3868698"/>
          <a:ext cx="2473311" cy="1545819"/>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68580" tIns="45720" rIns="68580" bIns="45720" numCol="1" spcCol="1270" anchor="ctr" anchorCtr="0">
          <a:noAutofit/>
        </a:bodyPr>
        <a:lstStyle/>
        <a:p>
          <a:pPr lvl="0" algn="ctr" defTabSz="1600200" rtl="1">
            <a:lnSpc>
              <a:spcPct val="90000"/>
            </a:lnSpc>
            <a:spcBef>
              <a:spcPct val="0"/>
            </a:spcBef>
            <a:spcAft>
              <a:spcPct val="35000"/>
            </a:spcAft>
          </a:pPr>
          <a:r>
            <a:rPr lang="he-IL" sz="3600" kern="1200" smtClean="0">
              <a:ln/>
            </a:rPr>
            <a:t>עיבוד</a:t>
          </a:r>
          <a:endParaRPr lang="he-IL" sz="3600" kern="1200" dirty="0">
            <a:ln/>
          </a:endParaRPr>
        </a:p>
      </dsp:txBody>
      <dsp:txXfrm>
        <a:off x="6744011" y="3913973"/>
        <a:ext cx="2382761" cy="14552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84FC5F-B71C-4AEC-965A-91A5E6C87143}">
      <dsp:nvSpPr>
        <dsp:cNvPr id="0" name=""/>
        <dsp:cNvSpPr/>
      </dsp:nvSpPr>
      <dsp:spPr>
        <a:xfrm>
          <a:off x="5560" y="1050218"/>
          <a:ext cx="1896131" cy="948065"/>
        </a:xfrm>
        <a:prstGeom prst="roundRect">
          <a:avLst>
            <a:gd name="adj" fmla="val 10000"/>
          </a:avLst>
        </a:prstGeom>
        <a:solidFill>
          <a:schemeClr val="accent2">
            <a:alpha val="90000"/>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7625" tIns="31750" rIns="47625" bIns="31750" numCol="1" spcCol="1270" anchor="ctr" anchorCtr="0">
          <a:noAutofit/>
          <a:sp3d extrusionH="28000" prstMaterial="matte"/>
        </a:bodyPr>
        <a:lstStyle/>
        <a:p>
          <a:pPr lvl="0" algn="ctr" defTabSz="1111250" rtl="1">
            <a:lnSpc>
              <a:spcPct val="90000"/>
            </a:lnSpc>
            <a:spcBef>
              <a:spcPct val="0"/>
            </a:spcBef>
            <a:spcAft>
              <a:spcPct val="35000"/>
            </a:spcAft>
          </a:pPr>
          <a:r>
            <a:rPr lang="he-IL" sz="2500" kern="1200" smtClean="0">
              <a:ln/>
            </a:rPr>
            <a:t>25.2.20 – 13:00-16:00</a:t>
          </a:r>
          <a:endParaRPr lang="he-IL" sz="2500" kern="1200" dirty="0">
            <a:ln/>
          </a:endParaRPr>
        </a:p>
      </dsp:txBody>
      <dsp:txXfrm>
        <a:off x="33328" y="1077986"/>
        <a:ext cx="1840595" cy="892529"/>
      </dsp:txXfrm>
    </dsp:sp>
    <dsp:sp modelId="{6D8D518C-BB85-40BF-96A5-24894210BFBE}">
      <dsp:nvSpPr>
        <dsp:cNvPr id="0" name=""/>
        <dsp:cNvSpPr/>
      </dsp:nvSpPr>
      <dsp:spPr>
        <a:xfrm>
          <a:off x="195173" y="1998284"/>
          <a:ext cx="189613" cy="711049"/>
        </a:xfrm>
        <a:custGeom>
          <a:avLst/>
          <a:gdLst/>
          <a:ahLst/>
          <a:cxnLst/>
          <a:rect l="0" t="0" r="0" b="0"/>
          <a:pathLst>
            <a:path>
              <a:moveTo>
                <a:pt x="0" y="0"/>
              </a:moveTo>
              <a:lnTo>
                <a:pt x="0" y="711049"/>
              </a:lnTo>
              <a:lnTo>
                <a:pt x="189613" y="711049"/>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7D958118-110C-4A43-BC6B-57FC05422E5A}">
      <dsp:nvSpPr>
        <dsp:cNvPr id="0" name=""/>
        <dsp:cNvSpPr/>
      </dsp:nvSpPr>
      <dsp:spPr>
        <a:xfrm>
          <a:off x="384786" y="2235300"/>
          <a:ext cx="1516904" cy="948065"/>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0"/>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rtl="1">
            <a:lnSpc>
              <a:spcPct val="90000"/>
            </a:lnSpc>
            <a:spcBef>
              <a:spcPct val="0"/>
            </a:spcBef>
            <a:spcAft>
              <a:spcPct val="35000"/>
            </a:spcAft>
          </a:pPr>
          <a:r>
            <a:rPr lang="he-IL" sz="2100" kern="1200" smtClean="0">
              <a:ln/>
            </a:rPr>
            <a:t>מדיניות כלכלית בישראל</a:t>
          </a:r>
          <a:endParaRPr lang="he-IL" sz="2100" kern="1200" dirty="0">
            <a:ln/>
          </a:endParaRPr>
        </a:p>
      </dsp:txBody>
      <dsp:txXfrm>
        <a:off x="412554" y="2263068"/>
        <a:ext cx="1461368" cy="892529"/>
      </dsp:txXfrm>
    </dsp:sp>
    <dsp:sp modelId="{1B2F67F9-A073-4250-A07A-86B43ED8D58D}">
      <dsp:nvSpPr>
        <dsp:cNvPr id="0" name=""/>
        <dsp:cNvSpPr/>
      </dsp:nvSpPr>
      <dsp:spPr>
        <a:xfrm>
          <a:off x="195173" y="1998284"/>
          <a:ext cx="189613" cy="1896131"/>
        </a:xfrm>
        <a:custGeom>
          <a:avLst/>
          <a:gdLst/>
          <a:ahLst/>
          <a:cxnLst/>
          <a:rect l="0" t="0" r="0" b="0"/>
          <a:pathLst>
            <a:path>
              <a:moveTo>
                <a:pt x="0" y="0"/>
              </a:moveTo>
              <a:lnTo>
                <a:pt x="0" y="1896131"/>
              </a:lnTo>
              <a:lnTo>
                <a:pt x="189613" y="1896131"/>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479BEFEE-AC5F-436B-AA54-F3BB85EE9A90}">
      <dsp:nvSpPr>
        <dsp:cNvPr id="0" name=""/>
        <dsp:cNvSpPr/>
      </dsp:nvSpPr>
      <dsp:spPr>
        <a:xfrm>
          <a:off x="384786" y="3420382"/>
          <a:ext cx="1516904" cy="948065"/>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4444"/>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rtl="1">
            <a:lnSpc>
              <a:spcPct val="90000"/>
            </a:lnSpc>
            <a:spcBef>
              <a:spcPct val="0"/>
            </a:spcBef>
            <a:spcAft>
              <a:spcPct val="35000"/>
            </a:spcAft>
          </a:pPr>
          <a:r>
            <a:rPr lang="he-IL" sz="2100" kern="1200" smtClean="0">
              <a:ln/>
            </a:rPr>
            <a:t>עיבוד</a:t>
          </a:r>
          <a:endParaRPr lang="he-IL" sz="2100" kern="1200" dirty="0">
            <a:ln/>
          </a:endParaRPr>
        </a:p>
      </dsp:txBody>
      <dsp:txXfrm>
        <a:off x="412554" y="3448150"/>
        <a:ext cx="1461368" cy="892529"/>
      </dsp:txXfrm>
    </dsp:sp>
    <dsp:sp modelId="{E5F896B3-91DD-4A1E-BC89-096817C37B7C}">
      <dsp:nvSpPr>
        <dsp:cNvPr id="0" name=""/>
        <dsp:cNvSpPr/>
      </dsp:nvSpPr>
      <dsp:spPr>
        <a:xfrm>
          <a:off x="2375724" y="1050218"/>
          <a:ext cx="1896131" cy="948065"/>
        </a:xfrm>
        <a:prstGeom prst="roundRect">
          <a:avLst>
            <a:gd name="adj" fmla="val 10000"/>
          </a:avLst>
        </a:prstGeom>
        <a:solidFill>
          <a:schemeClr val="accent2">
            <a:alpha val="90000"/>
            <a:hueOff val="0"/>
            <a:satOff val="0"/>
            <a:lumOff val="0"/>
            <a:alphaOff val="-1000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7625" tIns="31750" rIns="47625" bIns="31750" numCol="1" spcCol="1270" anchor="ctr" anchorCtr="0">
          <a:noAutofit/>
          <a:sp3d extrusionH="28000" prstMaterial="matte"/>
        </a:bodyPr>
        <a:lstStyle/>
        <a:p>
          <a:pPr lvl="0" algn="ctr" defTabSz="1111250" rtl="1">
            <a:lnSpc>
              <a:spcPct val="90000"/>
            </a:lnSpc>
            <a:spcBef>
              <a:spcPct val="0"/>
            </a:spcBef>
            <a:spcAft>
              <a:spcPct val="35000"/>
            </a:spcAft>
          </a:pPr>
          <a:r>
            <a:rPr lang="he-IL" sz="2500" kern="1200" smtClean="0">
              <a:ln/>
            </a:rPr>
            <a:t>26.2.20 – 08:30-12:00</a:t>
          </a:r>
          <a:endParaRPr lang="he-IL" sz="2500" kern="1200" dirty="0">
            <a:ln/>
          </a:endParaRPr>
        </a:p>
      </dsp:txBody>
      <dsp:txXfrm>
        <a:off x="2403492" y="1077986"/>
        <a:ext cx="1840595" cy="892529"/>
      </dsp:txXfrm>
    </dsp:sp>
    <dsp:sp modelId="{3BC2F8EA-E0C0-42DF-8D09-B23812877A54}">
      <dsp:nvSpPr>
        <dsp:cNvPr id="0" name=""/>
        <dsp:cNvSpPr/>
      </dsp:nvSpPr>
      <dsp:spPr>
        <a:xfrm>
          <a:off x="2565337" y="1998284"/>
          <a:ext cx="189613" cy="711049"/>
        </a:xfrm>
        <a:custGeom>
          <a:avLst/>
          <a:gdLst/>
          <a:ahLst/>
          <a:cxnLst/>
          <a:rect l="0" t="0" r="0" b="0"/>
          <a:pathLst>
            <a:path>
              <a:moveTo>
                <a:pt x="0" y="0"/>
              </a:moveTo>
              <a:lnTo>
                <a:pt x="0" y="711049"/>
              </a:lnTo>
              <a:lnTo>
                <a:pt x="189613" y="711049"/>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BF05504A-B736-49E4-BACA-29D3AE8E56FD}">
      <dsp:nvSpPr>
        <dsp:cNvPr id="0" name=""/>
        <dsp:cNvSpPr/>
      </dsp:nvSpPr>
      <dsp:spPr>
        <a:xfrm>
          <a:off x="2754950" y="2235300"/>
          <a:ext cx="1516904" cy="948065"/>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8889"/>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rtl="1">
            <a:lnSpc>
              <a:spcPct val="90000"/>
            </a:lnSpc>
            <a:spcBef>
              <a:spcPct val="0"/>
            </a:spcBef>
            <a:spcAft>
              <a:spcPct val="35000"/>
            </a:spcAft>
          </a:pPr>
          <a:r>
            <a:rPr lang="he-IL" sz="2100" kern="1200" smtClean="0">
              <a:ln/>
            </a:rPr>
            <a:t>מדיניות כלכלית בישראל</a:t>
          </a:r>
          <a:endParaRPr lang="he-IL" sz="2100" kern="1200" dirty="0">
            <a:ln/>
          </a:endParaRPr>
        </a:p>
      </dsp:txBody>
      <dsp:txXfrm>
        <a:off x="2782718" y="2263068"/>
        <a:ext cx="1461368" cy="892529"/>
      </dsp:txXfrm>
    </dsp:sp>
    <dsp:sp modelId="{B599C8DA-1C5D-416A-B8F8-FDA79EF44D95}">
      <dsp:nvSpPr>
        <dsp:cNvPr id="0" name=""/>
        <dsp:cNvSpPr/>
      </dsp:nvSpPr>
      <dsp:spPr>
        <a:xfrm>
          <a:off x="2565337" y="1998284"/>
          <a:ext cx="189613" cy="1896131"/>
        </a:xfrm>
        <a:custGeom>
          <a:avLst/>
          <a:gdLst/>
          <a:ahLst/>
          <a:cxnLst/>
          <a:rect l="0" t="0" r="0" b="0"/>
          <a:pathLst>
            <a:path>
              <a:moveTo>
                <a:pt x="0" y="0"/>
              </a:moveTo>
              <a:lnTo>
                <a:pt x="0" y="1896131"/>
              </a:lnTo>
              <a:lnTo>
                <a:pt x="189613" y="1896131"/>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2AF4D53E-0385-4B59-9AD2-0C8FC693BCDA}">
      <dsp:nvSpPr>
        <dsp:cNvPr id="0" name=""/>
        <dsp:cNvSpPr/>
      </dsp:nvSpPr>
      <dsp:spPr>
        <a:xfrm>
          <a:off x="2754950" y="3420382"/>
          <a:ext cx="1516904" cy="948065"/>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13333"/>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rtl="1">
            <a:lnSpc>
              <a:spcPct val="90000"/>
            </a:lnSpc>
            <a:spcBef>
              <a:spcPct val="0"/>
            </a:spcBef>
            <a:spcAft>
              <a:spcPct val="35000"/>
            </a:spcAft>
          </a:pPr>
          <a:r>
            <a:rPr lang="he-IL" sz="2100" kern="1200" smtClean="0">
              <a:ln/>
            </a:rPr>
            <a:t>עיבוד</a:t>
          </a:r>
          <a:endParaRPr lang="he-IL" sz="2100" kern="1200" dirty="0">
            <a:ln/>
          </a:endParaRPr>
        </a:p>
      </dsp:txBody>
      <dsp:txXfrm>
        <a:off x="2782718" y="3448150"/>
        <a:ext cx="1461368" cy="892529"/>
      </dsp:txXfrm>
    </dsp:sp>
    <dsp:sp modelId="{2D628235-42A7-48DA-AAF1-AE3A6E2D5C8D}">
      <dsp:nvSpPr>
        <dsp:cNvPr id="0" name=""/>
        <dsp:cNvSpPr/>
      </dsp:nvSpPr>
      <dsp:spPr>
        <a:xfrm>
          <a:off x="4745888" y="1050218"/>
          <a:ext cx="1896131" cy="948065"/>
        </a:xfrm>
        <a:prstGeom prst="roundRect">
          <a:avLst>
            <a:gd name="adj" fmla="val 10000"/>
          </a:avLst>
        </a:prstGeom>
        <a:solidFill>
          <a:schemeClr val="accent2">
            <a:alpha val="90000"/>
            <a:hueOff val="0"/>
            <a:satOff val="0"/>
            <a:lumOff val="0"/>
            <a:alphaOff val="-2000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7625" tIns="31750" rIns="47625" bIns="31750" numCol="1" spcCol="1270" anchor="ctr" anchorCtr="0">
          <a:noAutofit/>
          <a:sp3d extrusionH="28000" prstMaterial="matte"/>
        </a:bodyPr>
        <a:lstStyle/>
        <a:p>
          <a:pPr lvl="0" algn="ctr" defTabSz="1111250" rtl="1">
            <a:lnSpc>
              <a:spcPct val="90000"/>
            </a:lnSpc>
            <a:spcBef>
              <a:spcPct val="0"/>
            </a:spcBef>
            <a:spcAft>
              <a:spcPct val="35000"/>
            </a:spcAft>
          </a:pPr>
          <a:r>
            <a:rPr lang="he-IL" sz="2500" kern="1200" smtClean="0">
              <a:ln/>
            </a:rPr>
            <a:t>3.3.20 – 13:00-16:00</a:t>
          </a:r>
          <a:endParaRPr lang="he-IL" sz="2500" kern="1200" dirty="0">
            <a:ln/>
          </a:endParaRPr>
        </a:p>
      </dsp:txBody>
      <dsp:txXfrm>
        <a:off x="4773656" y="1077986"/>
        <a:ext cx="1840595" cy="892529"/>
      </dsp:txXfrm>
    </dsp:sp>
    <dsp:sp modelId="{E9B5122F-F352-4EC2-B09E-3237376D9A84}">
      <dsp:nvSpPr>
        <dsp:cNvPr id="0" name=""/>
        <dsp:cNvSpPr/>
      </dsp:nvSpPr>
      <dsp:spPr>
        <a:xfrm>
          <a:off x="4935501" y="1998284"/>
          <a:ext cx="189613" cy="711049"/>
        </a:xfrm>
        <a:custGeom>
          <a:avLst/>
          <a:gdLst/>
          <a:ahLst/>
          <a:cxnLst/>
          <a:rect l="0" t="0" r="0" b="0"/>
          <a:pathLst>
            <a:path>
              <a:moveTo>
                <a:pt x="0" y="0"/>
              </a:moveTo>
              <a:lnTo>
                <a:pt x="0" y="711049"/>
              </a:lnTo>
              <a:lnTo>
                <a:pt x="189613" y="711049"/>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CD2A48B7-7746-4AA8-A7FD-B190D89A4698}">
      <dsp:nvSpPr>
        <dsp:cNvPr id="0" name=""/>
        <dsp:cNvSpPr/>
      </dsp:nvSpPr>
      <dsp:spPr>
        <a:xfrm>
          <a:off x="5125114" y="2235300"/>
          <a:ext cx="1516904" cy="948065"/>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17778"/>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rtl="1">
            <a:lnSpc>
              <a:spcPct val="90000"/>
            </a:lnSpc>
            <a:spcBef>
              <a:spcPct val="0"/>
            </a:spcBef>
            <a:spcAft>
              <a:spcPct val="35000"/>
            </a:spcAft>
          </a:pPr>
          <a:r>
            <a:rPr lang="he-IL" sz="2100" kern="1200" smtClean="0">
              <a:ln/>
            </a:rPr>
            <a:t>מדיניות כלכלית בישראל</a:t>
          </a:r>
          <a:endParaRPr lang="he-IL" sz="2100" kern="1200" dirty="0">
            <a:ln/>
          </a:endParaRPr>
        </a:p>
      </dsp:txBody>
      <dsp:txXfrm>
        <a:off x="5152882" y="2263068"/>
        <a:ext cx="1461368" cy="892529"/>
      </dsp:txXfrm>
    </dsp:sp>
    <dsp:sp modelId="{563D032F-FDD7-4417-9315-B6C1DA4FFE36}">
      <dsp:nvSpPr>
        <dsp:cNvPr id="0" name=""/>
        <dsp:cNvSpPr/>
      </dsp:nvSpPr>
      <dsp:spPr>
        <a:xfrm>
          <a:off x="4935501" y="1998284"/>
          <a:ext cx="189613" cy="1896131"/>
        </a:xfrm>
        <a:custGeom>
          <a:avLst/>
          <a:gdLst/>
          <a:ahLst/>
          <a:cxnLst/>
          <a:rect l="0" t="0" r="0" b="0"/>
          <a:pathLst>
            <a:path>
              <a:moveTo>
                <a:pt x="0" y="0"/>
              </a:moveTo>
              <a:lnTo>
                <a:pt x="0" y="1896131"/>
              </a:lnTo>
              <a:lnTo>
                <a:pt x="189613" y="1896131"/>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C6300A07-E490-4CBC-8D8A-D866A747E09E}">
      <dsp:nvSpPr>
        <dsp:cNvPr id="0" name=""/>
        <dsp:cNvSpPr/>
      </dsp:nvSpPr>
      <dsp:spPr>
        <a:xfrm>
          <a:off x="5125114" y="3420382"/>
          <a:ext cx="1516904" cy="948065"/>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22222"/>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rtl="1">
            <a:lnSpc>
              <a:spcPct val="90000"/>
            </a:lnSpc>
            <a:spcBef>
              <a:spcPct val="0"/>
            </a:spcBef>
            <a:spcAft>
              <a:spcPct val="35000"/>
            </a:spcAft>
          </a:pPr>
          <a:r>
            <a:rPr lang="he-IL" sz="2100" kern="1200" smtClean="0">
              <a:ln/>
            </a:rPr>
            <a:t>עיבוד</a:t>
          </a:r>
          <a:endParaRPr lang="he-IL" sz="2100" kern="1200" dirty="0">
            <a:ln/>
          </a:endParaRPr>
        </a:p>
      </dsp:txBody>
      <dsp:txXfrm>
        <a:off x="5152882" y="3448150"/>
        <a:ext cx="1461368" cy="892529"/>
      </dsp:txXfrm>
    </dsp:sp>
    <dsp:sp modelId="{707F37FA-429F-4D03-B669-E500615EE9DB}">
      <dsp:nvSpPr>
        <dsp:cNvPr id="0" name=""/>
        <dsp:cNvSpPr/>
      </dsp:nvSpPr>
      <dsp:spPr>
        <a:xfrm>
          <a:off x="7116052" y="1050218"/>
          <a:ext cx="1896131" cy="948065"/>
        </a:xfrm>
        <a:prstGeom prst="roundRect">
          <a:avLst>
            <a:gd name="adj" fmla="val 10000"/>
          </a:avLst>
        </a:prstGeom>
        <a:solidFill>
          <a:schemeClr val="accent2">
            <a:alpha val="90000"/>
            <a:hueOff val="0"/>
            <a:satOff val="0"/>
            <a:lumOff val="0"/>
            <a:alphaOff val="-3000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7625" tIns="31750" rIns="47625" bIns="31750" numCol="1" spcCol="1270" anchor="ctr" anchorCtr="0">
          <a:noAutofit/>
          <a:sp3d extrusionH="28000" prstMaterial="matte"/>
        </a:bodyPr>
        <a:lstStyle/>
        <a:p>
          <a:pPr lvl="0" algn="ctr" defTabSz="1111250" rtl="1">
            <a:lnSpc>
              <a:spcPct val="90000"/>
            </a:lnSpc>
            <a:spcBef>
              <a:spcPct val="0"/>
            </a:spcBef>
            <a:spcAft>
              <a:spcPct val="35000"/>
            </a:spcAft>
          </a:pPr>
          <a:r>
            <a:rPr lang="he-IL" sz="2500" kern="1200" dirty="0" smtClean="0">
              <a:ln/>
            </a:rPr>
            <a:t> 4.3.20 – 08:30-12:00</a:t>
          </a:r>
          <a:endParaRPr lang="he-IL" sz="2500" kern="1200" dirty="0">
            <a:ln/>
          </a:endParaRPr>
        </a:p>
      </dsp:txBody>
      <dsp:txXfrm>
        <a:off x="7143820" y="1077986"/>
        <a:ext cx="1840595" cy="892529"/>
      </dsp:txXfrm>
    </dsp:sp>
    <dsp:sp modelId="{CC8F7322-C796-49AD-ACDA-F1B71B8DD919}">
      <dsp:nvSpPr>
        <dsp:cNvPr id="0" name=""/>
        <dsp:cNvSpPr/>
      </dsp:nvSpPr>
      <dsp:spPr>
        <a:xfrm>
          <a:off x="7305665" y="1998284"/>
          <a:ext cx="189613" cy="711049"/>
        </a:xfrm>
        <a:custGeom>
          <a:avLst/>
          <a:gdLst/>
          <a:ahLst/>
          <a:cxnLst/>
          <a:rect l="0" t="0" r="0" b="0"/>
          <a:pathLst>
            <a:path>
              <a:moveTo>
                <a:pt x="0" y="0"/>
              </a:moveTo>
              <a:lnTo>
                <a:pt x="0" y="711049"/>
              </a:lnTo>
              <a:lnTo>
                <a:pt x="189613" y="711049"/>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FA634803-B81E-41E9-9707-8B3FFCCDA01F}">
      <dsp:nvSpPr>
        <dsp:cNvPr id="0" name=""/>
        <dsp:cNvSpPr/>
      </dsp:nvSpPr>
      <dsp:spPr>
        <a:xfrm>
          <a:off x="7495278" y="2235300"/>
          <a:ext cx="1516904" cy="948065"/>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26667"/>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rtl="1">
            <a:lnSpc>
              <a:spcPct val="90000"/>
            </a:lnSpc>
            <a:spcBef>
              <a:spcPct val="0"/>
            </a:spcBef>
            <a:spcAft>
              <a:spcPct val="35000"/>
            </a:spcAft>
          </a:pPr>
          <a:r>
            <a:rPr lang="he-IL" sz="2100" kern="1200" smtClean="0">
              <a:ln/>
            </a:rPr>
            <a:t>מיגור העוני בעולם </a:t>
          </a:r>
          <a:endParaRPr lang="he-IL" sz="2100" kern="1200" dirty="0">
            <a:ln/>
          </a:endParaRPr>
        </a:p>
      </dsp:txBody>
      <dsp:txXfrm>
        <a:off x="7523046" y="2263068"/>
        <a:ext cx="1461368" cy="892529"/>
      </dsp:txXfrm>
    </dsp:sp>
    <dsp:sp modelId="{BFC104D2-5BE6-41C3-8B69-AE82D6F8E86D}">
      <dsp:nvSpPr>
        <dsp:cNvPr id="0" name=""/>
        <dsp:cNvSpPr/>
      </dsp:nvSpPr>
      <dsp:spPr>
        <a:xfrm>
          <a:off x="7305665" y="1998284"/>
          <a:ext cx="189613" cy="1896131"/>
        </a:xfrm>
        <a:custGeom>
          <a:avLst/>
          <a:gdLst/>
          <a:ahLst/>
          <a:cxnLst/>
          <a:rect l="0" t="0" r="0" b="0"/>
          <a:pathLst>
            <a:path>
              <a:moveTo>
                <a:pt x="0" y="0"/>
              </a:moveTo>
              <a:lnTo>
                <a:pt x="0" y="1896131"/>
              </a:lnTo>
              <a:lnTo>
                <a:pt x="189613" y="1896131"/>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11BFAB7A-A888-4B4D-B506-38AC4AB4202C}">
      <dsp:nvSpPr>
        <dsp:cNvPr id="0" name=""/>
        <dsp:cNvSpPr/>
      </dsp:nvSpPr>
      <dsp:spPr>
        <a:xfrm>
          <a:off x="7495278" y="3420382"/>
          <a:ext cx="1516904" cy="948065"/>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31111"/>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rtl="1">
            <a:lnSpc>
              <a:spcPct val="90000"/>
            </a:lnSpc>
            <a:spcBef>
              <a:spcPct val="0"/>
            </a:spcBef>
            <a:spcAft>
              <a:spcPct val="35000"/>
            </a:spcAft>
          </a:pPr>
          <a:r>
            <a:rPr lang="he-IL" sz="2100" kern="1200" smtClean="0">
              <a:ln/>
            </a:rPr>
            <a:t>עיבוד</a:t>
          </a:r>
          <a:endParaRPr lang="he-IL" sz="2100" kern="1200" dirty="0">
            <a:ln/>
          </a:endParaRPr>
        </a:p>
      </dsp:txBody>
      <dsp:txXfrm>
        <a:off x="7523046" y="3448150"/>
        <a:ext cx="1461368" cy="892529"/>
      </dsp:txXfrm>
    </dsp:sp>
    <dsp:sp modelId="{E66CE213-E87A-42F3-8577-426E3904DEB0}">
      <dsp:nvSpPr>
        <dsp:cNvPr id="0" name=""/>
        <dsp:cNvSpPr/>
      </dsp:nvSpPr>
      <dsp:spPr>
        <a:xfrm>
          <a:off x="9486216" y="1050218"/>
          <a:ext cx="1896131" cy="948065"/>
        </a:xfrm>
        <a:prstGeom prst="roundRect">
          <a:avLst>
            <a:gd name="adj" fmla="val 10000"/>
          </a:avLst>
        </a:prstGeom>
        <a:solidFill>
          <a:schemeClr val="accent2">
            <a:alpha val="90000"/>
            <a:hueOff val="0"/>
            <a:satOff val="0"/>
            <a:lumOff val="0"/>
            <a:alphaOff val="-4000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7625" tIns="31750" rIns="47625" bIns="31750" numCol="1" spcCol="1270" anchor="ctr" anchorCtr="0">
          <a:noAutofit/>
          <a:sp3d extrusionH="28000" prstMaterial="matte"/>
        </a:bodyPr>
        <a:lstStyle/>
        <a:p>
          <a:pPr lvl="0" algn="ctr" defTabSz="1111250" rtl="1">
            <a:lnSpc>
              <a:spcPct val="90000"/>
            </a:lnSpc>
            <a:spcBef>
              <a:spcPct val="0"/>
            </a:spcBef>
            <a:spcAft>
              <a:spcPct val="35000"/>
            </a:spcAft>
          </a:pPr>
          <a:r>
            <a:rPr lang="he-IL" sz="2500" kern="1200" smtClean="0">
              <a:ln/>
            </a:rPr>
            <a:t>11.3.20 – 08:30-12:00</a:t>
          </a:r>
          <a:endParaRPr lang="he-IL" sz="2500" kern="1200" dirty="0">
            <a:ln/>
          </a:endParaRPr>
        </a:p>
      </dsp:txBody>
      <dsp:txXfrm>
        <a:off x="9513984" y="1077986"/>
        <a:ext cx="1840595" cy="892529"/>
      </dsp:txXfrm>
    </dsp:sp>
    <dsp:sp modelId="{511308A4-AE2B-4296-947B-25D391C12CB4}">
      <dsp:nvSpPr>
        <dsp:cNvPr id="0" name=""/>
        <dsp:cNvSpPr/>
      </dsp:nvSpPr>
      <dsp:spPr>
        <a:xfrm>
          <a:off x="9675829" y="1998284"/>
          <a:ext cx="189613" cy="711049"/>
        </a:xfrm>
        <a:custGeom>
          <a:avLst/>
          <a:gdLst/>
          <a:ahLst/>
          <a:cxnLst/>
          <a:rect l="0" t="0" r="0" b="0"/>
          <a:pathLst>
            <a:path>
              <a:moveTo>
                <a:pt x="0" y="0"/>
              </a:moveTo>
              <a:lnTo>
                <a:pt x="0" y="711049"/>
              </a:lnTo>
              <a:lnTo>
                <a:pt x="189613" y="711049"/>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CB59A33C-B780-48C4-A1E4-2E652FEB09CC}">
      <dsp:nvSpPr>
        <dsp:cNvPr id="0" name=""/>
        <dsp:cNvSpPr/>
      </dsp:nvSpPr>
      <dsp:spPr>
        <a:xfrm>
          <a:off x="9865442" y="2235300"/>
          <a:ext cx="1516904" cy="948065"/>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35556"/>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rtl="1">
            <a:lnSpc>
              <a:spcPct val="90000"/>
            </a:lnSpc>
            <a:spcBef>
              <a:spcPct val="0"/>
            </a:spcBef>
            <a:spcAft>
              <a:spcPct val="35000"/>
            </a:spcAft>
          </a:pPr>
          <a:r>
            <a:rPr lang="he-IL" sz="2100" kern="1200" smtClean="0">
              <a:ln/>
            </a:rPr>
            <a:t>הפערים הגדולים בין המדינות </a:t>
          </a:r>
          <a:endParaRPr lang="he-IL" sz="2100" kern="1200" dirty="0">
            <a:ln/>
          </a:endParaRPr>
        </a:p>
      </dsp:txBody>
      <dsp:txXfrm>
        <a:off x="9893210" y="2263068"/>
        <a:ext cx="1461368" cy="892529"/>
      </dsp:txXfrm>
    </dsp:sp>
    <dsp:sp modelId="{735FA52A-05EB-46A0-98DB-33B5E4358881}">
      <dsp:nvSpPr>
        <dsp:cNvPr id="0" name=""/>
        <dsp:cNvSpPr/>
      </dsp:nvSpPr>
      <dsp:spPr>
        <a:xfrm>
          <a:off x="9675829" y="1998284"/>
          <a:ext cx="189613" cy="1896131"/>
        </a:xfrm>
        <a:custGeom>
          <a:avLst/>
          <a:gdLst/>
          <a:ahLst/>
          <a:cxnLst/>
          <a:rect l="0" t="0" r="0" b="0"/>
          <a:pathLst>
            <a:path>
              <a:moveTo>
                <a:pt x="0" y="0"/>
              </a:moveTo>
              <a:lnTo>
                <a:pt x="0" y="1896131"/>
              </a:lnTo>
              <a:lnTo>
                <a:pt x="189613" y="1896131"/>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317CE161-E2B5-4FFE-B5B4-E6BB39D6B6A4}">
      <dsp:nvSpPr>
        <dsp:cNvPr id="0" name=""/>
        <dsp:cNvSpPr/>
      </dsp:nvSpPr>
      <dsp:spPr>
        <a:xfrm>
          <a:off x="9865442" y="3420382"/>
          <a:ext cx="1516904" cy="948065"/>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40000"/>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rtl="1">
            <a:lnSpc>
              <a:spcPct val="90000"/>
            </a:lnSpc>
            <a:spcBef>
              <a:spcPct val="0"/>
            </a:spcBef>
            <a:spcAft>
              <a:spcPct val="35000"/>
            </a:spcAft>
          </a:pPr>
          <a:r>
            <a:rPr lang="he-IL" sz="2100" kern="1200" smtClean="0">
              <a:ln/>
            </a:rPr>
            <a:t>עיבוד</a:t>
          </a:r>
          <a:endParaRPr lang="he-IL" sz="2100" kern="1200" dirty="0">
            <a:ln/>
          </a:endParaRPr>
        </a:p>
      </dsp:txBody>
      <dsp:txXfrm>
        <a:off x="9893210" y="3448150"/>
        <a:ext cx="1461368" cy="8925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84FC5F-B71C-4AEC-965A-91A5E6C87143}">
      <dsp:nvSpPr>
        <dsp:cNvPr id="0" name=""/>
        <dsp:cNvSpPr/>
      </dsp:nvSpPr>
      <dsp:spPr>
        <a:xfrm>
          <a:off x="9730" y="1337279"/>
          <a:ext cx="1568061" cy="784030"/>
        </a:xfrm>
        <a:prstGeom prst="roundRect">
          <a:avLst>
            <a:gd name="adj" fmla="val 10000"/>
          </a:avLst>
        </a:prstGeom>
        <a:solidFill>
          <a:schemeClr val="accent2">
            <a:alpha val="90000"/>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0005" tIns="26670" rIns="40005" bIns="26670" numCol="1" spcCol="1270" anchor="ctr" anchorCtr="0">
          <a:noAutofit/>
          <a:sp3d extrusionH="28000" prstMaterial="matte"/>
        </a:bodyPr>
        <a:lstStyle/>
        <a:p>
          <a:pPr lvl="0" algn="ctr" defTabSz="933450" rtl="1">
            <a:lnSpc>
              <a:spcPct val="90000"/>
            </a:lnSpc>
            <a:spcBef>
              <a:spcPct val="0"/>
            </a:spcBef>
            <a:spcAft>
              <a:spcPct val="35000"/>
            </a:spcAft>
          </a:pPr>
          <a:r>
            <a:rPr lang="he-IL" sz="2100" kern="1200" smtClean="0">
              <a:ln/>
            </a:rPr>
            <a:t>17.3.20 – 13:00-16:00</a:t>
          </a:r>
          <a:endParaRPr lang="he-IL" sz="2100" kern="1200" dirty="0">
            <a:ln/>
          </a:endParaRPr>
        </a:p>
      </dsp:txBody>
      <dsp:txXfrm>
        <a:off x="32693" y="1360242"/>
        <a:ext cx="1522135" cy="738104"/>
      </dsp:txXfrm>
    </dsp:sp>
    <dsp:sp modelId="{6D8D518C-BB85-40BF-96A5-24894210BFBE}">
      <dsp:nvSpPr>
        <dsp:cNvPr id="0" name=""/>
        <dsp:cNvSpPr/>
      </dsp:nvSpPr>
      <dsp:spPr>
        <a:xfrm>
          <a:off x="166537" y="2121310"/>
          <a:ext cx="156806" cy="588023"/>
        </a:xfrm>
        <a:custGeom>
          <a:avLst/>
          <a:gdLst/>
          <a:ahLst/>
          <a:cxnLst/>
          <a:rect l="0" t="0" r="0" b="0"/>
          <a:pathLst>
            <a:path>
              <a:moveTo>
                <a:pt x="0" y="0"/>
              </a:moveTo>
              <a:lnTo>
                <a:pt x="0" y="588023"/>
              </a:lnTo>
              <a:lnTo>
                <a:pt x="156806" y="588023"/>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7D958118-110C-4A43-BC6B-57FC05422E5A}">
      <dsp:nvSpPr>
        <dsp:cNvPr id="0" name=""/>
        <dsp:cNvSpPr/>
      </dsp:nvSpPr>
      <dsp:spPr>
        <a:xfrm>
          <a:off x="323343" y="2317318"/>
          <a:ext cx="1254449" cy="784030"/>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0"/>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ctr" defTabSz="1778000" rtl="1">
            <a:lnSpc>
              <a:spcPct val="90000"/>
            </a:lnSpc>
            <a:spcBef>
              <a:spcPct val="0"/>
            </a:spcBef>
            <a:spcAft>
              <a:spcPct val="35000"/>
            </a:spcAft>
          </a:pPr>
          <a:endParaRPr lang="he-IL" sz="4000" kern="1200" dirty="0">
            <a:ln>
              <a:solidFill>
                <a:schemeClr val="tx1"/>
              </a:solidFill>
            </a:ln>
            <a:solidFill>
              <a:schemeClr val="bg1"/>
            </a:solidFill>
          </a:endParaRPr>
        </a:p>
      </dsp:txBody>
      <dsp:txXfrm>
        <a:off x="346306" y="2340281"/>
        <a:ext cx="1208523" cy="738104"/>
      </dsp:txXfrm>
    </dsp:sp>
    <dsp:sp modelId="{1B2F67F9-A073-4250-A07A-86B43ED8D58D}">
      <dsp:nvSpPr>
        <dsp:cNvPr id="0" name=""/>
        <dsp:cNvSpPr/>
      </dsp:nvSpPr>
      <dsp:spPr>
        <a:xfrm>
          <a:off x="166537" y="2121310"/>
          <a:ext cx="156806" cy="1568061"/>
        </a:xfrm>
        <a:custGeom>
          <a:avLst/>
          <a:gdLst/>
          <a:ahLst/>
          <a:cxnLst/>
          <a:rect l="0" t="0" r="0" b="0"/>
          <a:pathLst>
            <a:path>
              <a:moveTo>
                <a:pt x="0" y="0"/>
              </a:moveTo>
              <a:lnTo>
                <a:pt x="0" y="1568061"/>
              </a:lnTo>
              <a:lnTo>
                <a:pt x="156806" y="1568061"/>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479BEFEE-AC5F-436B-AA54-F3BB85EE9A90}">
      <dsp:nvSpPr>
        <dsp:cNvPr id="0" name=""/>
        <dsp:cNvSpPr/>
      </dsp:nvSpPr>
      <dsp:spPr>
        <a:xfrm>
          <a:off x="323343" y="3297356"/>
          <a:ext cx="1254449" cy="784030"/>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3636"/>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ctr" defTabSz="1778000" rtl="1">
            <a:lnSpc>
              <a:spcPct val="90000"/>
            </a:lnSpc>
            <a:spcBef>
              <a:spcPct val="0"/>
            </a:spcBef>
            <a:spcAft>
              <a:spcPct val="35000"/>
            </a:spcAft>
          </a:pPr>
          <a:r>
            <a:rPr lang="he-IL" sz="4000" kern="1200" smtClean="0">
              <a:ln/>
            </a:rPr>
            <a:t>עיבוד</a:t>
          </a:r>
          <a:endParaRPr lang="he-IL" sz="4000" kern="1200" dirty="0">
            <a:ln/>
          </a:endParaRPr>
        </a:p>
      </dsp:txBody>
      <dsp:txXfrm>
        <a:off x="346306" y="3320319"/>
        <a:ext cx="1208523" cy="738104"/>
      </dsp:txXfrm>
    </dsp:sp>
    <dsp:sp modelId="{E5F896B3-91DD-4A1E-BC89-096817C37B7C}">
      <dsp:nvSpPr>
        <dsp:cNvPr id="0" name=""/>
        <dsp:cNvSpPr/>
      </dsp:nvSpPr>
      <dsp:spPr>
        <a:xfrm>
          <a:off x="1969807" y="1337279"/>
          <a:ext cx="1568061" cy="784030"/>
        </a:xfrm>
        <a:prstGeom prst="roundRect">
          <a:avLst>
            <a:gd name="adj" fmla="val 10000"/>
          </a:avLst>
        </a:prstGeom>
        <a:solidFill>
          <a:schemeClr val="accent2">
            <a:alpha val="90000"/>
            <a:hueOff val="0"/>
            <a:satOff val="0"/>
            <a:lumOff val="0"/>
            <a:alphaOff val="-800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0005" tIns="26670" rIns="40005" bIns="26670" numCol="1" spcCol="1270" anchor="ctr" anchorCtr="0">
          <a:noAutofit/>
          <a:sp3d extrusionH="28000" prstMaterial="matte"/>
        </a:bodyPr>
        <a:lstStyle/>
        <a:p>
          <a:pPr lvl="0" algn="ctr" defTabSz="933450" rtl="1">
            <a:lnSpc>
              <a:spcPct val="90000"/>
            </a:lnSpc>
            <a:spcBef>
              <a:spcPct val="0"/>
            </a:spcBef>
            <a:spcAft>
              <a:spcPct val="35000"/>
            </a:spcAft>
          </a:pPr>
          <a:r>
            <a:rPr lang="he-IL" sz="2100" kern="1200" smtClean="0">
              <a:ln/>
            </a:rPr>
            <a:t>18.3.20 – 08:30-12:00</a:t>
          </a:r>
          <a:endParaRPr lang="he-IL" sz="2100" kern="1200" dirty="0">
            <a:ln/>
          </a:endParaRPr>
        </a:p>
      </dsp:txBody>
      <dsp:txXfrm>
        <a:off x="1992770" y="1360242"/>
        <a:ext cx="1522135" cy="738104"/>
      </dsp:txXfrm>
    </dsp:sp>
    <dsp:sp modelId="{3BC2F8EA-E0C0-42DF-8D09-B23812877A54}">
      <dsp:nvSpPr>
        <dsp:cNvPr id="0" name=""/>
        <dsp:cNvSpPr/>
      </dsp:nvSpPr>
      <dsp:spPr>
        <a:xfrm>
          <a:off x="2126613" y="2121310"/>
          <a:ext cx="156806" cy="588023"/>
        </a:xfrm>
        <a:custGeom>
          <a:avLst/>
          <a:gdLst/>
          <a:ahLst/>
          <a:cxnLst/>
          <a:rect l="0" t="0" r="0" b="0"/>
          <a:pathLst>
            <a:path>
              <a:moveTo>
                <a:pt x="0" y="0"/>
              </a:moveTo>
              <a:lnTo>
                <a:pt x="0" y="588023"/>
              </a:lnTo>
              <a:lnTo>
                <a:pt x="156806" y="588023"/>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BF05504A-B736-49E4-BACA-29D3AE8E56FD}">
      <dsp:nvSpPr>
        <dsp:cNvPr id="0" name=""/>
        <dsp:cNvSpPr/>
      </dsp:nvSpPr>
      <dsp:spPr>
        <a:xfrm>
          <a:off x="2283420" y="2317318"/>
          <a:ext cx="1254449" cy="784030"/>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7273"/>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ctr" defTabSz="1778000" rtl="1">
            <a:lnSpc>
              <a:spcPct val="90000"/>
            </a:lnSpc>
            <a:spcBef>
              <a:spcPct val="0"/>
            </a:spcBef>
            <a:spcAft>
              <a:spcPct val="35000"/>
            </a:spcAft>
          </a:pPr>
          <a:endParaRPr lang="he-IL" sz="4000" kern="1200" dirty="0">
            <a:ln>
              <a:solidFill>
                <a:schemeClr val="tx1"/>
              </a:solidFill>
            </a:ln>
            <a:solidFill>
              <a:schemeClr val="bg1"/>
            </a:solidFill>
          </a:endParaRPr>
        </a:p>
      </dsp:txBody>
      <dsp:txXfrm>
        <a:off x="2306383" y="2340281"/>
        <a:ext cx="1208523" cy="738104"/>
      </dsp:txXfrm>
    </dsp:sp>
    <dsp:sp modelId="{B599C8DA-1C5D-416A-B8F8-FDA79EF44D95}">
      <dsp:nvSpPr>
        <dsp:cNvPr id="0" name=""/>
        <dsp:cNvSpPr/>
      </dsp:nvSpPr>
      <dsp:spPr>
        <a:xfrm>
          <a:off x="2126613" y="2121310"/>
          <a:ext cx="156806" cy="1568061"/>
        </a:xfrm>
        <a:custGeom>
          <a:avLst/>
          <a:gdLst/>
          <a:ahLst/>
          <a:cxnLst/>
          <a:rect l="0" t="0" r="0" b="0"/>
          <a:pathLst>
            <a:path>
              <a:moveTo>
                <a:pt x="0" y="0"/>
              </a:moveTo>
              <a:lnTo>
                <a:pt x="0" y="1568061"/>
              </a:lnTo>
              <a:lnTo>
                <a:pt x="156806" y="1568061"/>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2AF4D53E-0385-4B59-9AD2-0C8FC693BCDA}">
      <dsp:nvSpPr>
        <dsp:cNvPr id="0" name=""/>
        <dsp:cNvSpPr/>
      </dsp:nvSpPr>
      <dsp:spPr>
        <a:xfrm>
          <a:off x="2283420" y="3297356"/>
          <a:ext cx="1254449" cy="784030"/>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10909"/>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ctr" defTabSz="1778000" rtl="1">
            <a:lnSpc>
              <a:spcPct val="90000"/>
            </a:lnSpc>
            <a:spcBef>
              <a:spcPct val="0"/>
            </a:spcBef>
            <a:spcAft>
              <a:spcPct val="35000"/>
            </a:spcAft>
          </a:pPr>
          <a:r>
            <a:rPr lang="he-IL" sz="4000" kern="1200" smtClean="0">
              <a:ln/>
            </a:rPr>
            <a:t>עיבוד</a:t>
          </a:r>
          <a:endParaRPr lang="he-IL" sz="4000" kern="1200" dirty="0">
            <a:ln/>
          </a:endParaRPr>
        </a:p>
      </dsp:txBody>
      <dsp:txXfrm>
        <a:off x="2306383" y="3320319"/>
        <a:ext cx="1208523" cy="738104"/>
      </dsp:txXfrm>
    </dsp:sp>
    <dsp:sp modelId="{2D628235-42A7-48DA-AAF1-AE3A6E2D5C8D}">
      <dsp:nvSpPr>
        <dsp:cNvPr id="0" name=""/>
        <dsp:cNvSpPr/>
      </dsp:nvSpPr>
      <dsp:spPr>
        <a:xfrm>
          <a:off x="3929884" y="1337279"/>
          <a:ext cx="1568061" cy="784030"/>
        </a:xfrm>
        <a:prstGeom prst="roundRect">
          <a:avLst>
            <a:gd name="adj" fmla="val 10000"/>
          </a:avLst>
        </a:prstGeom>
        <a:solidFill>
          <a:schemeClr val="accent2">
            <a:alpha val="90000"/>
            <a:hueOff val="0"/>
            <a:satOff val="0"/>
            <a:lumOff val="0"/>
            <a:alphaOff val="-1600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0005" tIns="26670" rIns="40005" bIns="26670" numCol="1" spcCol="1270" anchor="ctr" anchorCtr="0">
          <a:noAutofit/>
          <a:sp3d extrusionH="28000" prstMaterial="matte"/>
        </a:bodyPr>
        <a:lstStyle/>
        <a:p>
          <a:pPr lvl="0" algn="ctr" defTabSz="933450" rtl="1">
            <a:lnSpc>
              <a:spcPct val="90000"/>
            </a:lnSpc>
            <a:spcBef>
              <a:spcPct val="0"/>
            </a:spcBef>
            <a:spcAft>
              <a:spcPct val="35000"/>
            </a:spcAft>
          </a:pPr>
          <a:r>
            <a:rPr lang="he-IL" sz="2100" kern="1200" smtClean="0">
              <a:ln/>
            </a:rPr>
            <a:t>24.3.20 - – 13:00-16:00</a:t>
          </a:r>
          <a:endParaRPr lang="he-IL" sz="2100" kern="1200" dirty="0">
            <a:ln/>
          </a:endParaRPr>
        </a:p>
      </dsp:txBody>
      <dsp:txXfrm>
        <a:off x="3952847" y="1360242"/>
        <a:ext cx="1522135" cy="738104"/>
      </dsp:txXfrm>
    </dsp:sp>
    <dsp:sp modelId="{0DE648E7-9F56-457C-AF88-E48A86FBA2A6}">
      <dsp:nvSpPr>
        <dsp:cNvPr id="0" name=""/>
        <dsp:cNvSpPr/>
      </dsp:nvSpPr>
      <dsp:spPr>
        <a:xfrm>
          <a:off x="4086690" y="2121310"/>
          <a:ext cx="156806" cy="588023"/>
        </a:xfrm>
        <a:custGeom>
          <a:avLst/>
          <a:gdLst/>
          <a:ahLst/>
          <a:cxnLst/>
          <a:rect l="0" t="0" r="0" b="0"/>
          <a:pathLst>
            <a:path>
              <a:moveTo>
                <a:pt x="0" y="0"/>
              </a:moveTo>
              <a:lnTo>
                <a:pt x="0" y="588023"/>
              </a:lnTo>
              <a:lnTo>
                <a:pt x="156806" y="588023"/>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29DBAE26-DB9B-4F64-92EA-DA8F948138A6}">
      <dsp:nvSpPr>
        <dsp:cNvPr id="0" name=""/>
        <dsp:cNvSpPr/>
      </dsp:nvSpPr>
      <dsp:spPr>
        <a:xfrm>
          <a:off x="4243497" y="2317318"/>
          <a:ext cx="1254449" cy="784030"/>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14545"/>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ctr" defTabSz="1778000" rtl="1">
            <a:lnSpc>
              <a:spcPct val="90000"/>
            </a:lnSpc>
            <a:spcBef>
              <a:spcPct val="0"/>
            </a:spcBef>
            <a:spcAft>
              <a:spcPct val="35000"/>
            </a:spcAft>
          </a:pPr>
          <a:endParaRPr lang="he-IL" sz="4000" kern="1200" dirty="0" smtClean="0">
            <a:ln>
              <a:solidFill>
                <a:schemeClr val="tx1"/>
              </a:solidFill>
            </a:ln>
            <a:solidFill>
              <a:schemeClr val="bg1"/>
            </a:solidFill>
          </a:endParaRPr>
        </a:p>
      </dsp:txBody>
      <dsp:txXfrm>
        <a:off x="4266460" y="2340281"/>
        <a:ext cx="1208523" cy="738104"/>
      </dsp:txXfrm>
    </dsp:sp>
    <dsp:sp modelId="{563D032F-FDD7-4417-9315-B6C1DA4FFE36}">
      <dsp:nvSpPr>
        <dsp:cNvPr id="0" name=""/>
        <dsp:cNvSpPr/>
      </dsp:nvSpPr>
      <dsp:spPr>
        <a:xfrm>
          <a:off x="4086690" y="2121310"/>
          <a:ext cx="156806" cy="1568061"/>
        </a:xfrm>
        <a:custGeom>
          <a:avLst/>
          <a:gdLst/>
          <a:ahLst/>
          <a:cxnLst/>
          <a:rect l="0" t="0" r="0" b="0"/>
          <a:pathLst>
            <a:path>
              <a:moveTo>
                <a:pt x="0" y="0"/>
              </a:moveTo>
              <a:lnTo>
                <a:pt x="0" y="1568061"/>
              </a:lnTo>
              <a:lnTo>
                <a:pt x="156806" y="1568061"/>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C6300A07-E490-4CBC-8D8A-D866A747E09E}">
      <dsp:nvSpPr>
        <dsp:cNvPr id="0" name=""/>
        <dsp:cNvSpPr/>
      </dsp:nvSpPr>
      <dsp:spPr>
        <a:xfrm>
          <a:off x="4243497" y="3297356"/>
          <a:ext cx="1254449" cy="784030"/>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18182"/>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ctr" defTabSz="1778000" rtl="1">
            <a:lnSpc>
              <a:spcPct val="90000"/>
            </a:lnSpc>
            <a:spcBef>
              <a:spcPct val="0"/>
            </a:spcBef>
            <a:spcAft>
              <a:spcPct val="35000"/>
            </a:spcAft>
          </a:pPr>
          <a:r>
            <a:rPr lang="he-IL" sz="4000" kern="1200" smtClean="0">
              <a:ln/>
            </a:rPr>
            <a:t>עיבוד</a:t>
          </a:r>
          <a:endParaRPr lang="he-IL" sz="4000" kern="1200" dirty="0">
            <a:ln/>
          </a:endParaRPr>
        </a:p>
      </dsp:txBody>
      <dsp:txXfrm>
        <a:off x="4266460" y="3320319"/>
        <a:ext cx="1208523" cy="738104"/>
      </dsp:txXfrm>
    </dsp:sp>
    <dsp:sp modelId="{707F37FA-429F-4D03-B669-E500615EE9DB}">
      <dsp:nvSpPr>
        <dsp:cNvPr id="0" name=""/>
        <dsp:cNvSpPr/>
      </dsp:nvSpPr>
      <dsp:spPr>
        <a:xfrm>
          <a:off x="5889961" y="1337279"/>
          <a:ext cx="1568061" cy="784030"/>
        </a:xfrm>
        <a:prstGeom prst="roundRect">
          <a:avLst>
            <a:gd name="adj" fmla="val 10000"/>
          </a:avLst>
        </a:prstGeom>
        <a:solidFill>
          <a:schemeClr val="accent2">
            <a:alpha val="90000"/>
            <a:hueOff val="0"/>
            <a:satOff val="0"/>
            <a:lumOff val="0"/>
            <a:alphaOff val="-2400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0005" tIns="26670" rIns="40005" bIns="26670" numCol="1" spcCol="1270" anchor="ctr" anchorCtr="0">
          <a:noAutofit/>
          <a:sp3d extrusionH="28000" prstMaterial="matte"/>
        </a:bodyPr>
        <a:lstStyle/>
        <a:p>
          <a:pPr lvl="0" algn="ctr" defTabSz="933450" rtl="1">
            <a:lnSpc>
              <a:spcPct val="90000"/>
            </a:lnSpc>
            <a:spcBef>
              <a:spcPct val="0"/>
            </a:spcBef>
            <a:spcAft>
              <a:spcPct val="35000"/>
            </a:spcAft>
          </a:pPr>
          <a:r>
            <a:rPr lang="he-IL" sz="2100" kern="1200" smtClean="0">
              <a:ln/>
            </a:rPr>
            <a:t>25.3.20 – 08:30-12:00</a:t>
          </a:r>
          <a:endParaRPr lang="he-IL" sz="2100" kern="1200" dirty="0">
            <a:ln/>
          </a:endParaRPr>
        </a:p>
      </dsp:txBody>
      <dsp:txXfrm>
        <a:off x="5912924" y="1360242"/>
        <a:ext cx="1522135" cy="738104"/>
      </dsp:txXfrm>
    </dsp:sp>
    <dsp:sp modelId="{CC8F7322-C796-49AD-ACDA-F1B71B8DD919}">
      <dsp:nvSpPr>
        <dsp:cNvPr id="0" name=""/>
        <dsp:cNvSpPr/>
      </dsp:nvSpPr>
      <dsp:spPr>
        <a:xfrm>
          <a:off x="6046767" y="2121310"/>
          <a:ext cx="156806" cy="588023"/>
        </a:xfrm>
        <a:custGeom>
          <a:avLst/>
          <a:gdLst/>
          <a:ahLst/>
          <a:cxnLst/>
          <a:rect l="0" t="0" r="0" b="0"/>
          <a:pathLst>
            <a:path>
              <a:moveTo>
                <a:pt x="0" y="0"/>
              </a:moveTo>
              <a:lnTo>
                <a:pt x="0" y="588023"/>
              </a:lnTo>
              <a:lnTo>
                <a:pt x="156806" y="588023"/>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FA634803-B81E-41E9-9707-8B3FFCCDA01F}">
      <dsp:nvSpPr>
        <dsp:cNvPr id="0" name=""/>
        <dsp:cNvSpPr/>
      </dsp:nvSpPr>
      <dsp:spPr>
        <a:xfrm>
          <a:off x="6203574" y="2317318"/>
          <a:ext cx="1254449" cy="784030"/>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21818"/>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ctr" defTabSz="1778000" rtl="1">
            <a:lnSpc>
              <a:spcPct val="90000"/>
            </a:lnSpc>
            <a:spcBef>
              <a:spcPct val="0"/>
            </a:spcBef>
            <a:spcAft>
              <a:spcPct val="35000"/>
            </a:spcAft>
          </a:pPr>
          <a:endParaRPr lang="he-IL" sz="4000" kern="1200" dirty="0">
            <a:ln>
              <a:solidFill>
                <a:schemeClr val="tx1"/>
              </a:solidFill>
            </a:ln>
            <a:solidFill>
              <a:schemeClr val="bg1"/>
            </a:solidFill>
          </a:endParaRPr>
        </a:p>
      </dsp:txBody>
      <dsp:txXfrm>
        <a:off x="6226537" y="2340281"/>
        <a:ext cx="1208523" cy="738104"/>
      </dsp:txXfrm>
    </dsp:sp>
    <dsp:sp modelId="{BFC104D2-5BE6-41C3-8B69-AE82D6F8E86D}">
      <dsp:nvSpPr>
        <dsp:cNvPr id="0" name=""/>
        <dsp:cNvSpPr/>
      </dsp:nvSpPr>
      <dsp:spPr>
        <a:xfrm>
          <a:off x="6046767" y="2121310"/>
          <a:ext cx="156806" cy="1568061"/>
        </a:xfrm>
        <a:custGeom>
          <a:avLst/>
          <a:gdLst/>
          <a:ahLst/>
          <a:cxnLst/>
          <a:rect l="0" t="0" r="0" b="0"/>
          <a:pathLst>
            <a:path>
              <a:moveTo>
                <a:pt x="0" y="0"/>
              </a:moveTo>
              <a:lnTo>
                <a:pt x="0" y="1568061"/>
              </a:lnTo>
              <a:lnTo>
                <a:pt x="156806" y="1568061"/>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11BFAB7A-A888-4B4D-B506-38AC4AB4202C}">
      <dsp:nvSpPr>
        <dsp:cNvPr id="0" name=""/>
        <dsp:cNvSpPr/>
      </dsp:nvSpPr>
      <dsp:spPr>
        <a:xfrm>
          <a:off x="6203574" y="3297356"/>
          <a:ext cx="1254449" cy="784030"/>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25455"/>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ctr" defTabSz="1778000" rtl="1">
            <a:lnSpc>
              <a:spcPct val="90000"/>
            </a:lnSpc>
            <a:spcBef>
              <a:spcPct val="0"/>
            </a:spcBef>
            <a:spcAft>
              <a:spcPct val="35000"/>
            </a:spcAft>
          </a:pPr>
          <a:r>
            <a:rPr lang="he-IL" sz="4000" kern="1200" smtClean="0">
              <a:ln/>
            </a:rPr>
            <a:t>עיבוד</a:t>
          </a:r>
          <a:endParaRPr lang="he-IL" sz="4000" kern="1200" dirty="0">
            <a:ln/>
          </a:endParaRPr>
        </a:p>
      </dsp:txBody>
      <dsp:txXfrm>
        <a:off x="6226537" y="3320319"/>
        <a:ext cx="1208523" cy="738104"/>
      </dsp:txXfrm>
    </dsp:sp>
    <dsp:sp modelId="{E66CE213-E87A-42F3-8577-426E3904DEB0}">
      <dsp:nvSpPr>
        <dsp:cNvPr id="0" name=""/>
        <dsp:cNvSpPr/>
      </dsp:nvSpPr>
      <dsp:spPr>
        <a:xfrm>
          <a:off x="7850038" y="1337279"/>
          <a:ext cx="1568061" cy="784030"/>
        </a:xfrm>
        <a:prstGeom prst="roundRect">
          <a:avLst>
            <a:gd name="adj" fmla="val 10000"/>
          </a:avLst>
        </a:prstGeom>
        <a:solidFill>
          <a:schemeClr val="accent2">
            <a:alpha val="90000"/>
            <a:hueOff val="0"/>
            <a:satOff val="0"/>
            <a:lumOff val="0"/>
            <a:alphaOff val="-3200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0005" tIns="26670" rIns="40005" bIns="26670" numCol="1" spcCol="1270" anchor="ctr" anchorCtr="0">
          <a:noAutofit/>
          <a:sp3d extrusionH="28000" prstMaterial="matte"/>
        </a:bodyPr>
        <a:lstStyle/>
        <a:p>
          <a:pPr lvl="0" algn="ctr" defTabSz="933450" rtl="1">
            <a:lnSpc>
              <a:spcPct val="90000"/>
            </a:lnSpc>
            <a:spcBef>
              <a:spcPct val="0"/>
            </a:spcBef>
            <a:spcAft>
              <a:spcPct val="35000"/>
            </a:spcAft>
          </a:pPr>
          <a:r>
            <a:rPr lang="he-IL" sz="2100" kern="1200" smtClean="0">
              <a:ln/>
            </a:rPr>
            <a:t>31.3.20– 13:00-16:00</a:t>
          </a:r>
          <a:endParaRPr lang="he-IL" sz="2100" kern="1200" dirty="0">
            <a:ln/>
          </a:endParaRPr>
        </a:p>
      </dsp:txBody>
      <dsp:txXfrm>
        <a:off x="7873001" y="1360242"/>
        <a:ext cx="1522135" cy="738104"/>
      </dsp:txXfrm>
    </dsp:sp>
    <dsp:sp modelId="{64312AC3-0909-490E-8942-A54AB04A4570}">
      <dsp:nvSpPr>
        <dsp:cNvPr id="0" name=""/>
        <dsp:cNvSpPr/>
      </dsp:nvSpPr>
      <dsp:spPr>
        <a:xfrm>
          <a:off x="8006844" y="2121310"/>
          <a:ext cx="156806" cy="588023"/>
        </a:xfrm>
        <a:custGeom>
          <a:avLst/>
          <a:gdLst/>
          <a:ahLst/>
          <a:cxnLst/>
          <a:rect l="0" t="0" r="0" b="0"/>
          <a:pathLst>
            <a:path>
              <a:moveTo>
                <a:pt x="0" y="0"/>
              </a:moveTo>
              <a:lnTo>
                <a:pt x="0" y="588023"/>
              </a:lnTo>
              <a:lnTo>
                <a:pt x="156806" y="588023"/>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23CBFA5B-DDF9-4338-BED0-34005FDE0173}">
      <dsp:nvSpPr>
        <dsp:cNvPr id="0" name=""/>
        <dsp:cNvSpPr/>
      </dsp:nvSpPr>
      <dsp:spPr>
        <a:xfrm>
          <a:off x="8163650" y="2317318"/>
          <a:ext cx="1254449" cy="784030"/>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29091"/>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ctr" defTabSz="1778000" rtl="1">
            <a:lnSpc>
              <a:spcPct val="90000"/>
            </a:lnSpc>
            <a:spcBef>
              <a:spcPct val="0"/>
            </a:spcBef>
            <a:spcAft>
              <a:spcPct val="35000"/>
            </a:spcAft>
          </a:pPr>
          <a:r>
            <a:rPr lang="he-IL" sz="4000" kern="1200" smtClean="0">
              <a:ln/>
            </a:rPr>
            <a:t> </a:t>
          </a:r>
          <a:endParaRPr lang="he-IL" sz="4000" kern="1200" dirty="0">
            <a:ln/>
          </a:endParaRPr>
        </a:p>
      </dsp:txBody>
      <dsp:txXfrm>
        <a:off x="8186613" y="2340281"/>
        <a:ext cx="1208523" cy="738104"/>
      </dsp:txXfrm>
    </dsp:sp>
    <dsp:sp modelId="{735FA52A-05EB-46A0-98DB-33B5E4358881}">
      <dsp:nvSpPr>
        <dsp:cNvPr id="0" name=""/>
        <dsp:cNvSpPr/>
      </dsp:nvSpPr>
      <dsp:spPr>
        <a:xfrm>
          <a:off x="8006844" y="2121310"/>
          <a:ext cx="156806" cy="1568061"/>
        </a:xfrm>
        <a:custGeom>
          <a:avLst/>
          <a:gdLst/>
          <a:ahLst/>
          <a:cxnLst/>
          <a:rect l="0" t="0" r="0" b="0"/>
          <a:pathLst>
            <a:path>
              <a:moveTo>
                <a:pt x="0" y="0"/>
              </a:moveTo>
              <a:lnTo>
                <a:pt x="0" y="1568061"/>
              </a:lnTo>
              <a:lnTo>
                <a:pt x="156806" y="1568061"/>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317CE161-E2B5-4FFE-B5B4-E6BB39D6B6A4}">
      <dsp:nvSpPr>
        <dsp:cNvPr id="0" name=""/>
        <dsp:cNvSpPr/>
      </dsp:nvSpPr>
      <dsp:spPr>
        <a:xfrm>
          <a:off x="8163650" y="3297356"/>
          <a:ext cx="1254449" cy="784030"/>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32727"/>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ctr" defTabSz="1778000" rtl="1">
            <a:lnSpc>
              <a:spcPct val="90000"/>
            </a:lnSpc>
            <a:spcBef>
              <a:spcPct val="0"/>
            </a:spcBef>
            <a:spcAft>
              <a:spcPct val="35000"/>
            </a:spcAft>
          </a:pPr>
          <a:r>
            <a:rPr lang="he-IL" sz="4000" kern="1200" smtClean="0">
              <a:ln/>
            </a:rPr>
            <a:t>עיבוד</a:t>
          </a:r>
          <a:endParaRPr lang="he-IL" sz="4000" kern="1200" dirty="0">
            <a:ln/>
          </a:endParaRPr>
        </a:p>
      </dsp:txBody>
      <dsp:txXfrm>
        <a:off x="8186613" y="3320319"/>
        <a:ext cx="1208523" cy="738104"/>
      </dsp:txXfrm>
    </dsp:sp>
    <dsp:sp modelId="{9011D90D-C90F-4D7B-BE7B-658B4103DE98}">
      <dsp:nvSpPr>
        <dsp:cNvPr id="0" name=""/>
        <dsp:cNvSpPr/>
      </dsp:nvSpPr>
      <dsp:spPr>
        <a:xfrm>
          <a:off x="9810115" y="1337279"/>
          <a:ext cx="1568061" cy="784030"/>
        </a:xfrm>
        <a:prstGeom prst="roundRect">
          <a:avLst>
            <a:gd name="adj" fmla="val 10000"/>
          </a:avLst>
        </a:prstGeom>
        <a:solidFill>
          <a:schemeClr val="accent2">
            <a:alpha val="90000"/>
            <a:hueOff val="0"/>
            <a:satOff val="0"/>
            <a:lumOff val="0"/>
            <a:alphaOff val="-4000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40005" tIns="26670" rIns="40005" bIns="26670" numCol="1" spcCol="1270" anchor="ctr" anchorCtr="0">
          <a:noAutofit/>
          <a:sp3d extrusionH="28000" prstMaterial="matte"/>
        </a:bodyPr>
        <a:lstStyle/>
        <a:p>
          <a:pPr lvl="0" algn="ctr" defTabSz="933450" rtl="1">
            <a:lnSpc>
              <a:spcPct val="90000"/>
            </a:lnSpc>
            <a:spcBef>
              <a:spcPct val="0"/>
            </a:spcBef>
            <a:spcAft>
              <a:spcPct val="35000"/>
            </a:spcAft>
          </a:pPr>
          <a:r>
            <a:rPr lang="he-IL" sz="2100" kern="1200" smtClean="0">
              <a:ln/>
            </a:rPr>
            <a:t>1.4.20 – 08:30-12:00 </a:t>
          </a:r>
          <a:endParaRPr lang="he-IL" sz="2100" kern="1200" dirty="0">
            <a:ln/>
          </a:endParaRPr>
        </a:p>
      </dsp:txBody>
      <dsp:txXfrm>
        <a:off x="9833078" y="1360242"/>
        <a:ext cx="1522135" cy="738104"/>
      </dsp:txXfrm>
    </dsp:sp>
    <dsp:sp modelId="{FBDED067-3CBF-47C8-8BCE-F552F1B47D0B}">
      <dsp:nvSpPr>
        <dsp:cNvPr id="0" name=""/>
        <dsp:cNvSpPr/>
      </dsp:nvSpPr>
      <dsp:spPr>
        <a:xfrm>
          <a:off x="9966921" y="2121310"/>
          <a:ext cx="156806" cy="588023"/>
        </a:xfrm>
        <a:custGeom>
          <a:avLst/>
          <a:gdLst/>
          <a:ahLst/>
          <a:cxnLst/>
          <a:rect l="0" t="0" r="0" b="0"/>
          <a:pathLst>
            <a:path>
              <a:moveTo>
                <a:pt x="0" y="0"/>
              </a:moveTo>
              <a:lnTo>
                <a:pt x="0" y="588023"/>
              </a:lnTo>
              <a:lnTo>
                <a:pt x="156806" y="588023"/>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38439AC7-6E5F-4552-9A62-B0EEB55CACEF}">
      <dsp:nvSpPr>
        <dsp:cNvPr id="0" name=""/>
        <dsp:cNvSpPr/>
      </dsp:nvSpPr>
      <dsp:spPr>
        <a:xfrm>
          <a:off x="10123727" y="2317318"/>
          <a:ext cx="1254449" cy="784030"/>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36364"/>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ctr" defTabSz="1778000" rtl="1">
            <a:lnSpc>
              <a:spcPct val="90000"/>
            </a:lnSpc>
            <a:spcBef>
              <a:spcPct val="0"/>
            </a:spcBef>
            <a:spcAft>
              <a:spcPct val="35000"/>
            </a:spcAft>
          </a:pPr>
          <a:endParaRPr lang="he-IL" sz="4000" kern="1200" dirty="0">
            <a:ln>
              <a:solidFill>
                <a:schemeClr val="tx1"/>
              </a:solidFill>
            </a:ln>
            <a:solidFill>
              <a:schemeClr val="bg1"/>
            </a:solidFill>
          </a:endParaRPr>
        </a:p>
      </dsp:txBody>
      <dsp:txXfrm>
        <a:off x="10146690" y="2340281"/>
        <a:ext cx="1208523" cy="738104"/>
      </dsp:txXfrm>
    </dsp:sp>
    <dsp:sp modelId="{5F578B5E-4F4C-4CAA-AA16-CB2B87C6FB16}">
      <dsp:nvSpPr>
        <dsp:cNvPr id="0" name=""/>
        <dsp:cNvSpPr/>
      </dsp:nvSpPr>
      <dsp:spPr>
        <a:xfrm>
          <a:off x="9966921" y="2121310"/>
          <a:ext cx="156806" cy="1568061"/>
        </a:xfrm>
        <a:custGeom>
          <a:avLst/>
          <a:gdLst/>
          <a:ahLst/>
          <a:cxnLst/>
          <a:rect l="0" t="0" r="0" b="0"/>
          <a:pathLst>
            <a:path>
              <a:moveTo>
                <a:pt x="0" y="0"/>
              </a:moveTo>
              <a:lnTo>
                <a:pt x="0" y="1568061"/>
              </a:lnTo>
              <a:lnTo>
                <a:pt x="156806" y="1568061"/>
              </a:lnTo>
            </a:path>
          </a:pathLst>
        </a:custGeom>
        <a:noFill/>
        <a:ln w="12700" cap="flat" cmpd="sng" algn="ctr">
          <a:solidFill>
            <a:schemeClr val="accent2">
              <a:tint val="90000"/>
              <a:hueOff val="0"/>
              <a:satOff val="0"/>
              <a:lumOff val="0"/>
              <a:alphaOff val="0"/>
            </a:schemeClr>
          </a:solidFill>
          <a:prstDash val="solid"/>
          <a:miter lim="800000"/>
        </a:ln>
        <a:effectLst/>
        <a:sp3d z="-227350" prstMaterial="matte"/>
      </dsp:spPr>
      <dsp:style>
        <a:lnRef idx="2">
          <a:scrgbClr r="0" g="0" b="0"/>
        </a:lnRef>
        <a:fillRef idx="0">
          <a:scrgbClr r="0" g="0" b="0"/>
        </a:fillRef>
        <a:effectRef idx="0">
          <a:scrgbClr r="0" g="0" b="0"/>
        </a:effectRef>
        <a:fontRef idx="minor"/>
      </dsp:style>
    </dsp:sp>
    <dsp:sp modelId="{B1C67FAB-3E3A-4F78-ADBD-4702D48002E5}">
      <dsp:nvSpPr>
        <dsp:cNvPr id="0" name=""/>
        <dsp:cNvSpPr/>
      </dsp:nvSpPr>
      <dsp:spPr>
        <a:xfrm>
          <a:off x="10123727" y="3297356"/>
          <a:ext cx="1254449" cy="784030"/>
        </a:xfrm>
        <a:prstGeom prst="roundRect">
          <a:avLst>
            <a:gd name="adj" fmla="val 10000"/>
          </a:avLst>
        </a:prstGeom>
        <a:solidFill>
          <a:schemeClr val="lt1">
            <a:alpha val="90000"/>
            <a:hueOff val="0"/>
            <a:satOff val="0"/>
            <a:lumOff val="0"/>
            <a:alphaOff val="0"/>
          </a:schemeClr>
        </a:solidFill>
        <a:ln w="6350" cap="flat" cmpd="sng" algn="ctr">
          <a:solidFill>
            <a:schemeClr val="accent2">
              <a:alpha val="90000"/>
              <a:hueOff val="0"/>
              <a:satOff val="0"/>
              <a:lumOff val="0"/>
              <a:alphaOff val="-40000"/>
            </a:schemeClr>
          </a:solidFill>
          <a:prstDash val="solid"/>
          <a:miter lim="800000"/>
        </a:ln>
        <a:effectLst/>
        <a:sp3d z="-227350" prstMaterial="matte"/>
      </dsp:spPr>
      <dsp:style>
        <a:lnRef idx="1">
          <a:scrgbClr r="0" g="0" b="0"/>
        </a:lnRef>
        <a:fillRef idx="1">
          <a:scrgbClr r="0" g="0" b="0"/>
        </a:fillRef>
        <a:effectRef idx="0">
          <a:scrgbClr r="0" g="0" b="0"/>
        </a:effectRef>
        <a:fontRef idx="minor"/>
      </dsp:style>
      <dsp:txBody>
        <a:bodyPr spcFirstLastPara="0" vert="horz" wrap="square" lIns="76200" tIns="50800" rIns="76200" bIns="50800" numCol="1" spcCol="1270" anchor="ctr" anchorCtr="0">
          <a:noAutofit/>
        </a:bodyPr>
        <a:lstStyle/>
        <a:p>
          <a:pPr lvl="0" algn="ctr" defTabSz="1778000" rtl="1">
            <a:lnSpc>
              <a:spcPct val="90000"/>
            </a:lnSpc>
            <a:spcBef>
              <a:spcPct val="0"/>
            </a:spcBef>
            <a:spcAft>
              <a:spcPct val="35000"/>
            </a:spcAft>
          </a:pPr>
          <a:r>
            <a:rPr lang="he-IL" sz="4000" kern="1200" smtClean="0">
              <a:ln/>
            </a:rPr>
            <a:t>עיבוד</a:t>
          </a:r>
          <a:endParaRPr lang="he-IL" sz="4000" kern="1200" dirty="0">
            <a:ln/>
          </a:endParaRPr>
        </a:p>
      </dsp:txBody>
      <dsp:txXfrm>
        <a:off x="10146690" y="3320319"/>
        <a:ext cx="1208523" cy="738104"/>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DC8A74F2-B76C-4D20-93B7-12A0EC8C644B}" type="datetimeFigureOut">
              <a:rPr lang="he-IL" smtClean="0"/>
              <a:t>ד'/אלול/תש"ף</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smtClean="0"/>
              <a:t>ערוך סגנונות טקסט של תבנית בסיס</a:t>
            </a:r>
          </a:p>
          <a:p>
            <a:pPr lvl="1"/>
            <a:r>
              <a:rPr lang="he-IL" smtClean="0"/>
              <a:t>רמה שניה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3BF53514-5440-41EF-98E8-29DCB90FFBB1}" type="slidenum">
              <a:rPr lang="he-IL" smtClean="0"/>
              <a:t>‹#›</a:t>
            </a:fld>
            <a:endParaRPr lang="he-IL"/>
          </a:p>
        </p:txBody>
      </p:sp>
    </p:spTree>
    <p:extLst>
      <p:ext uri="{BB962C8B-B14F-4D97-AF65-F5344CB8AC3E}">
        <p14:creationId xmlns:p14="http://schemas.microsoft.com/office/powerpoint/2010/main" val="130942275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B490C5B3-7BB7-4317-9FA2-22626187F65D}" type="slidenum">
              <a:rPr lang="he-IL" smtClean="0"/>
              <a:pPr/>
              <a:t>1</a:t>
            </a:fld>
            <a:endParaRPr lang="he-IL"/>
          </a:p>
        </p:txBody>
      </p:sp>
    </p:spTree>
    <p:extLst>
      <p:ext uri="{BB962C8B-B14F-4D97-AF65-F5344CB8AC3E}">
        <p14:creationId xmlns:p14="http://schemas.microsoft.com/office/powerpoint/2010/main" val="17332813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524000" y="1122363"/>
            <a:ext cx="9144000" cy="2387600"/>
          </a:xfrm>
        </p:spPr>
        <p:txBody>
          <a:bodyPr anchor="b"/>
          <a:lstStyle>
            <a:lvl1pPr algn="ctr">
              <a:defRPr sz="6000"/>
            </a:lvl1p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ED8B71DF-5B99-49B1-9D37-0B1A929D2354}" type="datetimeFigureOut">
              <a:rPr lang="he-IL" smtClean="0"/>
              <a:t>ד'/אלול/תש"ף</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25887069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ED8B71DF-5B99-49B1-9D37-0B1A929D2354}" type="datetimeFigureOut">
              <a:rPr lang="he-IL" smtClean="0"/>
              <a:t>ד'/אלול/תש"ף</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3359054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724900" y="365125"/>
            <a:ext cx="2628900" cy="5811838"/>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838200" y="365125"/>
            <a:ext cx="7734300" cy="5811838"/>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ED8B71DF-5B99-49B1-9D37-0B1A929D2354}" type="datetimeFigureOut">
              <a:rPr lang="he-IL" smtClean="0"/>
              <a:t>ד'/אלול/תש"ף</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3241675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ED8B71DF-5B99-49B1-9D37-0B1A929D2354}" type="datetimeFigureOut">
              <a:rPr lang="he-IL" smtClean="0"/>
              <a:t>ד'/אלול/תש"ף</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2044171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31850" y="1709738"/>
            <a:ext cx="10515600" cy="2852737"/>
          </a:xfrm>
        </p:spPr>
        <p:txBody>
          <a:bodyPr anchor="b"/>
          <a:lstStyle>
            <a:lvl1pPr>
              <a:defRPr sz="6000"/>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ED8B71DF-5B99-49B1-9D37-0B1A929D2354}" type="datetimeFigureOut">
              <a:rPr lang="he-IL" smtClean="0"/>
              <a:t>ד'/אלול/תש"ף</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1591988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838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172200" y="1825625"/>
            <a:ext cx="5181600" cy="435133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ED8B71DF-5B99-49B1-9D37-0B1A929D2354}" type="datetimeFigureOut">
              <a:rPr lang="he-IL" smtClean="0"/>
              <a:t>ד'/אלול/תש"ף</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2785604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365125"/>
            <a:ext cx="10515600" cy="1325563"/>
          </a:xfrm>
        </p:spPr>
        <p:txBody>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839788" y="2505075"/>
            <a:ext cx="5157787"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6172200" y="2505075"/>
            <a:ext cx="5183188" cy="3684588"/>
          </a:xfr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ED8B71DF-5B99-49B1-9D37-0B1A929D2354}" type="datetimeFigureOut">
              <a:rPr lang="he-IL" smtClean="0"/>
              <a:t>ד'/אלול/תש"ף</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2890753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ED8B71DF-5B99-49B1-9D37-0B1A929D2354}" type="datetimeFigureOut">
              <a:rPr lang="he-IL" smtClean="0"/>
              <a:t>ד'/אלול/תש"ף</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1352538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ED8B71DF-5B99-49B1-9D37-0B1A929D2354}" type="datetimeFigureOut">
              <a:rPr lang="he-IL" smtClean="0"/>
              <a:t>ד'/אלול/תש"ף</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1273128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ED8B71DF-5B99-49B1-9D37-0B1A929D2354}" type="datetimeFigureOut">
              <a:rPr lang="he-IL" smtClean="0"/>
              <a:t>ד'/אלול/תש"ף</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998232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839788" y="457200"/>
            <a:ext cx="3932237" cy="1600200"/>
          </a:xfrm>
        </p:spPr>
        <p:txBody>
          <a:bodyPr anchor="b"/>
          <a:lstStyle>
            <a:lvl1pPr>
              <a:defRPr sz="3200"/>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ED8B71DF-5B99-49B1-9D37-0B1A929D2354}" type="datetimeFigureOut">
              <a:rPr lang="he-IL" smtClean="0"/>
              <a:t>ד'/אלול/תש"ף</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2899BE08-A517-4344-920D-662F75373C52}" type="slidenum">
              <a:rPr lang="he-IL" smtClean="0"/>
              <a:t>‹#›</a:t>
            </a:fld>
            <a:endParaRPr lang="he-IL"/>
          </a:p>
        </p:txBody>
      </p:sp>
    </p:spTree>
    <p:extLst>
      <p:ext uri="{BB962C8B-B14F-4D97-AF65-F5344CB8AC3E}">
        <p14:creationId xmlns:p14="http://schemas.microsoft.com/office/powerpoint/2010/main" val="1512764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75000"/>
            <a:alpha val="88000"/>
          </a:schemeClr>
        </a:solidFill>
        <a:effectLst/>
      </p:bgPr>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D8B71DF-5B99-49B1-9D37-0B1A929D2354}" type="datetimeFigureOut">
              <a:rPr lang="he-IL" smtClean="0"/>
              <a:t>ד'/אלול/תש"ף</a:t>
            </a:fld>
            <a:endParaRPr lang="he-IL"/>
          </a:p>
        </p:txBody>
      </p:sp>
      <p:sp>
        <p:nvSpPr>
          <p:cNvPr id="5" name="מציין מיקום של כותרת תחתונה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899BE08-A517-4344-920D-662F75373C52}" type="slidenum">
              <a:rPr lang="he-IL" smtClean="0"/>
              <a:t>‹#›</a:t>
            </a:fld>
            <a:endParaRPr lang="he-IL"/>
          </a:p>
        </p:txBody>
      </p:sp>
    </p:spTree>
    <p:extLst>
      <p:ext uri="{BB962C8B-B14F-4D97-AF65-F5344CB8AC3E}">
        <p14:creationId xmlns:p14="http://schemas.microsoft.com/office/powerpoint/2010/main" val="37673151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13.jpg"/><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21.png"/><Relationship Id="rId4" Type="http://schemas.openxmlformats.org/officeDocument/2006/relationships/image" Target="../media/image15.jpg"/><Relationship Id="rId9"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384013" y="1018095"/>
            <a:ext cx="11559793" cy="603315"/>
          </a:xfrm>
        </p:spPr>
        <p:txBody>
          <a:bodyPr>
            <a:noAutofit/>
          </a:bodyPr>
          <a:lstStyle/>
          <a:p>
            <a:pPr algn="ctr"/>
            <a:r>
              <a:rPr lang="he-IL" sz="4400" b="1"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latin typeface="Guttman Hatzvi" pitchFamily="2" charset="-79"/>
                <a:cs typeface="+mn-cs"/>
              </a:rPr>
              <a:t>המכללה לביטחון לאומי</a:t>
            </a:r>
          </a:p>
        </p:txBody>
      </p:sp>
      <p:sp>
        <p:nvSpPr>
          <p:cNvPr id="5" name="כותרת 1"/>
          <p:cNvSpPr txBox="1">
            <a:spLocks/>
          </p:cNvSpPr>
          <p:nvPr/>
        </p:nvSpPr>
        <p:spPr>
          <a:xfrm>
            <a:off x="3357784" y="1654073"/>
            <a:ext cx="5344998" cy="1470025"/>
          </a:xfrm>
          <a:prstGeom prst="rect">
            <a:avLst/>
          </a:prstGeom>
          <a:effectLst/>
        </p:spPr>
        <p:txBody>
          <a:bodyPr vert="horz" lIns="91440" tIns="45720" rIns="91440" bIns="45720" rtlCol="0" anchor="b">
            <a:noAutofit/>
          </a:bodyPr>
          <a:lstStyle>
            <a:lvl1pPr algn="l" defTabSz="457200" rtl="1" eaLnBrk="1" latinLnBrk="0" hangingPunct="1">
              <a:spcBef>
                <a:spcPct val="0"/>
              </a:spcBef>
              <a:buNone/>
              <a:defRPr sz="4400" kern="1200" cap="all">
                <a:ln w="3175" cmpd="sng">
                  <a:noFill/>
                </a:ln>
                <a:solidFill>
                  <a:schemeClr val="tx1"/>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r>
              <a:rPr lang="he-IL" b="1" cap="none" dirty="0" smtClean="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latin typeface="Guttman Hatzvi" pitchFamily="2" charset="-79"/>
                <a:cs typeface="Guttman Hatzvi" pitchFamily="2" charset="-79"/>
              </a:rPr>
              <a:t>התחום הכלכלי </a:t>
            </a:r>
            <a:endParaRPr lang="he-IL" b="1" cap="none" dirty="0">
              <a:ln w="9525">
                <a:solidFill>
                  <a:schemeClr val="bg1"/>
                </a:solidFill>
                <a:prstDash val="solid"/>
              </a:ln>
              <a:solidFill>
                <a:schemeClr val="bg1"/>
              </a:solidFill>
              <a:effectLst>
                <a:outerShdw blurRad="12700" dist="38100" dir="2700000" algn="tl" rotWithShape="0">
                  <a:schemeClr val="accent5">
                    <a:lumMod val="60000"/>
                    <a:lumOff val="40000"/>
                  </a:schemeClr>
                </a:outerShdw>
              </a:effectLst>
              <a:latin typeface="Guttman Hatzvi" pitchFamily="2" charset="-79"/>
              <a:cs typeface="Guttman Hatzvi" pitchFamily="2" charset="-79"/>
            </a:endParaRPr>
          </a:p>
        </p:txBody>
      </p:sp>
      <p:pic>
        <p:nvPicPr>
          <p:cNvPr id="10" name="Picture 5" descr="מבל חדש"/>
          <p:cNvPicPr preferRelativeResize="0">
            <a:picLocks noChangeArrowheads="1"/>
          </p:cNvPicPr>
          <p:nvPr/>
        </p:nvPicPr>
        <p:blipFill>
          <a:blip r:embed="rId3" cstate="print">
            <a:extLst>
              <a:ext uri="{BEBA8EAE-BF5A-486C-A8C5-ECC9F3942E4B}">
                <a14:imgProps xmlns:a14="http://schemas.microsoft.com/office/drawing/2010/main">
                  <a14:imgLayer r:embed="rId4">
                    <a14:imgEffect>
                      <a14:colorTemperature colorTemp="2273"/>
                    </a14:imgEffect>
                  </a14:imgLayer>
                </a14:imgProps>
              </a:ext>
            </a:extLst>
          </a:blip>
          <a:srcRect/>
          <a:stretch>
            <a:fillRect/>
          </a:stretch>
        </p:blipFill>
        <p:spPr bwMode="auto">
          <a:xfrm>
            <a:off x="10248553" y="847709"/>
            <a:ext cx="814252" cy="944085"/>
          </a:xfrm>
          <a:prstGeom prst="rect">
            <a:avLst/>
          </a:prstGeom>
          <a:noFill/>
          <a:ln w="28575">
            <a:noFill/>
            <a:miter lim="800000"/>
            <a:headEnd/>
            <a:tailEnd/>
          </a:ln>
        </p:spPr>
      </p:pic>
      <p:sp>
        <p:nvSpPr>
          <p:cNvPr id="3" name="מציין מיקום של מספר שקופית 2"/>
          <p:cNvSpPr>
            <a:spLocks noGrp="1"/>
          </p:cNvSpPr>
          <p:nvPr>
            <p:ph type="sldNum" sz="quarter" idx="12"/>
          </p:nvPr>
        </p:nvSpPr>
        <p:spPr/>
        <p:txBody>
          <a:bodyPr/>
          <a:lstStyle/>
          <a:p>
            <a:fld id="{6FBBACAA-D2A9-4F7C-85FB-46E287B5B6E0}" type="slidenum">
              <a:rPr lang="he-IL" smtClean="0"/>
              <a:pPr/>
              <a:t>1</a:t>
            </a:fld>
            <a:endParaRPr lang="he-IL"/>
          </a:p>
        </p:txBody>
      </p:sp>
      <p:sp>
        <p:nvSpPr>
          <p:cNvPr id="4" name="TextBox 3"/>
          <p:cNvSpPr txBox="1"/>
          <p:nvPr/>
        </p:nvSpPr>
        <p:spPr>
          <a:xfrm>
            <a:off x="4429823" y="5406974"/>
            <a:ext cx="3442220" cy="523220"/>
          </a:xfrm>
          <a:prstGeom prst="rect">
            <a:avLst/>
          </a:prstGeom>
          <a:noFill/>
        </p:spPr>
        <p:txBody>
          <a:bodyPr wrap="square" rtlCol="1">
            <a:spAutoFit/>
          </a:bodyPr>
          <a:lstStyle/>
          <a:p>
            <a:pPr algn="ctr"/>
            <a:r>
              <a:rPr lang="he-IL" sz="2800" b="1" dirty="0">
                <a:solidFill>
                  <a:schemeClr val="bg1"/>
                </a:solidFill>
                <a:latin typeface="David" panose="020E0502060401010101" pitchFamily="34" charset="-79"/>
                <a:cs typeface="David" panose="020E0502060401010101" pitchFamily="34" charset="-79"/>
              </a:rPr>
              <a:t>מחזור מ"ז 2019-2020</a:t>
            </a:r>
          </a:p>
        </p:txBody>
      </p:sp>
      <p:sp>
        <p:nvSpPr>
          <p:cNvPr id="7" name="TextBox 3">
            <a:extLst>
              <a:ext uri="{FF2B5EF4-FFF2-40B4-BE49-F238E27FC236}">
                <a16:creationId xmlns:a16="http://schemas.microsoft.com/office/drawing/2014/main" id="{7E4025FC-4AE5-4458-9366-A7666BE1BE80}"/>
              </a:ext>
            </a:extLst>
          </p:cNvPr>
          <p:cNvSpPr txBox="1"/>
          <p:nvPr/>
        </p:nvSpPr>
        <p:spPr>
          <a:xfrm>
            <a:off x="4131050" y="3948507"/>
            <a:ext cx="4039767" cy="523220"/>
          </a:xfrm>
          <a:prstGeom prst="rect">
            <a:avLst/>
          </a:prstGeom>
          <a:noFill/>
        </p:spPr>
        <p:txBody>
          <a:bodyPr wrap="square" rtlCol="1">
            <a:spAutoFit/>
          </a:bodyPr>
          <a:lstStyle/>
          <a:p>
            <a:pPr algn="ctr"/>
            <a:r>
              <a:rPr lang="he-IL" sz="2800" b="1" dirty="0">
                <a:solidFill>
                  <a:schemeClr val="bg1"/>
                </a:solidFill>
                <a:latin typeface="David" panose="020E0502060401010101" pitchFamily="34" charset="-79"/>
                <a:cs typeface="David" panose="020E0502060401010101" pitchFamily="34" charset="-79"/>
              </a:rPr>
              <a:t>המדריך המוביל: </a:t>
            </a:r>
            <a:r>
              <a:rPr lang="he-IL" sz="2800" b="1" dirty="0" smtClean="0">
                <a:solidFill>
                  <a:schemeClr val="bg1"/>
                </a:solidFill>
                <a:latin typeface="David" panose="020E0502060401010101" pitchFamily="34" charset="-79"/>
                <a:cs typeface="David" panose="020E0502060401010101" pitchFamily="34" charset="-79"/>
              </a:rPr>
              <a:t>ערן קמין </a:t>
            </a:r>
            <a:endParaRPr lang="he-IL" sz="2800" b="1" dirty="0">
              <a:solidFill>
                <a:schemeClr val="bg1"/>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825761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3"/>
          <p:cNvSpPr txBox="1">
            <a:spLocks/>
          </p:cNvSpPr>
          <p:nvPr/>
        </p:nvSpPr>
        <p:spPr>
          <a:xfrm>
            <a:off x="8764051" y="346808"/>
            <a:ext cx="3241593"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מרצה אורח </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6409509" y="1566200"/>
            <a:ext cx="5423100" cy="707886"/>
          </a:xfrm>
          <a:prstGeom prst="rect">
            <a:avLst/>
          </a:prstGeom>
          <a:noFill/>
        </p:spPr>
        <p:txBody>
          <a:bodyPr wrap="square" rtlCol="1">
            <a:spAutoFit/>
          </a:bodyPr>
          <a:lstStyle/>
          <a:p>
            <a:pP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פרופסור שלום </a:t>
            </a:r>
            <a:r>
              <a:rPr lang="he-IL" sz="20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שירמן</a:t>
            </a: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ראש </a:t>
            </a:r>
            <a:r>
              <a:rPr lang="he-IL" sz="20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תוכנית</a:t>
            </a: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MBA</a:t>
            </a: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בינלאומית באוניברסיטת חיפה</a:t>
            </a: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6" name="תמונה 5"/>
          <p:cNvPicPr>
            <a:picLocks noChangeAspect="1"/>
          </p:cNvPicPr>
          <p:nvPr/>
        </p:nvPicPr>
        <p:blipFill rotWithShape="1">
          <a:blip r:embed="rId2">
            <a:extLst>
              <a:ext uri="{28A0092B-C50C-407E-A947-70E740481C1C}">
                <a14:useLocalDpi xmlns:a14="http://schemas.microsoft.com/office/drawing/2010/main" val="0"/>
              </a:ext>
            </a:extLst>
          </a:blip>
          <a:srcRect l="185" t="-140" r="4420" b="222"/>
          <a:stretch/>
        </p:blipFill>
        <p:spPr>
          <a:xfrm>
            <a:off x="0" y="0"/>
            <a:ext cx="5057775" cy="6858000"/>
          </a:xfrm>
          <a:prstGeom prst="rect">
            <a:avLst/>
          </a:prstGeom>
        </p:spPr>
      </p:pic>
    </p:spTree>
    <p:extLst>
      <p:ext uri="{BB962C8B-B14F-4D97-AF65-F5344CB8AC3E}">
        <p14:creationId xmlns:p14="http://schemas.microsoft.com/office/powerpoint/2010/main" val="15549727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3"/>
          <p:cNvSpPr txBox="1">
            <a:spLocks/>
          </p:cNvSpPr>
          <p:nvPr/>
        </p:nvSpPr>
        <p:spPr>
          <a:xfrm>
            <a:off x="3920564" y="2863632"/>
            <a:ext cx="3927678" cy="646331"/>
          </a:xfrm>
          <a:prstGeom prst="rect">
            <a:avLst/>
          </a:prstGeom>
          <a:noFill/>
        </p:spPr>
        <p:txBody>
          <a:bodyPr wrap="none" rtlCol="1">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כלכלת ישראל </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627332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כותרת 3"/>
          <p:cNvSpPr txBox="1">
            <a:spLocks/>
          </p:cNvSpPr>
          <p:nvPr/>
        </p:nvSpPr>
        <p:spPr>
          <a:xfrm>
            <a:off x="6410325" y="249808"/>
            <a:ext cx="5600700" cy="535531"/>
          </a:xfrm>
          <a:prstGeom prst="rect">
            <a:avLst/>
          </a:prstGeom>
          <a:noFill/>
        </p:spPr>
        <p:txBody>
          <a:bodyPr vert="horz" wrap="squar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32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סוגיות במדיניות כלכלית </a:t>
            </a:r>
            <a:endParaRPr lang="he-IL" sz="32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7" name="TextBox 6"/>
          <p:cNvSpPr txBox="1"/>
          <p:nvPr/>
        </p:nvSpPr>
        <p:spPr>
          <a:xfrm>
            <a:off x="6810103" y="1566200"/>
            <a:ext cx="5022506" cy="4708981"/>
          </a:xfrm>
          <a:prstGeom prst="rect">
            <a:avLst/>
          </a:prstGeom>
          <a:noFill/>
        </p:spPr>
        <p:txBody>
          <a:bodyPr wrap="square" rtlCol="1">
            <a:spAutoFit/>
          </a:bodyPr>
          <a:lstStyle/>
          <a:p>
            <a:pP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מר נח הקר, כיהן כסגן </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בכיר לממונה על התקציבים במשרד האוצר והיה אמון על ניהול צוות המשרדים הביטחוניים באוצר ביניהם משרד המשפטים, האוצר, משרד ראש הממשלה ומשרד החוץ. במסגרת תפקידו היה שותף לגיבוש תקציב המדינה, ליווה פרויקטים לאומיים רחבי היקף, ייצג את הממשלה בכנסת בדיוני התקציב ועוד. קודם לכן, כיהן במגוון תפקידים כלכליים במשרד האוצר ובבנק ישראל</a:t>
            </a: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הקר </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לומד לתואר שלישי בנושא משאבים כלכליים מאונ' חיפה, והוא בוגר המכללה לביטחון לאומי</a:t>
            </a: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p>
          <a:p>
            <a:pPr marL="457200" indent="-457200">
              <a:buFont typeface="Arial" panose="020B0604020202020204" pitchFamily="34" charset="0"/>
              <a:buChar char="•"/>
              <a:defRPr/>
            </a:pP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descr="Image result for â«× × ××§×¨â¬â"/>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9786"/>
                    </a14:imgEffect>
                    <a14:imgEffect>
                      <a14:saturation sat="0"/>
                    </a14:imgEffect>
                    <a14:imgEffect>
                      <a14:brightnessContrast bright="8000"/>
                    </a14:imgEffect>
                  </a14:imgLayer>
                </a14:imgProps>
              </a:ext>
              <a:ext uri="{28A0092B-C50C-407E-A947-70E740481C1C}">
                <a14:useLocalDpi xmlns:a14="http://schemas.microsoft.com/office/drawing/2010/main" val="0"/>
              </a:ext>
            </a:extLst>
          </a:blip>
          <a:srcRect/>
          <a:stretch>
            <a:fillRect/>
          </a:stretch>
        </p:blipFill>
        <p:spPr bwMode="auto">
          <a:xfrm>
            <a:off x="0" y="0"/>
            <a:ext cx="5190309"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20889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דיאגרמה 1"/>
          <p:cNvGraphicFramePr/>
          <p:nvPr>
            <p:extLst>
              <p:ext uri="{D42A27DB-BD31-4B8C-83A1-F6EECF244321}">
                <p14:modId xmlns:p14="http://schemas.microsoft.com/office/powerpoint/2010/main" val="1419865961"/>
              </p:ext>
            </p:extLst>
          </p:nvPr>
        </p:nvGraphicFramePr>
        <p:xfrm>
          <a:off x="339635" y="223277"/>
          <a:ext cx="1138790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07849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3"/>
          <p:cNvSpPr txBox="1">
            <a:spLocks/>
          </p:cNvSpPr>
          <p:nvPr/>
        </p:nvSpPr>
        <p:spPr>
          <a:xfrm>
            <a:off x="8764051" y="346808"/>
            <a:ext cx="3241593"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accent4"/>
                </a:solidFill>
                <a:latin typeface="Tahoma" panose="020B0604030504040204" pitchFamily="34" charset="0"/>
                <a:ea typeface="Tahoma" panose="020B0604030504040204" pitchFamily="34" charset="0"/>
                <a:cs typeface="Tahoma" panose="020B0604030504040204" pitchFamily="34" charset="0"/>
              </a:rPr>
              <a:t>מרצה אורח </a:t>
            </a:r>
            <a:endParaRPr lang="he-IL" sz="4000" b="1" dirty="0">
              <a:solidFill>
                <a:schemeClr val="accent4"/>
              </a:solidFill>
              <a:latin typeface="Tahoma" panose="020B0604030504040204" pitchFamily="34" charset="0"/>
              <a:ea typeface="Tahoma" panose="020B0604030504040204" pitchFamily="34" charset="0"/>
              <a:cs typeface="Tahoma" panose="020B0604030504040204" pitchFamily="34" charset="0"/>
            </a:endParaRPr>
          </a:p>
        </p:txBody>
      </p:sp>
      <p:pic>
        <p:nvPicPr>
          <p:cNvPr id="5" name="תמונה 4"/>
          <p:cNvPicPr>
            <a:picLocks noChangeAspect="1"/>
          </p:cNvPicPr>
          <p:nvPr/>
        </p:nvPicPr>
        <p:blipFill rotWithShape="1">
          <a:blip r:embed="rId2">
            <a:extLst>
              <a:ext uri="{28A0092B-C50C-407E-A947-70E740481C1C}">
                <a14:useLocalDpi xmlns:a14="http://schemas.microsoft.com/office/drawing/2010/main" val="0"/>
              </a:ext>
            </a:extLst>
          </a:blip>
          <a:srcRect l="161" t="427" r="-1" b="15812"/>
          <a:stretch/>
        </p:blipFill>
        <p:spPr>
          <a:xfrm>
            <a:off x="0" y="17417"/>
            <a:ext cx="5143500" cy="6827430"/>
          </a:xfrm>
          <a:prstGeom prst="rect">
            <a:avLst/>
          </a:prstGeom>
        </p:spPr>
      </p:pic>
      <p:sp>
        <p:nvSpPr>
          <p:cNvPr id="6" name="TextBox 5"/>
          <p:cNvSpPr txBox="1"/>
          <p:nvPr/>
        </p:nvSpPr>
        <p:spPr>
          <a:xfrm>
            <a:off x="6409509" y="1566200"/>
            <a:ext cx="5423100" cy="2246769"/>
          </a:xfrm>
          <a:prstGeom prst="rect">
            <a:avLst/>
          </a:prstGeom>
          <a:noFill/>
        </p:spPr>
        <p:txBody>
          <a:bodyPr wrap="square" rtlCol="1">
            <a:spAutoFit/>
          </a:bodyPr>
          <a:lstStyle/>
          <a:p>
            <a:pPr>
              <a:defRPr/>
            </a:pP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פרופסור יוג'ין </a:t>
            </a:r>
            <a:r>
              <a:rPr lang="he-IL" sz="2000" b="1" dirty="0" err="1">
                <a:solidFill>
                  <a:schemeClr val="bg1"/>
                </a:solidFill>
                <a:latin typeface="Tahoma" panose="020B0604030504040204" pitchFamily="34" charset="0"/>
                <a:ea typeface="Tahoma" panose="020B0604030504040204" pitchFamily="34" charset="0"/>
                <a:cs typeface="Tahoma" panose="020B0604030504040204" pitchFamily="34" charset="0"/>
              </a:rPr>
              <a:t>קנדל</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 הוא כלכלן ישראלי העומד בראש עמותת "סטארט אפ ניישן סנטרל" ומכהן כפרופסור למימון בבית הספר למנהל עסקים של האוניברסיטה העברית בירושלים. בין השנים 2009 - 2015 שימש כיו"ר המועצה הלאומית לכלכלה במשרד ראש הממשלה.</a:t>
            </a:r>
            <a:endPar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07931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3"/>
          <p:cNvSpPr txBox="1">
            <a:spLocks/>
          </p:cNvSpPr>
          <p:nvPr/>
        </p:nvSpPr>
        <p:spPr>
          <a:xfrm>
            <a:off x="8764051" y="346808"/>
            <a:ext cx="3241593"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accent4"/>
                </a:solidFill>
                <a:latin typeface="Tahoma" panose="020B0604030504040204" pitchFamily="34" charset="0"/>
                <a:ea typeface="Tahoma" panose="020B0604030504040204" pitchFamily="34" charset="0"/>
                <a:cs typeface="Tahoma" panose="020B0604030504040204" pitchFamily="34" charset="0"/>
              </a:rPr>
              <a:t>מרצה אורח </a:t>
            </a:r>
            <a:endParaRPr lang="he-IL" sz="4000" b="1" dirty="0">
              <a:solidFill>
                <a:schemeClr val="accent4"/>
              </a:solidFill>
              <a:latin typeface="Tahoma" panose="020B0604030504040204" pitchFamily="34" charset="0"/>
              <a:ea typeface="Tahoma" panose="020B0604030504040204" pitchFamily="34" charset="0"/>
              <a:cs typeface="Tahoma" panose="020B0604030504040204" pitchFamily="34" charset="0"/>
            </a:endParaRPr>
          </a:p>
        </p:txBody>
      </p:sp>
      <p:pic>
        <p:nvPicPr>
          <p:cNvPr id="3" name="תמונה 2"/>
          <p:cNvPicPr>
            <a:picLocks noChangeAspect="1"/>
          </p:cNvPicPr>
          <p:nvPr/>
        </p:nvPicPr>
        <p:blipFill rotWithShape="1">
          <a:blip r:embed="rId2"/>
          <a:srcRect l="-981" t="3645" r="3776" b="-724"/>
          <a:stretch/>
        </p:blipFill>
        <p:spPr>
          <a:xfrm>
            <a:off x="-11217" y="8710"/>
            <a:ext cx="5410531" cy="6869068"/>
          </a:xfrm>
          <a:prstGeom prst="rect">
            <a:avLst/>
          </a:prstGeom>
        </p:spPr>
      </p:pic>
      <p:sp>
        <p:nvSpPr>
          <p:cNvPr id="4" name="TextBox 3"/>
          <p:cNvSpPr txBox="1"/>
          <p:nvPr/>
        </p:nvSpPr>
        <p:spPr>
          <a:xfrm>
            <a:off x="6409509" y="1566200"/>
            <a:ext cx="5423100" cy="1631216"/>
          </a:xfrm>
          <a:prstGeom prst="rect">
            <a:avLst/>
          </a:prstGeom>
          <a:noFill/>
        </p:spPr>
        <p:txBody>
          <a:bodyPr wrap="square" rtlCol="1">
            <a:spAutoFit/>
          </a:bodyPr>
          <a:lstStyle/>
          <a:p>
            <a:pP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פרופסור </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מנואל </a:t>
            </a: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טְרַכְטֶנְברג, כלכלן </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ישראלי, ולשעבר יושב ראש הוועדה לתכנון ולתקצוב של המועצה להשכלה גבוהה. באוגוסט 2011 מונה לעמוד בראש ועדת טרכטנברג.</a:t>
            </a:r>
            <a:endPar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1138849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3"/>
          <p:cNvSpPr txBox="1">
            <a:spLocks/>
          </p:cNvSpPr>
          <p:nvPr/>
        </p:nvSpPr>
        <p:spPr>
          <a:xfrm>
            <a:off x="8764051" y="346808"/>
            <a:ext cx="3241593"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accent4"/>
                </a:solidFill>
                <a:latin typeface="Tahoma" panose="020B0604030504040204" pitchFamily="34" charset="0"/>
                <a:ea typeface="Tahoma" panose="020B0604030504040204" pitchFamily="34" charset="0"/>
                <a:cs typeface="Tahoma" panose="020B0604030504040204" pitchFamily="34" charset="0"/>
              </a:rPr>
              <a:t>מרצה אורח </a:t>
            </a:r>
            <a:endParaRPr lang="he-IL" sz="4000" b="1" dirty="0">
              <a:solidFill>
                <a:schemeClr val="accent4"/>
              </a:solidFill>
              <a:latin typeface="Tahoma" panose="020B0604030504040204" pitchFamily="34" charset="0"/>
              <a:ea typeface="Tahoma" panose="020B0604030504040204" pitchFamily="34" charset="0"/>
              <a:cs typeface="Tahoma" panose="020B0604030504040204" pitchFamily="34" charset="0"/>
            </a:endParaRPr>
          </a:p>
        </p:txBody>
      </p:sp>
      <p:pic>
        <p:nvPicPr>
          <p:cNvPr id="3" name="תמונה 2"/>
          <p:cNvPicPr>
            <a:picLocks noChangeAspect="1"/>
          </p:cNvPicPr>
          <p:nvPr/>
        </p:nvPicPr>
        <p:blipFill rotWithShape="1">
          <a:blip r:embed="rId2">
            <a:extLst>
              <a:ext uri="{28A0092B-C50C-407E-A947-70E740481C1C}">
                <a14:useLocalDpi xmlns:a14="http://schemas.microsoft.com/office/drawing/2010/main" val="0"/>
              </a:ext>
            </a:extLst>
          </a:blip>
          <a:srcRect l="-2256" t="-1158" r="-324" b="-773"/>
          <a:stretch/>
        </p:blipFill>
        <p:spPr>
          <a:xfrm>
            <a:off x="-130629" y="-78377"/>
            <a:ext cx="5521235" cy="6966857"/>
          </a:xfrm>
          <a:prstGeom prst="rect">
            <a:avLst/>
          </a:prstGeom>
        </p:spPr>
      </p:pic>
      <p:sp>
        <p:nvSpPr>
          <p:cNvPr id="4" name="TextBox 3"/>
          <p:cNvSpPr txBox="1"/>
          <p:nvPr/>
        </p:nvSpPr>
        <p:spPr>
          <a:xfrm>
            <a:off x="6409509" y="1566200"/>
            <a:ext cx="5423100" cy="1631216"/>
          </a:xfrm>
          <a:prstGeom prst="rect">
            <a:avLst/>
          </a:prstGeom>
          <a:noFill/>
        </p:spPr>
        <p:txBody>
          <a:bodyPr wrap="square" rtlCol="1">
            <a:spAutoFit/>
          </a:bodyPr>
          <a:lstStyle/>
          <a:p>
            <a:pP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פרופסור ירון </a:t>
            </a:r>
            <a:r>
              <a:rPr lang="he-IL" sz="2000" b="1" dirty="0" err="1">
                <a:solidFill>
                  <a:schemeClr val="bg1"/>
                </a:solidFill>
                <a:latin typeface="Tahoma" panose="020B0604030504040204" pitchFamily="34" charset="0"/>
                <a:ea typeface="Tahoma" panose="020B0604030504040204" pitchFamily="34" charset="0"/>
                <a:cs typeface="Tahoma" panose="020B0604030504040204" pitchFamily="34" charset="0"/>
              </a:rPr>
              <a:t>זליכה</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כלכלן ישראלי. כיהן כחשב הכללי במשרד האוצר בין השנים 2003–2007. פרופסור וראש החוג לחשבונאות בקריה האקדמית אונו.</a:t>
            </a:r>
          </a:p>
          <a:p>
            <a:pPr>
              <a:defRPr/>
            </a:pP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716125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3"/>
          <p:cNvSpPr txBox="1">
            <a:spLocks/>
          </p:cNvSpPr>
          <p:nvPr/>
        </p:nvSpPr>
        <p:spPr>
          <a:xfrm>
            <a:off x="4701331" y="2733003"/>
            <a:ext cx="3591048" cy="646331"/>
          </a:xfrm>
          <a:prstGeom prst="rect">
            <a:avLst/>
          </a:prstGeom>
          <a:noFill/>
        </p:spPr>
        <p:txBody>
          <a:bodyPr wrap="none" rtlCol="1">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עונת הבחירה</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90044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3"/>
          <p:cNvSpPr txBox="1">
            <a:spLocks/>
          </p:cNvSpPr>
          <p:nvPr/>
        </p:nvSpPr>
        <p:spPr>
          <a:xfrm>
            <a:off x="2843878" y="2706877"/>
            <a:ext cx="6319358" cy="646331"/>
          </a:xfrm>
          <a:prstGeom prst="rect">
            <a:avLst/>
          </a:prstGeom>
          <a:noFill/>
        </p:spPr>
        <p:txBody>
          <a:bodyPr wrap="none" rtlCol="1">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סמינר בסוגיות כלכליות </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26103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rotWithShape="1">
          <a:blip r:embed="rId2">
            <a:extLst>
              <a:ext uri="{28A0092B-C50C-407E-A947-70E740481C1C}">
                <a14:useLocalDpi xmlns:a14="http://schemas.microsoft.com/office/drawing/2010/main" val="0"/>
              </a:ext>
            </a:extLst>
          </a:blip>
          <a:srcRect l="-1218" t="-780" r="573"/>
          <a:stretch/>
        </p:blipFill>
        <p:spPr>
          <a:xfrm>
            <a:off x="17411" y="56606"/>
            <a:ext cx="5860875" cy="6801394"/>
          </a:xfrm>
          <a:prstGeom prst="rect">
            <a:avLst/>
          </a:prstGeom>
        </p:spPr>
      </p:pic>
      <p:sp>
        <p:nvSpPr>
          <p:cNvPr id="3" name="כותרת 3"/>
          <p:cNvSpPr txBox="1">
            <a:spLocks/>
          </p:cNvSpPr>
          <p:nvPr/>
        </p:nvSpPr>
        <p:spPr>
          <a:xfrm>
            <a:off x="6782646" y="480158"/>
            <a:ext cx="5232523"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פרופסור עומר מואב</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6705600" y="1378442"/>
            <a:ext cx="5136534" cy="3170099"/>
          </a:xfrm>
          <a:prstGeom prst="rect">
            <a:avLst/>
          </a:prstGeom>
          <a:noFill/>
        </p:spPr>
        <p:txBody>
          <a:bodyPr wrap="square" rtlCol="1">
            <a:spAutoFit/>
          </a:bodyPr>
          <a:lstStyle/>
          <a:p>
            <a:pPr marL="457200" indent="-457200">
              <a:buFont typeface="Arial" panose="020B0604020202020204" pitchFamily="34" charset="0"/>
              <a:buChar cha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2 שש"ס: </a:t>
            </a:r>
          </a:p>
          <a:p>
            <a:pPr marL="457200" indent="-457200">
              <a:buFont typeface="Arial" panose="020B0604020202020204" pitchFamily="34" charset="0"/>
              <a:buChar char="•"/>
              <a:defRPr/>
            </a:pP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914400" lvl="1" indent="-457200">
              <a:buFont typeface="Arial" panose="020B0604020202020204" pitchFamily="34" charset="0"/>
              <a:buChar cha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מדיניות </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כלכלית בישראל: שורשי </a:t>
            </a: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הוויכוח.</a:t>
            </a:r>
          </a:p>
          <a:p>
            <a:pPr marL="914400" lvl="1" indent="-457200">
              <a:buFont typeface="Arial" panose="020B0604020202020204" pitchFamily="34" charset="0"/>
              <a:buChar cha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מיגור </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העוני בעולם: תקווה, אכזבה, </a:t>
            </a: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הצלחה.</a:t>
            </a:r>
          </a:p>
          <a:p>
            <a:pPr marL="914400" lvl="1" indent="-457200">
              <a:buFont typeface="Arial" panose="020B0604020202020204" pitchFamily="34" charset="0"/>
              <a:buChar cha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הפערים </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הגדולים בתוצר לנפש בין מדינות: שורשים </a:t>
            </a: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עמוקים.</a:t>
            </a:r>
          </a:p>
          <a:p>
            <a:pPr marL="914400" lvl="1" indent="-457200">
              <a:buFont typeface="Arial" panose="020B0604020202020204" pitchFamily="34" charset="0"/>
              <a:buChar char="•"/>
              <a:defRPr/>
            </a:pPr>
            <a:endPar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lgn="r" rtl="1" eaLnBrk="1" fontAlgn="auto" hangingPunct="1">
              <a:spcBef>
                <a:spcPts val="0"/>
              </a:spcBef>
              <a:spcAft>
                <a:spcPts val="0"/>
              </a:spcAft>
              <a:buFont typeface="Arial" panose="020B0604020202020204" pitchFamily="34" charset="0"/>
              <a:buChar char="•"/>
              <a:defRPr/>
            </a:pP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989015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p:cNvPicPr>
            <a:picLocks noChangeAspect="1" noChangeArrowheads="1"/>
          </p:cNvPicPr>
          <p:nvPr/>
        </p:nvPicPr>
        <p:blipFill rotWithShape="1">
          <a:blip r:embed="rId2">
            <a:extLst>
              <a:ext uri="{28A0092B-C50C-407E-A947-70E740481C1C}">
                <a14:useLocalDpi xmlns:a14="http://schemas.microsoft.com/office/drawing/2010/main" val="0"/>
              </a:ext>
            </a:extLst>
          </a:blip>
          <a:srcRect b="15360"/>
          <a:stretch/>
        </p:blipFill>
        <p:spPr bwMode="auto">
          <a:xfrm>
            <a:off x="0" y="-14824"/>
            <a:ext cx="5153025" cy="6872824"/>
          </a:xfrm>
          <a:prstGeom prst="rect">
            <a:avLst/>
          </a:prstGeom>
          <a:noFill/>
          <a:extLst>
            <a:ext uri="{909E8E84-426E-40DD-AFC4-6F175D3DCCD1}">
              <a14:hiddenFill xmlns:a14="http://schemas.microsoft.com/office/drawing/2010/main">
                <a:solidFill>
                  <a:srgbClr val="FFFFFF"/>
                </a:solidFill>
              </a14:hiddenFill>
            </a:ext>
          </a:extLst>
        </p:spPr>
      </p:pic>
      <p:sp>
        <p:nvSpPr>
          <p:cNvPr id="6" name="מלבן 5"/>
          <p:cNvSpPr/>
          <p:nvPr/>
        </p:nvSpPr>
        <p:spPr>
          <a:xfrm>
            <a:off x="6276975" y="1128370"/>
            <a:ext cx="5486400" cy="4801314"/>
          </a:xfrm>
          <a:prstGeom prst="rect">
            <a:avLst/>
          </a:prstGeom>
        </p:spPr>
        <p:txBody>
          <a:bodyPr wrap="square">
            <a:spAutoFit/>
          </a:bodyPr>
          <a:lstStyle/>
          <a:p>
            <a:pPr algn="l">
              <a:defRPr/>
            </a:pP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“Man is an </a:t>
            </a: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animal</a:t>
            </a:r>
            <a:b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that </a:t>
            </a: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makes </a:t>
            </a: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r>
            <a:b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bargains:</a:t>
            </a:r>
            <a:b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no </a:t>
            </a: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other animal </a:t>
            </a: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r>
            <a:b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does this-no </a:t>
            </a: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dog exchanges </a:t>
            </a: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r>
            <a:b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bones </a:t>
            </a:r>
            <a:r>
              <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rPr>
              <a:t>with </a:t>
            </a: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
            </a:r>
            <a:b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br>
            <a:r>
              <a:rPr lang="en-US"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another”</a:t>
            </a:r>
            <a:endParaRPr lang="he-IL" sz="36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algn="l">
              <a:defRPr/>
            </a:pPr>
            <a:r>
              <a:rPr lang="en-US" b="1" dirty="0">
                <a:solidFill>
                  <a:schemeClr val="bg1"/>
                </a:solidFill>
                <a:latin typeface="Tahoma" panose="020B0604030504040204" pitchFamily="34" charset="0"/>
                <a:ea typeface="Tahoma" panose="020B0604030504040204" pitchFamily="34" charset="0"/>
                <a:cs typeface="Tahoma" panose="020B0604030504040204" pitchFamily="34" charset="0"/>
              </a:rPr>
              <a:t>(</a:t>
            </a:r>
            <a:r>
              <a:rPr lang="en-US" b="1" dirty="0" smtClean="0">
                <a:solidFill>
                  <a:schemeClr val="bg1"/>
                </a:solidFill>
                <a:latin typeface="Tahoma" panose="020B0604030504040204" pitchFamily="34" charset="0"/>
                <a:ea typeface="Tahoma" panose="020B0604030504040204" pitchFamily="34" charset="0"/>
                <a:cs typeface="Tahoma" panose="020B0604030504040204" pitchFamily="34" charset="0"/>
              </a:rPr>
              <a:t>Adam Smith, The wealth of nation)</a:t>
            </a:r>
            <a:endParaRPr lang="en-US"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724957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rotWithShape="1">
          <a:blip r:embed="rId2">
            <a:extLst>
              <a:ext uri="{28A0092B-C50C-407E-A947-70E740481C1C}">
                <a14:useLocalDpi xmlns:a14="http://schemas.microsoft.com/office/drawing/2010/main" val="0"/>
              </a:ext>
            </a:extLst>
          </a:blip>
          <a:srcRect l="-1218" t="-780" r="573"/>
          <a:stretch/>
        </p:blipFill>
        <p:spPr>
          <a:xfrm>
            <a:off x="-69675" y="-65315"/>
            <a:ext cx="6078589" cy="6932023"/>
          </a:xfrm>
          <a:prstGeom prst="rect">
            <a:avLst/>
          </a:prstGeom>
        </p:spPr>
      </p:pic>
      <p:sp>
        <p:nvSpPr>
          <p:cNvPr id="3" name="כותרת 3"/>
          <p:cNvSpPr txBox="1">
            <a:spLocks/>
          </p:cNvSpPr>
          <p:nvPr/>
        </p:nvSpPr>
        <p:spPr>
          <a:xfrm>
            <a:off x="6585686" y="222108"/>
            <a:ext cx="5572358" cy="5909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36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סמינר בסוגיות כלכליות</a:t>
            </a:r>
            <a:endParaRPr lang="he-IL"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6622708" y="1347125"/>
            <a:ext cx="5392461" cy="5078313"/>
          </a:xfrm>
          <a:prstGeom prst="rect">
            <a:avLst/>
          </a:prstGeom>
          <a:noFill/>
        </p:spPr>
        <p:txBody>
          <a:bodyPr wrap="square" rtlCol="1">
            <a:spAutoFit/>
          </a:bodyPr>
          <a:lstStyle/>
          <a:p>
            <a:r>
              <a:rPr lang="he-IL" b="1" dirty="0">
                <a:solidFill>
                  <a:schemeClr val="bg1"/>
                </a:solidFill>
              </a:rPr>
              <a:t>עומר מואב הוא פרופסור לכלכלה במרכז הבינתחומי בהרצליה ובאוניברסיטת </a:t>
            </a:r>
            <a:r>
              <a:rPr lang="he-IL" b="1" dirty="0" err="1">
                <a:solidFill>
                  <a:schemeClr val="bg1"/>
                </a:solidFill>
              </a:rPr>
              <a:t>וורויק</a:t>
            </a:r>
            <a:r>
              <a:rPr lang="he-IL" b="1" dirty="0">
                <a:solidFill>
                  <a:schemeClr val="bg1"/>
                </a:solidFill>
              </a:rPr>
              <a:t> באנגליה, זוכה בפרס מפעל </a:t>
            </a:r>
            <a:r>
              <a:rPr lang="he-IL" b="1" dirty="0" err="1">
                <a:solidFill>
                  <a:schemeClr val="bg1"/>
                </a:solidFill>
              </a:rPr>
              <a:t>הפייס</a:t>
            </a:r>
            <a:r>
              <a:rPr lang="he-IL" b="1" dirty="0">
                <a:solidFill>
                  <a:schemeClr val="bg1"/>
                </a:solidFill>
              </a:rPr>
              <a:t> ע"ש לנדאו על הישגיו המחקריים, היה יועצו הכלכלי של שר האוצר יובל שטייניץ</a:t>
            </a:r>
            <a:r>
              <a:rPr lang="en-US" b="1" dirty="0">
                <a:solidFill>
                  <a:schemeClr val="bg1"/>
                </a:solidFill>
              </a:rPr>
              <a:t>.</a:t>
            </a:r>
          </a:p>
          <a:p>
            <a:r>
              <a:rPr lang="he-IL" b="1" dirty="0">
                <a:solidFill>
                  <a:schemeClr val="bg1"/>
                </a:solidFill>
              </a:rPr>
              <a:t>פרופ' מואב בעל תואר בוגר, מוסמך, ודוקטור מהאוניברסיטה העברית בירושלים. לאחר פוסט דוקטורט ב-</a:t>
            </a:r>
            <a:r>
              <a:rPr lang="en-US" b="1" dirty="0">
                <a:solidFill>
                  <a:schemeClr val="bg1"/>
                </a:solidFill>
              </a:rPr>
              <a:t>MIT</a:t>
            </a:r>
            <a:r>
              <a:rPr lang="he-IL" b="1" dirty="0">
                <a:solidFill>
                  <a:schemeClr val="bg1"/>
                </a:solidFill>
              </a:rPr>
              <a:t> חזר מואב בשנת 2000 כמרצה לאוניברסיטה העברית, והתקדם שם לדרגת פרופסור מן המניין תוך עשור, שבמהלכו זכה </a:t>
            </a:r>
            <a:r>
              <a:rPr lang="he-IL" b="1" dirty="0" smtClean="0">
                <a:solidFill>
                  <a:schemeClr val="bg1"/>
                </a:solidFill>
              </a:rPr>
              <a:t>במלגת אלון</a:t>
            </a:r>
            <a:r>
              <a:rPr lang="en-US" b="1" dirty="0">
                <a:solidFill>
                  <a:schemeClr val="bg1"/>
                </a:solidFill>
              </a:rPr>
              <a:t> </a:t>
            </a:r>
            <a:r>
              <a:rPr lang="he-IL" b="1" dirty="0">
                <a:solidFill>
                  <a:schemeClr val="bg1"/>
                </a:solidFill>
              </a:rPr>
              <a:t>למדענים צעירים מצטיינים, ובפרס </a:t>
            </a:r>
            <a:r>
              <a:rPr lang="he-IL" b="1" dirty="0" smtClean="0">
                <a:solidFill>
                  <a:schemeClr val="bg1"/>
                </a:solidFill>
              </a:rPr>
              <a:t>רקטור</a:t>
            </a:r>
            <a:r>
              <a:rPr lang="en-US" b="1" dirty="0">
                <a:solidFill>
                  <a:schemeClr val="bg1"/>
                </a:solidFill>
              </a:rPr>
              <a:t> </a:t>
            </a:r>
            <a:r>
              <a:rPr lang="he-IL" b="1" dirty="0">
                <a:solidFill>
                  <a:schemeClr val="bg1"/>
                </a:solidFill>
              </a:rPr>
              <a:t>האוניברסיטה העברית על הצטיינות במחקר ובהוראה</a:t>
            </a:r>
            <a:r>
              <a:rPr lang="en-US" b="1" dirty="0">
                <a:solidFill>
                  <a:schemeClr val="bg1"/>
                </a:solidFill>
              </a:rPr>
              <a:t>.</a:t>
            </a:r>
            <a:r>
              <a:rPr lang="he-IL" b="1" dirty="0">
                <a:solidFill>
                  <a:schemeClr val="bg1"/>
                </a:solidFill>
              </a:rPr>
              <a:t> בשנת 2014 עבר למרכז הבינתחומי. </a:t>
            </a:r>
            <a:endParaRPr lang="en-US" b="1" dirty="0">
              <a:solidFill>
                <a:schemeClr val="bg1"/>
              </a:solidFill>
            </a:endParaRPr>
          </a:p>
          <a:p>
            <a:r>
              <a:rPr lang="he-IL" b="1" dirty="0">
                <a:solidFill>
                  <a:schemeClr val="bg1"/>
                </a:solidFill>
              </a:rPr>
              <a:t> </a:t>
            </a:r>
            <a:endParaRPr lang="en-US" b="1" dirty="0">
              <a:solidFill>
                <a:schemeClr val="bg1"/>
              </a:solidFill>
            </a:endParaRPr>
          </a:p>
          <a:p>
            <a:r>
              <a:rPr lang="he-IL" b="1" dirty="0">
                <a:solidFill>
                  <a:schemeClr val="bg1"/>
                </a:solidFill>
              </a:rPr>
              <a:t>מחקרו של מואב עוסק בצמיחה כלכלית, אי-שוויון, הגירה, עוני, היסטוריה של היווצרות מדינות, וכלכלת ישראל. מאמריו זכו לפרסום בכתבי העת הכלכליים המובילים בעולם, והוא מדורג בשני האחוזים המובילים של הכלכלנים בעולם. </a:t>
            </a:r>
            <a:endParaRPr lang="en-US" b="1" dirty="0">
              <a:solidFill>
                <a:schemeClr val="bg1"/>
              </a:solidFill>
            </a:endParaRPr>
          </a:p>
        </p:txBody>
      </p:sp>
    </p:spTree>
    <p:extLst>
      <p:ext uri="{BB962C8B-B14F-4D97-AF65-F5344CB8AC3E}">
        <p14:creationId xmlns:p14="http://schemas.microsoft.com/office/powerpoint/2010/main" val="2385573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דיאגרמה 1"/>
          <p:cNvGraphicFramePr/>
          <p:nvPr>
            <p:extLst>
              <p:ext uri="{D42A27DB-BD31-4B8C-83A1-F6EECF244321}">
                <p14:modId xmlns:p14="http://schemas.microsoft.com/office/powerpoint/2010/main" val="2148557773"/>
              </p:ext>
            </p:extLst>
          </p:nvPr>
        </p:nvGraphicFramePr>
        <p:xfrm>
          <a:off x="804092" y="710957"/>
          <a:ext cx="1138790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090396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3"/>
          <p:cNvSpPr txBox="1">
            <a:spLocks/>
          </p:cNvSpPr>
          <p:nvPr/>
        </p:nvSpPr>
        <p:spPr>
          <a:xfrm>
            <a:off x="3370168" y="2706877"/>
            <a:ext cx="6463629" cy="646331"/>
          </a:xfrm>
          <a:prstGeom prst="rect">
            <a:avLst/>
          </a:prstGeom>
          <a:noFill/>
        </p:spPr>
        <p:txBody>
          <a:bodyPr wrap="none" rtlCol="1">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סמינר במדיניות ותקציב  </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943565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a:blip r:embed="rId2">
            <a:duotone>
              <a:prstClr val="black"/>
              <a:schemeClr val="tx2">
                <a:tint val="45000"/>
                <a:satMod val="400000"/>
              </a:schemeClr>
            </a:duotone>
            <a:extLst>
              <a:ext uri="{BEBA8EAE-BF5A-486C-A8C5-ECC9F3942E4B}">
                <a14:imgProps xmlns:a14="http://schemas.microsoft.com/office/drawing/2010/main">
                  <a14:imgLayer r:embed="rId3">
                    <a14:imgEffect>
                      <a14:colorTemperature colorTemp="8478"/>
                    </a14:imgEffect>
                    <a14:imgEffect>
                      <a14:saturation sat="110000"/>
                    </a14:imgEffect>
                  </a14:imgLayer>
                </a14:imgProps>
              </a:ext>
              <a:ext uri="{28A0092B-C50C-407E-A947-70E740481C1C}">
                <a14:useLocalDpi xmlns:a14="http://schemas.microsoft.com/office/drawing/2010/main" val="0"/>
              </a:ext>
            </a:extLst>
          </a:blip>
          <a:stretch>
            <a:fillRect/>
          </a:stretch>
        </p:blipFill>
        <p:spPr>
          <a:xfrm>
            <a:off x="1" y="0"/>
            <a:ext cx="5730240" cy="6858000"/>
          </a:xfrm>
          <a:prstGeom prst="rect">
            <a:avLst/>
          </a:prstGeom>
        </p:spPr>
      </p:pic>
      <p:sp>
        <p:nvSpPr>
          <p:cNvPr id="4" name="TextBox 3"/>
          <p:cNvSpPr txBox="1"/>
          <p:nvPr/>
        </p:nvSpPr>
        <p:spPr>
          <a:xfrm>
            <a:off x="6858000" y="1730867"/>
            <a:ext cx="5136534" cy="2554545"/>
          </a:xfrm>
          <a:prstGeom prst="rect">
            <a:avLst/>
          </a:prstGeom>
          <a:noFill/>
        </p:spPr>
        <p:txBody>
          <a:bodyPr wrap="square" rtlCol="1">
            <a:spAutoFit/>
          </a:bodyPr>
          <a:lstStyle/>
          <a:p>
            <a:pPr lvl="1">
              <a:defRPr/>
            </a:pP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ראש תחום מקרו ופעילות המשק, חטיבת המחקר – בנק ישראל. בוגר המכללה לביטחון לאומי, מחזור מ"ו.</a:t>
            </a:r>
          </a:p>
          <a:p>
            <a:pPr lvl="1">
              <a:defRPr/>
            </a:pP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ד"ר בכלכלה, אוני' עברית, מוסמך בכלכלה, אוני' עברית ובעל תואר שני במדעי המדינה עם התמחות בביטחון לאומי ואסטרטגיה, אוניברסיטת חיפה</a:t>
            </a:r>
          </a:p>
        </p:txBody>
      </p:sp>
      <p:sp>
        <p:nvSpPr>
          <p:cNvPr id="5" name="כותרת 3"/>
          <p:cNvSpPr txBox="1">
            <a:spLocks/>
          </p:cNvSpPr>
          <p:nvPr/>
        </p:nvSpPr>
        <p:spPr>
          <a:xfrm>
            <a:off x="8162832" y="480158"/>
            <a:ext cx="3852337"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ד"ר איל ארגוב</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7361148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rotWithShape="1">
          <a:blip r:embed="rId2">
            <a:extLst>
              <a:ext uri="{28A0092B-C50C-407E-A947-70E740481C1C}">
                <a14:useLocalDpi xmlns:a14="http://schemas.microsoft.com/office/drawing/2010/main" val="0"/>
              </a:ext>
            </a:extLst>
          </a:blip>
          <a:srcRect t="-1585" b="-1"/>
          <a:stretch/>
        </p:blipFill>
        <p:spPr>
          <a:xfrm>
            <a:off x="-9525" y="-66675"/>
            <a:ext cx="3682115" cy="4271962"/>
          </a:xfrm>
          <a:prstGeom prst="rect">
            <a:avLst/>
          </a:prstGeom>
        </p:spPr>
      </p:pic>
      <p:pic>
        <p:nvPicPr>
          <p:cNvPr id="3" name="תמונה 2"/>
          <p:cNvPicPr>
            <a:picLocks noChangeAspect="1"/>
          </p:cNvPicPr>
          <p:nvPr/>
        </p:nvPicPr>
        <p:blipFill rotWithShape="1">
          <a:blip r:embed="rId3">
            <a:extLst>
              <a:ext uri="{28A0092B-C50C-407E-A947-70E740481C1C}">
                <a14:useLocalDpi xmlns:a14="http://schemas.microsoft.com/office/drawing/2010/main" val="0"/>
              </a:ext>
            </a:extLst>
          </a:blip>
          <a:srcRect t="-491"/>
          <a:stretch/>
        </p:blipFill>
        <p:spPr>
          <a:xfrm>
            <a:off x="-1" y="4214812"/>
            <a:ext cx="3682115" cy="2643188"/>
          </a:xfrm>
          <a:prstGeom prst="rect">
            <a:avLst/>
          </a:prstGeom>
        </p:spPr>
      </p:pic>
      <p:pic>
        <p:nvPicPr>
          <p:cNvPr id="4" name="תמונה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2114" y="0"/>
            <a:ext cx="3124200" cy="4524376"/>
          </a:xfrm>
          <a:prstGeom prst="rect">
            <a:avLst/>
          </a:prstGeom>
        </p:spPr>
      </p:pic>
      <p:pic>
        <p:nvPicPr>
          <p:cNvPr id="5" name="תמונה 4"/>
          <p:cNvPicPr>
            <a:picLocks noChangeAspect="1"/>
          </p:cNvPicPr>
          <p:nvPr/>
        </p:nvPicPr>
        <p:blipFill rotWithShape="1">
          <a:blip r:embed="rId5">
            <a:extLst>
              <a:ext uri="{28A0092B-C50C-407E-A947-70E740481C1C}">
                <a14:useLocalDpi xmlns:a14="http://schemas.microsoft.com/office/drawing/2010/main" val="0"/>
              </a:ext>
            </a:extLst>
          </a:blip>
          <a:srcRect l="1" t="10308" r="1134" b="1"/>
          <a:stretch/>
        </p:blipFill>
        <p:spPr>
          <a:xfrm>
            <a:off x="9334500" y="0"/>
            <a:ext cx="2857500" cy="4524376"/>
          </a:xfrm>
          <a:prstGeom prst="rect">
            <a:avLst/>
          </a:prstGeom>
        </p:spPr>
      </p:pic>
      <p:pic>
        <p:nvPicPr>
          <p:cNvPr id="6" name="תמונה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76862" y="4119563"/>
            <a:ext cx="4115138" cy="2738437"/>
          </a:xfrm>
          <a:prstGeom prst="rect">
            <a:avLst/>
          </a:prstGeom>
        </p:spPr>
      </p:pic>
      <p:pic>
        <p:nvPicPr>
          <p:cNvPr id="7" name="תמונה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82113" y="4214812"/>
            <a:ext cx="2990149" cy="2647950"/>
          </a:xfrm>
          <a:prstGeom prst="rect">
            <a:avLst/>
          </a:prstGeom>
        </p:spPr>
      </p:pic>
      <p:pic>
        <p:nvPicPr>
          <p:cNvPr id="8" name="תמונה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76987" y="4214812"/>
            <a:ext cx="2752725" cy="2643188"/>
          </a:xfrm>
          <a:prstGeom prst="rect">
            <a:avLst/>
          </a:prstGeom>
        </p:spPr>
      </p:pic>
      <p:pic>
        <p:nvPicPr>
          <p:cNvPr id="9" name="תמונה 8"/>
          <p:cNvPicPr>
            <a:picLocks noChangeAspect="1"/>
          </p:cNvPicPr>
          <p:nvPr/>
        </p:nvPicPr>
        <p:blipFill rotWithShape="1">
          <a:blip r:embed="rId9">
            <a:extLst>
              <a:ext uri="{28A0092B-C50C-407E-A947-70E740481C1C}">
                <a14:useLocalDpi xmlns:a14="http://schemas.microsoft.com/office/drawing/2010/main" val="0"/>
              </a:ext>
            </a:extLst>
          </a:blip>
          <a:srcRect l="1333" t="222" r="-1333" b="1332"/>
          <a:stretch/>
        </p:blipFill>
        <p:spPr>
          <a:xfrm>
            <a:off x="6514060" y="0"/>
            <a:ext cx="2857500" cy="4219575"/>
          </a:xfrm>
          <a:prstGeom prst="rect">
            <a:avLst/>
          </a:prstGeom>
        </p:spPr>
      </p:pic>
      <p:pic>
        <p:nvPicPr>
          <p:cNvPr id="10" name="תמונה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99755" y="3152776"/>
            <a:ext cx="3238500" cy="1485900"/>
          </a:xfrm>
          <a:prstGeom prst="rect">
            <a:avLst/>
          </a:prstGeom>
        </p:spPr>
      </p:pic>
    </p:spTree>
    <p:extLst>
      <p:ext uri="{BB962C8B-B14F-4D97-AF65-F5344CB8AC3E}">
        <p14:creationId xmlns:p14="http://schemas.microsoft.com/office/powerpoint/2010/main" val="24227171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דיאגרמה 1"/>
          <p:cNvGraphicFramePr/>
          <p:nvPr>
            <p:extLst>
              <p:ext uri="{D42A27DB-BD31-4B8C-83A1-F6EECF244321}">
                <p14:modId xmlns:p14="http://schemas.microsoft.com/office/powerpoint/2010/main" val="3757477157"/>
              </p:ext>
            </p:extLst>
          </p:nvPr>
        </p:nvGraphicFramePr>
        <p:xfrm>
          <a:off x="731520" y="780626"/>
          <a:ext cx="1138790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44131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3"/>
          <p:cNvSpPr txBox="1">
            <a:spLocks/>
          </p:cNvSpPr>
          <p:nvPr/>
        </p:nvSpPr>
        <p:spPr>
          <a:xfrm>
            <a:off x="2551424" y="2933300"/>
            <a:ext cx="6280887" cy="646331"/>
          </a:xfrm>
          <a:prstGeom prst="rect">
            <a:avLst/>
          </a:prstGeom>
          <a:noFill/>
        </p:spPr>
        <p:txBody>
          <a:bodyPr wrap="none" rtlCol="1">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העונה האינטגרטיבית   </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455600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TextBox 2"/>
          <p:cNvSpPr txBox="1"/>
          <p:nvPr/>
        </p:nvSpPr>
        <p:spPr>
          <a:xfrm>
            <a:off x="6676481" y="5900075"/>
            <a:ext cx="5277393" cy="400110"/>
          </a:xfrm>
          <a:prstGeom prst="rect">
            <a:avLst/>
          </a:prstGeom>
          <a:noFill/>
        </p:spPr>
        <p:txBody>
          <a:bodyPr wrap="square" rtlCol="1">
            <a:spAutoFit/>
          </a:bodyPr>
          <a:lstStyle/>
          <a:p>
            <a:pPr>
              <a:defRPr/>
            </a:pPr>
            <a:r>
              <a:rPr lang="he-IL" sz="2000" b="1" dirty="0" smtClean="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21.4.20 – 7.5.20 – סמינר וסיור מזרח</a:t>
            </a:r>
          </a:p>
        </p:txBody>
      </p:sp>
    </p:spTree>
    <p:extLst>
      <p:ext uri="{BB962C8B-B14F-4D97-AF65-F5344CB8AC3E}">
        <p14:creationId xmlns:p14="http://schemas.microsoft.com/office/powerpoint/2010/main" val="25816160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extBox 1"/>
          <p:cNvSpPr txBox="1"/>
          <p:nvPr/>
        </p:nvSpPr>
        <p:spPr>
          <a:xfrm>
            <a:off x="5286375" y="5909012"/>
            <a:ext cx="5876926" cy="707886"/>
          </a:xfrm>
          <a:prstGeom prst="rect">
            <a:avLst/>
          </a:prstGeom>
          <a:noFill/>
        </p:spPr>
        <p:txBody>
          <a:bodyPr wrap="square" rtlCol="1">
            <a:spAutoFit/>
          </a:bodyPr>
          <a:lstStyle/>
          <a:p>
            <a:pPr marL="457200" indent="-457200">
              <a:buFont typeface="Arial" panose="020B0604020202020204" pitchFamily="34" charset="0"/>
              <a:buChar char="•"/>
              <a:defRPr/>
            </a:pPr>
            <a:endParaRPr lang="he-IL" sz="2000" b="1" dirty="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defRPr/>
            </a:pPr>
            <a:r>
              <a:rPr lang="he-IL" sz="2000" b="1" dirty="0" smtClean="0">
                <a:solidFill>
                  <a:schemeClr val="bg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3.6.20-25.6.20 – סמינר וסיור ארה"ב</a:t>
            </a:r>
          </a:p>
        </p:txBody>
      </p:sp>
    </p:spTree>
    <p:extLst>
      <p:ext uri="{BB962C8B-B14F-4D97-AF65-F5344CB8AC3E}">
        <p14:creationId xmlns:p14="http://schemas.microsoft.com/office/powerpoint/2010/main" val="1885044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txBox="1">
            <a:spLocks/>
          </p:cNvSpPr>
          <p:nvPr/>
        </p:nvSpPr>
        <p:spPr>
          <a:xfrm>
            <a:off x="5253254" y="519038"/>
            <a:ext cx="2289409"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המטרות</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363291" y="1087229"/>
            <a:ext cx="11382233" cy="4093428"/>
          </a:xfrm>
          <a:prstGeom prst="rect">
            <a:avLst/>
          </a:prstGeom>
          <a:noFill/>
        </p:spPr>
        <p:txBody>
          <a:bodyPr wrap="square" rtlCol="1">
            <a:spAutoFit/>
          </a:bodyPr>
          <a:lstStyle/>
          <a:p>
            <a:pPr marL="457200" indent="-457200">
              <a:buFont typeface="Arial" panose="020B0604020202020204" pitchFamily="34" charset="0"/>
              <a:buChar char="•"/>
              <a:defRPr/>
            </a:pP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lgn="r" rtl="1" eaLnBrk="1" fontAlgn="auto" hangingPunct="1">
              <a:spcBef>
                <a:spcPts val="0"/>
              </a:spcBef>
              <a:spcAft>
                <a:spcPts val="0"/>
              </a:spcAft>
              <a:buFont typeface="Arial" panose="020B0604020202020204" pitchFamily="34" charset="0"/>
              <a:buChar char="•"/>
              <a:defRPr/>
            </a:pPr>
            <a:endPar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הבנת מערכת יחסי הגומלין  בין כלכלה לביטחון לאומי והקניית מושגים בסיסיים בכלכלה.</a:t>
            </a:r>
          </a:p>
          <a:p>
            <a:pPr marL="457200" indent="-457200">
              <a:buFont typeface="Arial" panose="020B0604020202020204" pitchFamily="34" charset="0"/>
              <a:buChar char="•"/>
              <a:defRPr/>
            </a:pPr>
            <a:endPar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lgn="r" rtl="1" eaLnBrk="1" fontAlgn="auto" hangingPunct="1">
              <a:spcBef>
                <a:spcPts val="0"/>
              </a:spcBef>
              <a:spcAft>
                <a:spcPts val="0"/>
              </a:spcAft>
              <a:buFont typeface="Arial" panose="020B0604020202020204" pitchFamily="34" charset="0"/>
              <a:buChar cha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ניתוח </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והבנת התהליכים הכלכליים העיקריים במשק </a:t>
            </a: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הישראלי, האתגרים הכלכליים העומדים בפני מקבלי ההחלטות והכרות עם הכלים לניהול המדיניות הכלכלית.</a:t>
            </a:r>
          </a:p>
          <a:p>
            <a:pPr marL="457200" indent="-457200" algn="r" rtl="1" eaLnBrk="1" fontAlgn="auto" hangingPunct="1">
              <a:spcBef>
                <a:spcPts val="0"/>
              </a:spcBef>
              <a:spcAft>
                <a:spcPts val="0"/>
              </a:spcAft>
              <a:buFont typeface="Arial" panose="020B0604020202020204" pitchFamily="34" charset="0"/>
              <a:buChar char="•"/>
              <a:defRPr/>
            </a:pP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buFont typeface="Arial" panose="020B0604020202020204" pitchFamily="34" charset="0"/>
              <a:buChar cha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הבנת הכלכלה הבינ"ל והאזורית.</a:t>
            </a:r>
          </a:p>
          <a:p>
            <a:pPr marL="457200" indent="-457200" algn="r" rtl="1" eaLnBrk="1" fontAlgn="auto" hangingPunct="1">
              <a:spcBef>
                <a:spcPts val="0"/>
              </a:spcBef>
              <a:spcAft>
                <a:spcPts val="0"/>
              </a:spcAft>
              <a:buFont typeface="Arial" panose="020B0604020202020204" pitchFamily="34" charset="0"/>
              <a:buChar char="•"/>
              <a:defRPr/>
            </a:pP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lgn="r" rtl="1" eaLnBrk="1" fontAlgn="auto" hangingPunct="1">
              <a:spcBef>
                <a:spcPts val="0"/>
              </a:spcBef>
              <a:spcAft>
                <a:spcPts val="0"/>
              </a:spcAft>
              <a:buFont typeface="Arial" panose="020B0604020202020204" pitchFamily="34" charset="0"/>
              <a:buChar cha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עיסוק בשאלות כלכליות אקטואליות.</a:t>
            </a:r>
          </a:p>
          <a:p>
            <a:pPr marL="457200" indent="-457200">
              <a:buFont typeface="Arial" panose="020B0604020202020204" pitchFamily="34" charset="0"/>
              <a:buChar char="•"/>
              <a:defRPr/>
            </a:pPr>
            <a:endPar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a:p>
            <a:pPr marL="457200" indent="-457200" algn="r" rtl="1" eaLnBrk="1" fontAlgn="auto" hangingPunct="1">
              <a:spcBef>
                <a:spcPts val="0"/>
              </a:spcBef>
              <a:spcAft>
                <a:spcPts val="0"/>
              </a:spcAft>
              <a:buFont typeface="Arial" panose="020B0604020202020204" pitchFamily="34" charset="0"/>
              <a:buChar cha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הבנת </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הקשר שבין כלכלה לחשיבה אסטרטגית.</a:t>
            </a:r>
          </a:p>
        </p:txBody>
      </p:sp>
    </p:spTree>
    <p:extLst>
      <p:ext uri="{BB962C8B-B14F-4D97-AF65-F5344CB8AC3E}">
        <p14:creationId xmlns:p14="http://schemas.microsoft.com/office/powerpoint/2010/main" val="41645278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txBox="1">
            <a:spLocks/>
          </p:cNvSpPr>
          <p:nvPr/>
        </p:nvSpPr>
        <p:spPr>
          <a:xfrm>
            <a:off x="4165606" y="450799"/>
            <a:ext cx="3868367"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הרעיון המסדר</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דיאגרמה 1"/>
          <p:cNvGraphicFramePr/>
          <p:nvPr>
            <p:extLst>
              <p:ext uri="{D42A27DB-BD31-4B8C-83A1-F6EECF244321}">
                <p14:modId xmlns:p14="http://schemas.microsoft.com/office/powerpoint/2010/main" val="465825126"/>
              </p:ext>
            </p:extLst>
          </p:nvPr>
        </p:nvGraphicFramePr>
        <p:xfrm>
          <a:off x="2789450" y="1433014"/>
          <a:ext cx="6620680" cy="43867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מחבר חץ ישר 5"/>
          <p:cNvCxnSpPr/>
          <p:nvPr/>
        </p:nvCxnSpPr>
        <p:spPr>
          <a:xfrm>
            <a:off x="2238233" y="6155647"/>
            <a:ext cx="6960358" cy="40438"/>
          </a:xfrm>
          <a:prstGeom prst="straightConnector1">
            <a:avLst/>
          </a:prstGeom>
          <a:ln w="508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 name="מחבר חץ ישר 6"/>
          <p:cNvCxnSpPr/>
          <p:nvPr/>
        </p:nvCxnSpPr>
        <p:spPr>
          <a:xfrm flipH="1" flipV="1">
            <a:off x="2224585" y="1282890"/>
            <a:ext cx="13648" cy="4913195"/>
          </a:xfrm>
          <a:prstGeom prst="straightConnector1">
            <a:avLst/>
          </a:prstGeom>
          <a:ln w="508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2" name="כותרת 3"/>
          <p:cNvSpPr txBox="1">
            <a:spLocks/>
          </p:cNvSpPr>
          <p:nvPr/>
        </p:nvSpPr>
        <p:spPr>
          <a:xfrm>
            <a:off x="5953494" y="6274013"/>
            <a:ext cx="1018228" cy="369332"/>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סיורים</a:t>
            </a: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13" name="כותרת 3"/>
          <p:cNvSpPr txBox="1">
            <a:spLocks/>
          </p:cNvSpPr>
          <p:nvPr/>
        </p:nvSpPr>
        <p:spPr>
          <a:xfrm rot="16200000">
            <a:off x="906063" y="3441722"/>
            <a:ext cx="2085828" cy="369332"/>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הרצאת בכירים</a:t>
            </a:r>
            <a:endPar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183307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כותרת 3"/>
          <p:cNvSpPr txBox="1">
            <a:spLocks/>
          </p:cNvSpPr>
          <p:nvPr/>
        </p:nvSpPr>
        <p:spPr>
          <a:xfrm>
            <a:off x="4951295" y="327758"/>
            <a:ext cx="2377574"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ציר הזמן</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חץ למטה 3"/>
          <p:cNvSpPr/>
          <p:nvPr/>
        </p:nvSpPr>
        <p:spPr>
          <a:xfrm>
            <a:off x="562708" y="225083"/>
            <a:ext cx="1378634" cy="5894363"/>
          </a:xfrm>
          <a:prstGeom prst="downArrow">
            <a:avLst/>
          </a:prstGeom>
          <a:solidFill>
            <a:schemeClr val="bg1">
              <a:lumMod val="50000"/>
            </a:schemeClr>
          </a:solidFill>
          <a:ln w="571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aphicFrame>
        <p:nvGraphicFramePr>
          <p:cNvPr id="2" name="דיאגרמה 1"/>
          <p:cNvGraphicFramePr/>
          <p:nvPr>
            <p:extLst>
              <p:ext uri="{D42A27DB-BD31-4B8C-83A1-F6EECF244321}">
                <p14:modId xmlns:p14="http://schemas.microsoft.com/office/powerpoint/2010/main" val="3395125263"/>
              </p:ext>
            </p:extLst>
          </p:nvPr>
        </p:nvGraphicFramePr>
        <p:xfrm>
          <a:off x="0" y="1297577"/>
          <a:ext cx="11931650" cy="52588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9056969"/>
      </p:ext>
    </p:extLst>
  </p:cSld>
  <p:clrMapOvr>
    <a:masterClrMapping/>
  </p:clrMapOvr>
  <p:transition spd="med" advClick="0" advTm="4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3"/>
          <p:cNvSpPr txBox="1">
            <a:spLocks/>
          </p:cNvSpPr>
          <p:nvPr/>
        </p:nvSpPr>
        <p:spPr>
          <a:xfrm>
            <a:off x="3686525" y="2863632"/>
            <a:ext cx="4161717" cy="646331"/>
          </a:xfrm>
          <a:prstGeom prst="rect">
            <a:avLst/>
          </a:prstGeom>
          <a:noFill/>
        </p:spPr>
        <p:txBody>
          <a:bodyPr wrap="none" rtlCol="1">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כלכלה גלובלית</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182269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3"/>
          <p:cNvSpPr txBox="1">
            <a:spLocks/>
          </p:cNvSpPr>
          <p:nvPr/>
        </p:nvSpPr>
        <p:spPr>
          <a:xfrm>
            <a:off x="6967085" y="346808"/>
            <a:ext cx="5038559"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כלכלה וגלובליזציה</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5"/>
          <p:cNvSpPr txBox="1"/>
          <p:nvPr/>
        </p:nvSpPr>
        <p:spPr>
          <a:xfrm>
            <a:off x="6409509" y="1566200"/>
            <a:ext cx="5423100" cy="1631216"/>
          </a:xfrm>
          <a:prstGeom prst="rect">
            <a:avLst/>
          </a:prstGeom>
          <a:noFill/>
        </p:spPr>
        <p:txBody>
          <a:bodyPr wrap="square" rtlCol="1">
            <a:spAutoFit/>
          </a:bodyPr>
          <a:lstStyle/>
          <a:p>
            <a:pPr>
              <a:defRPr/>
            </a:pP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ד"ר ליאור </a:t>
            </a: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הרמן, ראש המגמה לכלכלה פוליטית ויחסים בינלאומיים, במחלקה ליחסים בינלאומיים בפקולטה למדעי החברה של האוני' העברית</a:t>
            </a:r>
          </a:p>
          <a:p>
            <a:pPr marL="457200" indent="-457200">
              <a:buFont typeface="Arial" panose="020B0604020202020204" pitchFamily="34" charset="0"/>
              <a:buChar char="•"/>
              <a:defRPr/>
            </a:pPr>
            <a:endPar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2" name="תמונה 1"/>
          <p:cNvPicPr>
            <a:picLocks noChangeAspect="1"/>
          </p:cNvPicPr>
          <p:nvPr/>
        </p:nvPicPr>
        <p:blipFill rotWithShape="1">
          <a:blip r:embed="rId2">
            <a:grayscl/>
            <a:extLst>
              <a:ext uri="{BEBA8EAE-BF5A-486C-A8C5-ECC9F3942E4B}">
                <a14:imgProps xmlns:a14="http://schemas.microsoft.com/office/drawing/2010/main">
                  <a14:imgLayer r:embed="rId3">
                    <a14:imgEffect>
                      <a14:colorTemperature colorTemp="10545"/>
                    </a14:imgEffect>
                  </a14:imgLayer>
                </a14:imgProps>
              </a:ext>
              <a:ext uri="{28A0092B-C50C-407E-A947-70E740481C1C}">
                <a14:useLocalDpi xmlns:a14="http://schemas.microsoft.com/office/drawing/2010/main" val="0"/>
              </a:ext>
            </a:extLst>
          </a:blip>
          <a:srcRect l="340" t="390" b="-261"/>
          <a:stretch/>
        </p:blipFill>
        <p:spPr>
          <a:xfrm>
            <a:off x="1" y="0"/>
            <a:ext cx="4857750" cy="6884126"/>
          </a:xfrm>
          <a:prstGeom prst="rect">
            <a:avLst/>
          </a:prstGeom>
        </p:spPr>
      </p:pic>
    </p:spTree>
    <p:extLst>
      <p:ext uri="{BB962C8B-B14F-4D97-AF65-F5344CB8AC3E}">
        <p14:creationId xmlns:p14="http://schemas.microsoft.com/office/powerpoint/2010/main" val="3949472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תמונה 1"/>
          <p:cNvPicPr>
            <a:picLocks noChangeAspect="1"/>
          </p:cNvPicPr>
          <p:nvPr/>
        </p:nvPicPr>
        <p:blipFill rotWithShape="1">
          <a:blip r:embed="rId2" cstate="print">
            <a:extLst>
              <a:ext uri="{28A0092B-C50C-407E-A947-70E740481C1C}">
                <a14:useLocalDpi xmlns:a14="http://schemas.microsoft.com/office/drawing/2010/main" val="0"/>
              </a:ext>
            </a:extLst>
          </a:blip>
          <a:srcRect l="-144" t="-128" r="819" b="510"/>
          <a:stretch/>
        </p:blipFill>
        <p:spPr>
          <a:xfrm>
            <a:off x="8714" y="17418"/>
            <a:ext cx="5010961" cy="6810101"/>
          </a:xfrm>
          <a:prstGeom prst="rect">
            <a:avLst/>
          </a:prstGeom>
        </p:spPr>
      </p:pic>
      <p:sp>
        <p:nvSpPr>
          <p:cNvPr id="3" name="כותרת 3"/>
          <p:cNvSpPr txBox="1">
            <a:spLocks/>
          </p:cNvSpPr>
          <p:nvPr/>
        </p:nvSpPr>
        <p:spPr>
          <a:xfrm>
            <a:off x="8764051" y="346808"/>
            <a:ext cx="3241593"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מרצה אורח </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6409509" y="1566200"/>
            <a:ext cx="5423100" cy="2246769"/>
          </a:xfrm>
          <a:prstGeom prst="rect">
            <a:avLst/>
          </a:prstGeom>
          <a:noFill/>
        </p:spPr>
        <p:txBody>
          <a:bodyPr wrap="square" rtlCol="1">
            <a:spAutoFit/>
          </a:bodyPr>
          <a:lstStyle/>
          <a:p>
            <a:pPr>
              <a:defRPr/>
            </a:pP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ד"ר אלכס </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קומן </a:t>
            </a:r>
            <a:r>
              <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הוא </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מרצה בכיר בפקולטה לניהול של אוניברסיטת תל אביב ובמכללה האקדמית תל אביב-יפו. תחום מחקרו הוא מערכות מידע ויצירת ערך כלכלי. קומן אימץ מודלים מתחום מדעי המחשב לניתוח אסטרטגיה עסקית ומערכות תומכות החלטה.</a:t>
            </a:r>
            <a:endParaRPr lang="he-IL" sz="2000" b="1" dirty="0" smtClean="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37088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3"/>
          <p:cNvSpPr txBox="1">
            <a:spLocks/>
          </p:cNvSpPr>
          <p:nvPr/>
        </p:nvSpPr>
        <p:spPr>
          <a:xfrm>
            <a:off x="8764051" y="346808"/>
            <a:ext cx="3241593" cy="646331"/>
          </a:xfrm>
          <a:prstGeom prst="rect">
            <a:avLst/>
          </a:prstGeom>
          <a:noFill/>
        </p:spPr>
        <p:txBody>
          <a:bodyPr vert="horz" wrap="none" lIns="91440" tIns="45720" rIns="91440" bIns="45720" rtlCol="1" anchor="ctr">
            <a:sp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r>
              <a:rPr lang="he-IL" sz="4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מרצה אורח </a:t>
            </a:r>
            <a:endParaRPr lang="he-IL" sz="4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4" name="TextBox 3"/>
          <p:cNvSpPr txBox="1"/>
          <p:nvPr/>
        </p:nvSpPr>
        <p:spPr>
          <a:xfrm>
            <a:off x="6409509" y="1566200"/>
            <a:ext cx="5423100" cy="2862322"/>
          </a:xfrm>
          <a:prstGeom prst="rect">
            <a:avLst/>
          </a:prstGeom>
          <a:noFill/>
        </p:spPr>
        <p:txBody>
          <a:bodyPr wrap="square" rtlCol="1">
            <a:spAutoFit/>
          </a:bodyPr>
          <a:lstStyle/>
          <a:p>
            <a:pPr>
              <a:defRPr/>
            </a:pP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ד"ר אלי קוק הוא היסטוריון של הקפיטליזם האמריקני, מרצה בחוג להיסטוריה כללית וראש התוכנית ללימודי ארה״ב באוניברסיטת חיפה.</a:t>
            </a:r>
          </a:p>
          <a:p>
            <a:pPr>
              <a:defRPr/>
            </a:pP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תחומי מחקר: היסטוריה אמריקאית מודרנית, היסטוריה של הקפיטליזם האמריקאי, עבדות, תרבות צריכה, היסטוריה כלכלית, </a:t>
            </a:r>
            <a:r>
              <a:rPr lang="he-IL" sz="2000" b="1" dirty="0" err="1">
                <a:solidFill>
                  <a:schemeClr val="bg1"/>
                </a:solidFill>
                <a:latin typeface="Tahoma" panose="020B0604030504040204" pitchFamily="34" charset="0"/>
                <a:ea typeface="Tahoma" panose="020B0604030504040204" pitchFamily="34" charset="0"/>
                <a:cs typeface="Tahoma" panose="020B0604030504040204" pitchFamily="34" charset="0"/>
              </a:rPr>
              <a:t>ניוליברליזם</a:t>
            </a:r>
            <a:r>
              <a:rPr lang="he-IL" sz="2000" b="1" dirty="0">
                <a:solidFill>
                  <a:schemeClr val="bg1"/>
                </a:solidFill>
                <a:latin typeface="Tahoma" panose="020B0604030504040204" pitchFamily="34" charset="0"/>
                <a:ea typeface="Tahoma" panose="020B0604030504040204" pitchFamily="34" charset="0"/>
                <a:cs typeface="Tahoma" panose="020B0604030504040204" pitchFamily="34" charset="0"/>
              </a:rPr>
              <a:t>, היסטוריה עסקית, מחשבה כלכלית.</a:t>
            </a:r>
          </a:p>
        </p:txBody>
      </p:sp>
      <p:pic>
        <p:nvPicPr>
          <p:cNvPr id="5" name="תמונה 4"/>
          <p:cNvPicPr>
            <a:picLocks noChangeAspect="1"/>
          </p:cNvPicPr>
          <p:nvPr/>
        </p:nvPicPr>
        <p:blipFill rotWithShape="1">
          <a:blip r:embed="rId2">
            <a:extLst>
              <a:ext uri="{28A0092B-C50C-407E-A947-70E740481C1C}">
                <a14:useLocalDpi xmlns:a14="http://schemas.microsoft.com/office/drawing/2010/main" val="0"/>
              </a:ext>
            </a:extLst>
          </a:blip>
          <a:srcRect l="-620" t="1518" r="14758" b="828"/>
          <a:stretch/>
        </p:blipFill>
        <p:spPr>
          <a:xfrm>
            <a:off x="-38099" y="1"/>
            <a:ext cx="5314949" cy="6858000"/>
          </a:xfrm>
          <a:prstGeom prst="rect">
            <a:avLst/>
          </a:prstGeom>
        </p:spPr>
      </p:pic>
    </p:spTree>
    <p:extLst>
      <p:ext uri="{BB962C8B-B14F-4D97-AF65-F5344CB8AC3E}">
        <p14:creationId xmlns:p14="http://schemas.microsoft.com/office/powerpoint/2010/main" val="3465421924"/>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x05d4__x05e1__x05d1__x05e8_ xmlns="d98c9973-610b-494f-80d4-07cfab7bd9d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B446441837EA543A75788DB83E257C9" ma:contentTypeVersion="8" ma:contentTypeDescription="Create a new document." ma:contentTypeScope="" ma:versionID="3d48336f4017d8b8bdd81c8f878a82b4">
  <xsd:schema xmlns:xsd="http://www.w3.org/2001/XMLSchema" xmlns:xs="http://www.w3.org/2001/XMLSchema" xmlns:p="http://schemas.microsoft.com/office/2006/metadata/properties" xmlns:ns2="d98c9973-610b-494f-80d4-07cfab7bd9d1" xmlns:ns3="4509648c-74db-4e07-8cc5-5462f742b81f" targetNamespace="http://schemas.microsoft.com/office/2006/metadata/properties" ma:root="true" ma:fieldsID="fde4b04444a0593428c4045de1ef2e23" ns2:_="" ns3:_="">
    <xsd:import namespace="d98c9973-610b-494f-80d4-07cfab7bd9d1"/>
    <xsd:import namespace="4509648c-74db-4e07-8cc5-5462f742b81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_x05d4__x05e1__x05d1__x05e8_"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8c9973-610b-494f-80d4-07cfab7bd9d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_x05d4__x05e1__x05d1__x05e8_" ma:index="13" nillable="true" ma:displayName="הסבר" ma:format="Dropdown" ma:internalName="_x05d4__x05e1__x05d1__x05e8_">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509648c-74db-4e07-8cc5-5462f742b81f"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D306DB9-6B42-4931-96E1-C39CCCA79A53}">
  <ds:schemaRefs>
    <ds:schemaRef ds:uri="http://www.w3.org/XML/1998/namespace"/>
    <ds:schemaRef ds:uri="http://purl.org/dc/terms/"/>
    <ds:schemaRef ds:uri="http://purl.org/dc/dcmitype/"/>
    <ds:schemaRef ds:uri="d98c9973-610b-494f-80d4-07cfab7bd9d1"/>
    <ds:schemaRef ds:uri="http://schemas.microsoft.com/office/2006/metadata/properties"/>
    <ds:schemaRef ds:uri="http://purl.org/dc/elements/1.1/"/>
    <ds:schemaRef ds:uri="http://schemas.microsoft.com/office/infopath/2007/PartnerControls"/>
    <ds:schemaRef ds:uri="http://schemas.microsoft.com/office/2006/documentManagement/types"/>
    <ds:schemaRef ds:uri="http://schemas.openxmlformats.org/package/2006/metadata/core-properties"/>
    <ds:schemaRef ds:uri="4509648c-74db-4e07-8cc5-5462f742b81f"/>
  </ds:schemaRefs>
</ds:datastoreItem>
</file>

<file path=customXml/itemProps2.xml><?xml version="1.0" encoding="utf-8"?>
<ds:datastoreItem xmlns:ds="http://schemas.openxmlformats.org/officeDocument/2006/customXml" ds:itemID="{27B07AA1-F725-4444-9EB9-9FBF1C233804}">
  <ds:schemaRefs>
    <ds:schemaRef ds:uri="http://schemas.microsoft.com/sharepoint/v3/contenttype/forms"/>
  </ds:schemaRefs>
</ds:datastoreItem>
</file>

<file path=customXml/itemProps3.xml><?xml version="1.0" encoding="utf-8"?>
<ds:datastoreItem xmlns:ds="http://schemas.openxmlformats.org/officeDocument/2006/customXml" ds:itemID="{DA913107-E6BC-44C0-8802-EA054959D90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8c9973-610b-494f-80d4-07cfab7bd9d1"/>
    <ds:schemaRef ds:uri="4509648c-74db-4e07-8cc5-5462f742b8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590</TotalTime>
  <Words>777</Words>
  <Application>Microsoft Office PowerPoint</Application>
  <PresentationFormat>מסך רחב</PresentationFormat>
  <Paragraphs>114</Paragraphs>
  <Slides>28</Slides>
  <Notes>1</Notes>
  <HiddenSlides>0</HiddenSlides>
  <MMClips>0</MMClips>
  <ScaleCrop>false</ScaleCrop>
  <HeadingPairs>
    <vt:vector size="6" baseType="variant">
      <vt:variant>
        <vt:lpstr>גופנים בשימוש</vt:lpstr>
      </vt:variant>
      <vt:variant>
        <vt:i4>7</vt:i4>
      </vt:variant>
      <vt:variant>
        <vt:lpstr>ערכת נושא</vt:lpstr>
      </vt:variant>
      <vt:variant>
        <vt:i4>1</vt:i4>
      </vt:variant>
      <vt:variant>
        <vt:lpstr>כותרות שקופיות</vt:lpstr>
      </vt:variant>
      <vt:variant>
        <vt:i4>28</vt:i4>
      </vt:variant>
    </vt:vector>
  </HeadingPairs>
  <TitlesOfParts>
    <vt:vector size="36" baseType="lpstr">
      <vt:lpstr>Arial</vt:lpstr>
      <vt:lpstr>Calibri</vt:lpstr>
      <vt:lpstr>Calibri Light</vt:lpstr>
      <vt:lpstr>David</vt:lpstr>
      <vt:lpstr>Guttman Hatzvi</vt:lpstr>
      <vt:lpstr>Tahoma</vt:lpstr>
      <vt:lpstr>Times New Roman</vt:lpstr>
      <vt:lpstr>ערכת נושא Office</vt:lpstr>
      <vt:lpstr>המכללה לביטחון לאומי</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הציר הכלכלי- אישור תכוניות</dc:title>
  <dc:creator>u26688</dc:creator>
  <cp:lastModifiedBy>u23920</cp:lastModifiedBy>
  <cp:revision>90</cp:revision>
  <dcterms:created xsi:type="dcterms:W3CDTF">2018-08-24T08:19:52Z</dcterms:created>
  <dcterms:modified xsi:type="dcterms:W3CDTF">2020-08-24T14:35:41Z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0x010100DB446441837EA543A75788DB83E257C9</vt:lpwstr>
  </property>
</Properties>
</file>